
<file path=[Content_Types].xml><?xml version="1.0" encoding="utf-8"?>
<Types xmlns="http://schemas.openxmlformats.org/package/2006/content-types">
  <Default Extension="jpeg" ContentType="image/jpeg"/>
  <Default Extension="xlsx" ContentType="application/vnd.openxmlformats-officedocument.spreadsheetml.sheet"/>
  <Default Extension="wdp" ContentType="image/vnd.ms-photo"/>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10.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heme/theme1.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 id="2147483664" r:id="rId4"/>
    <p:sldMasterId id="2147483668" r:id="rId5"/>
    <p:sldMasterId id="2147483672" r:id="rId6"/>
    <p:sldMasterId id="2147483676" r:id="rId7"/>
    <p:sldMasterId id="2147483680" r:id="rId8"/>
    <p:sldMasterId id="2147483684" r:id="rId9"/>
    <p:sldMasterId id="2147483688" r:id="rId10"/>
    <p:sldMasterId id="2147483692" r:id="rId11"/>
  </p:sldMasterIdLst>
  <p:notesMasterIdLst>
    <p:notesMasterId r:id="rId13"/>
  </p:notesMasterIdLst>
  <p:sldIdLst>
    <p:sldId id="297" r:id="rId12"/>
    <p:sldId id="298" r:id="rId14"/>
    <p:sldId id="299" r:id="rId15"/>
    <p:sldId id="314" r:id="rId16"/>
    <p:sldId id="301" r:id="rId17"/>
    <p:sldId id="302" r:id="rId18"/>
    <p:sldId id="303" r:id="rId19"/>
    <p:sldId id="306" r:id="rId20"/>
    <p:sldId id="307" r:id="rId21"/>
    <p:sldId id="308" r:id="rId22"/>
    <p:sldId id="310" r:id="rId23"/>
    <p:sldId id="311" r:id="rId24"/>
    <p:sldId id="313" r:id="rId25"/>
    <p:sldId id="300" r:id="rId26"/>
    <p:sldId id="315" r:id="rId27"/>
    <p:sldId id="316" r:id="rId28"/>
    <p:sldId id="318" r:id="rId29"/>
    <p:sldId id="319" r:id="rId30"/>
    <p:sldId id="320" r:id="rId31"/>
    <p:sldId id="321" r:id="rId32"/>
    <p:sldId id="322" r:id="rId33"/>
    <p:sldId id="323" r:id="rId34"/>
    <p:sldId id="324" r:id="rId35"/>
    <p:sldId id="291" r:id="rId36"/>
    <p:sldId id="293" r:id="rId37"/>
  </p:sldIdLst>
  <p:sldSz cx="12190095" cy="685927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2A36"/>
    <a:srgbClr val="1574FF"/>
    <a:srgbClr val="673977"/>
    <a:srgbClr val="F07474"/>
    <a:srgbClr val="FFBC54"/>
    <a:srgbClr val="00B0F0"/>
    <a:srgbClr val="FE6400"/>
    <a:srgbClr val="1983B7"/>
    <a:srgbClr val="EB5145"/>
    <a:srgbClr val="03A6A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201" autoAdjust="0"/>
    <p:restoredTop sz="97630" autoAdjust="0"/>
  </p:normalViewPr>
  <p:slideViewPr>
    <p:cSldViewPr snapToGrid="0" showGuides="1">
      <p:cViewPr varScale="1">
        <p:scale>
          <a:sx n="112" d="100"/>
          <a:sy n="112" d="100"/>
        </p:scale>
        <p:origin x="330" y="78"/>
      </p:cViewPr>
      <p:guideLst>
        <p:guide orient="horz" pos="2161"/>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Master" Target="slideMasters/slideMaster8.xml"/><Relationship Id="rId8" Type="http://schemas.openxmlformats.org/officeDocument/2006/relationships/slideMaster" Target="slideMasters/slideMaster7.xml"/><Relationship Id="rId7" Type="http://schemas.openxmlformats.org/officeDocument/2006/relationships/slideMaster" Target="slideMasters/slideMaster6.xml"/><Relationship Id="rId6" Type="http://schemas.openxmlformats.org/officeDocument/2006/relationships/slideMaster" Target="slideMasters/slideMaster5.xml"/><Relationship Id="rId5" Type="http://schemas.openxmlformats.org/officeDocument/2006/relationships/slideMaster" Target="slideMasters/slideMaster4.xml"/><Relationship Id="rId40" Type="http://schemas.openxmlformats.org/officeDocument/2006/relationships/tableStyles" Target="tableStyles.xml"/><Relationship Id="rId4" Type="http://schemas.openxmlformats.org/officeDocument/2006/relationships/slideMaster" Target="slideMasters/slideMaster3.xml"/><Relationship Id="rId39" Type="http://schemas.openxmlformats.org/officeDocument/2006/relationships/viewProps" Target="viewProps.xml"/><Relationship Id="rId38" Type="http://schemas.openxmlformats.org/officeDocument/2006/relationships/presProps" Target="presProps.xml"/><Relationship Id="rId37" Type="http://schemas.openxmlformats.org/officeDocument/2006/relationships/slide" Target="slides/slide25.xml"/><Relationship Id="rId36" Type="http://schemas.openxmlformats.org/officeDocument/2006/relationships/slide" Target="slides/slide24.xml"/><Relationship Id="rId35" Type="http://schemas.openxmlformats.org/officeDocument/2006/relationships/slide" Target="slides/slide23.xml"/><Relationship Id="rId34" Type="http://schemas.openxmlformats.org/officeDocument/2006/relationships/slide" Target="slides/slide22.xml"/><Relationship Id="rId33" Type="http://schemas.openxmlformats.org/officeDocument/2006/relationships/slide" Target="slides/slide21.xml"/><Relationship Id="rId32" Type="http://schemas.openxmlformats.org/officeDocument/2006/relationships/slide" Target="slides/slide20.xml"/><Relationship Id="rId31" Type="http://schemas.openxmlformats.org/officeDocument/2006/relationships/slide" Target="slides/slide19.xml"/><Relationship Id="rId30" Type="http://schemas.openxmlformats.org/officeDocument/2006/relationships/slide" Target="slides/slide18.xml"/><Relationship Id="rId3" Type="http://schemas.openxmlformats.org/officeDocument/2006/relationships/slideMaster" Target="slideMasters/slideMaster2.xml"/><Relationship Id="rId29" Type="http://schemas.openxmlformats.org/officeDocument/2006/relationships/slide" Target="slides/slide17.xml"/><Relationship Id="rId28" Type="http://schemas.openxmlformats.org/officeDocument/2006/relationships/slide" Target="slides/slide16.xml"/><Relationship Id="rId27" Type="http://schemas.openxmlformats.org/officeDocument/2006/relationships/slide" Target="slides/slide15.xml"/><Relationship Id="rId26" Type="http://schemas.openxmlformats.org/officeDocument/2006/relationships/slide" Target="slides/slide14.xml"/><Relationship Id="rId25" Type="http://schemas.openxmlformats.org/officeDocument/2006/relationships/slide" Target="slides/slide13.xml"/><Relationship Id="rId24" Type="http://schemas.openxmlformats.org/officeDocument/2006/relationships/slide" Target="slides/slide12.xml"/><Relationship Id="rId23" Type="http://schemas.openxmlformats.org/officeDocument/2006/relationships/slide" Target="slides/slide11.xml"/><Relationship Id="rId22" Type="http://schemas.openxmlformats.org/officeDocument/2006/relationships/slide" Target="slides/slide10.xml"/><Relationship Id="rId21" Type="http://schemas.openxmlformats.org/officeDocument/2006/relationships/slide" Target="slides/slide9.xml"/><Relationship Id="rId20" Type="http://schemas.openxmlformats.org/officeDocument/2006/relationships/slide" Target="slides/slide8.xml"/><Relationship Id="rId2" Type="http://schemas.openxmlformats.org/officeDocument/2006/relationships/theme" Target="theme/theme1.xml"/><Relationship Id="rId19" Type="http://schemas.openxmlformats.org/officeDocument/2006/relationships/slide" Target="slides/slide7.xml"/><Relationship Id="rId18" Type="http://schemas.openxmlformats.org/officeDocument/2006/relationships/slide" Target="slides/slide6.xml"/><Relationship Id="rId17" Type="http://schemas.openxmlformats.org/officeDocument/2006/relationships/slide" Target="slides/slide5.xml"/><Relationship Id="rId16" Type="http://schemas.openxmlformats.org/officeDocument/2006/relationships/slide" Target="slides/slide4.xml"/><Relationship Id="rId15" Type="http://schemas.openxmlformats.org/officeDocument/2006/relationships/slide" Target="slides/slide3.xml"/><Relationship Id="rId14" Type="http://schemas.openxmlformats.org/officeDocument/2006/relationships/slide" Target="slides/slide2.xml"/><Relationship Id="rId13" Type="http://schemas.openxmlformats.org/officeDocument/2006/relationships/notesMaster" Target="notesMasters/notesMaster1.xml"/><Relationship Id="rId12" Type="http://schemas.openxmlformats.org/officeDocument/2006/relationships/slide" Target="slides/slide1.xml"/><Relationship Id="rId11" Type="http://schemas.openxmlformats.org/officeDocument/2006/relationships/slideMaster" Target="slideMasters/slideMaster10.xml"/><Relationship Id="rId10" Type="http://schemas.openxmlformats.org/officeDocument/2006/relationships/slideMaster" Target="slideMasters/slideMaster9.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2" Type="http://schemas.openxmlformats.org/officeDocument/2006/relationships/themeOverride" Target="../theme/themeOverride1.xml"/><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2" Type="http://schemas.openxmlformats.org/officeDocument/2006/relationships/themeOverride" Target="../theme/themeOverride2.xml"/><Relationship Id="rId1" Type="http://schemas.openxmlformats.org/officeDocument/2006/relationships/package" Target="../embeddings/Workbook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doughnutChart>
        <c:varyColors val="1"/>
        <c:ser>
          <c:idx val="0"/>
          <c:order val="0"/>
          <c:tx>
            <c:strRef>
              <c:f>Sheet1!$B$1</c:f>
              <c:strCache>
                <c:ptCount val="1"/>
                <c:pt idx="0">
                  <c:v>销售额</c:v>
                </c:pt>
              </c:strCache>
            </c:strRef>
          </c:tx>
          <c:explosion val="0"/>
          <c:dPt>
            <c:idx val="0"/>
            <c:bubble3D val="0"/>
            <c:spPr>
              <a:solidFill>
                <a:srgbClr val="C00000"/>
              </a:solidFill>
            </c:spPr>
          </c:dPt>
          <c:dPt>
            <c:idx val="1"/>
            <c:bubble3D val="0"/>
            <c:spPr>
              <a:noFill/>
            </c:spPr>
          </c:dPt>
          <c:dLbls>
            <c:delete val="1"/>
          </c:dLbls>
          <c:cat>
            <c:strRef>
              <c:f>Sheet1!$A$2:$A$3</c:f>
              <c:strCache>
                <c:ptCount val="2"/>
                <c:pt idx="0">
                  <c:v>第一季度</c:v>
                </c:pt>
                <c:pt idx="1">
                  <c:v>第二季度</c:v>
                </c:pt>
              </c:strCache>
            </c:strRef>
          </c:cat>
          <c:val>
            <c:numRef>
              <c:f>Sheet1!$B$2:$B$3</c:f>
              <c:numCache>
                <c:formatCode>General</c:formatCode>
                <c:ptCount val="2"/>
                <c:pt idx="0">
                  <c:v>67</c:v>
                </c:pt>
                <c:pt idx="1">
                  <c:v>33</c:v>
                </c:pt>
              </c:numCache>
            </c:numRef>
          </c:val>
        </c:ser>
        <c:dLbls>
          <c:showLegendKey val="0"/>
          <c:showVal val="0"/>
          <c:showCatName val="0"/>
          <c:showSerName val="0"/>
          <c:showPercent val="0"/>
          <c:showBubbleSize val="0"/>
          <c:showLeaderLines val="0"/>
        </c:dLbls>
        <c:firstSliceAng val="0"/>
        <c:holeSize val="78"/>
      </c:doughnutChart>
    </c:plotArea>
    <c:plotVisOnly val="1"/>
    <c:dispBlanksAs val="zero"/>
    <c:showDLblsOverMax val="0"/>
  </c:chart>
  <c:txPr>
    <a:bodyPr/>
    <a:lstStyle/>
    <a:p>
      <a:pPr>
        <a:defRPr lang="zh-CN" sz="1800"/>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销售额</c:v>
                </c:pt>
              </c:strCache>
            </c:strRef>
          </c:tx>
          <c:explosion val="0"/>
          <c:dPt>
            <c:idx val="0"/>
            <c:bubble3D val="0"/>
            <c:spPr>
              <a:solidFill>
                <a:srgbClr val="C00000"/>
              </a:solidFill>
              <a:ln w="19050">
                <a:noFill/>
              </a:ln>
              <a:effectLst/>
            </c:spPr>
          </c:dPt>
          <c:dPt>
            <c:idx val="1"/>
            <c:bubble3D val="0"/>
            <c:spPr>
              <a:noFill/>
              <a:ln w="19050">
                <a:noFill/>
              </a:ln>
              <a:effectLst/>
            </c:spPr>
          </c:dPt>
          <c:dLbls>
            <c:delete val="1"/>
          </c:dLbls>
          <c:cat>
            <c:strRef>
              <c:f>Sheet1!$A$2:$A$3</c:f>
              <c:strCache>
                <c:ptCount val="2"/>
                <c:pt idx="0">
                  <c:v>第一季度</c:v>
                </c:pt>
                <c:pt idx="1">
                  <c:v>第二季度</c:v>
                </c:pt>
              </c:strCache>
            </c:strRef>
          </c:cat>
          <c:val>
            <c:numRef>
              <c:f>Sheet1!$B$2:$B$3</c:f>
              <c:numCache>
                <c:formatCode>General</c:formatCode>
                <c:ptCount val="2"/>
                <c:pt idx="0">
                  <c:v>81</c:v>
                </c:pt>
                <c:pt idx="1">
                  <c:v>19</c:v>
                </c:pt>
              </c:numCache>
            </c:numRef>
          </c:val>
        </c:ser>
        <c:dLbls>
          <c:showLegendKey val="0"/>
          <c:showVal val="0"/>
          <c:showCatName val="0"/>
          <c:showSerName val="0"/>
          <c:showPercent val="0"/>
          <c:showBubbleSize val="0"/>
          <c:showLeaderLines val="0"/>
        </c:dLbls>
        <c:firstSliceAng val="0"/>
        <c:holeSize val="78"/>
      </c:doughnutChart>
      <c:spPr>
        <a:noFill/>
        <a:ln>
          <a:noFill/>
        </a:ln>
        <a:effectLst/>
      </c:spPr>
    </c:plotArea>
    <c:plotVisOnly val="1"/>
    <c:dispBlanksAs val="zero"/>
    <c:showDLblsOverMax val="0"/>
  </c:chart>
  <c:spPr>
    <a:noFill/>
    <a:ln>
      <a:noFill/>
    </a:ln>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销售额</c:v>
                </c:pt>
              </c:strCache>
            </c:strRef>
          </c:tx>
          <c:explosion val="0"/>
          <c:dPt>
            <c:idx val="0"/>
            <c:bubble3D val="0"/>
            <c:spPr>
              <a:solidFill>
                <a:srgbClr val="C00000"/>
              </a:solidFill>
              <a:ln w="19050">
                <a:noFill/>
              </a:ln>
              <a:effectLst/>
            </c:spPr>
          </c:dPt>
          <c:dPt>
            <c:idx val="1"/>
            <c:bubble3D val="0"/>
            <c:spPr>
              <a:noFill/>
              <a:ln w="19050">
                <a:noFill/>
              </a:ln>
              <a:effectLst/>
            </c:spPr>
          </c:dPt>
          <c:dLbls>
            <c:delete val="1"/>
          </c:dLbls>
          <c:cat>
            <c:strRef>
              <c:f>Sheet1!$A$2:$A$3</c:f>
              <c:strCache>
                <c:ptCount val="2"/>
                <c:pt idx="0">
                  <c:v>第一季度</c:v>
                </c:pt>
                <c:pt idx="1">
                  <c:v>第二季度</c:v>
                </c:pt>
              </c:strCache>
            </c:strRef>
          </c:cat>
          <c:val>
            <c:numRef>
              <c:f>Sheet1!$B$2:$B$3</c:f>
              <c:numCache>
                <c:formatCode>General</c:formatCode>
                <c:ptCount val="2"/>
                <c:pt idx="0">
                  <c:v>53</c:v>
                </c:pt>
                <c:pt idx="1">
                  <c:v>47</c:v>
                </c:pt>
              </c:numCache>
            </c:numRef>
          </c:val>
        </c:ser>
        <c:dLbls>
          <c:showLegendKey val="0"/>
          <c:showVal val="0"/>
          <c:showCatName val="0"/>
          <c:showSerName val="0"/>
          <c:showPercent val="0"/>
          <c:showBubbleSize val="0"/>
          <c:showLeaderLines val="0"/>
        </c:dLbls>
        <c:firstSliceAng val="0"/>
        <c:holeSize val="78"/>
      </c:doughnutChart>
      <c:spPr>
        <a:noFill/>
        <a:ln>
          <a:noFill/>
        </a:ln>
        <a:effectLst/>
      </c:spPr>
    </c:plotArea>
    <c:plotVisOnly val="1"/>
    <c:dispBlanksAs val="zero"/>
    <c:showDLblsOverMax val="0"/>
  </c:chart>
  <c:spPr>
    <a:noFill/>
    <a:ln>
      <a:noFill/>
    </a:ln>
    <a:effectLst/>
  </c:spPr>
  <c:txPr>
    <a:bodyPr/>
    <a:lstStyle/>
    <a:p>
      <a:pPr>
        <a:defRPr lang="zh-CN"/>
      </a:pPr>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4" Type="http://schemas.microsoft.com/office/2007/relationships/hdphoto" Target="../media/hdphoto1.wdp"/><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4" Type="http://schemas.microsoft.com/office/2007/relationships/hdphoto" Target="../media/hdphoto1.wdp"/><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4" Type="http://schemas.microsoft.com/office/2007/relationships/hdphoto" Target="../media/hdphoto1.wdp"/><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4" Type="http://schemas.microsoft.com/office/2007/relationships/hdphoto" Target="../media/hdphoto1.wdp"/><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4" Type="http://schemas.microsoft.com/office/2007/relationships/hdphoto" Target="../media/hdphoto1.wdp"/><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4" Type="http://schemas.microsoft.com/office/2007/relationships/hdphoto" Target="../media/hdphoto1.wdp"/><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4" Type="http://schemas.microsoft.com/office/2007/relationships/hdphoto" Target="../media/hdphoto1.wdp"/><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34.xml.rels><?xml version="1.0" encoding="UTF-8" standalone="yes"?>
<Relationships xmlns="http://schemas.openxmlformats.org/package/2006/relationships"><Relationship Id="rId4" Type="http://schemas.microsoft.com/office/2007/relationships/hdphoto" Target="../media/hdphoto1.wdp"/><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3"/>
            <a:ext cx="9142810" cy="2388153"/>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hasCustomPrompt="1"/>
          </p:nvPr>
        </p:nvSpPr>
        <p:spPr>
          <a:xfrm>
            <a:off x="1523802" y="3602872"/>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2" y="1710135"/>
            <a:ext cx="10514231" cy="2853398"/>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831742"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endParaRPr lang="zh-CN" altLang="en-US" smtClean="0"/>
          </a:p>
        </p:txBody>
      </p:sp>
      <p:sp>
        <p:nvSpPr>
          <p:cNvPr id="4" name="日期占位符 3"/>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hasCustomPrompt="1"/>
          </p:nvPr>
        </p:nvSpPr>
        <p:spPr>
          <a:xfrm>
            <a:off x="838091" y="1826048"/>
            <a:ext cx="5180926" cy="4352346"/>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hasCustomPrompt="1"/>
          </p:nvPr>
        </p:nvSpPr>
        <p:spPr>
          <a:xfrm>
            <a:off x="6171396" y="1826048"/>
            <a:ext cx="5180926" cy="4352346"/>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79" y="365211"/>
            <a:ext cx="10514231" cy="1325870"/>
          </a:xfrm>
        </p:spPr>
        <p:txBody>
          <a:body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839679" y="1681552"/>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endParaRPr lang="zh-CN" altLang="en-US" smtClean="0"/>
          </a:p>
        </p:txBody>
      </p:sp>
      <p:sp>
        <p:nvSpPr>
          <p:cNvPr id="4" name="内容占位符 3"/>
          <p:cNvSpPr>
            <a:spLocks noGrp="1"/>
          </p:cNvSpPr>
          <p:nvPr>
            <p:ph sz="half" idx="2" hasCustomPrompt="1"/>
          </p:nvPr>
        </p:nvSpPr>
        <p:spPr>
          <a:xfrm>
            <a:off x="839679" y="2505655"/>
            <a:ext cx="5157116" cy="3685441"/>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nvPr>
        </p:nvSpPr>
        <p:spPr>
          <a:xfrm>
            <a:off x="6171397" y="1681552"/>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endParaRPr lang="zh-CN" altLang="en-US" smtClean="0"/>
          </a:p>
        </p:txBody>
      </p:sp>
      <p:sp>
        <p:nvSpPr>
          <p:cNvPr id="6" name="内容占位符 5"/>
          <p:cNvSpPr>
            <a:spLocks noGrp="1"/>
          </p:cNvSpPr>
          <p:nvPr>
            <p:ph sz="quarter" idx="4" hasCustomPrompt="1"/>
          </p:nvPr>
        </p:nvSpPr>
        <p:spPr>
          <a:xfrm>
            <a:off x="6171397" y="2505655"/>
            <a:ext cx="5182513" cy="3685441"/>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6"/>
            <a:ext cx="3931725" cy="1600571"/>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hasCustomPrompt="1"/>
          </p:nvPr>
        </p:nvSpPr>
        <p:spPr>
          <a:xfrm>
            <a:off x="5182513"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hasCustomPrompt="1"/>
          </p:nvPr>
        </p:nvSpPr>
        <p:spPr>
          <a:xfrm>
            <a:off x="839679" y="2057876"/>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endParaRPr lang="zh-CN" altLang="en-US" smtClean="0"/>
          </a:p>
        </p:txBody>
      </p:sp>
      <p:sp>
        <p:nvSpPr>
          <p:cNvPr id="5" name="日期占位符 4"/>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6"/>
            <a:ext cx="3931725" cy="1600571"/>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2513"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679" y="2057876"/>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endParaRPr lang="zh-CN" altLang="en-US" smtClean="0"/>
          </a:p>
        </p:txBody>
      </p:sp>
      <p:sp>
        <p:nvSpPr>
          <p:cNvPr id="5" name="日期占位符 4"/>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a:xfrm>
            <a:off x="838091" y="365209"/>
            <a:ext cx="7733293" cy="5813184"/>
          </a:xfrm>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smtClean="0">
                <a:solidFill>
                  <a:prstClr val="white">
                    <a:lumMod val="65000"/>
                  </a:prstClr>
                </a:solidFill>
              </a:rPr>
              <a:t>WWW.DESIGNERSPARADISE.COM</a:t>
            </a:r>
            <a:endParaRPr lang="en-US" dirty="0">
              <a:solidFill>
                <a:prstClr val="white">
                  <a:lumMod val="65000"/>
                </a:prstClr>
              </a:solidFill>
            </a:endParaRPr>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smtClean="0">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4"/>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1"/>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2"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8" y="206382"/>
            <a:ext cx="3050391" cy="547102"/>
          </a:xfrm>
          <a:prstGeom prst="rect">
            <a:avLst/>
          </a:prstGeom>
        </p:spPr>
        <p:txBody>
          <a:bodyPr vert="horz" lIns="91440" tIns="45720" rIns="91440" bIns="45720"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smtClean="0"/>
              <a:t>单击此处编辑母版标题样式</a:t>
            </a:r>
            <a:endParaRPr lang="zh-CN" altLang="en-US" dirty="0"/>
          </a:p>
        </p:txBody>
      </p:sp>
    </p:spTree>
  </p:cSld>
  <p:clrMapOvr>
    <a:masterClrMapping/>
  </p:clrMapOvr>
  <p:timing>
    <p:tnLst>
      <p:par>
        <p:cTn id="1" dur="indefinite" restart="never" nodeType="tmRoot"/>
      </p:par>
    </p:tnLst>
  </p:timing>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smtClean="0">
                <a:solidFill>
                  <a:prstClr val="white">
                    <a:lumMod val="65000"/>
                  </a:prstClr>
                </a:solidFill>
              </a:rPr>
              <a:t>WWW.DESIGNERSPARADISE.COM</a:t>
            </a:r>
            <a:endParaRPr lang="en-US" dirty="0">
              <a:solidFill>
                <a:prstClr val="white">
                  <a:lumMod val="65000"/>
                </a:prstClr>
              </a:solidFill>
            </a:endParaRPr>
          </a:p>
        </p:txBody>
      </p:sp>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smtClean="0">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4"/>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1"/>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2"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8" y="206382"/>
            <a:ext cx="3050391" cy="547102"/>
          </a:xfrm>
          <a:prstGeom prst="rect">
            <a:avLst/>
          </a:prstGeom>
        </p:spPr>
        <p:txBody>
          <a:bodyPr vert="horz" lIns="91440" tIns="45720" rIns="91440" bIns="45720"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smtClean="0"/>
              <a:t>单击此处编辑母版标题样式</a:t>
            </a:r>
            <a:endParaRPr lang="zh-CN" altLang="en-US" dirty="0"/>
          </a:p>
        </p:txBody>
      </p:sp>
    </p:spTree>
  </p:cSld>
  <p:clrMapOvr>
    <a:masterClrMapping/>
  </p:clrMapOvr>
  <p:timing>
    <p:tnLst>
      <p:par>
        <p:cTn id="1" dur="indefinite" restart="never" nodeType="tmRoot"/>
      </p:par>
    </p:tnLst>
  </p:timing>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smtClean="0">
                <a:solidFill>
                  <a:prstClr val="white">
                    <a:lumMod val="65000"/>
                  </a:prstClr>
                </a:solidFill>
              </a:rPr>
              <a:t>WWW.DESIGNERSPARADISE.COM</a:t>
            </a:r>
            <a:endParaRPr lang="en-US" dirty="0">
              <a:solidFill>
                <a:prstClr val="white">
                  <a:lumMod val="65000"/>
                </a:prstClr>
              </a:solidFill>
            </a:endParaRPr>
          </a:p>
        </p:txBody>
      </p:sp>
    </p:spTree>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smtClean="0">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4"/>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1"/>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2"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8" y="206382"/>
            <a:ext cx="3050391" cy="547102"/>
          </a:xfrm>
          <a:prstGeom prst="rect">
            <a:avLst/>
          </a:prstGeom>
        </p:spPr>
        <p:txBody>
          <a:bodyPr vert="horz" lIns="91440" tIns="45720" rIns="91440" bIns="45720"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smtClean="0"/>
              <a:t>单击此处编辑母版标题样式</a:t>
            </a:r>
            <a:endParaRPr lang="zh-CN" altLang="en-US" dirty="0"/>
          </a:p>
        </p:txBody>
      </p:sp>
    </p:spTree>
  </p:cSld>
  <p:clrMapOvr>
    <a:masterClrMapping/>
  </p:clrMapOvr>
  <p:timing>
    <p:tnLst>
      <p:par>
        <p:cTn id="1" dur="indefinite" restart="never" nodeType="tmRoot"/>
      </p:par>
    </p:tnLst>
  </p:timing>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smtClean="0">
                <a:solidFill>
                  <a:prstClr val="white">
                    <a:lumMod val="65000"/>
                  </a:prstClr>
                </a:solidFill>
              </a:rPr>
              <a:t>WWW.DESIGNERSPARADISE.COM</a:t>
            </a:r>
            <a:endParaRPr lang="en-US" dirty="0">
              <a:solidFill>
                <a:prstClr val="white">
                  <a:lumMod val="65000"/>
                </a:prstClr>
              </a:solidFill>
            </a:endParaRPr>
          </a:p>
        </p:txBody>
      </p:sp>
    </p:spTree>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smtClean="0">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4"/>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1"/>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2"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8" y="206382"/>
            <a:ext cx="3050391" cy="547102"/>
          </a:xfrm>
          <a:prstGeom prst="rect">
            <a:avLst/>
          </a:prstGeom>
        </p:spPr>
        <p:txBody>
          <a:bodyPr vert="horz" lIns="91440" tIns="45720" rIns="91440" bIns="45720"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smtClean="0"/>
              <a:t>单击此处编辑母版标题样式</a:t>
            </a:r>
            <a:endParaRPr lang="zh-CN" altLang="en-US" dirty="0"/>
          </a:p>
        </p:txBody>
      </p:sp>
    </p:spTree>
  </p:cSld>
  <p:clrMapOvr>
    <a:masterClrMapping/>
  </p:clrMapOvr>
  <p:timing>
    <p:tnLst>
      <p:par>
        <p:cTn id="1" dur="indefinite" restart="never" nodeType="tmRoot"/>
      </p:par>
    </p:tnLst>
  </p:timing>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smtClean="0">
                <a:solidFill>
                  <a:prstClr val="white">
                    <a:lumMod val="65000"/>
                  </a:prstClr>
                </a:solidFill>
              </a:rPr>
              <a:t>WWW.DESIGNERSPARADISE.COM</a:t>
            </a:r>
            <a:endParaRPr lang="en-US" dirty="0">
              <a:solidFill>
                <a:prstClr val="white">
                  <a:lumMod val="65000"/>
                </a:prstClr>
              </a:solidFill>
            </a:endParaRPr>
          </a:p>
        </p:txBody>
      </p:sp>
    </p:spTree>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smtClean="0">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4"/>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1"/>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2"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8" y="206382"/>
            <a:ext cx="3050391" cy="547102"/>
          </a:xfrm>
          <a:prstGeom prst="rect">
            <a:avLst/>
          </a:prstGeom>
        </p:spPr>
        <p:txBody>
          <a:bodyPr vert="horz" lIns="91440" tIns="45720" rIns="91440" bIns="45720"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smtClean="0"/>
              <a:t>单击此处编辑母版标题样式</a:t>
            </a:r>
            <a:endParaRPr lang="zh-CN" altLang="en-US" dirty="0"/>
          </a:p>
        </p:txBody>
      </p:sp>
    </p:spTree>
  </p:cSld>
  <p:clrMapOvr>
    <a:masterClrMapping/>
  </p:clrMapOvr>
  <p:timing>
    <p:tnLst>
      <p:par>
        <p:cTn id="1" dur="indefinite" restart="never" nodeType="tmRoot"/>
      </p:par>
    </p:tnLst>
  </p:timing>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smtClean="0">
                <a:solidFill>
                  <a:prstClr val="white">
                    <a:lumMod val="65000"/>
                  </a:prstClr>
                </a:solidFill>
              </a:rPr>
              <a:t>WWW.DESIGNERSPARADISE.COM</a:t>
            </a:r>
            <a:endParaRPr lang="en-US" dirty="0">
              <a:solidFill>
                <a:prstClr val="white">
                  <a:lumMod val="65000"/>
                </a:prstClr>
              </a:solidFill>
            </a:endParaRPr>
          </a:p>
        </p:txBody>
      </p:sp>
    </p:spTree>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smtClean="0">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4"/>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1"/>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2"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8" y="206382"/>
            <a:ext cx="3050391" cy="547102"/>
          </a:xfrm>
          <a:prstGeom prst="rect">
            <a:avLst/>
          </a:prstGeom>
        </p:spPr>
        <p:txBody>
          <a:bodyPr vert="horz" lIns="91440" tIns="45720" rIns="91440" bIns="45720"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smtClean="0"/>
              <a:t>单击此处编辑母版标题样式</a:t>
            </a:r>
            <a:endParaRPr lang="zh-CN" altLang="en-US" dirty="0"/>
          </a:p>
        </p:txBody>
      </p:sp>
    </p:spTree>
  </p:cSld>
  <p:clrMapOvr>
    <a:masterClrMapping/>
  </p:clrMapOvr>
  <p:timing>
    <p:tnLst>
      <p:par>
        <p:cTn id="1" dur="indefinite" restart="never" nodeType="tmRoot"/>
      </p:par>
    </p:tnLst>
  </p:timing>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smtClean="0">
                <a:solidFill>
                  <a:prstClr val="white">
                    <a:lumMod val="65000"/>
                  </a:prstClr>
                </a:solidFill>
              </a:rPr>
              <a:t>WWW.DESIGNERSPARADISE.COM</a:t>
            </a:r>
            <a:endParaRPr lang="en-US" dirty="0">
              <a:solidFill>
                <a:prstClr val="white">
                  <a:lumMod val="65000"/>
                </a:prstClr>
              </a:solidFill>
            </a:endParaRPr>
          </a:p>
        </p:txBody>
      </p:sp>
    </p:spTree>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smtClean="0">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4"/>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1"/>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2"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8" y="206382"/>
            <a:ext cx="3050391" cy="547102"/>
          </a:xfrm>
          <a:prstGeom prst="rect">
            <a:avLst/>
          </a:prstGeom>
        </p:spPr>
        <p:txBody>
          <a:bodyPr vert="horz" lIns="91440" tIns="45720" rIns="91440" bIns="45720"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smtClean="0"/>
              <a:t>单击此处编辑母版标题样式</a:t>
            </a:r>
            <a:endParaRPr lang="zh-CN" altLang="en-US" dirty="0"/>
          </a:p>
        </p:txBody>
      </p:sp>
    </p:spTree>
  </p:cSld>
  <p:clrMapOvr>
    <a:masterClrMapping/>
  </p:clrMapOvr>
  <p:timing>
    <p:tnLst>
      <p:par>
        <p:cTn id="1" dur="indefinite" restart="never" nodeType="tmRoot"/>
      </p:par>
    </p:tnLst>
  </p:timing>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smtClean="0">
                <a:solidFill>
                  <a:prstClr val="white">
                    <a:lumMod val="65000"/>
                  </a:prstClr>
                </a:solidFill>
              </a:rPr>
              <a:t>WWW.DESIGNERSPARADISE.COM</a:t>
            </a:r>
            <a:endParaRPr lang="en-US" dirty="0">
              <a:solidFill>
                <a:prstClr val="white">
                  <a:lumMod val="65000"/>
                </a:prstClr>
              </a:solidFill>
            </a:endParaRPr>
          </a:p>
        </p:txBody>
      </p:sp>
    </p:spTree>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smtClean="0">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4"/>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1"/>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2"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8" y="206382"/>
            <a:ext cx="3050391" cy="547102"/>
          </a:xfrm>
          <a:prstGeom prst="rect">
            <a:avLst/>
          </a:prstGeom>
        </p:spPr>
        <p:txBody>
          <a:bodyPr vert="horz" lIns="91440" tIns="45720" rIns="91440" bIns="45720"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smtClean="0"/>
              <a:t>单击此处编辑母版标题样式</a:t>
            </a:r>
            <a:endParaRPr lang="zh-CN" altLang="en-US" dirty="0"/>
          </a:p>
        </p:txBody>
      </p:sp>
    </p:spTree>
  </p:cSld>
  <p:clrMapOvr>
    <a:masterClrMapping/>
  </p:clrMapOvr>
  <p:timing>
    <p:tnLst>
      <p:par>
        <p:cTn id="1" dur="indefinite" restart="never" nodeType="tmRoot"/>
      </p:par>
    </p:tnLst>
  </p:timing>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1" y="2130922"/>
            <a:ext cx="10361851" cy="147036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562" y="3887100"/>
            <a:ext cx="8533289" cy="1753006"/>
          </a:xfrm>
        </p:spPr>
        <p:txBody>
          <a:bodyPr/>
          <a:lstStyle>
            <a:lvl1pPr marL="0" indent="0" algn="ctr">
              <a:buNone/>
              <a:defRPr>
                <a:solidFill>
                  <a:schemeClr val="tx1">
                    <a:tint val="75000"/>
                  </a:schemeClr>
                </a:solidFill>
              </a:defRPr>
            </a:lvl1pPr>
            <a:lvl2pPr marL="609600" indent="0" algn="ctr">
              <a:buNone/>
              <a:defRPr>
                <a:solidFill>
                  <a:schemeClr val="tx1">
                    <a:tint val="75000"/>
                  </a:schemeClr>
                </a:solidFill>
              </a:defRPr>
            </a:lvl2pPr>
            <a:lvl3pPr marL="1219200" indent="0" algn="ctr">
              <a:buNone/>
              <a:defRPr>
                <a:solidFill>
                  <a:schemeClr val="tx1">
                    <a:tint val="75000"/>
                  </a:schemeClr>
                </a:solidFill>
              </a:defRPr>
            </a:lvl3pPr>
            <a:lvl4pPr marL="1828800" indent="0" algn="ctr">
              <a:buNone/>
              <a:defRPr>
                <a:solidFill>
                  <a:schemeClr val="tx1">
                    <a:tint val="75000"/>
                  </a:schemeClr>
                </a:solidFill>
              </a:defRPr>
            </a:lvl4pPr>
            <a:lvl5pPr marL="2438400" indent="0" algn="ctr">
              <a:buNone/>
              <a:defRPr>
                <a:solidFill>
                  <a:schemeClr val="tx1">
                    <a:tint val="75000"/>
                  </a:schemeClr>
                </a:solidFill>
              </a:defRPr>
            </a:lvl5pPr>
            <a:lvl6pPr marL="3048000" indent="0" algn="ctr">
              <a:buNone/>
              <a:defRPr>
                <a:solidFill>
                  <a:schemeClr val="tx1">
                    <a:tint val="75000"/>
                  </a:schemeClr>
                </a:solidFill>
              </a:defRPr>
            </a:lvl6pPr>
            <a:lvl7pPr marL="3657600" indent="0" algn="ctr">
              <a:buNone/>
              <a:defRPr>
                <a:solidFill>
                  <a:schemeClr val="tx1">
                    <a:tint val="75000"/>
                  </a:schemeClr>
                </a:solidFill>
              </a:defRPr>
            </a:lvl7pPr>
            <a:lvl8pPr marL="4267200" indent="0" algn="ctr">
              <a:buNone/>
              <a:defRPr>
                <a:solidFill>
                  <a:schemeClr val="tx1">
                    <a:tint val="75000"/>
                  </a:schemeClr>
                </a:solidFill>
              </a:defRPr>
            </a:lvl8pPr>
            <a:lvl9pPr marL="48768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59" y="4407923"/>
            <a:ext cx="10361851" cy="1362390"/>
          </a:xfrm>
        </p:spPr>
        <p:txBody>
          <a:bodyPr anchor="t"/>
          <a:lstStyle>
            <a:lvl1pPr algn="l">
              <a:defRPr sz="5400" b="1" cap="all"/>
            </a:lvl1pPr>
          </a:lstStyle>
          <a:p>
            <a:r>
              <a:rPr lang="en-US" smtClean="0"/>
              <a:t>Click to edit Master title style</a:t>
            </a:r>
            <a:endParaRPr lang="en-US"/>
          </a:p>
        </p:txBody>
      </p:sp>
      <p:sp>
        <p:nvSpPr>
          <p:cNvPr id="3" name="Text Placeholder 2"/>
          <p:cNvSpPr>
            <a:spLocks noGrp="1"/>
          </p:cNvSpPr>
          <p:nvPr>
            <p:ph type="body" idx="1"/>
          </p:nvPr>
        </p:nvSpPr>
        <p:spPr>
          <a:xfrm>
            <a:off x="962959" y="2907387"/>
            <a:ext cx="10361851" cy="1500534"/>
          </a:xfrm>
        </p:spPr>
        <p:txBody>
          <a:bodyPr anchor="b"/>
          <a:lstStyle>
            <a:lvl1pPr marL="0" indent="0">
              <a:buNone/>
              <a:defRPr sz="2700">
                <a:solidFill>
                  <a:schemeClr val="tx1">
                    <a:tint val="75000"/>
                  </a:schemeClr>
                </a:solidFill>
              </a:defRPr>
            </a:lvl1pPr>
            <a:lvl2pPr marL="609600" indent="0">
              <a:buNone/>
              <a:defRPr sz="2400">
                <a:solidFill>
                  <a:schemeClr val="tx1">
                    <a:tint val="75000"/>
                  </a:schemeClr>
                </a:solidFill>
              </a:defRPr>
            </a:lvl2pPr>
            <a:lvl3pPr marL="1219200" indent="0">
              <a:buNone/>
              <a:defRPr sz="2200">
                <a:solidFill>
                  <a:schemeClr val="tx1">
                    <a:tint val="75000"/>
                  </a:schemeClr>
                </a:solidFill>
              </a:defRPr>
            </a:lvl3pPr>
            <a:lvl4pPr marL="1828800" indent="0">
              <a:buNone/>
              <a:defRPr sz="1900">
                <a:solidFill>
                  <a:schemeClr val="tx1">
                    <a:tint val="75000"/>
                  </a:schemeClr>
                </a:solidFill>
              </a:defRPr>
            </a:lvl4pPr>
            <a:lvl5pPr marL="2438400" indent="0">
              <a:buNone/>
              <a:defRPr sz="1900">
                <a:solidFill>
                  <a:schemeClr val="tx1">
                    <a:tint val="75000"/>
                  </a:schemeClr>
                </a:solidFill>
              </a:defRPr>
            </a:lvl5pPr>
            <a:lvl6pPr marL="3048000" indent="0">
              <a:buNone/>
              <a:defRPr sz="1900">
                <a:solidFill>
                  <a:schemeClr val="tx1">
                    <a:tint val="75000"/>
                  </a:schemeClr>
                </a:solidFill>
              </a:defRPr>
            </a:lvl6pPr>
            <a:lvl7pPr marL="3657600" indent="0">
              <a:buNone/>
              <a:defRPr sz="1900">
                <a:solidFill>
                  <a:schemeClr val="tx1">
                    <a:tint val="75000"/>
                  </a:schemeClr>
                </a:solidFill>
              </a:defRPr>
            </a:lvl7pPr>
            <a:lvl8pPr marL="4267200" indent="0">
              <a:buNone/>
              <a:defRPr sz="1900">
                <a:solidFill>
                  <a:schemeClr val="tx1">
                    <a:tint val="75000"/>
                  </a:schemeClr>
                </a:solidFill>
              </a:defRPr>
            </a:lvl8pPr>
            <a:lvl9pPr marL="4876800" indent="0">
              <a:buNone/>
              <a:defRPr sz="19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521"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196793"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600" indent="0">
              <a:buNone/>
              <a:defRPr sz="2700" b="1"/>
            </a:lvl2pPr>
            <a:lvl3pPr marL="1219200" indent="0">
              <a:buNone/>
              <a:defRPr sz="2400" b="1"/>
            </a:lvl3pPr>
            <a:lvl4pPr marL="1828800" indent="0">
              <a:buNone/>
              <a:defRPr sz="2200" b="1"/>
            </a:lvl4pPr>
            <a:lvl5pPr marL="2438400" indent="0">
              <a:buNone/>
              <a:defRPr sz="2200" b="1"/>
            </a:lvl5pPr>
            <a:lvl6pPr marL="3048000" indent="0">
              <a:buNone/>
              <a:defRPr sz="2200" b="1"/>
            </a:lvl6pPr>
            <a:lvl7pPr marL="3657600" indent="0">
              <a:buNone/>
              <a:defRPr sz="2200" b="1"/>
            </a:lvl7pPr>
            <a:lvl8pPr marL="4267200" indent="0">
              <a:buNone/>
              <a:defRPr sz="2200" b="1"/>
            </a:lvl8pPr>
            <a:lvl9pPr marL="4876800" indent="0">
              <a:buNone/>
              <a:defRPr sz="22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609522" y="2175379"/>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600" indent="0">
              <a:buNone/>
              <a:defRPr sz="2700" b="1"/>
            </a:lvl2pPr>
            <a:lvl3pPr marL="1219200" indent="0">
              <a:buNone/>
              <a:defRPr sz="2400" b="1"/>
            </a:lvl3pPr>
            <a:lvl4pPr marL="1828800" indent="0">
              <a:buNone/>
              <a:defRPr sz="2200" b="1"/>
            </a:lvl4pPr>
            <a:lvl5pPr marL="2438400" indent="0">
              <a:buNone/>
              <a:defRPr sz="2200" b="1"/>
            </a:lvl5pPr>
            <a:lvl6pPr marL="3048000" indent="0">
              <a:buNone/>
              <a:defRPr sz="2200" b="1"/>
            </a:lvl6pPr>
            <a:lvl7pPr marL="3657600" indent="0">
              <a:buNone/>
              <a:defRPr sz="2200" b="1"/>
            </a:lvl7pPr>
            <a:lvl8pPr marL="4267200" indent="0">
              <a:buNone/>
              <a:defRPr sz="2200" b="1"/>
            </a:lvl8pPr>
            <a:lvl9pPr marL="4876800" indent="0">
              <a:buNone/>
              <a:defRPr sz="22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92567" y="2175379"/>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6" name="圆角矩形 5"/>
          <p:cNvSpPr/>
          <p:nvPr userDrawn="1"/>
        </p:nvSpPr>
        <p:spPr>
          <a:xfrm>
            <a:off x="5899289" y="6453392"/>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smtClean="0"/>
              <a:t>Click to edit Master title style</a:t>
            </a:r>
            <a:endParaRPr lang="en-US"/>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609524" y="1435436"/>
            <a:ext cx="4010562" cy="4692149"/>
          </a:xfrm>
        </p:spPr>
        <p:txBody>
          <a:bodyPr/>
          <a:lstStyle>
            <a:lvl1pPr marL="0" indent="0">
              <a:buNone/>
              <a:defRPr sz="1900"/>
            </a:lvl1pPr>
            <a:lvl2pPr marL="609600" indent="0">
              <a:buNone/>
              <a:defRPr sz="1600"/>
            </a:lvl2pPr>
            <a:lvl3pPr marL="1219200" indent="0">
              <a:buNone/>
              <a:defRPr sz="1400"/>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smtClean="0"/>
              <a:t>Click to edit Master title style</a:t>
            </a:r>
            <a:endParaRPr lang="en-US"/>
          </a:p>
        </p:txBody>
      </p:sp>
      <p:sp>
        <p:nvSpPr>
          <p:cNvPr id="3" name="Picture Placeholder 2"/>
          <p:cNvSpPr>
            <a:spLocks noGrp="1"/>
          </p:cNvSpPr>
          <p:nvPr>
            <p:ph type="pic" idx="1"/>
          </p:nvPr>
        </p:nvSpPr>
        <p:spPr>
          <a:xfrm>
            <a:off x="2389406" y="612917"/>
            <a:ext cx="7314248" cy="4115753"/>
          </a:xfrm>
        </p:spPr>
        <p:txBody>
          <a:bodyPr/>
          <a:lstStyle>
            <a:lvl1pPr marL="0" indent="0">
              <a:buNone/>
              <a:defRPr sz="4300"/>
            </a:lvl1pPr>
            <a:lvl2pPr marL="609600" indent="0">
              <a:buNone/>
              <a:defRPr sz="3800"/>
            </a:lvl2pPr>
            <a:lvl3pPr marL="1219200" indent="0">
              <a:buNone/>
              <a:defRPr sz="3200"/>
            </a:lvl3pPr>
            <a:lvl4pPr marL="1828800" indent="0">
              <a:buNone/>
              <a:defRPr sz="2700"/>
            </a:lvl4pPr>
            <a:lvl5pPr marL="2438400" indent="0">
              <a:buNone/>
              <a:defRPr sz="2700"/>
            </a:lvl5pPr>
            <a:lvl6pPr marL="3048000" indent="0">
              <a:buNone/>
              <a:defRPr sz="2700"/>
            </a:lvl6pPr>
            <a:lvl7pPr marL="3657600" indent="0">
              <a:buNone/>
              <a:defRPr sz="2700"/>
            </a:lvl7pPr>
            <a:lvl8pPr marL="4267200" indent="0">
              <a:buNone/>
              <a:defRPr sz="2700"/>
            </a:lvl8pPr>
            <a:lvl9pPr marL="4876800" indent="0">
              <a:buNone/>
              <a:defRPr sz="2700"/>
            </a:lvl9pPr>
          </a:lstStyle>
          <a:p>
            <a:endParaRPr lang="en-US" dirty="0"/>
          </a:p>
        </p:txBody>
      </p:sp>
      <p:sp>
        <p:nvSpPr>
          <p:cNvPr id="4" name="Text Placeholder 3"/>
          <p:cNvSpPr>
            <a:spLocks noGrp="1"/>
          </p:cNvSpPr>
          <p:nvPr>
            <p:ph type="body" sz="half" idx="2"/>
          </p:nvPr>
        </p:nvSpPr>
        <p:spPr>
          <a:xfrm>
            <a:off x="2389406" y="5368583"/>
            <a:ext cx="7314248" cy="805049"/>
          </a:xfrm>
        </p:spPr>
        <p:txBody>
          <a:bodyPr/>
          <a:lstStyle>
            <a:lvl1pPr marL="0" indent="0">
              <a:buNone/>
              <a:defRPr sz="1900"/>
            </a:lvl1pPr>
            <a:lvl2pPr marL="609600" indent="0">
              <a:buNone/>
              <a:defRPr sz="1600"/>
            </a:lvl2pPr>
            <a:lvl3pPr marL="1219200" indent="0">
              <a:buNone/>
              <a:defRPr sz="1400"/>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49" y="274704"/>
            <a:ext cx="2742843" cy="585288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521" y="274704"/>
            <a:ext cx="8025355" cy="5852880"/>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6" Type="http://schemas.openxmlformats.org/officeDocument/2006/relationships/theme" Target="../theme/theme2.xml"/><Relationship Id="rId5" Type="http://schemas.openxmlformats.org/officeDocument/2006/relationships/image" Target="../media/image2.png"/><Relationship Id="rId4" Type="http://schemas.openxmlformats.org/officeDocument/2006/relationships/image" Target="../media/image1.png"/><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6" Type="http://schemas.openxmlformats.org/officeDocument/2006/relationships/theme" Target="../theme/theme3.xml"/><Relationship Id="rId5" Type="http://schemas.openxmlformats.org/officeDocument/2006/relationships/image" Target="../media/image2.png"/><Relationship Id="rId4" Type="http://schemas.openxmlformats.org/officeDocument/2006/relationships/image" Target="../media/image1.png"/><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s>
</file>

<file path=ppt/slideMasters/_rels/slideMaster4.xml.rels><?xml version="1.0" encoding="UTF-8" standalone="yes"?>
<Relationships xmlns="http://schemas.openxmlformats.org/package/2006/relationships"><Relationship Id="rId6" Type="http://schemas.openxmlformats.org/officeDocument/2006/relationships/theme" Target="../theme/theme4.xml"/><Relationship Id="rId5" Type="http://schemas.openxmlformats.org/officeDocument/2006/relationships/image" Target="../media/image2.png"/><Relationship Id="rId4" Type="http://schemas.openxmlformats.org/officeDocument/2006/relationships/image" Target="../media/image1.png"/><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s>
</file>

<file path=ppt/slideMasters/_rels/slideMaster5.xml.rels><?xml version="1.0" encoding="UTF-8" standalone="yes"?>
<Relationships xmlns="http://schemas.openxmlformats.org/package/2006/relationships"><Relationship Id="rId6" Type="http://schemas.openxmlformats.org/officeDocument/2006/relationships/theme" Target="../theme/theme5.xml"/><Relationship Id="rId5" Type="http://schemas.openxmlformats.org/officeDocument/2006/relationships/image" Target="../media/image2.png"/><Relationship Id="rId4" Type="http://schemas.openxmlformats.org/officeDocument/2006/relationships/image" Target="../media/image1.png"/><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s>
</file>

<file path=ppt/slideMasters/_rels/slideMaster6.xml.rels><?xml version="1.0" encoding="UTF-8" standalone="yes"?>
<Relationships xmlns="http://schemas.openxmlformats.org/package/2006/relationships"><Relationship Id="rId6" Type="http://schemas.openxmlformats.org/officeDocument/2006/relationships/theme" Target="../theme/theme6.xml"/><Relationship Id="rId5" Type="http://schemas.openxmlformats.org/officeDocument/2006/relationships/image" Target="../media/image2.png"/><Relationship Id="rId4" Type="http://schemas.openxmlformats.org/officeDocument/2006/relationships/image" Target="../media/image1.png"/><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s>
</file>

<file path=ppt/slideMasters/_rels/slideMaster7.xml.rels><?xml version="1.0" encoding="UTF-8" standalone="yes"?>
<Relationships xmlns="http://schemas.openxmlformats.org/package/2006/relationships"><Relationship Id="rId6" Type="http://schemas.openxmlformats.org/officeDocument/2006/relationships/theme" Target="../theme/theme7.xml"/><Relationship Id="rId5" Type="http://schemas.openxmlformats.org/officeDocument/2006/relationships/image" Target="../media/image2.png"/><Relationship Id="rId4" Type="http://schemas.openxmlformats.org/officeDocument/2006/relationships/image" Target="../media/image1.png"/><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s>
</file>

<file path=ppt/slideMasters/_rels/slideMaster8.xml.rels><?xml version="1.0" encoding="UTF-8" standalone="yes"?>
<Relationships xmlns="http://schemas.openxmlformats.org/package/2006/relationships"><Relationship Id="rId6" Type="http://schemas.openxmlformats.org/officeDocument/2006/relationships/theme" Target="../theme/theme8.xml"/><Relationship Id="rId5" Type="http://schemas.openxmlformats.org/officeDocument/2006/relationships/image" Target="../media/image2.png"/><Relationship Id="rId4" Type="http://schemas.openxmlformats.org/officeDocument/2006/relationships/image" Target="../media/image1.png"/><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s>
</file>

<file path=ppt/slideMasters/_rels/slideMaster9.xml.rels><?xml version="1.0" encoding="UTF-8" standalone="yes"?>
<Relationships xmlns="http://schemas.openxmlformats.org/package/2006/relationships"><Relationship Id="rId6" Type="http://schemas.openxmlformats.org/officeDocument/2006/relationships/theme" Target="../theme/theme9.xml"/><Relationship Id="rId5" Type="http://schemas.openxmlformats.org/officeDocument/2006/relationships/image" Target="../media/image2.png"/><Relationship Id="rId4" Type="http://schemas.openxmlformats.org/officeDocument/2006/relationships/image" Target="../media/image1.png"/><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s>
</file>

<file path=ppt/slideMasters/_rels/slideMaster10.xml.rels><?xml version="1.0" encoding="UTF-8" standalone="yes"?>
<Relationships xmlns="http://schemas.openxmlformats.org/package/2006/relationships"><Relationship Id="rId9" Type="http://schemas.openxmlformats.org/officeDocument/2006/relationships/slideLayout" Target="../slideLayouts/slideLayout44.xml"/><Relationship Id="rId8" Type="http://schemas.openxmlformats.org/officeDocument/2006/relationships/slideLayout" Target="../slideLayouts/slideLayout43.xml"/><Relationship Id="rId7" Type="http://schemas.openxmlformats.org/officeDocument/2006/relationships/slideLayout" Target="../slideLayouts/slideLayout42.xml"/><Relationship Id="rId6" Type="http://schemas.openxmlformats.org/officeDocument/2006/relationships/slideLayout" Target="../slideLayouts/slideLayout41.xml"/><Relationship Id="rId5" Type="http://schemas.openxmlformats.org/officeDocument/2006/relationships/slideLayout" Target="../slideLayouts/slideLayout40.xml"/><Relationship Id="rId4" Type="http://schemas.openxmlformats.org/officeDocument/2006/relationships/slideLayout" Target="../slideLayouts/slideLayout39.xml"/><Relationship Id="rId3" Type="http://schemas.openxmlformats.org/officeDocument/2006/relationships/slideLayout" Target="../slideLayouts/slideLayout38.xml"/><Relationship Id="rId2" Type="http://schemas.openxmlformats.org/officeDocument/2006/relationships/slideLayout" Target="../slideLayouts/slideLayout37.xml"/><Relationship Id="rId15" Type="http://schemas.openxmlformats.org/officeDocument/2006/relationships/theme" Target="../theme/theme10.xml"/><Relationship Id="rId14" Type="http://schemas.openxmlformats.org/officeDocument/2006/relationships/image" Target="../media/image1.png"/><Relationship Id="rId13" Type="http://schemas.openxmlformats.org/officeDocument/2006/relationships/slideLayout" Target="../slideLayouts/slideLayout48.xml"/><Relationship Id="rId12" Type="http://schemas.openxmlformats.org/officeDocument/2006/relationships/slideLayout" Target="../slideLayouts/slideLayout47.xml"/><Relationship Id="rId11" Type="http://schemas.openxmlformats.org/officeDocument/2006/relationships/slideLayout" Target="../slideLayouts/slideLayout46.xml"/><Relationship Id="rId10" Type="http://schemas.openxmlformats.org/officeDocument/2006/relationships/slideLayout" Target="../slideLayouts/slideLayout45.xml"/><Relationship Id="rId1"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1" y="365211"/>
            <a:ext cx="10514231" cy="132587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091" y="1826048"/>
            <a:ext cx="10514231" cy="4352346"/>
          </a:xfrm>
          <a:prstGeom prst="rect">
            <a:avLst/>
          </a:prstGeom>
        </p:spPr>
        <p:txBody>
          <a:bodyPr vert="horz" lIns="91440" tIns="45720" rIns="91440" bIns="45720" rtlCol="0">
            <a:normAutofit/>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091" y="6357823"/>
            <a:ext cx="2742843" cy="365210"/>
          </a:xfrm>
          <a:prstGeom prst="rect">
            <a:avLst/>
          </a:prstGeom>
        </p:spPr>
        <p:txBody>
          <a:bodyPr vert="horz" lIns="91440" tIns="45720" rIns="91440" bIns="45720" rtlCol="0" anchor="ctr"/>
          <a:lstStyle>
            <a:lvl1pPr algn="l">
              <a:defRPr sz="1200">
                <a:solidFill>
                  <a:schemeClr val="tx1">
                    <a:tint val="75000"/>
                  </a:schemeClr>
                </a:solidFill>
              </a:defRPr>
            </a:lvl1pPr>
          </a:lstStyle>
          <a:p>
            <a:fld id="{4C4388EF-52D1-4258-9BE5-BCD010C7D4DE}" type="datetimeFigureOut">
              <a:rPr lang="zh-CN" altLang="en-US" smtClean="0"/>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79" y="6357823"/>
            <a:ext cx="2742843" cy="365210"/>
          </a:xfrm>
          <a:prstGeom prst="rect">
            <a:avLst/>
          </a:prstGeom>
        </p:spPr>
        <p:txBody>
          <a:bodyPr vert="horz" lIns="91440" tIns="45720" rIns="91440" bIns="45720" rtlCol="0" anchor="ctr"/>
          <a:lstStyle>
            <a:lvl1pPr algn="r">
              <a:defRPr sz="1200">
                <a:solidFill>
                  <a:schemeClr val="tx1">
                    <a:tint val="75000"/>
                  </a:schemeClr>
                </a:solidFill>
              </a:defRPr>
            </a:lvl1pPr>
          </a:lstStyle>
          <a:p>
            <a:fld id="{3D3EE65E-57D2-4566-898C-4F2076833F8D}"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0413" cy="6859588"/>
          </a:xfrm>
          <a:prstGeom prst="rect">
            <a:avLst/>
          </a:prstGeom>
        </p:spPr>
      </p:pic>
      <p:sp>
        <p:nvSpPr>
          <p:cNvPr id="2" name="Title Placeholder 1"/>
          <p:cNvSpPr>
            <a:spLocks noGrp="1"/>
          </p:cNvSpPr>
          <p:nvPr>
            <p:ph type="title"/>
          </p:nvPr>
        </p:nvSpPr>
        <p:spPr>
          <a:xfrm>
            <a:off x="609521" y="355682"/>
            <a:ext cx="10971372" cy="1143265"/>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40" tIns="45720" rIns="91440" bIns="45720" rtlCol="0">
            <a:normAutofit/>
          </a:bodyPr>
          <a:lstStyle/>
          <a:p>
            <a:pPr lvl="0"/>
            <a:r>
              <a:rPr lang="en-US" dirty="0" smtClean="0"/>
              <a:t>Click to edit Master text styles</a:t>
            </a:r>
            <a:endParaRPr lang="en-US" dirty="0" smtClean="0"/>
          </a:p>
          <a:p>
            <a:pPr lvl="1"/>
            <a:r>
              <a:rPr lang="en-US" dirty="0" smtClean="0"/>
              <a:t>Second level</a:t>
            </a:r>
            <a:endParaRPr lang="en-US" dirty="0" smtClean="0"/>
          </a:p>
          <a:p>
            <a:pPr lvl="2"/>
            <a:r>
              <a:rPr lang="en-US" dirty="0" smtClean="0"/>
              <a:t>Third level</a:t>
            </a:r>
            <a:endParaRPr lang="en-US" dirty="0" smtClean="0"/>
          </a:p>
          <a:p>
            <a:pPr lvl="3"/>
            <a:r>
              <a:rPr lang="en-US" dirty="0" smtClean="0"/>
              <a:t>Fourth level</a:t>
            </a:r>
            <a:endParaRPr lang="en-US" dirty="0" smtClean="0"/>
          </a:p>
          <a:p>
            <a:pPr lvl="4"/>
            <a:r>
              <a:rPr lang="en-US" dirty="0" smtClean="0"/>
              <a:t>Fifth level</a:t>
            </a:r>
            <a:endParaRPr lang="en-US" dirty="0"/>
          </a:p>
        </p:txBody>
      </p:sp>
      <p:sp>
        <p:nvSpPr>
          <p:cNvPr id="11" name="Freeform 5"/>
          <p:cNvSpPr/>
          <p:nvPr userDrawn="1"/>
        </p:nvSpPr>
        <p:spPr bwMode="auto">
          <a:xfrm rot="5400000">
            <a:off x="11245247"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40" tIns="45720" rIns="91440" bIns="45720"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8" y="6334005"/>
            <a:ext cx="3860297" cy="365210"/>
          </a:xfrm>
          <a:prstGeom prst="rect">
            <a:avLst/>
          </a:prstGeom>
        </p:spPr>
        <p:txBody>
          <a:bodyPr vert="horz" lIns="91440" tIns="45720" rIns="91440" bIns="45720" rtlCol="0" anchor="ctr"/>
          <a:lstStyle>
            <a:lvl1pPr algn="ctr">
              <a:defRPr sz="1600">
                <a:solidFill>
                  <a:schemeClr val="bg1">
                    <a:lumMod val="65000"/>
                  </a:schemeClr>
                </a:solidFill>
              </a:defRPr>
            </a:lvl1pPr>
          </a:lstStyle>
          <a:p>
            <a:pPr>
              <a:defRPr/>
            </a:pPr>
            <a:r>
              <a:rPr lang="en-US" smtClean="0">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19"/>
            <a:ext cx="479938" cy="304871"/>
          </a:xfrm>
          <a:prstGeom prst="rect">
            <a:avLst/>
          </a:prstGeom>
        </p:spPr>
        <p:txBody>
          <a:bodyPr vert="horz" lIns="91440" tIns="45720" rIns="91440" bIns="45720"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timing>
    <p:tnLst>
      <p:par>
        <p:cTn id="1" dur="indefinite" restart="never" nodeType="tmRoot"/>
      </p:par>
    </p:tnLst>
  </p:timing>
  <p:hf hdr="0" ftr="0" dt="0"/>
  <p:txStyles>
    <p:titleStyle>
      <a:lvl1pPr algn="l" defTabSz="1218565" rtl="0" eaLnBrk="1" latinLnBrk="0" hangingPunct="1">
        <a:spcBef>
          <a:spcPct val="0"/>
        </a:spcBef>
        <a:buNone/>
        <a:defRPr sz="4600" kern="1200">
          <a:solidFill>
            <a:srgbClr val="17375E"/>
          </a:solidFill>
          <a:latin typeface="Signika"/>
          <a:ea typeface="Open Sans Extrabold" panose="020B0906030804020204"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0413" cy="6859588"/>
          </a:xfrm>
          <a:prstGeom prst="rect">
            <a:avLst/>
          </a:prstGeom>
        </p:spPr>
      </p:pic>
      <p:sp>
        <p:nvSpPr>
          <p:cNvPr id="2" name="Title Placeholder 1"/>
          <p:cNvSpPr>
            <a:spLocks noGrp="1"/>
          </p:cNvSpPr>
          <p:nvPr>
            <p:ph type="title"/>
          </p:nvPr>
        </p:nvSpPr>
        <p:spPr>
          <a:xfrm>
            <a:off x="609521" y="355682"/>
            <a:ext cx="10971372" cy="1143265"/>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40" tIns="45720" rIns="91440" bIns="45720" rtlCol="0">
            <a:normAutofit/>
          </a:bodyPr>
          <a:lstStyle/>
          <a:p>
            <a:pPr lvl="0"/>
            <a:r>
              <a:rPr lang="en-US" dirty="0" smtClean="0"/>
              <a:t>Click to edit Master text styles</a:t>
            </a:r>
            <a:endParaRPr lang="en-US" dirty="0" smtClean="0"/>
          </a:p>
          <a:p>
            <a:pPr lvl="1"/>
            <a:r>
              <a:rPr lang="en-US" dirty="0" smtClean="0"/>
              <a:t>Second level</a:t>
            </a:r>
            <a:endParaRPr lang="en-US" dirty="0" smtClean="0"/>
          </a:p>
          <a:p>
            <a:pPr lvl="2"/>
            <a:r>
              <a:rPr lang="en-US" dirty="0" smtClean="0"/>
              <a:t>Third level</a:t>
            </a:r>
            <a:endParaRPr lang="en-US" dirty="0" smtClean="0"/>
          </a:p>
          <a:p>
            <a:pPr lvl="3"/>
            <a:r>
              <a:rPr lang="en-US" dirty="0" smtClean="0"/>
              <a:t>Fourth level</a:t>
            </a:r>
            <a:endParaRPr lang="en-US" dirty="0" smtClean="0"/>
          </a:p>
          <a:p>
            <a:pPr lvl="4"/>
            <a:r>
              <a:rPr lang="en-US" dirty="0" smtClean="0"/>
              <a:t>Fifth level</a:t>
            </a:r>
            <a:endParaRPr lang="en-US" dirty="0"/>
          </a:p>
        </p:txBody>
      </p:sp>
      <p:sp>
        <p:nvSpPr>
          <p:cNvPr id="11" name="Freeform 5"/>
          <p:cNvSpPr/>
          <p:nvPr userDrawn="1"/>
        </p:nvSpPr>
        <p:spPr bwMode="auto">
          <a:xfrm rot="5400000">
            <a:off x="11245247"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40" tIns="45720" rIns="91440" bIns="45720"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8" y="6334005"/>
            <a:ext cx="3860297" cy="365210"/>
          </a:xfrm>
          <a:prstGeom prst="rect">
            <a:avLst/>
          </a:prstGeom>
        </p:spPr>
        <p:txBody>
          <a:bodyPr vert="horz" lIns="91440" tIns="45720" rIns="91440" bIns="45720" rtlCol="0" anchor="ctr"/>
          <a:lstStyle>
            <a:lvl1pPr algn="ctr">
              <a:defRPr sz="1600">
                <a:solidFill>
                  <a:schemeClr val="bg1">
                    <a:lumMod val="65000"/>
                  </a:schemeClr>
                </a:solidFill>
              </a:defRPr>
            </a:lvl1pPr>
          </a:lstStyle>
          <a:p>
            <a:pPr>
              <a:defRPr/>
            </a:pPr>
            <a:r>
              <a:rPr lang="en-US" smtClean="0">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19"/>
            <a:ext cx="479938" cy="304871"/>
          </a:xfrm>
          <a:prstGeom prst="rect">
            <a:avLst/>
          </a:prstGeom>
        </p:spPr>
        <p:txBody>
          <a:bodyPr vert="horz" lIns="91440" tIns="45720" rIns="91440" bIns="45720"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timing>
    <p:tnLst>
      <p:par>
        <p:cTn id="1" dur="indefinite" restart="never" nodeType="tmRoot"/>
      </p:par>
    </p:tnLst>
  </p:timing>
  <p:hf hdr="0" ftr="0" dt="0"/>
  <p:txStyles>
    <p:titleStyle>
      <a:lvl1pPr algn="l" defTabSz="1218565" rtl="0" eaLnBrk="1" latinLnBrk="0" hangingPunct="1">
        <a:spcBef>
          <a:spcPct val="0"/>
        </a:spcBef>
        <a:buNone/>
        <a:defRPr sz="4600" kern="1200">
          <a:solidFill>
            <a:srgbClr val="17375E"/>
          </a:solidFill>
          <a:latin typeface="Signika"/>
          <a:ea typeface="Open Sans Extrabold" panose="020B0906030804020204"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0413" cy="6859588"/>
          </a:xfrm>
          <a:prstGeom prst="rect">
            <a:avLst/>
          </a:prstGeom>
        </p:spPr>
      </p:pic>
      <p:sp>
        <p:nvSpPr>
          <p:cNvPr id="2" name="Title Placeholder 1"/>
          <p:cNvSpPr>
            <a:spLocks noGrp="1"/>
          </p:cNvSpPr>
          <p:nvPr>
            <p:ph type="title"/>
          </p:nvPr>
        </p:nvSpPr>
        <p:spPr>
          <a:xfrm>
            <a:off x="609521" y="355682"/>
            <a:ext cx="10971372" cy="1143265"/>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40" tIns="45720" rIns="91440" bIns="45720" rtlCol="0">
            <a:normAutofit/>
          </a:bodyPr>
          <a:lstStyle/>
          <a:p>
            <a:pPr lvl="0"/>
            <a:r>
              <a:rPr lang="en-US" dirty="0" smtClean="0"/>
              <a:t>Click to edit Master text styles</a:t>
            </a:r>
            <a:endParaRPr lang="en-US" dirty="0" smtClean="0"/>
          </a:p>
          <a:p>
            <a:pPr lvl="1"/>
            <a:r>
              <a:rPr lang="en-US" dirty="0" smtClean="0"/>
              <a:t>Second level</a:t>
            </a:r>
            <a:endParaRPr lang="en-US" dirty="0" smtClean="0"/>
          </a:p>
          <a:p>
            <a:pPr lvl="2"/>
            <a:r>
              <a:rPr lang="en-US" dirty="0" smtClean="0"/>
              <a:t>Third level</a:t>
            </a:r>
            <a:endParaRPr lang="en-US" dirty="0" smtClean="0"/>
          </a:p>
          <a:p>
            <a:pPr lvl="3"/>
            <a:r>
              <a:rPr lang="en-US" dirty="0" smtClean="0"/>
              <a:t>Fourth level</a:t>
            </a:r>
            <a:endParaRPr lang="en-US" dirty="0" smtClean="0"/>
          </a:p>
          <a:p>
            <a:pPr lvl="4"/>
            <a:r>
              <a:rPr lang="en-US" dirty="0" smtClean="0"/>
              <a:t>Fifth level</a:t>
            </a:r>
            <a:endParaRPr lang="en-US" dirty="0"/>
          </a:p>
        </p:txBody>
      </p:sp>
      <p:sp>
        <p:nvSpPr>
          <p:cNvPr id="11" name="Freeform 5"/>
          <p:cNvSpPr/>
          <p:nvPr userDrawn="1"/>
        </p:nvSpPr>
        <p:spPr bwMode="auto">
          <a:xfrm rot="5400000">
            <a:off x="11245247"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40" tIns="45720" rIns="91440" bIns="45720"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8" y="6334005"/>
            <a:ext cx="3860297" cy="365210"/>
          </a:xfrm>
          <a:prstGeom prst="rect">
            <a:avLst/>
          </a:prstGeom>
        </p:spPr>
        <p:txBody>
          <a:bodyPr vert="horz" lIns="91440" tIns="45720" rIns="91440" bIns="45720" rtlCol="0" anchor="ctr"/>
          <a:lstStyle>
            <a:lvl1pPr algn="ctr">
              <a:defRPr sz="1600">
                <a:solidFill>
                  <a:schemeClr val="bg1">
                    <a:lumMod val="65000"/>
                  </a:schemeClr>
                </a:solidFill>
              </a:defRPr>
            </a:lvl1pPr>
          </a:lstStyle>
          <a:p>
            <a:pPr>
              <a:defRPr/>
            </a:pPr>
            <a:r>
              <a:rPr lang="en-US" smtClean="0">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19"/>
            <a:ext cx="479938" cy="304871"/>
          </a:xfrm>
          <a:prstGeom prst="rect">
            <a:avLst/>
          </a:prstGeom>
        </p:spPr>
        <p:txBody>
          <a:bodyPr vert="horz" lIns="91440" tIns="45720" rIns="91440" bIns="45720"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p:timing>
    <p:tnLst>
      <p:par>
        <p:cTn id="1" dur="indefinite" restart="never" nodeType="tmRoot"/>
      </p:par>
    </p:tnLst>
  </p:timing>
  <p:hf hdr="0" ftr="0" dt="0"/>
  <p:txStyles>
    <p:titleStyle>
      <a:lvl1pPr algn="l" defTabSz="1218565" rtl="0" eaLnBrk="1" latinLnBrk="0" hangingPunct="1">
        <a:spcBef>
          <a:spcPct val="0"/>
        </a:spcBef>
        <a:buNone/>
        <a:defRPr sz="4600" kern="1200">
          <a:solidFill>
            <a:srgbClr val="17375E"/>
          </a:solidFill>
          <a:latin typeface="Signika"/>
          <a:ea typeface="Open Sans Extrabold" panose="020B0906030804020204"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0413" cy="6859588"/>
          </a:xfrm>
          <a:prstGeom prst="rect">
            <a:avLst/>
          </a:prstGeom>
        </p:spPr>
      </p:pic>
      <p:sp>
        <p:nvSpPr>
          <p:cNvPr id="2" name="Title Placeholder 1"/>
          <p:cNvSpPr>
            <a:spLocks noGrp="1"/>
          </p:cNvSpPr>
          <p:nvPr>
            <p:ph type="title"/>
          </p:nvPr>
        </p:nvSpPr>
        <p:spPr>
          <a:xfrm>
            <a:off x="609521" y="355682"/>
            <a:ext cx="10971372" cy="1143265"/>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40" tIns="45720" rIns="91440" bIns="45720" rtlCol="0">
            <a:normAutofit/>
          </a:bodyPr>
          <a:lstStyle/>
          <a:p>
            <a:pPr lvl="0"/>
            <a:r>
              <a:rPr lang="en-US" dirty="0" smtClean="0"/>
              <a:t>Click to edit Master text styles</a:t>
            </a:r>
            <a:endParaRPr lang="en-US" dirty="0" smtClean="0"/>
          </a:p>
          <a:p>
            <a:pPr lvl="1"/>
            <a:r>
              <a:rPr lang="en-US" dirty="0" smtClean="0"/>
              <a:t>Second level</a:t>
            </a:r>
            <a:endParaRPr lang="en-US" dirty="0" smtClean="0"/>
          </a:p>
          <a:p>
            <a:pPr lvl="2"/>
            <a:r>
              <a:rPr lang="en-US" dirty="0" smtClean="0"/>
              <a:t>Third level</a:t>
            </a:r>
            <a:endParaRPr lang="en-US" dirty="0" smtClean="0"/>
          </a:p>
          <a:p>
            <a:pPr lvl="3"/>
            <a:r>
              <a:rPr lang="en-US" dirty="0" smtClean="0"/>
              <a:t>Fourth level</a:t>
            </a:r>
            <a:endParaRPr lang="en-US" dirty="0" smtClean="0"/>
          </a:p>
          <a:p>
            <a:pPr lvl="4"/>
            <a:r>
              <a:rPr lang="en-US" dirty="0" smtClean="0"/>
              <a:t>Fifth level</a:t>
            </a:r>
            <a:endParaRPr lang="en-US" dirty="0"/>
          </a:p>
        </p:txBody>
      </p:sp>
      <p:sp>
        <p:nvSpPr>
          <p:cNvPr id="11" name="Freeform 5"/>
          <p:cNvSpPr/>
          <p:nvPr userDrawn="1"/>
        </p:nvSpPr>
        <p:spPr bwMode="auto">
          <a:xfrm rot="5400000">
            <a:off x="11245247"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40" tIns="45720" rIns="91440" bIns="45720"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8" y="6334005"/>
            <a:ext cx="3860297" cy="365210"/>
          </a:xfrm>
          <a:prstGeom prst="rect">
            <a:avLst/>
          </a:prstGeom>
        </p:spPr>
        <p:txBody>
          <a:bodyPr vert="horz" lIns="91440" tIns="45720" rIns="91440" bIns="45720" rtlCol="0" anchor="ctr"/>
          <a:lstStyle>
            <a:lvl1pPr algn="ctr">
              <a:defRPr sz="1600">
                <a:solidFill>
                  <a:schemeClr val="bg1">
                    <a:lumMod val="65000"/>
                  </a:schemeClr>
                </a:solidFill>
              </a:defRPr>
            </a:lvl1pPr>
          </a:lstStyle>
          <a:p>
            <a:pPr>
              <a:defRPr/>
            </a:pPr>
            <a:r>
              <a:rPr lang="en-US" smtClean="0">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19"/>
            <a:ext cx="479938" cy="304871"/>
          </a:xfrm>
          <a:prstGeom prst="rect">
            <a:avLst/>
          </a:prstGeom>
        </p:spPr>
        <p:txBody>
          <a:bodyPr vert="horz" lIns="91440" tIns="45720" rIns="91440" bIns="45720"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p:timing>
    <p:tnLst>
      <p:par>
        <p:cTn id="1" dur="indefinite" restart="never" nodeType="tmRoot"/>
      </p:par>
    </p:tnLst>
  </p:timing>
  <p:hf hdr="0" ftr="0" dt="0"/>
  <p:txStyles>
    <p:titleStyle>
      <a:lvl1pPr algn="l" defTabSz="1218565" rtl="0" eaLnBrk="1" latinLnBrk="0" hangingPunct="1">
        <a:spcBef>
          <a:spcPct val="0"/>
        </a:spcBef>
        <a:buNone/>
        <a:defRPr sz="4600" kern="1200">
          <a:solidFill>
            <a:srgbClr val="17375E"/>
          </a:solidFill>
          <a:latin typeface="Signika"/>
          <a:ea typeface="Open Sans Extrabold" panose="020B0906030804020204"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0413" cy="6859588"/>
          </a:xfrm>
          <a:prstGeom prst="rect">
            <a:avLst/>
          </a:prstGeom>
        </p:spPr>
      </p:pic>
      <p:sp>
        <p:nvSpPr>
          <p:cNvPr id="2" name="Title Placeholder 1"/>
          <p:cNvSpPr>
            <a:spLocks noGrp="1"/>
          </p:cNvSpPr>
          <p:nvPr>
            <p:ph type="title"/>
          </p:nvPr>
        </p:nvSpPr>
        <p:spPr>
          <a:xfrm>
            <a:off x="609521" y="355682"/>
            <a:ext cx="10971372" cy="1143265"/>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40" tIns="45720" rIns="91440" bIns="45720" rtlCol="0">
            <a:normAutofit/>
          </a:bodyPr>
          <a:lstStyle/>
          <a:p>
            <a:pPr lvl="0"/>
            <a:r>
              <a:rPr lang="en-US" dirty="0" smtClean="0"/>
              <a:t>Click to edit Master text styles</a:t>
            </a:r>
            <a:endParaRPr lang="en-US" dirty="0" smtClean="0"/>
          </a:p>
          <a:p>
            <a:pPr lvl="1"/>
            <a:r>
              <a:rPr lang="en-US" dirty="0" smtClean="0"/>
              <a:t>Second level</a:t>
            </a:r>
            <a:endParaRPr lang="en-US" dirty="0" smtClean="0"/>
          </a:p>
          <a:p>
            <a:pPr lvl="2"/>
            <a:r>
              <a:rPr lang="en-US" dirty="0" smtClean="0"/>
              <a:t>Third level</a:t>
            </a:r>
            <a:endParaRPr lang="en-US" dirty="0" smtClean="0"/>
          </a:p>
          <a:p>
            <a:pPr lvl="3"/>
            <a:r>
              <a:rPr lang="en-US" dirty="0" smtClean="0"/>
              <a:t>Fourth level</a:t>
            </a:r>
            <a:endParaRPr lang="en-US" dirty="0" smtClean="0"/>
          </a:p>
          <a:p>
            <a:pPr lvl="4"/>
            <a:r>
              <a:rPr lang="en-US" dirty="0" smtClean="0"/>
              <a:t>Fifth level</a:t>
            </a:r>
            <a:endParaRPr lang="en-US" dirty="0"/>
          </a:p>
        </p:txBody>
      </p:sp>
      <p:sp>
        <p:nvSpPr>
          <p:cNvPr id="11" name="Freeform 5"/>
          <p:cNvSpPr/>
          <p:nvPr userDrawn="1"/>
        </p:nvSpPr>
        <p:spPr bwMode="auto">
          <a:xfrm rot="5400000">
            <a:off x="11245247"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40" tIns="45720" rIns="91440" bIns="45720"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8" y="6334005"/>
            <a:ext cx="3860297" cy="365210"/>
          </a:xfrm>
          <a:prstGeom prst="rect">
            <a:avLst/>
          </a:prstGeom>
        </p:spPr>
        <p:txBody>
          <a:bodyPr vert="horz" lIns="91440" tIns="45720" rIns="91440" bIns="45720" rtlCol="0" anchor="ctr"/>
          <a:lstStyle>
            <a:lvl1pPr algn="ctr">
              <a:defRPr sz="1600">
                <a:solidFill>
                  <a:schemeClr val="bg1">
                    <a:lumMod val="65000"/>
                  </a:schemeClr>
                </a:solidFill>
              </a:defRPr>
            </a:lvl1pPr>
          </a:lstStyle>
          <a:p>
            <a:pPr>
              <a:defRPr/>
            </a:pPr>
            <a:r>
              <a:rPr lang="en-US" smtClean="0">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19"/>
            <a:ext cx="479938" cy="304871"/>
          </a:xfrm>
          <a:prstGeom prst="rect">
            <a:avLst/>
          </a:prstGeom>
        </p:spPr>
        <p:txBody>
          <a:bodyPr vert="horz" lIns="91440" tIns="45720" rIns="91440" bIns="45720"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Lst>
  <p:timing>
    <p:tnLst>
      <p:par>
        <p:cTn id="1" dur="indefinite" restart="never" nodeType="tmRoot"/>
      </p:par>
    </p:tnLst>
  </p:timing>
  <p:hf hdr="0" ftr="0" dt="0"/>
  <p:txStyles>
    <p:titleStyle>
      <a:lvl1pPr algn="l" defTabSz="1218565" rtl="0" eaLnBrk="1" latinLnBrk="0" hangingPunct="1">
        <a:spcBef>
          <a:spcPct val="0"/>
        </a:spcBef>
        <a:buNone/>
        <a:defRPr sz="4600" kern="1200">
          <a:solidFill>
            <a:srgbClr val="17375E"/>
          </a:solidFill>
          <a:latin typeface="Signika"/>
          <a:ea typeface="Open Sans Extrabold" panose="020B0906030804020204"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0413" cy="6859588"/>
          </a:xfrm>
          <a:prstGeom prst="rect">
            <a:avLst/>
          </a:prstGeom>
        </p:spPr>
      </p:pic>
      <p:sp>
        <p:nvSpPr>
          <p:cNvPr id="2" name="Title Placeholder 1"/>
          <p:cNvSpPr>
            <a:spLocks noGrp="1"/>
          </p:cNvSpPr>
          <p:nvPr>
            <p:ph type="title"/>
          </p:nvPr>
        </p:nvSpPr>
        <p:spPr>
          <a:xfrm>
            <a:off x="609521" y="355682"/>
            <a:ext cx="10971372" cy="1143265"/>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40" tIns="45720" rIns="91440" bIns="45720" rtlCol="0">
            <a:normAutofit/>
          </a:bodyPr>
          <a:lstStyle/>
          <a:p>
            <a:pPr lvl="0"/>
            <a:r>
              <a:rPr lang="en-US" dirty="0" smtClean="0"/>
              <a:t>Click to edit Master text styles</a:t>
            </a:r>
            <a:endParaRPr lang="en-US" dirty="0" smtClean="0"/>
          </a:p>
          <a:p>
            <a:pPr lvl="1"/>
            <a:r>
              <a:rPr lang="en-US" dirty="0" smtClean="0"/>
              <a:t>Second level</a:t>
            </a:r>
            <a:endParaRPr lang="en-US" dirty="0" smtClean="0"/>
          </a:p>
          <a:p>
            <a:pPr lvl="2"/>
            <a:r>
              <a:rPr lang="en-US" dirty="0" smtClean="0"/>
              <a:t>Third level</a:t>
            </a:r>
            <a:endParaRPr lang="en-US" dirty="0" smtClean="0"/>
          </a:p>
          <a:p>
            <a:pPr lvl="3"/>
            <a:r>
              <a:rPr lang="en-US" dirty="0" smtClean="0"/>
              <a:t>Fourth level</a:t>
            </a:r>
            <a:endParaRPr lang="en-US" dirty="0" smtClean="0"/>
          </a:p>
          <a:p>
            <a:pPr lvl="4"/>
            <a:r>
              <a:rPr lang="en-US" dirty="0" smtClean="0"/>
              <a:t>Fifth level</a:t>
            </a:r>
            <a:endParaRPr lang="en-US" dirty="0"/>
          </a:p>
        </p:txBody>
      </p:sp>
      <p:sp>
        <p:nvSpPr>
          <p:cNvPr id="11" name="Freeform 5"/>
          <p:cNvSpPr/>
          <p:nvPr userDrawn="1"/>
        </p:nvSpPr>
        <p:spPr bwMode="auto">
          <a:xfrm rot="5400000">
            <a:off x="11245247"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40" tIns="45720" rIns="91440" bIns="45720"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8" y="6334005"/>
            <a:ext cx="3860297" cy="365210"/>
          </a:xfrm>
          <a:prstGeom prst="rect">
            <a:avLst/>
          </a:prstGeom>
        </p:spPr>
        <p:txBody>
          <a:bodyPr vert="horz" lIns="91440" tIns="45720" rIns="91440" bIns="45720" rtlCol="0" anchor="ctr"/>
          <a:lstStyle>
            <a:lvl1pPr algn="ctr">
              <a:defRPr sz="1600">
                <a:solidFill>
                  <a:schemeClr val="bg1">
                    <a:lumMod val="65000"/>
                  </a:schemeClr>
                </a:solidFill>
              </a:defRPr>
            </a:lvl1pPr>
          </a:lstStyle>
          <a:p>
            <a:pPr>
              <a:defRPr/>
            </a:pPr>
            <a:r>
              <a:rPr lang="en-US" smtClean="0">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19"/>
            <a:ext cx="479938" cy="304871"/>
          </a:xfrm>
          <a:prstGeom prst="rect">
            <a:avLst/>
          </a:prstGeom>
        </p:spPr>
        <p:txBody>
          <a:bodyPr vert="horz" lIns="91440" tIns="45720" rIns="91440" bIns="45720"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Lst>
  <p:timing>
    <p:tnLst>
      <p:par>
        <p:cTn id="1" dur="indefinite" restart="never" nodeType="tmRoot"/>
      </p:par>
    </p:tnLst>
  </p:timing>
  <p:hf hdr="0" ftr="0" dt="0"/>
  <p:txStyles>
    <p:titleStyle>
      <a:lvl1pPr algn="l" defTabSz="1218565" rtl="0" eaLnBrk="1" latinLnBrk="0" hangingPunct="1">
        <a:spcBef>
          <a:spcPct val="0"/>
        </a:spcBef>
        <a:buNone/>
        <a:defRPr sz="4600" kern="1200">
          <a:solidFill>
            <a:srgbClr val="17375E"/>
          </a:solidFill>
          <a:latin typeface="Signika"/>
          <a:ea typeface="Open Sans Extrabold" panose="020B0906030804020204"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0413" cy="6859588"/>
          </a:xfrm>
          <a:prstGeom prst="rect">
            <a:avLst/>
          </a:prstGeom>
        </p:spPr>
      </p:pic>
      <p:sp>
        <p:nvSpPr>
          <p:cNvPr id="2" name="Title Placeholder 1"/>
          <p:cNvSpPr>
            <a:spLocks noGrp="1"/>
          </p:cNvSpPr>
          <p:nvPr>
            <p:ph type="title"/>
          </p:nvPr>
        </p:nvSpPr>
        <p:spPr>
          <a:xfrm>
            <a:off x="609521" y="355682"/>
            <a:ext cx="10971372" cy="1143265"/>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40" tIns="45720" rIns="91440" bIns="45720" rtlCol="0">
            <a:normAutofit/>
          </a:bodyPr>
          <a:lstStyle/>
          <a:p>
            <a:pPr lvl="0"/>
            <a:r>
              <a:rPr lang="en-US" dirty="0" smtClean="0"/>
              <a:t>Click to edit Master text styles</a:t>
            </a:r>
            <a:endParaRPr lang="en-US" dirty="0" smtClean="0"/>
          </a:p>
          <a:p>
            <a:pPr lvl="1"/>
            <a:r>
              <a:rPr lang="en-US" dirty="0" smtClean="0"/>
              <a:t>Second level</a:t>
            </a:r>
            <a:endParaRPr lang="en-US" dirty="0" smtClean="0"/>
          </a:p>
          <a:p>
            <a:pPr lvl="2"/>
            <a:r>
              <a:rPr lang="en-US" dirty="0" smtClean="0"/>
              <a:t>Third level</a:t>
            </a:r>
            <a:endParaRPr lang="en-US" dirty="0" smtClean="0"/>
          </a:p>
          <a:p>
            <a:pPr lvl="3"/>
            <a:r>
              <a:rPr lang="en-US" dirty="0" smtClean="0"/>
              <a:t>Fourth level</a:t>
            </a:r>
            <a:endParaRPr lang="en-US" dirty="0" smtClean="0"/>
          </a:p>
          <a:p>
            <a:pPr lvl="4"/>
            <a:r>
              <a:rPr lang="en-US" dirty="0" smtClean="0"/>
              <a:t>Fifth level</a:t>
            </a:r>
            <a:endParaRPr lang="en-US" dirty="0"/>
          </a:p>
        </p:txBody>
      </p:sp>
      <p:sp>
        <p:nvSpPr>
          <p:cNvPr id="11" name="Freeform 5"/>
          <p:cNvSpPr/>
          <p:nvPr userDrawn="1"/>
        </p:nvSpPr>
        <p:spPr bwMode="auto">
          <a:xfrm rot="5400000">
            <a:off x="11245247"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40" tIns="45720" rIns="91440" bIns="45720"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8" y="6334005"/>
            <a:ext cx="3860297" cy="365210"/>
          </a:xfrm>
          <a:prstGeom prst="rect">
            <a:avLst/>
          </a:prstGeom>
        </p:spPr>
        <p:txBody>
          <a:bodyPr vert="horz" lIns="91440" tIns="45720" rIns="91440" bIns="45720" rtlCol="0" anchor="ctr"/>
          <a:lstStyle>
            <a:lvl1pPr algn="ctr">
              <a:defRPr sz="1600">
                <a:solidFill>
                  <a:schemeClr val="bg1">
                    <a:lumMod val="65000"/>
                  </a:schemeClr>
                </a:solidFill>
              </a:defRPr>
            </a:lvl1pPr>
          </a:lstStyle>
          <a:p>
            <a:pPr>
              <a:defRPr/>
            </a:pPr>
            <a:r>
              <a:rPr lang="en-US" smtClean="0">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19"/>
            <a:ext cx="479938" cy="304871"/>
          </a:xfrm>
          <a:prstGeom prst="rect">
            <a:avLst/>
          </a:prstGeom>
        </p:spPr>
        <p:txBody>
          <a:bodyPr vert="horz" lIns="91440" tIns="45720" rIns="91440" bIns="45720"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Lst>
  <p:timing>
    <p:tnLst>
      <p:par>
        <p:cTn id="1" dur="indefinite" restart="never" nodeType="tmRoot"/>
      </p:par>
    </p:tnLst>
  </p:timing>
  <p:hf hdr="0" ftr="0" dt="0"/>
  <p:txStyles>
    <p:titleStyle>
      <a:lvl1pPr algn="l" defTabSz="1218565" rtl="0" eaLnBrk="1" latinLnBrk="0" hangingPunct="1">
        <a:spcBef>
          <a:spcPct val="0"/>
        </a:spcBef>
        <a:buNone/>
        <a:defRPr sz="4600" kern="1200">
          <a:solidFill>
            <a:srgbClr val="17375E"/>
          </a:solidFill>
          <a:latin typeface="Signika"/>
          <a:ea typeface="Open Sans Extrabold" panose="020B0906030804020204"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0413" cy="6859588"/>
          </a:xfrm>
          <a:prstGeom prst="rect">
            <a:avLst/>
          </a:prstGeom>
        </p:spPr>
      </p:pic>
      <p:sp>
        <p:nvSpPr>
          <p:cNvPr id="2" name="Title Placeholder 1"/>
          <p:cNvSpPr>
            <a:spLocks noGrp="1"/>
          </p:cNvSpPr>
          <p:nvPr>
            <p:ph type="title"/>
          </p:nvPr>
        </p:nvSpPr>
        <p:spPr>
          <a:xfrm>
            <a:off x="609521" y="355682"/>
            <a:ext cx="10971372" cy="1143265"/>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40" tIns="45720" rIns="91440" bIns="45720" rtlCol="0">
            <a:normAutofit/>
          </a:bodyPr>
          <a:lstStyle/>
          <a:p>
            <a:pPr lvl="0"/>
            <a:r>
              <a:rPr lang="en-US" dirty="0" smtClean="0"/>
              <a:t>Click to edit Master text styles</a:t>
            </a:r>
            <a:endParaRPr lang="en-US" dirty="0" smtClean="0"/>
          </a:p>
          <a:p>
            <a:pPr lvl="1"/>
            <a:r>
              <a:rPr lang="en-US" dirty="0" smtClean="0"/>
              <a:t>Second level</a:t>
            </a:r>
            <a:endParaRPr lang="en-US" dirty="0" smtClean="0"/>
          </a:p>
          <a:p>
            <a:pPr lvl="2"/>
            <a:r>
              <a:rPr lang="en-US" dirty="0" smtClean="0"/>
              <a:t>Third level</a:t>
            </a:r>
            <a:endParaRPr lang="en-US" dirty="0" smtClean="0"/>
          </a:p>
          <a:p>
            <a:pPr lvl="3"/>
            <a:r>
              <a:rPr lang="en-US" dirty="0" smtClean="0"/>
              <a:t>Fourth level</a:t>
            </a:r>
            <a:endParaRPr lang="en-US" dirty="0" smtClean="0"/>
          </a:p>
          <a:p>
            <a:pPr lvl="4"/>
            <a:r>
              <a:rPr lang="en-US" dirty="0" smtClean="0"/>
              <a:t>Fifth level</a:t>
            </a:r>
            <a:endParaRPr lang="en-US" dirty="0"/>
          </a:p>
        </p:txBody>
      </p:sp>
      <p:sp>
        <p:nvSpPr>
          <p:cNvPr id="11" name="Freeform 5"/>
          <p:cNvSpPr/>
          <p:nvPr userDrawn="1"/>
        </p:nvSpPr>
        <p:spPr bwMode="auto">
          <a:xfrm rot="5400000">
            <a:off x="11245247"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40" tIns="45720" rIns="91440" bIns="45720"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8" y="6334005"/>
            <a:ext cx="3860297" cy="365210"/>
          </a:xfrm>
          <a:prstGeom prst="rect">
            <a:avLst/>
          </a:prstGeom>
        </p:spPr>
        <p:txBody>
          <a:bodyPr vert="horz" lIns="91440" tIns="45720" rIns="91440" bIns="45720" rtlCol="0" anchor="ctr"/>
          <a:lstStyle>
            <a:lvl1pPr algn="ctr">
              <a:defRPr sz="1600">
                <a:solidFill>
                  <a:schemeClr val="bg1">
                    <a:lumMod val="65000"/>
                  </a:schemeClr>
                </a:solidFill>
              </a:defRPr>
            </a:lvl1pPr>
          </a:lstStyle>
          <a:p>
            <a:pPr>
              <a:defRPr/>
            </a:pPr>
            <a:r>
              <a:rPr lang="en-US" smtClean="0">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19"/>
            <a:ext cx="479938" cy="304871"/>
          </a:xfrm>
          <a:prstGeom prst="rect">
            <a:avLst/>
          </a:prstGeom>
        </p:spPr>
        <p:txBody>
          <a:bodyPr vert="horz" lIns="91440" tIns="45720" rIns="91440" bIns="45720"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p:timing>
    <p:tnLst>
      <p:par>
        <p:cTn id="1" dur="indefinite" restart="never" nodeType="tmRoot"/>
      </p:par>
    </p:tnLst>
  </p:timing>
  <p:hf hdr="0" ftr="0" dt="0"/>
  <p:txStyles>
    <p:titleStyle>
      <a:lvl1pPr algn="l" defTabSz="1218565" rtl="0" eaLnBrk="1" latinLnBrk="0" hangingPunct="1">
        <a:spcBef>
          <a:spcPct val="0"/>
        </a:spcBef>
        <a:buNone/>
        <a:defRPr sz="4600" kern="1200">
          <a:solidFill>
            <a:srgbClr val="17375E"/>
          </a:solidFill>
          <a:latin typeface="Signika"/>
          <a:ea typeface="Open Sans Extrabold" panose="020B0906030804020204"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2"/>
            <a:ext cx="10971372" cy="1143265"/>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09521" y="1600572"/>
            <a:ext cx="10971372" cy="4527011"/>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609521" y="6357825"/>
            <a:ext cx="2844430" cy="365210"/>
          </a:xfrm>
          <a:prstGeom prst="rect">
            <a:avLst/>
          </a:prstGeom>
        </p:spPr>
        <p:txBody>
          <a:bodyPr vert="horz" lIns="91440" tIns="45720" rIns="91440" bIns="45720"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8" y="6357825"/>
            <a:ext cx="3860297" cy="365210"/>
          </a:xfrm>
          <a:prstGeom prst="rect">
            <a:avLst/>
          </a:prstGeom>
        </p:spPr>
        <p:txBody>
          <a:bodyPr vert="horz" lIns="91440" tIns="45720" rIns="91440" bIns="45720"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40" tIns="45720" rIns="91440" bIns="45720"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timing>
    <p:tnLst>
      <p:par>
        <p:cTn id="1" dur="indefinite" restart="never" nodeType="tmRoot"/>
      </p:par>
    </p:tnLst>
  </p:timing>
  <p:hf hdr="0" ftr="0" dt="0"/>
  <p:txStyles>
    <p:titleStyle>
      <a:lvl1pPr algn="ctr" defTabSz="1218565" rtl="0" eaLnBrk="1" latinLnBrk="0" hangingPunct="1">
        <a:spcBef>
          <a:spcPct val="0"/>
        </a:spcBef>
        <a:buNone/>
        <a:defRPr sz="5900" kern="1200">
          <a:solidFill>
            <a:schemeClr val="tx1"/>
          </a:solidFill>
          <a:latin typeface="+mj-lt"/>
          <a:ea typeface="+mj-ea"/>
          <a:cs typeface="+mj-cs"/>
        </a:defRPr>
      </a:lvl1pPr>
    </p:titleStyle>
    <p:bodyStyle>
      <a:lvl1pPr marL="457200" indent="-457200" algn="l" defTabSz="1218565"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3800" kern="1200">
          <a:solidFill>
            <a:schemeClr val="tx1"/>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slideLayout" Target="../slideLayouts/slideLayout43.xml"/><Relationship Id="rId8" Type="http://schemas.openxmlformats.org/officeDocument/2006/relationships/tags" Target="../tags/tag3.xml"/><Relationship Id="rId7" Type="http://schemas.openxmlformats.org/officeDocument/2006/relationships/tags" Target="../tags/tag2.xml"/><Relationship Id="rId6" Type="http://schemas.openxmlformats.org/officeDocument/2006/relationships/tags" Target="../tags/tag1.xml"/><Relationship Id="rId5" Type="http://schemas.microsoft.com/office/2007/relationships/hdphoto" Target="../media/hdphoto2.wdp"/><Relationship Id="rId4" Type="http://schemas.openxmlformats.org/officeDocument/2006/relationships/image" Target="../media/image6.jpeg"/><Relationship Id="rId3" Type="http://schemas.openxmlformats.org/officeDocument/2006/relationships/image" Target="../media/image5.png"/><Relationship Id="rId2" Type="http://schemas.microsoft.com/office/2007/relationships/media" Target="../media/media1.mp3"/><Relationship Id="rId10" Type="http://schemas.openxmlformats.org/officeDocument/2006/relationships/notesSlide" Target="../notesSlides/notesSlide1.xml"/><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43.xml"/><Relationship Id="rId1"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3.xml"/><Relationship Id="rId1" Type="http://schemas.openxmlformats.org/officeDocument/2006/relationships/image" Target="../media/image8.jpe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43.xml"/><Relationship Id="rId2" Type="http://schemas.microsoft.com/office/2007/relationships/hdphoto" Target="../media/hdphoto3.wdp"/><Relationship Id="rId1" Type="http://schemas.openxmlformats.org/officeDocument/2006/relationships/image" Target="../media/image9.jpeg"/></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43.xml"/><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chart" Target="../charts/chart1.xml"/></Relationships>
</file>

<file path=ppt/slides/_rels/slide6.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43.xml"/><Relationship Id="rId4" Type="http://schemas.openxmlformats.org/officeDocument/2006/relationships/image" Target="../media/image13.png"/><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3.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3.xml"/><Relationship Id="rId1"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3.xml"/><Relationship Id="rId1" Type="http://schemas.openxmlformats.org/officeDocument/2006/relationships/image" Target="../media/image14.jpeg"/></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43.xml"/><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43.xml"/><Relationship Id="rId1" Type="http://schemas.openxmlformats.org/officeDocument/2006/relationships/image" Target="../media/image8.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3.xml"/></Relationships>
</file>

<file path=ppt/slides/_rels/slide18.xml.rels><?xml version="1.0" encoding="UTF-8" standalone="yes"?>
<Relationships xmlns="http://schemas.openxmlformats.org/package/2006/relationships"><Relationship Id="rId5" Type="http://schemas.openxmlformats.org/officeDocument/2006/relationships/notesSlide" Target="../notesSlides/notesSlide18.xml"/><Relationship Id="rId4" Type="http://schemas.openxmlformats.org/officeDocument/2006/relationships/slideLayout" Target="../slideLayouts/slideLayout43.xml"/><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image" Target="../media/image18.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43.xml"/><Relationship Id="rId1" Type="http://schemas.openxmlformats.org/officeDocument/2006/relationships/image" Target="../media/image8.jpeg"/></Relationships>
</file>

<file path=ppt/slides/_rels/slide20.xml.rels><?xml version="1.0" encoding="UTF-8" standalone="yes"?>
<Relationships xmlns="http://schemas.openxmlformats.org/package/2006/relationships"><Relationship Id="rId6" Type="http://schemas.openxmlformats.org/officeDocument/2006/relationships/notesSlide" Target="../notesSlides/notesSlide20.xml"/><Relationship Id="rId5" Type="http://schemas.openxmlformats.org/officeDocument/2006/relationships/slideLayout" Target="../slideLayouts/slideLayout43.xml"/><Relationship Id="rId4" Type="http://schemas.openxmlformats.org/officeDocument/2006/relationships/image" Target="../media/image24.jpeg"/><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image" Target="../media/image21.png"/></Relationships>
</file>

<file path=ppt/slides/_rels/slide21.xml.rels><?xml version="1.0" encoding="UTF-8" standalone="yes"?>
<Relationships xmlns="http://schemas.openxmlformats.org/package/2006/relationships"><Relationship Id="rId5" Type="http://schemas.openxmlformats.org/officeDocument/2006/relationships/notesSlide" Target="../notesSlides/notesSlide21.xml"/><Relationship Id="rId4" Type="http://schemas.openxmlformats.org/officeDocument/2006/relationships/slideLayout" Target="../slideLayouts/slideLayout43.xml"/><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image" Target="../media/image25.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3.xml"/></Relationships>
</file>

<file path=ppt/slides/_rels/slide25.xml.rels><?xml version="1.0" encoding="UTF-8" standalone="yes"?>
<Relationships xmlns="http://schemas.openxmlformats.org/package/2006/relationships"><Relationship Id="rId7" Type="http://schemas.openxmlformats.org/officeDocument/2006/relationships/notesSlide" Target="../notesSlides/notesSlide25.xml"/><Relationship Id="rId6" Type="http://schemas.openxmlformats.org/officeDocument/2006/relationships/slideLayout" Target="../slideLayouts/slideLayout43.xml"/><Relationship Id="rId5" Type="http://schemas.openxmlformats.org/officeDocument/2006/relationships/tags" Target="../tags/tag6.xml"/><Relationship Id="rId4" Type="http://schemas.openxmlformats.org/officeDocument/2006/relationships/tags" Target="../tags/tag5.xml"/><Relationship Id="rId3" Type="http://schemas.openxmlformats.org/officeDocument/2006/relationships/tags" Target="../tags/tag4.xml"/><Relationship Id="rId2" Type="http://schemas.microsoft.com/office/2007/relationships/hdphoto" Target="../media/hdphoto2.wdp"/><Relationship Id="rId1"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欧美快节奏Chairlift - Bruises.mp3">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251533" y="-891889"/>
            <a:ext cx="609627" cy="609882"/>
          </a:xfrm>
          <a:prstGeom prst="rect">
            <a:avLst/>
          </a:prstGeom>
        </p:spPr>
      </p:pic>
      <p:pic>
        <p:nvPicPr>
          <p:cNvPr id="310" name="图片 309"/>
          <p:cNvPicPr>
            <a:picLocks noChangeAspect="1"/>
          </p:cNvPicPr>
          <p:nvPr/>
        </p:nvPicPr>
        <p:blipFill>
          <a:blip r:embed="rId4">
            <a:extLst>
              <a:ext uri="{BEBA8EAE-BF5A-486C-A8C5-ECC9F3942E4B}">
                <a14:imgProps xmlns:a14="http://schemas.microsoft.com/office/drawing/2010/main">
                  <a14:imgLayer r:embed="rId5">
                    <a14:imgEffect>
                      <a14:sharpenSoften amount="18000"/>
                    </a14:imgEffect>
                  </a14:imgLayer>
                </a14:imgProps>
              </a:ext>
              <a:ext uri="{28A0092B-C50C-407E-A947-70E740481C1C}">
                <a14:useLocalDpi xmlns:a14="http://schemas.microsoft.com/office/drawing/2010/main" val="0"/>
              </a:ext>
            </a:extLst>
          </a:blip>
          <a:stretch>
            <a:fillRect/>
          </a:stretch>
        </p:blipFill>
        <p:spPr>
          <a:xfrm>
            <a:off x="-13855" y="0"/>
            <a:ext cx="12307331" cy="6922872"/>
          </a:xfrm>
          <a:prstGeom prst="rect">
            <a:avLst/>
          </a:prstGeom>
        </p:spPr>
      </p:pic>
      <p:sp>
        <p:nvSpPr>
          <p:cNvPr id="311" name="矩形 310"/>
          <p:cNvSpPr/>
          <p:nvPr/>
        </p:nvSpPr>
        <p:spPr>
          <a:xfrm>
            <a:off x="0" y="4256537"/>
            <a:ext cx="12307330" cy="1908735"/>
          </a:xfrm>
          <a:prstGeom prst="rect">
            <a:avLst/>
          </a:prstGeom>
          <a:solidFill>
            <a:srgbClr val="C00000">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2" name="矩形 311"/>
          <p:cNvSpPr/>
          <p:nvPr/>
        </p:nvSpPr>
        <p:spPr>
          <a:xfrm>
            <a:off x="0" y="6165272"/>
            <a:ext cx="12307330" cy="7726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7" name="9"/>
          <p:cNvSpPr/>
          <p:nvPr>
            <p:custDataLst>
              <p:tags r:id="rId6"/>
            </p:custDataLst>
          </p:nvPr>
        </p:nvSpPr>
        <p:spPr>
          <a:xfrm>
            <a:off x="4636449" y="4464632"/>
            <a:ext cx="2917514" cy="615696"/>
          </a:xfrm>
          <a:prstGeom prst="rect">
            <a:avLst/>
          </a:prstGeom>
        </p:spPr>
        <p:txBody>
          <a:bodyPr wrap="none" lIns="121917" tIns="60958" rIns="121917" bIns="60958">
            <a:spAutoFit/>
          </a:bodyPr>
          <a:lstStyle/>
          <a:p>
            <a:r>
              <a:rPr lang="en-US" altLang="zh-CN" sz="3200" dirty="0">
                <a:solidFill>
                  <a:schemeClr val="bg1"/>
                </a:solidFill>
                <a:latin typeface="Impact" panose="020B0806030902050204" pitchFamily="34" charset="0"/>
              </a:rPr>
              <a:t>Company  Name</a:t>
            </a:r>
            <a:endParaRPr lang="en-US" altLang="zh-CN" sz="3200" dirty="0">
              <a:solidFill>
                <a:schemeClr val="bg1"/>
              </a:solidFill>
              <a:latin typeface="Impact" panose="020B0806030902050204" pitchFamily="34" charset="0"/>
            </a:endParaRPr>
          </a:p>
        </p:txBody>
      </p:sp>
      <p:sp>
        <p:nvSpPr>
          <p:cNvPr id="318" name="10"/>
          <p:cNvSpPr txBox="1"/>
          <p:nvPr>
            <p:custDataLst>
              <p:tags r:id="rId7"/>
            </p:custDataLst>
          </p:nvPr>
        </p:nvSpPr>
        <p:spPr>
          <a:xfrm>
            <a:off x="2913569" y="5052207"/>
            <a:ext cx="6363274" cy="861770"/>
          </a:xfrm>
          <a:prstGeom prst="rect">
            <a:avLst/>
          </a:prstGeom>
          <a:noFill/>
        </p:spPr>
        <p:txBody>
          <a:bodyPr wrap="none" lIns="121917" tIns="60958" rIns="121917" bIns="60958" rtlCol="0">
            <a:spAutoFit/>
          </a:bodyPr>
          <a:lstStyle/>
          <a:p>
            <a:pPr algn="ctr"/>
            <a:r>
              <a:rPr lang="zh-CN" altLang="en-US" sz="4800" b="1" dirty="0" smtClean="0">
                <a:solidFill>
                  <a:schemeClr val="bg1"/>
                </a:solidFill>
                <a:latin typeface="微软雅黑" panose="020B0503020204020204" pitchFamily="34" charset="-122"/>
                <a:ea typeface="微软雅黑" panose="020B0503020204020204" pitchFamily="34" charset="-122"/>
              </a:rPr>
              <a:t>商务团队建设通用</a:t>
            </a:r>
            <a:r>
              <a:rPr lang="en-US" altLang="zh-CN" sz="4800" b="1" dirty="0" smtClean="0">
                <a:solidFill>
                  <a:schemeClr val="bg1"/>
                </a:solidFill>
                <a:latin typeface="微软雅黑" panose="020B0503020204020204" pitchFamily="34" charset="-122"/>
                <a:ea typeface="微软雅黑" panose="020B0503020204020204" pitchFamily="34" charset="-122"/>
              </a:rPr>
              <a:t>PPT</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sp>
        <p:nvSpPr>
          <p:cNvPr id="319" name="13"/>
          <p:cNvSpPr txBox="1"/>
          <p:nvPr>
            <p:custDataLst>
              <p:tags r:id="rId8"/>
            </p:custDataLst>
          </p:nvPr>
        </p:nvSpPr>
        <p:spPr>
          <a:xfrm>
            <a:off x="3358902" y="6332236"/>
            <a:ext cx="5472608" cy="400110"/>
          </a:xfrm>
          <a:prstGeom prst="rect">
            <a:avLst/>
          </a:prstGeom>
          <a:noFill/>
          <a:effectLst/>
        </p:spPr>
        <p:txBody>
          <a:bodyPr wrap="square" rtlCol="0">
            <a:spAutoFit/>
          </a:bodyPr>
          <a:lstStyle/>
          <a:p>
            <a:pPr algn="ct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rPr>
              <a:t>Your content to play here, or through your copy, </a:t>
            </a:r>
            <a:r>
              <a:rPr lang="en-US" altLang="zh-CN" sz="1000" dirty="0" smtClean="0">
                <a:solidFill>
                  <a:schemeClr val="tx1">
                    <a:lumMod val="50000"/>
                    <a:lumOff val="50000"/>
                  </a:schemeClr>
                </a:solidFill>
                <a:latin typeface="微软雅黑" panose="020B0503020204020204" pitchFamily="34" charset="-122"/>
                <a:ea typeface="微软雅黑" panose="020B0503020204020204" pitchFamily="34" charset="-122"/>
              </a:rPr>
              <a:t>paste in this box, and select only </a:t>
            </a:r>
            <a:endParaRPr lang="en-US" altLang="zh-CN" sz="10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gn="ctr"/>
            <a:r>
              <a:rPr lang="en-US" altLang="zh-CN" sz="1000" dirty="0" smtClean="0">
                <a:solidFill>
                  <a:schemeClr val="tx1">
                    <a:lumMod val="50000"/>
                    <a:lumOff val="50000"/>
                  </a:schemeClr>
                </a:solidFill>
                <a:latin typeface="微软雅黑" panose="020B0503020204020204" pitchFamily="34" charset="-122"/>
                <a:ea typeface="微软雅黑" panose="020B0503020204020204" pitchFamily="34" charset="-122"/>
              </a:rPr>
              <a:t>the text. paste in this box, and select only the text.</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8"/>
                                        </p:tgtEl>
                                      </p:cBhvr>
                                    </p:cmd>
                                  </p:childTnLst>
                                </p:cTn>
                              </p:par>
                              <p:par>
                                <p:cTn id="7" presetID="14" presetClass="entr" presetSubtype="10" fill="hold" nodeType="withEffect">
                                  <p:stCondLst>
                                    <p:cond delay="0"/>
                                  </p:stCondLst>
                                  <p:childTnLst>
                                    <p:set>
                                      <p:cBhvr>
                                        <p:cTn id="8" dur="1" fill="hold">
                                          <p:stCondLst>
                                            <p:cond delay="0"/>
                                          </p:stCondLst>
                                        </p:cTn>
                                        <p:tgtEl>
                                          <p:spTgt spid="310"/>
                                        </p:tgtEl>
                                        <p:attrNameLst>
                                          <p:attrName>style.visibility</p:attrName>
                                        </p:attrNameLst>
                                      </p:cBhvr>
                                      <p:to>
                                        <p:strVal val="visible"/>
                                      </p:to>
                                    </p:set>
                                    <p:animEffect transition="in" filter="randombar(horizontal)">
                                      <p:cBhvr>
                                        <p:cTn id="9" dur="500"/>
                                        <p:tgtEl>
                                          <p:spTgt spid="310"/>
                                        </p:tgtEl>
                                      </p:cBhvr>
                                    </p:animEffect>
                                  </p:childTnLst>
                                </p:cTn>
                              </p:par>
                            </p:childTnLst>
                          </p:cTn>
                        </p:par>
                        <p:par>
                          <p:cTn id="10" fill="hold">
                            <p:stCondLst>
                              <p:cond delay="0"/>
                            </p:stCondLst>
                            <p:childTnLst>
                              <p:par>
                                <p:cTn id="11" presetID="22" presetClass="entr" presetSubtype="2" fill="hold" grpId="0" nodeType="afterEffect">
                                  <p:stCondLst>
                                    <p:cond delay="0"/>
                                  </p:stCondLst>
                                  <p:childTnLst>
                                    <p:set>
                                      <p:cBhvr>
                                        <p:cTn id="12" dur="1" fill="hold">
                                          <p:stCondLst>
                                            <p:cond delay="0"/>
                                          </p:stCondLst>
                                        </p:cTn>
                                        <p:tgtEl>
                                          <p:spTgt spid="311"/>
                                        </p:tgtEl>
                                        <p:attrNameLst>
                                          <p:attrName>style.visibility</p:attrName>
                                        </p:attrNameLst>
                                      </p:cBhvr>
                                      <p:to>
                                        <p:strVal val="visible"/>
                                      </p:to>
                                    </p:set>
                                    <p:animEffect transition="in" filter="wipe(right)">
                                      <p:cBhvr>
                                        <p:cTn id="13" dur="500"/>
                                        <p:tgtEl>
                                          <p:spTgt spid="311"/>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12"/>
                                        </p:tgtEl>
                                        <p:attrNameLst>
                                          <p:attrName>style.visibility</p:attrName>
                                        </p:attrNameLst>
                                      </p:cBhvr>
                                      <p:to>
                                        <p:strVal val="visible"/>
                                      </p:to>
                                    </p:set>
                                    <p:animEffect transition="in" filter="wipe(left)">
                                      <p:cBhvr>
                                        <p:cTn id="16" dur="500"/>
                                        <p:tgtEl>
                                          <p:spTgt spid="312"/>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317"/>
                                        </p:tgtEl>
                                        <p:attrNameLst>
                                          <p:attrName>style.visibility</p:attrName>
                                        </p:attrNameLst>
                                      </p:cBhvr>
                                      <p:to>
                                        <p:strVal val="visible"/>
                                      </p:to>
                                    </p:set>
                                    <p:animEffect transition="in" filter="fade">
                                      <p:cBhvr>
                                        <p:cTn id="20" dur="500"/>
                                        <p:tgtEl>
                                          <p:spTgt spid="317"/>
                                        </p:tgtEl>
                                      </p:cBhvr>
                                    </p:animEffect>
                                  </p:childTnLst>
                                </p:cTn>
                              </p:par>
                            </p:childTnLst>
                          </p:cTn>
                        </p:par>
                        <p:par>
                          <p:cTn id="21" fill="hold">
                            <p:stCondLst>
                              <p:cond delay="1000"/>
                            </p:stCondLst>
                            <p:childTnLst>
                              <p:par>
                                <p:cTn id="22" presetID="16" presetClass="entr" presetSubtype="21" fill="hold" grpId="0" nodeType="afterEffect">
                                  <p:stCondLst>
                                    <p:cond delay="0"/>
                                  </p:stCondLst>
                                  <p:childTnLst>
                                    <p:set>
                                      <p:cBhvr>
                                        <p:cTn id="23" dur="1" fill="hold">
                                          <p:stCondLst>
                                            <p:cond delay="0"/>
                                          </p:stCondLst>
                                        </p:cTn>
                                        <p:tgtEl>
                                          <p:spTgt spid="318"/>
                                        </p:tgtEl>
                                        <p:attrNameLst>
                                          <p:attrName>style.visibility</p:attrName>
                                        </p:attrNameLst>
                                      </p:cBhvr>
                                      <p:to>
                                        <p:strVal val="visible"/>
                                      </p:to>
                                    </p:set>
                                    <p:animEffect transition="in" filter="barn(inVertical)">
                                      <p:cBhvr>
                                        <p:cTn id="24" dur="500"/>
                                        <p:tgtEl>
                                          <p:spTgt spid="318"/>
                                        </p:tgtEl>
                                      </p:cBhvr>
                                    </p:animEffect>
                                  </p:childTnLst>
                                </p:cTn>
                              </p:par>
                            </p:childTnLst>
                          </p:cTn>
                        </p:par>
                        <p:par>
                          <p:cTn id="25" fill="hold">
                            <p:stCondLst>
                              <p:cond delay="1500"/>
                            </p:stCondLst>
                            <p:childTnLst>
                              <p:par>
                                <p:cTn id="26" presetID="16" presetClass="entr" presetSubtype="37" fill="hold" grpId="0" nodeType="afterEffect">
                                  <p:stCondLst>
                                    <p:cond delay="0"/>
                                  </p:stCondLst>
                                  <p:childTnLst>
                                    <p:set>
                                      <p:cBhvr>
                                        <p:cTn id="27" dur="1" fill="hold">
                                          <p:stCondLst>
                                            <p:cond delay="0"/>
                                          </p:stCondLst>
                                        </p:cTn>
                                        <p:tgtEl>
                                          <p:spTgt spid="319"/>
                                        </p:tgtEl>
                                        <p:attrNameLst>
                                          <p:attrName>style.visibility</p:attrName>
                                        </p:attrNameLst>
                                      </p:cBhvr>
                                      <p:to>
                                        <p:strVal val="visible"/>
                                      </p:to>
                                    </p:set>
                                    <p:animEffect transition="in" filter="barn(outVertical)">
                                      <p:cBhvr>
                                        <p:cTn id="28" dur="500"/>
                                        <p:tgtEl>
                                          <p:spTgt spid="31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9" repeatCount="indefinite" fill="remove" display="0">
                  <p:stCondLst>
                    <p:cond delay="indefinite"/>
                  </p:stCondLst>
                  <p:endCondLst>
                    <p:cond evt="onStopAudio" delay="0">
                      <p:tgtEl>
                        <p:sldTgt/>
                      </p:tgtEl>
                    </p:cond>
                  </p:endCondLst>
                </p:cTn>
                <p:tgtEl>
                  <p:spTgt spid="18"/>
                </p:tgtEl>
              </p:cMediaNode>
            </p:audio>
          </p:childTnLst>
        </p:cTn>
      </p:par>
    </p:tnLst>
    <p:bldLst>
      <p:bldP spid="311" grpId="0" animBg="1"/>
      <p:bldP spid="312" grpId="0" animBg="1"/>
      <p:bldP spid="317" grpId="0"/>
      <p:bldP spid="318" grpId="0"/>
      <p:bldP spid="31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p:cNvPicPr>
            <a:picLocks noChangeAspect="1"/>
          </p:cNvPicPr>
          <p:nvPr/>
        </p:nvPicPr>
        <p:blipFill rotWithShape="1">
          <a:blip r:embed="rId1">
            <a:extLst>
              <a:ext uri="{28A0092B-C50C-407E-A947-70E740481C1C}">
                <a14:useLocalDpi xmlns:a14="http://schemas.microsoft.com/office/drawing/2010/main" val="0"/>
              </a:ext>
            </a:extLst>
          </a:blip>
          <a:srcRect r="39380"/>
          <a:stretch>
            <a:fillRect/>
          </a:stretch>
        </p:blipFill>
        <p:spPr>
          <a:xfrm flipH="1">
            <a:off x="4800599" y="1240"/>
            <a:ext cx="7389812" cy="6857106"/>
          </a:xfrm>
          <a:prstGeom prst="rect">
            <a:avLst/>
          </a:prstGeom>
        </p:spPr>
      </p:pic>
      <p:sp>
        <p:nvSpPr>
          <p:cNvPr id="29" name="矩形 28"/>
          <p:cNvSpPr/>
          <p:nvPr/>
        </p:nvSpPr>
        <p:spPr>
          <a:xfrm>
            <a:off x="4800600" y="1242"/>
            <a:ext cx="7389813" cy="6858346"/>
          </a:xfrm>
          <a:prstGeom prst="rect">
            <a:avLst/>
          </a:prstGeom>
          <a:solidFill>
            <a:srgbClr val="C00000">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7937710" y="1222614"/>
            <a:ext cx="3153616" cy="738654"/>
          </a:xfrm>
          <a:prstGeom prst="rect">
            <a:avLst/>
          </a:prstGeom>
        </p:spPr>
        <p:txBody>
          <a:bodyPr wrap="square" lIns="0" tIns="45715" rIns="91431" bIns="45715">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点击加入标题</a:t>
            </a:r>
            <a:endParaRPr lang="zh-CN" altLang="en-US" sz="2400" b="1" dirty="0" smtClean="0">
              <a:solidFill>
                <a:schemeClr val="bg1"/>
              </a:solidFill>
              <a:latin typeface="微软雅黑" panose="020B0503020204020204" pitchFamily="34" charset="-122"/>
              <a:ea typeface="微软雅黑" panose="020B0503020204020204" pitchFamily="34" charset="-122"/>
            </a:endParaRPr>
          </a:p>
          <a:p>
            <a:pPr fontAlgn="base">
              <a:spcBef>
                <a:spcPct val="0"/>
              </a:spcBef>
              <a:spcAft>
                <a:spcPct val="0"/>
              </a:spcAft>
            </a:pPr>
            <a:r>
              <a:rPr lang="zh-CN" altLang="en-US" dirty="0" smtClean="0">
                <a:solidFill>
                  <a:schemeClr val="bg1"/>
                </a:solidFill>
                <a:latin typeface="Impact" panose="020B0806030902050204" pitchFamily="34" charset="0"/>
                <a:ea typeface="宋体" panose="02010600030101010101" pitchFamily="2" charset="-122"/>
                <a:cs typeface="Arial" panose="020B0604020202020204" pitchFamily="34" charset="0"/>
              </a:rPr>
              <a:t>Insert </a:t>
            </a:r>
            <a:r>
              <a:rPr lang="zh-CN" altLang="en-US" dirty="0">
                <a:solidFill>
                  <a:schemeClr val="bg1"/>
                </a:solidFill>
                <a:latin typeface="Impact" panose="020B0806030902050204" pitchFamily="34" charset="0"/>
                <a:ea typeface="宋体" panose="02010600030101010101" pitchFamily="2" charset="-122"/>
                <a:cs typeface="Arial" panose="020B0604020202020204" pitchFamily="34" charset="0"/>
              </a:rPr>
              <a:t>Header Topic Here</a:t>
            </a:r>
            <a:endParaRPr lang="zh-CN" altLang="en-US" dirty="0">
              <a:solidFill>
                <a:schemeClr val="bg1"/>
              </a:solidFill>
              <a:latin typeface="Impact" panose="020B0806030902050204" pitchFamily="34" charset="0"/>
              <a:ea typeface="宋体" panose="02010600030101010101" pitchFamily="2" charset="-122"/>
              <a:cs typeface="Arial" panose="020B0604020202020204" pitchFamily="34" charset="0"/>
            </a:endParaRPr>
          </a:p>
        </p:txBody>
      </p:sp>
      <p:sp>
        <p:nvSpPr>
          <p:cNvPr id="35" name="矩形 34"/>
          <p:cNvSpPr/>
          <p:nvPr/>
        </p:nvSpPr>
        <p:spPr>
          <a:xfrm>
            <a:off x="7937710" y="2460205"/>
            <a:ext cx="3153616" cy="738654"/>
          </a:xfrm>
          <a:prstGeom prst="rect">
            <a:avLst/>
          </a:prstGeom>
        </p:spPr>
        <p:txBody>
          <a:bodyPr wrap="square" lIns="0" tIns="45715" rIns="91431" bIns="45715">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点击加入标题</a:t>
            </a:r>
            <a:endParaRPr lang="zh-CN" altLang="en-US" sz="2400" b="1" dirty="0" smtClean="0">
              <a:solidFill>
                <a:schemeClr val="bg1"/>
              </a:solidFill>
              <a:latin typeface="微软雅黑" panose="020B0503020204020204" pitchFamily="34" charset="-122"/>
              <a:ea typeface="微软雅黑" panose="020B0503020204020204" pitchFamily="34" charset="-122"/>
            </a:endParaRPr>
          </a:p>
          <a:p>
            <a:pPr fontAlgn="base">
              <a:spcBef>
                <a:spcPct val="0"/>
              </a:spcBef>
              <a:spcAft>
                <a:spcPct val="0"/>
              </a:spcAft>
            </a:pPr>
            <a:r>
              <a:rPr lang="zh-CN" altLang="en-US" dirty="0" smtClean="0">
                <a:solidFill>
                  <a:schemeClr val="bg1"/>
                </a:solidFill>
                <a:latin typeface="Impact" panose="020B0806030902050204" pitchFamily="34" charset="0"/>
                <a:ea typeface="宋体" panose="02010600030101010101" pitchFamily="2" charset="-122"/>
                <a:cs typeface="Arial" panose="020B0604020202020204" pitchFamily="34" charset="0"/>
              </a:rPr>
              <a:t>Insert </a:t>
            </a:r>
            <a:r>
              <a:rPr lang="zh-CN" altLang="en-US" dirty="0">
                <a:solidFill>
                  <a:schemeClr val="bg1"/>
                </a:solidFill>
                <a:latin typeface="Impact" panose="020B0806030902050204" pitchFamily="34" charset="0"/>
                <a:ea typeface="宋体" panose="02010600030101010101" pitchFamily="2" charset="-122"/>
                <a:cs typeface="Arial" panose="020B0604020202020204" pitchFamily="34" charset="0"/>
              </a:rPr>
              <a:t>Header Topic Here</a:t>
            </a:r>
            <a:endParaRPr lang="zh-CN" altLang="en-US" dirty="0">
              <a:solidFill>
                <a:schemeClr val="bg1"/>
              </a:solidFill>
              <a:latin typeface="Impact" panose="020B0806030902050204" pitchFamily="34" charset="0"/>
              <a:ea typeface="宋体" panose="02010600030101010101" pitchFamily="2" charset="-122"/>
              <a:cs typeface="Arial" panose="020B0604020202020204" pitchFamily="34" charset="0"/>
            </a:endParaRPr>
          </a:p>
        </p:txBody>
      </p:sp>
      <p:sp>
        <p:nvSpPr>
          <p:cNvPr id="40" name="矩形 39"/>
          <p:cNvSpPr/>
          <p:nvPr/>
        </p:nvSpPr>
        <p:spPr>
          <a:xfrm>
            <a:off x="7937710" y="3716187"/>
            <a:ext cx="3153616" cy="738654"/>
          </a:xfrm>
          <a:prstGeom prst="rect">
            <a:avLst/>
          </a:prstGeom>
        </p:spPr>
        <p:txBody>
          <a:bodyPr wrap="square" lIns="0" tIns="45715" rIns="91431" bIns="45715">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点击加入标题</a:t>
            </a:r>
            <a:endParaRPr lang="zh-CN" altLang="en-US" sz="2400" b="1" dirty="0" smtClean="0">
              <a:solidFill>
                <a:schemeClr val="bg1"/>
              </a:solidFill>
              <a:latin typeface="微软雅黑" panose="020B0503020204020204" pitchFamily="34" charset="-122"/>
              <a:ea typeface="微软雅黑" panose="020B0503020204020204" pitchFamily="34" charset="-122"/>
            </a:endParaRPr>
          </a:p>
          <a:p>
            <a:pPr fontAlgn="base">
              <a:spcBef>
                <a:spcPct val="0"/>
              </a:spcBef>
              <a:spcAft>
                <a:spcPct val="0"/>
              </a:spcAft>
            </a:pPr>
            <a:r>
              <a:rPr lang="zh-CN" altLang="en-US" dirty="0" smtClean="0">
                <a:solidFill>
                  <a:schemeClr val="bg1"/>
                </a:solidFill>
                <a:latin typeface="Impact" panose="020B0806030902050204" pitchFamily="34" charset="0"/>
                <a:ea typeface="宋体" panose="02010600030101010101" pitchFamily="2" charset="-122"/>
                <a:cs typeface="Arial" panose="020B0604020202020204" pitchFamily="34" charset="0"/>
              </a:rPr>
              <a:t>Insert </a:t>
            </a:r>
            <a:r>
              <a:rPr lang="zh-CN" altLang="en-US" dirty="0">
                <a:solidFill>
                  <a:schemeClr val="bg1"/>
                </a:solidFill>
                <a:latin typeface="Impact" panose="020B0806030902050204" pitchFamily="34" charset="0"/>
                <a:ea typeface="宋体" panose="02010600030101010101" pitchFamily="2" charset="-122"/>
                <a:cs typeface="Arial" panose="020B0604020202020204" pitchFamily="34" charset="0"/>
              </a:rPr>
              <a:t>Header Topic Here</a:t>
            </a:r>
            <a:endParaRPr lang="zh-CN" altLang="en-US" dirty="0">
              <a:solidFill>
                <a:schemeClr val="bg1"/>
              </a:solidFill>
              <a:latin typeface="Impact" panose="020B0806030902050204" pitchFamily="34" charset="0"/>
              <a:ea typeface="宋体" panose="02010600030101010101" pitchFamily="2" charset="-122"/>
              <a:cs typeface="Arial" panose="020B0604020202020204" pitchFamily="34" charset="0"/>
            </a:endParaRPr>
          </a:p>
        </p:txBody>
      </p:sp>
      <p:sp>
        <p:nvSpPr>
          <p:cNvPr id="45" name="矩形 44"/>
          <p:cNvSpPr/>
          <p:nvPr/>
        </p:nvSpPr>
        <p:spPr>
          <a:xfrm>
            <a:off x="7937710" y="4950894"/>
            <a:ext cx="3153616" cy="738654"/>
          </a:xfrm>
          <a:prstGeom prst="rect">
            <a:avLst/>
          </a:prstGeom>
        </p:spPr>
        <p:txBody>
          <a:bodyPr wrap="square" lIns="0" tIns="45715" rIns="91431" bIns="45715">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点击加入标题</a:t>
            </a:r>
            <a:endParaRPr lang="zh-CN" altLang="en-US" sz="2400" b="1" dirty="0" smtClean="0">
              <a:solidFill>
                <a:schemeClr val="bg1"/>
              </a:solidFill>
              <a:latin typeface="微软雅黑" panose="020B0503020204020204" pitchFamily="34" charset="-122"/>
              <a:ea typeface="微软雅黑" panose="020B0503020204020204" pitchFamily="34" charset="-122"/>
            </a:endParaRPr>
          </a:p>
          <a:p>
            <a:pPr fontAlgn="base">
              <a:spcBef>
                <a:spcPct val="0"/>
              </a:spcBef>
              <a:spcAft>
                <a:spcPct val="0"/>
              </a:spcAft>
            </a:pPr>
            <a:r>
              <a:rPr lang="zh-CN" altLang="en-US" dirty="0" smtClean="0">
                <a:solidFill>
                  <a:schemeClr val="bg1"/>
                </a:solidFill>
                <a:latin typeface="Impact" panose="020B0806030902050204" pitchFamily="34" charset="0"/>
                <a:ea typeface="宋体" panose="02010600030101010101" pitchFamily="2" charset="-122"/>
                <a:cs typeface="Arial" panose="020B0604020202020204" pitchFamily="34" charset="0"/>
              </a:rPr>
              <a:t>Insert </a:t>
            </a:r>
            <a:r>
              <a:rPr lang="zh-CN" altLang="en-US" dirty="0">
                <a:solidFill>
                  <a:schemeClr val="bg1"/>
                </a:solidFill>
                <a:latin typeface="Impact" panose="020B0806030902050204" pitchFamily="34" charset="0"/>
                <a:ea typeface="宋体" panose="02010600030101010101" pitchFamily="2" charset="-122"/>
                <a:cs typeface="Arial" panose="020B0604020202020204" pitchFamily="34" charset="0"/>
              </a:rPr>
              <a:t>Header Topic Here</a:t>
            </a:r>
            <a:endParaRPr lang="zh-CN" altLang="en-US" dirty="0">
              <a:solidFill>
                <a:schemeClr val="bg1"/>
              </a:solidFill>
              <a:latin typeface="Impact" panose="020B0806030902050204" pitchFamily="34" charset="0"/>
              <a:ea typeface="宋体" panose="02010600030101010101" pitchFamily="2" charset="-122"/>
              <a:cs typeface="Arial" panose="020B0604020202020204" pitchFamily="34" charset="0"/>
            </a:endParaRPr>
          </a:p>
        </p:txBody>
      </p:sp>
      <p:grpSp>
        <p:nvGrpSpPr>
          <p:cNvPr id="57" name="组合 56"/>
          <p:cNvGrpSpPr/>
          <p:nvPr/>
        </p:nvGrpSpPr>
        <p:grpSpPr>
          <a:xfrm>
            <a:off x="970010" y="2103617"/>
            <a:ext cx="3059768" cy="2758726"/>
            <a:chOff x="3720691" y="2824413"/>
            <a:chExt cx="1341120" cy="1209172"/>
          </a:xfrm>
        </p:grpSpPr>
        <p:sp>
          <p:nvSpPr>
            <p:cNvPr id="58"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64"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65" name="Freeform 5"/>
          <p:cNvSpPr/>
          <p:nvPr/>
        </p:nvSpPr>
        <p:spPr bwMode="auto">
          <a:xfrm rot="1855731">
            <a:off x="1198189" y="2309346"/>
            <a:ext cx="2603408" cy="2347270"/>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C00000"/>
            </a:solidFill>
            <a:prstDash val="sysDash"/>
            <a:miter lim="800000"/>
          </a:ln>
          <a:effectLst/>
        </p:spPr>
        <p:txBody>
          <a:bodyPr vert="horz" wrap="square" lIns="91440" tIns="45720" rIns="91440" bIns="45720" numCol="1" anchor="t" anchorCtr="0" compatLnSpc="1"/>
          <a:lstStyle/>
          <a:p>
            <a:endParaRPr lang="zh-CN" altLang="en-US"/>
          </a:p>
        </p:txBody>
      </p:sp>
      <p:sp>
        <p:nvSpPr>
          <p:cNvPr id="67" name="Freeform 127"/>
          <p:cNvSpPr/>
          <p:nvPr/>
        </p:nvSpPr>
        <p:spPr bwMode="auto">
          <a:xfrm>
            <a:off x="1812998" y="2480892"/>
            <a:ext cx="1401816" cy="1250414"/>
          </a:xfrm>
          <a:custGeom>
            <a:avLst/>
            <a:gdLst>
              <a:gd name="T0" fmla="*/ 129 w 250"/>
              <a:gd name="T1" fmla="*/ 0 h 223"/>
              <a:gd name="T2" fmla="*/ 136 w 250"/>
              <a:gd name="T3" fmla="*/ 5 h 223"/>
              <a:gd name="T4" fmla="*/ 247 w 250"/>
              <a:gd name="T5" fmla="*/ 116 h 223"/>
              <a:gd name="T6" fmla="*/ 249 w 250"/>
              <a:gd name="T7" fmla="*/ 120 h 223"/>
              <a:gd name="T8" fmla="*/ 250 w 250"/>
              <a:gd name="T9" fmla="*/ 122 h 223"/>
              <a:gd name="T10" fmla="*/ 250 w 250"/>
              <a:gd name="T11" fmla="*/ 123 h 223"/>
              <a:gd name="T12" fmla="*/ 249 w 250"/>
              <a:gd name="T13" fmla="*/ 126 h 223"/>
              <a:gd name="T14" fmla="*/ 246 w 250"/>
              <a:gd name="T15" fmla="*/ 127 h 223"/>
              <a:gd name="T16" fmla="*/ 242 w 250"/>
              <a:gd name="T17" fmla="*/ 127 h 223"/>
              <a:gd name="T18" fmla="*/ 219 w 250"/>
              <a:gd name="T19" fmla="*/ 127 h 223"/>
              <a:gd name="T20" fmla="*/ 219 w 250"/>
              <a:gd name="T21" fmla="*/ 213 h 223"/>
              <a:gd name="T22" fmla="*/ 219 w 250"/>
              <a:gd name="T23" fmla="*/ 216 h 223"/>
              <a:gd name="T24" fmla="*/ 219 w 250"/>
              <a:gd name="T25" fmla="*/ 218 h 223"/>
              <a:gd name="T26" fmla="*/ 218 w 250"/>
              <a:gd name="T27" fmla="*/ 221 h 223"/>
              <a:gd name="T28" fmla="*/ 217 w 250"/>
              <a:gd name="T29" fmla="*/ 222 h 223"/>
              <a:gd name="T30" fmla="*/ 214 w 250"/>
              <a:gd name="T31" fmla="*/ 223 h 223"/>
              <a:gd name="T32" fmla="*/ 210 w 250"/>
              <a:gd name="T33" fmla="*/ 223 h 223"/>
              <a:gd name="T34" fmla="*/ 154 w 250"/>
              <a:gd name="T35" fmla="*/ 223 h 223"/>
              <a:gd name="T36" fmla="*/ 154 w 250"/>
              <a:gd name="T37" fmla="*/ 137 h 223"/>
              <a:gd name="T38" fmla="*/ 97 w 250"/>
              <a:gd name="T39" fmla="*/ 137 h 223"/>
              <a:gd name="T40" fmla="*/ 97 w 250"/>
              <a:gd name="T41" fmla="*/ 223 h 223"/>
              <a:gd name="T42" fmla="*/ 43 w 250"/>
              <a:gd name="T43" fmla="*/ 223 h 223"/>
              <a:gd name="T44" fmla="*/ 38 w 250"/>
              <a:gd name="T45" fmla="*/ 223 h 223"/>
              <a:gd name="T46" fmla="*/ 36 w 250"/>
              <a:gd name="T47" fmla="*/ 222 h 223"/>
              <a:gd name="T48" fmla="*/ 33 w 250"/>
              <a:gd name="T49" fmla="*/ 221 h 223"/>
              <a:gd name="T50" fmla="*/ 32 w 250"/>
              <a:gd name="T51" fmla="*/ 219 h 223"/>
              <a:gd name="T52" fmla="*/ 32 w 250"/>
              <a:gd name="T53" fmla="*/ 217 h 223"/>
              <a:gd name="T54" fmla="*/ 32 w 250"/>
              <a:gd name="T55" fmla="*/ 216 h 223"/>
              <a:gd name="T56" fmla="*/ 32 w 250"/>
              <a:gd name="T57" fmla="*/ 213 h 223"/>
              <a:gd name="T58" fmla="*/ 32 w 250"/>
              <a:gd name="T59" fmla="*/ 127 h 223"/>
              <a:gd name="T60" fmla="*/ 9 w 250"/>
              <a:gd name="T61" fmla="*/ 127 h 223"/>
              <a:gd name="T62" fmla="*/ 5 w 250"/>
              <a:gd name="T63" fmla="*/ 127 h 223"/>
              <a:gd name="T64" fmla="*/ 2 w 250"/>
              <a:gd name="T65" fmla="*/ 126 h 223"/>
              <a:gd name="T66" fmla="*/ 1 w 250"/>
              <a:gd name="T67" fmla="*/ 123 h 223"/>
              <a:gd name="T68" fmla="*/ 0 w 250"/>
              <a:gd name="T69" fmla="*/ 122 h 223"/>
              <a:gd name="T70" fmla="*/ 1 w 250"/>
              <a:gd name="T71" fmla="*/ 120 h 223"/>
              <a:gd name="T72" fmla="*/ 4 w 250"/>
              <a:gd name="T73" fmla="*/ 116 h 223"/>
              <a:gd name="T74" fmla="*/ 115 w 250"/>
              <a:gd name="T75" fmla="*/ 5 h 223"/>
              <a:gd name="T76" fmla="*/ 122 w 250"/>
              <a:gd name="T77" fmla="*/ 0 h 223"/>
              <a:gd name="T78" fmla="*/ 129 w 250"/>
              <a:gd name="T79"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0" h="223">
                <a:moveTo>
                  <a:pt x="129" y="0"/>
                </a:moveTo>
                <a:lnTo>
                  <a:pt x="136" y="5"/>
                </a:lnTo>
                <a:lnTo>
                  <a:pt x="247" y="116"/>
                </a:lnTo>
                <a:lnTo>
                  <a:pt x="249" y="120"/>
                </a:lnTo>
                <a:lnTo>
                  <a:pt x="250" y="122"/>
                </a:lnTo>
                <a:lnTo>
                  <a:pt x="250" y="123"/>
                </a:lnTo>
                <a:lnTo>
                  <a:pt x="249" y="126"/>
                </a:lnTo>
                <a:lnTo>
                  <a:pt x="246" y="127"/>
                </a:lnTo>
                <a:lnTo>
                  <a:pt x="242" y="127"/>
                </a:lnTo>
                <a:lnTo>
                  <a:pt x="219" y="127"/>
                </a:lnTo>
                <a:lnTo>
                  <a:pt x="219" y="213"/>
                </a:lnTo>
                <a:lnTo>
                  <a:pt x="219" y="216"/>
                </a:lnTo>
                <a:lnTo>
                  <a:pt x="219" y="218"/>
                </a:lnTo>
                <a:lnTo>
                  <a:pt x="218" y="221"/>
                </a:lnTo>
                <a:lnTo>
                  <a:pt x="217" y="222"/>
                </a:lnTo>
                <a:lnTo>
                  <a:pt x="214" y="223"/>
                </a:lnTo>
                <a:lnTo>
                  <a:pt x="210" y="223"/>
                </a:lnTo>
                <a:lnTo>
                  <a:pt x="154" y="223"/>
                </a:lnTo>
                <a:lnTo>
                  <a:pt x="154" y="137"/>
                </a:lnTo>
                <a:lnTo>
                  <a:pt x="97" y="137"/>
                </a:lnTo>
                <a:lnTo>
                  <a:pt x="97" y="223"/>
                </a:lnTo>
                <a:lnTo>
                  <a:pt x="43" y="223"/>
                </a:lnTo>
                <a:lnTo>
                  <a:pt x="38" y="223"/>
                </a:lnTo>
                <a:lnTo>
                  <a:pt x="36" y="222"/>
                </a:lnTo>
                <a:lnTo>
                  <a:pt x="33" y="221"/>
                </a:lnTo>
                <a:lnTo>
                  <a:pt x="32" y="219"/>
                </a:lnTo>
                <a:lnTo>
                  <a:pt x="32" y="217"/>
                </a:lnTo>
                <a:lnTo>
                  <a:pt x="32" y="216"/>
                </a:lnTo>
                <a:lnTo>
                  <a:pt x="32" y="213"/>
                </a:lnTo>
                <a:lnTo>
                  <a:pt x="32" y="127"/>
                </a:lnTo>
                <a:lnTo>
                  <a:pt x="9" y="127"/>
                </a:lnTo>
                <a:lnTo>
                  <a:pt x="5" y="127"/>
                </a:lnTo>
                <a:lnTo>
                  <a:pt x="2" y="126"/>
                </a:lnTo>
                <a:lnTo>
                  <a:pt x="1" y="123"/>
                </a:lnTo>
                <a:lnTo>
                  <a:pt x="0" y="122"/>
                </a:lnTo>
                <a:lnTo>
                  <a:pt x="1" y="120"/>
                </a:lnTo>
                <a:lnTo>
                  <a:pt x="4" y="116"/>
                </a:lnTo>
                <a:lnTo>
                  <a:pt x="115" y="5"/>
                </a:lnTo>
                <a:lnTo>
                  <a:pt x="122" y="0"/>
                </a:lnTo>
                <a:lnTo>
                  <a:pt x="129" y="0"/>
                </a:lnTo>
                <a:close/>
              </a:path>
            </a:pathLst>
          </a:custGeom>
          <a:solidFill>
            <a:srgbClr val="C00000"/>
          </a:solidFill>
          <a:ln w="0">
            <a:noFill/>
            <a:prstDash val="solid"/>
            <a:round/>
          </a:ln>
        </p:spPr>
        <p:txBody>
          <a:bodyPr vert="horz" wrap="square" lIns="91440" tIns="45720" rIns="91440" bIns="45720" numCol="1" anchor="t" anchorCtr="0" compatLnSpc="1"/>
          <a:lstStyle/>
          <a:p>
            <a:endParaRPr lang="zh-CN" altLang="en-US" dirty="0"/>
          </a:p>
        </p:txBody>
      </p:sp>
      <p:sp>
        <p:nvSpPr>
          <p:cNvPr id="68" name="TextBox 67"/>
          <p:cNvSpPr txBox="1"/>
          <p:nvPr/>
        </p:nvSpPr>
        <p:spPr>
          <a:xfrm>
            <a:off x="1862582" y="3707746"/>
            <a:ext cx="1389732" cy="769441"/>
          </a:xfrm>
          <a:prstGeom prst="rect">
            <a:avLst/>
          </a:prstGeom>
          <a:noFill/>
        </p:spPr>
        <p:txBody>
          <a:bodyPr wrap="square" rtlCol="0">
            <a:spAutoFit/>
          </a:bodyPr>
          <a:lstStyle/>
          <a:p>
            <a:r>
              <a:rPr lang="zh-CN" altLang="en-US" sz="4400" b="1" dirty="0" smtClean="0">
                <a:solidFill>
                  <a:srgbClr val="C00000"/>
                </a:solidFill>
                <a:latin typeface="微软雅黑" panose="020B0503020204020204" pitchFamily="34" charset="-122"/>
                <a:ea typeface="微软雅黑" panose="020B0503020204020204" pitchFamily="34" charset="-122"/>
              </a:rPr>
              <a:t>目录</a:t>
            </a:r>
            <a:endParaRPr lang="zh-CN" altLang="en-US" sz="4400" b="1" dirty="0">
              <a:solidFill>
                <a:srgbClr val="C00000"/>
              </a:solidFill>
              <a:latin typeface="微软雅黑" panose="020B0503020204020204" pitchFamily="34" charset="-122"/>
              <a:ea typeface="微软雅黑" panose="020B0503020204020204" pitchFamily="34" charset="-122"/>
            </a:endParaRPr>
          </a:p>
        </p:txBody>
      </p:sp>
      <p:grpSp>
        <p:nvGrpSpPr>
          <p:cNvPr id="75" name="组合 74"/>
          <p:cNvGrpSpPr/>
          <p:nvPr/>
        </p:nvGrpSpPr>
        <p:grpSpPr>
          <a:xfrm>
            <a:off x="6417473" y="1090400"/>
            <a:ext cx="1134868" cy="1023212"/>
            <a:chOff x="3720691" y="2824413"/>
            <a:chExt cx="1341120" cy="1209172"/>
          </a:xfrm>
        </p:grpSpPr>
        <p:sp>
          <p:nvSpPr>
            <p:cNvPr id="80"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85"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88" name="Freeform 5"/>
          <p:cNvSpPr/>
          <p:nvPr/>
        </p:nvSpPr>
        <p:spPr bwMode="auto">
          <a:xfrm rot="1855731">
            <a:off x="6502104" y="1166706"/>
            <a:ext cx="965604" cy="87060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C00000"/>
            </a:solidFill>
            <a:prstDash val="sysDash"/>
            <a:miter lim="800000"/>
          </a:ln>
          <a:effectLst/>
        </p:spPr>
        <p:txBody>
          <a:bodyPr vert="horz" wrap="square" lIns="91440" tIns="45720" rIns="91440" bIns="45720" numCol="1" anchor="t" anchorCtr="0" compatLnSpc="1"/>
          <a:lstStyle/>
          <a:p>
            <a:endParaRPr lang="zh-CN" altLang="en-US"/>
          </a:p>
        </p:txBody>
      </p:sp>
      <p:sp>
        <p:nvSpPr>
          <p:cNvPr id="89" name="TextBox 88"/>
          <p:cNvSpPr txBox="1"/>
          <p:nvPr/>
        </p:nvSpPr>
        <p:spPr>
          <a:xfrm>
            <a:off x="6683229" y="1168262"/>
            <a:ext cx="1157271" cy="830997"/>
          </a:xfrm>
          <a:prstGeom prst="rect">
            <a:avLst/>
          </a:prstGeom>
          <a:noFill/>
        </p:spPr>
        <p:txBody>
          <a:bodyPr wrap="square" rtlCol="0">
            <a:spAutoFit/>
          </a:bodyPr>
          <a:lstStyle/>
          <a:p>
            <a:r>
              <a:rPr lang="en-US" altLang="zh-CN" sz="4800" b="1" dirty="0" smtClean="0">
                <a:solidFill>
                  <a:srgbClr val="C00000"/>
                </a:solidFill>
                <a:latin typeface="微软雅黑" panose="020B0503020204020204" pitchFamily="34" charset="-122"/>
                <a:ea typeface="微软雅黑" panose="020B0503020204020204" pitchFamily="34" charset="-122"/>
              </a:rPr>
              <a:t>A</a:t>
            </a:r>
            <a:endParaRPr lang="zh-CN" altLang="en-US" sz="4800" b="1" dirty="0">
              <a:solidFill>
                <a:srgbClr val="C00000"/>
              </a:solidFill>
              <a:latin typeface="微软雅黑" panose="020B0503020204020204" pitchFamily="34" charset="-122"/>
              <a:ea typeface="微软雅黑" panose="020B0503020204020204" pitchFamily="34" charset="-122"/>
            </a:endParaRPr>
          </a:p>
        </p:txBody>
      </p:sp>
      <p:grpSp>
        <p:nvGrpSpPr>
          <p:cNvPr id="90" name="组合 89"/>
          <p:cNvGrpSpPr/>
          <p:nvPr/>
        </p:nvGrpSpPr>
        <p:grpSpPr>
          <a:xfrm>
            <a:off x="6422249" y="2340007"/>
            <a:ext cx="1134868" cy="1023212"/>
            <a:chOff x="3720691" y="2824413"/>
            <a:chExt cx="1341120" cy="1209172"/>
          </a:xfrm>
        </p:grpSpPr>
        <p:sp>
          <p:nvSpPr>
            <p:cNvPr id="91"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92"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93" name="Freeform 5"/>
          <p:cNvSpPr/>
          <p:nvPr/>
        </p:nvSpPr>
        <p:spPr bwMode="auto">
          <a:xfrm rot="1855731">
            <a:off x="6506880" y="2416313"/>
            <a:ext cx="965604" cy="87060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C00000"/>
            </a:solidFill>
            <a:prstDash val="sysDash"/>
            <a:miter lim="800000"/>
          </a:ln>
          <a:effectLst/>
        </p:spPr>
        <p:txBody>
          <a:bodyPr vert="horz" wrap="square" lIns="91440" tIns="45720" rIns="91440" bIns="45720" numCol="1" anchor="t" anchorCtr="0" compatLnSpc="1"/>
          <a:lstStyle/>
          <a:p>
            <a:endParaRPr lang="zh-CN" altLang="en-US"/>
          </a:p>
        </p:txBody>
      </p:sp>
      <p:sp>
        <p:nvSpPr>
          <p:cNvPr id="94" name="TextBox 93"/>
          <p:cNvSpPr txBox="1"/>
          <p:nvPr/>
        </p:nvSpPr>
        <p:spPr>
          <a:xfrm>
            <a:off x="6688005" y="2417869"/>
            <a:ext cx="1157271" cy="830997"/>
          </a:xfrm>
          <a:prstGeom prst="rect">
            <a:avLst/>
          </a:prstGeom>
          <a:noFill/>
        </p:spPr>
        <p:txBody>
          <a:bodyPr wrap="square" rtlCol="0">
            <a:spAutoFit/>
          </a:bodyPr>
          <a:lstStyle/>
          <a:p>
            <a:r>
              <a:rPr lang="en-US" altLang="zh-CN" sz="4800" b="1" dirty="0" smtClean="0">
                <a:solidFill>
                  <a:srgbClr val="C00000"/>
                </a:solidFill>
                <a:latin typeface="微软雅黑" panose="020B0503020204020204" pitchFamily="34" charset="-122"/>
                <a:ea typeface="微软雅黑" panose="020B0503020204020204" pitchFamily="34" charset="-122"/>
              </a:rPr>
              <a:t>B</a:t>
            </a:r>
            <a:endParaRPr lang="zh-CN" altLang="en-US" sz="4800" b="1" dirty="0">
              <a:solidFill>
                <a:srgbClr val="C00000"/>
              </a:solidFill>
              <a:latin typeface="微软雅黑" panose="020B0503020204020204" pitchFamily="34" charset="-122"/>
              <a:ea typeface="微软雅黑" panose="020B0503020204020204" pitchFamily="34" charset="-122"/>
            </a:endParaRPr>
          </a:p>
        </p:txBody>
      </p:sp>
      <p:grpSp>
        <p:nvGrpSpPr>
          <p:cNvPr id="95" name="组合 94"/>
          <p:cNvGrpSpPr/>
          <p:nvPr/>
        </p:nvGrpSpPr>
        <p:grpSpPr>
          <a:xfrm>
            <a:off x="6422249" y="3607252"/>
            <a:ext cx="1134868" cy="1023212"/>
            <a:chOff x="3720691" y="2824413"/>
            <a:chExt cx="1341120" cy="1209172"/>
          </a:xfrm>
        </p:grpSpPr>
        <p:sp>
          <p:nvSpPr>
            <p:cNvPr id="96"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97"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98" name="Freeform 5"/>
          <p:cNvSpPr/>
          <p:nvPr/>
        </p:nvSpPr>
        <p:spPr bwMode="auto">
          <a:xfrm rot="1855731">
            <a:off x="6506880" y="3683558"/>
            <a:ext cx="965604" cy="87060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C00000"/>
            </a:solidFill>
            <a:prstDash val="sysDash"/>
            <a:miter lim="800000"/>
          </a:ln>
          <a:effectLst/>
        </p:spPr>
        <p:txBody>
          <a:bodyPr vert="horz" wrap="square" lIns="91440" tIns="45720" rIns="91440" bIns="45720" numCol="1" anchor="t" anchorCtr="0" compatLnSpc="1"/>
          <a:lstStyle/>
          <a:p>
            <a:endParaRPr lang="zh-CN" altLang="en-US"/>
          </a:p>
        </p:txBody>
      </p:sp>
      <p:sp>
        <p:nvSpPr>
          <p:cNvPr id="99" name="TextBox 98"/>
          <p:cNvSpPr txBox="1"/>
          <p:nvPr/>
        </p:nvSpPr>
        <p:spPr>
          <a:xfrm>
            <a:off x="6688005" y="3685114"/>
            <a:ext cx="1157271" cy="830997"/>
          </a:xfrm>
          <a:prstGeom prst="rect">
            <a:avLst/>
          </a:prstGeom>
          <a:noFill/>
        </p:spPr>
        <p:txBody>
          <a:bodyPr wrap="square" rtlCol="0">
            <a:spAutoFit/>
          </a:bodyPr>
          <a:lstStyle/>
          <a:p>
            <a:r>
              <a:rPr lang="en-US" altLang="zh-CN" sz="4800" b="1" dirty="0" smtClean="0">
                <a:solidFill>
                  <a:srgbClr val="C00000"/>
                </a:solidFill>
                <a:latin typeface="微软雅黑" panose="020B0503020204020204" pitchFamily="34" charset="-122"/>
                <a:ea typeface="微软雅黑" panose="020B0503020204020204" pitchFamily="34" charset="-122"/>
              </a:rPr>
              <a:t>C</a:t>
            </a:r>
            <a:endParaRPr lang="zh-CN" altLang="en-US" sz="4800" b="1" dirty="0">
              <a:solidFill>
                <a:srgbClr val="C00000"/>
              </a:solidFill>
              <a:latin typeface="微软雅黑" panose="020B0503020204020204" pitchFamily="34" charset="-122"/>
              <a:ea typeface="微软雅黑" panose="020B0503020204020204" pitchFamily="34" charset="-122"/>
            </a:endParaRPr>
          </a:p>
        </p:txBody>
      </p:sp>
      <p:grpSp>
        <p:nvGrpSpPr>
          <p:cNvPr id="100" name="组合 99"/>
          <p:cNvGrpSpPr/>
          <p:nvPr/>
        </p:nvGrpSpPr>
        <p:grpSpPr>
          <a:xfrm>
            <a:off x="6422249" y="4867088"/>
            <a:ext cx="1134868" cy="1023212"/>
            <a:chOff x="3720691" y="2824413"/>
            <a:chExt cx="1341120" cy="1209172"/>
          </a:xfrm>
        </p:grpSpPr>
        <p:sp>
          <p:nvSpPr>
            <p:cNvPr id="101"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02"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103" name="Freeform 5"/>
          <p:cNvSpPr/>
          <p:nvPr/>
        </p:nvSpPr>
        <p:spPr bwMode="auto">
          <a:xfrm rot="1855731">
            <a:off x="6506880" y="4943394"/>
            <a:ext cx="965604" cy="87060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C00000"/>
            </a:solidFill>
            <a:prstDash val="sysDash"/>
            <a:miter lim="800000"/>
          </a:ln>
          <a:effectLst/>
        </p:spPr>
        <p:txBody>
          <a:bodyPr vert="horz" wrap="square" lIns="91440" tIns="45720" rIns="91440" bIns="45720" numCol="1" anchor="t" anchorCtr="0" compatLnSpc="1"/>
          <a:lstStyle/>
          <a:p>
            <a:endParaRPr lang="zh-CN" altLang="en-US"/>
          </a:p>
        </p:txBody>
      </p:sp>
      <p:sp>
        <p:nvSpPr>
          <p:cNvPr id="104" name="TextBox 103"/>
          <p:cNvSpPr txBox="1"/>
          <p:nvPr/>
        </p:nvSpPr>
        <p:spPr>
          <a:xfrm>
            <a:off x="6688005" y="4944950"/>
            <a:ext cx="1157271" cy="830997"/>
          </a:xfrm>
          <a:prstGeom prst="rect">
            <a:avLst/>
          </a:prstGeom>
          <a:noFill/>
        </p:spPr>
        <p:txBody>
          <a:bodyPr wrap="square" rtlCol="0">
            <a:spAutoFit/>
          </a:bodyPr>
          <a:lstStyle/>
          <a:p>
            <a:r>
              <a:rPr lang="en-US" altLang="zh-CN" sz="4800" b="1" dirty="0" smtClean="0">
                <a:solidFill>
                  <a:srgbClr val="C00000"/>
                </a:solidFill>
                <a:latin typeface="微软雅黑" panose="020B0503020204020204" pitchFamily="34" charset="-122"/>
                <a:ea typeface="微软雅黑" panose="020B0503020204020204" pitchFamily="34" charset="-122"/>
              </a:rPr>
              <a:t>D</a:t>
            </a:r>
            <a:endParaRPr lang="zh-CN" altLang="en-US" sz="4800"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1000">
    <p:push dir="u"/>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additive="base">
                                            <p:cTn id="7" dur="500" fill="hold"/>
                                            <p:tgtEl>
                                              <p:spTgt spid="57"/>
                                            </p:tgtEl>
                                            <p:attrNameLst>
                                              <p:attrName>ppt_x</p:attrName>
                                            </p:attrNameLst>
                                          </p:cBhvr>
                                          <p:tavLst>
                                            <p:tav tm="0">
                                              <p:val>
                                                <p:strVal val="0-#ppt_w/2"/>
                                              </p:val>
                                            </p:tav>
                                            <p:tav tm="100000">
                                              <p:val>
                                                <p:strVal val="#ppt_x"/>
                                              </p:val>
                                            </p:tav>
                                          </p:tavLst>
                                        </p:anim>
                                        <p:anim calcmode="lin" valueType="num">
                                          <p:cBhvr additive="base">
                                            <p:cTn id="8" dur="500" fill="hold"/>
                                            <p:tgtEl>
                                              <p:spTgt spid="5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5"/>
                                            </p:tgtEl>
                                            <p:attrNameLst>
                                              <p:attrName>style.visibility</p:attrName>
                                            </p:attrNameLst>
                                          </p:cBhvr>
                                          <p:to>
                                            <p:strVal val="visible"/>
                                          </p:to>
                                        </p:set>
                                        <p:anim calcmode="lin" valueType="num">
                                          <p:cBhvr additive="base">
                                            <p:cTn id="11" dur="500" fill="hold"/>
                                            <p:tgtEl>
                                              <p:spTgt spid="65"/>
                                            </p:tgtEl>
                                            <p:attrNameLst>
                                              <p:attrName>ppt_x</p:attrName>
                                            </p:attrNameLst>
                                          </p:cBhvr>
                                          <p:tavLst>
                                            <p:tav tm="0">
                                              <p:val>
                                                <p:strVal val="0-#ppt_w/2"/>
                                              </p:val>
                                            </p:tav>
                                            <p:tav tm="100000">
                                              <p:val>
                                                <p:strVal val="#ppt_x"/>
                                              </p:val>
                                            </p:tav>
                                          </p:tavLst>
                                        </p:anim>
                                        <p:anim calcmode="lin" valueType="num">
                                          <p:cBhvr additive="base">
                                            <p:cTn id="12" dur="500" fill="hold"/>
                                            <p:tgtEl>
                                              <p:spTgt spid="6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7" presetClass="entr" presetSubtype="0" fill="hold" grpId="0" nodeType="afterEffect">
                                      <p:stCondLst>
                                        <p:cond delay="0"/>
                                      </p:stCondLst>
                                      <p:childTnLst>
                                        <p:set>
                                          <p:cBhvr>
                                            <p:cTn id="15" dur="1" fill="hold">
                                              <p:stCondLst>
                                                <p:cond delay="0"/>
                                              </p:stCondLst>
                                            </p:cTn>
                                            <p:tgtEl>
                                              <p:spTgt spid="67"/>
                                            </p:tgtEl>
                                            <p:attrNameLst>
                                              <p:attrName>style.visibility</p:attrName>
                                            </p:attrNameLst>
                                          </p:cBhvr>
                                          <p:to>
                                            <p:strVal val="visible"/>
                                          </p:to>
                                        </p:set>
                                        <p:animEffect transition="in" filter="fade">
                                          <p:cBhvr>
                                            <p:cTn id="16" dur="1000"/>
                                            <p:tgtEl>
                                              <p:spTgt spid="67"/>
                                            </p:tgtEl>
                                          </p:cBhvr>
                                        </p:animEffect>
                                        <p:anim calcmode="lin" valueType="num">
                                          <p:cBhvr>
                                            <p:cTn id="17" dur="1000" fill="hold"/>
                                            <p:tgtEl>
                                              <p:spTgt spid="67"/>
                                            </p:tgtEl>
                                            <p:attrNameLst>
                                              <p:attrName>ppt_x</p:attrName>
                                            </p:attrNameLst>
                                          </p:cBhvr>
                                          <p:tavLst>
                                            <p:tav tm="0">
                                              <p:val>
                                                <p:strVal val="#ppt_x"/>
                                              </p:val>
                                            </p:tav>
                                            <p:tav tm="100000">
                                              <p:val>
                                                <p:strVal val="#ppt_x"/>
                                              </p:val>
                                            </p:tav>
                                          </p:tavLst>
                                        </p:anim>
                                        <p:anim calcmode="lin" valueType="num">
                                          <p:cBhvr>
                                            <p:cTn id="18" dur="1000" fill="hold"/>
                                            <p:tgtEl>
                                              <p:spTgt spid="67"/>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42" presetClass="entr" presetSubtype="0" fill="hold" grpId="0" nodeType="afterEffect">
                                      <p:stCondLst>
                                        <p:cond delay="0"/>
                                      </p:stCondLst>
                                      <p:childTnLst>
                                        <p:set>
                                          <p:cBhvr>
                                            <p:cTn id="21" dur="1" fill="hold">
                                              <p:stCondLst>
                                                <p:cond delay="0"/>
                                              </p:stCondLst>
                                            </p:cTn>
                                            <p:tgtEl>
                                              <p:spTgt spid="68"/>
                                            </p:tgtEl>
                                            <p:attrNameLst>
                                              <p:attrName>style.visibility</p:attrName>
                                            </p:attrNameLst>
                                          </p:cBhvr>
                                          <p:to>
                                            <p:strVal val="visible"/>
                                          </p:to>
                                        </p:set>
                                        <p:animEffect transition="in" filter="fade">
                                          <p:cBhvr>
                                            <p:cTn id="22" dur="1000"/>
                                            <p:tgtEl>
                                              <p:spTgt spid="68"/>
                                            </p:tgtEl>
                                          </p:cBhvr>
                                        </p:animEffect>
                                        <p:anim calcmode="lin" valueType="num">
                                          <p:cBhvr>
                                            <p:cTn id="23" dur="1000" fill="hold"/>
                                            <p:tgtEl>
                                              <p:spTgt spid="68"/>
                                            </p:tgtEl>
                                            <p:attrNameLst>
                                              <p:attrName>ppt_x</p:attrName>
                                            </p:attrNameLst>
                                          </p:cBhvr>
                                          <p:tavLst>
                                            <p:tav tm="0">
                                              <p:val>
                                                <p:strVal val="#ppt_x"/>
                                              </p:val>
                                            </p:tav>
                                            <p:tav tm="100000">
                                              <p:val>
                                                <p:strVal val="#ppt_x"/>
                                              </p:val>
                                            </p:tav>
                                          </p:tavLst>
                                        </p:anim>
                                        <p:anim calcmode="lin" valueType="num">
                                          <p:cBhvr>
                                            <p:cTn id="24" dur="1000" fill="hold"/>
                                            <p:tgtEl>
                                              <p:spTgt spid="68"/>
                                            </p:tgtEl>
                                            <p:attrNameLst>
                                              <p:attrName>ppt_y</p:attrName>
                                            </p:attrNameLst>
                                          </p:cBhvr>
                                          <p:tavLst>
                                            <p:tav tm="0">
                                              <p:val>
                                                <p:strVal val="#ppt_y+.1"/>
                                              </p:val>
                                            </p:tav>
                                            <p:tav tm="100000">
                                              <p:val>
                                                <p:strVal val="#ppt_y"/>
                                              </p:val>
                                            </p:tav>
                                          </p:tavLst>
                                        </p:anim>
                                      </p:childTnLst>
                                    </p:cTn>
                                  </p:par>
                                  <p:par>
                                    <p:cTn id="25" presetID="14" presetClass="entr" presetSubtype="10" fill="hold" nodeType="with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randombar(horizontal)">
                                          <p:cBhvr>
                                            <p:cTn id="27" dur="750"/>
                                            <p:tgtEl>
                                              <p:spTgt spid="28"/>
                                            </p:tgtEl>
                                          </p:cBhvr>
                                        </p:animEffect>
                                      </p:childTnLst>
                                    </p:cTn>
                                  </p:par>
                                </p:childTnLst>
                              </p:cTn>
                            </p:par>
                            <p:par>
                              <p:cTn id="28" fill="hold">
                                <p:stCondLst>
                                  <p:cond delay="2500"/>
                                </p:stCondLst>
                                <p:childTnLst>
                                  <p:par>
                                    <p:cTn id="29" presetID="6" presetClass="entr" presetSubtype="16" fill="hold" grpId="0"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circle(in)">
                                          <p:cBhvr>
                                            <p:cTn id="31" dur="750"/>
                                            <p:tgtEl>
                                              <p:spTgt spid="29"/>
                                            </p:tgtEl>
                                          </p:cBhvr>
                                        </p:animEffect>
                                      </p:childTnLst>
                                    </p:cTn>
                                  </p:par>
                                </p:childTnLst>
                              </p:cTn>
                            </p:par>
                            <p:par>
                              <p:cTn id="32" fill="hold">
                                <p:stCondLst>
                                  <p:cond delay="3500"/>
                                </p:stCondLst>
                                <p:childTnLst>
                                  <p:par>
                                    <p:cTn id="33" presetID="2" presetClass="entr" presetSubtype="8" fill="hold" nodeType="afterEffect">
                                      <p:stCondLst>
                                        <p:cond delay="0"/>
                                      </p:stCondLst>
                                      <p:childTnLst>
                                        <p:set>
                                          <p:cBhvr>
                                            <p:cTn id="34" dur="1" fill="hold">
                                              <p:stCondLst>
                                                <p:cond delay="0"/>
                                              </p:stCondLst>
                                            </p:cTn>
                                            <p:tgtEl>
                                              <p:spTgt spid="75"/>
                                            </p:tgtEl>
                                            <p:attrNameLst>
                                              <p:attrName>style.visibility</p:attrName>
                                            </p:attrNameLst>
                                          </p:cBhvr>
                                          <p:to>
                                            <p:strVal val="visible"/>
                                          </p:to>
                                        </p:set>
                                        <p:anim calcmode="lin" valueType="num">
                                          <p:cBhvr additive="base">
                                            <p:cTn id="35" dur="500" fill="hold"/>
                                            <p:tgtEl>
                                              <p:spTgt spid="75"/>
                                            </p:tgtEl>
                                            <p:attrNameLst>
                                              <p:attrName>ppt_x</p:attrName>
                                            </p:attrNameLst>
                                          </p:cBhvr>
                                          <p:tavLst>
                                            <p:tav tm="0">
                                              <p:val>
                                                <p:strVal val="0-#ppt_w/2"/>
                                              </p:val>
                                            </p:tav>
                                            <p:tav tm="100000">
                                              <p:val>
                                                <p:strVal val="#ppt_x"/>
                                              </p:val>
                                            </p:tav>
                                          </p:tavLst>
                                        </p:anim>
                                        <p:anim calcmode="lin" valueType="num">
                                          <p:cBhvr additive="base">
                                            <p:cTn id="36" dur="500" fill="hold"/>
                                            <p:tgtEl>
                                              <p:spTgt spid="75"/>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88"/>
                                            </p:tgtEl>
                                            <p:attrNameLst>
                                              <p:attrName>style.visibility</p:attrName>
                                            </p:attrNameLst>
                                          </p:cBhvr>
                                          <p:to>
                                            <p:strVal val="visible"/>
                                          </p:to>
                                        </p:set>
                                        <p:anim calcmode="lin" valueType="num">
                                          <p:cBhvr additive="base">
                                            <p:cTn id="39" dur="500" fill="hold"/>
                                            <p:tgtEl>
                                              <p:spTgt spid="88"/>
                                            </p:tgtEl>
                                            <p:attrNameLst>
                                              <p:attrName>ppt_x</p:attrName>
                                            </p:attrNameLst>
                                          </p:cBhvr>
                                          <p:tavLst>
                                            <p:tav tm="0">
                                              <p:val>
                                                <p:strVal val="0-#ppt_w/2"/>
                                              </p:val>
                                            </p:tav>
                                            <p:tav tm="100000">
                                              <p:val>
                                                <p:strVal val="#ppt_x"/>
                                              </p:val>
                                            </p:tav>
                                          </p:tavLst>
                                        </p:anim>
                                        <p:anim calcmode="lin" valueType="num">
                                          <p:cBhvr additive="base">
                                            <p:cTn id="40" dur="500" fill="hold"/>
                                            <p:tgtEl>
                                              <p:spTgt spid="88"/>
                                            </p:tgtEl>
                                            <p:attrNameLst>
                                              <p:attrName>ppt_y</p:attrName>
                                            </p:attrNameLst>
                                          </p:cBhvr>
                                          <p:tavLst>
                                            <p:tav tm="0">
                                              <p:val>
                                                <p:strVal val="#ppt_y"/>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89"/>
                                            </p:tgtEl>
                                            <p:attrNameLst>
                                              <p:attrName>style.visibility</p:attrName>
                                            </p:attrNameLst>
                                          </p:cBhvr>
                                          <p:to>
                                            <p:strVal val="visible"/>
                                          </p:to>
                                        </p:set>
                                        <p:animEffect transition="in" filter="fade">
                                          <p:cBhvr>
                                            <p:cTn id="43" dur="1000"/>
                                            <p:tgtEl>
                                              <p:spTgt spid="89"/>
                                            </p:tgtEl>
                                          </p:cBhvr>
                                        </p:animEffect>
                                        <p:anim calcmode="lin" valueType="num">
                                          <p:cBhvr>
                                            <p:cTn id="44" dur="1000" fill="hold"/>
                                            <p:tgtEl>
                                              <p:spTgt spid="89"/>
                                            </p:tgtEl>
                                            <p:attrNameLst>
                                              <p:attrName>ppt_x</p:attrName>
                                            </p:attrNameLst>
                                          </p:cBhvr>
                                          <p:tavLst>
                                            <p:tav tm="0">
                                              <p:val>
                                                <p:strVal val="#ppt_x"/>
                                              </p:val>
                                            </p:tav>
                                            <p:tav tm="100000">
                                              <p:val>
                                                <p:strVal val="#ppt_x"/>
                                              </p:val>
                                            </p:tav>
                                          </p:tavLst>
                                        </p:anim>
                                        <p:anim calcmode="lin" valueType="num">
                                          <p:cBhvr>
                                            <p:cTn id="45" dur="1000" fill="hold"/>
                                            <p:tgtEl>
                                              <p:spTgt spid="89"/>
                                            </p:tgtEl>
                                            <p:attrNameLst>
                                              <p:attrName>ppt_y</p:attrName>
                                            </p:attrNameLst>
                                          </p:cBhvr>
                                          <p:tavLst>
                                            <p:tav tm="0">
                                              <p:val>
                                                <p:strVal val="#ppt_y+.1"/>
                                              </p:val>
                                            </p:tav>
                                            <p:tav tm="100000">
                                              <p:val>
                                                <p:strVal val="#ppt_y"/>
                                              </p:val>
                                            </p:tav>
                                          </p:tavLst>
                                        </p:anim>
                                      </p:childTnLst>
                                    </p:cTn>
                                  </p:par>
                                  <p:par>
                                    <p:cTn id="46" presetID="2" presetClass="entr" presetSubtype="8" fill="hold" nodeType="withEffect">
                                      <p:stCondLst>
                                        <p:cond delay="0"/>
                                      </p:stCondLst>
                                      <p:childTnLst>
                                        <p:set>
                                          <p:cBhvr>
                                            <p:cTn id="47" dur="1" fill="hold">
                                              <p:stCondLst>
                                                <p:cond delay="0"/>
                                              </p:stCondLst>
                                            </p:cTn>
                                            <p:tgtEl>
                                              <p:spTgt spid="90"/>
                                            </p:tgtEl>
                                            <p:attrNameLst>
                                              <p:attrName>style.visibility</p:attrName>
                                            </p:attrNameLst>
                                          </p:cBhvr>
                                          <p:to>
                                            <p:strVal val="visible"/>
                                          </p:to>
                                        </p:set>
                                        <p:anim calcmode="lin" valueType="num">
                                          <p:cBhvr additive="base">
                                            <p:cTn id="48" dur="500" fill="hold"/>
                                            <p:tgtEl>
                                              <p:spTgt spid="90"/>
                                            </p:tgtEl>
                                            <p:attrNameLst>
                                              <p:attrName>ppt_x</p:attrName>
                                            </p:attrNameLst>
                                          </p:cBhvr>
                                          <p:tavLst>
                                            <p:tav tm="0">
                                              <p:val>
                                                <p:strVal val="0-#ppt_w/2"/>
                                              </p:val>
                                            </p:tav>
                                            <p:tav tm="100000">
                                              <p:val>
                                                <p:strVal val="#ppt_x"/>
                                              </p:val>
                                            </p:tav>
                                          </p:tavLst>
                                        </p:anim>
                                        <p:anim calcmode="lin" valueType="num">
                                          <p:cBhvr additive="base">
                                            <p:cTn id="49" dur="500" fill="hold"/>
                                            <p:tgtEl>
                                              <p:spTgt spid="90"/>
                                            </p:tgtEl>
                                            <p:attrNameLst>
                                              <p:attrName>ppt_y</p:attrName>
                                            </p:attrNameLst>
                                          </p:cBhvr>
                                          <p:tavLst>
                                            <p:tav tm="0">
                                              <p:val>
                                                <p:strVal val="#ppt_y"/>
                                              </p:val>
                                            </p:tav>
                                            <p:tav tm="100000">
                                              <p:val>
                                                <p:strVal val="#ppt_y"/>
                                              </p:val>
                                            </p:tav>
                                          </p:tavLst>
                                        </p:anim>
                                      </p:childTnLst>
                                    </p:cTn>
                                  </p:par>
                                  <p:par>
                                    <p:cTn id="50" presetID="2" presetClass="entr" presetSubtype="8" fill="hold" grpId="0" nodeType="withEffect">
                                      <p:stCondLst>
                                        <p:cond delay="0"/>
                                      </p:stCondLst>
                                      <p:childTnLst>
                                        <p:set>
                                          <p:cBhvr>
                                            <p:cTn id="51" dur="1" fill="hold">
                                              <p:stCondLst>
                                                <p:cond delay="0"/>
                                              </p:stCondLst>
                                            </p:cTn>
                                            <p:tgtEl>
                                              <p:spTgt spid="93"/>
                                            </p:tgtEl>
                                            <p:attrNameLst>
                                              <p:attrName>style.visibility</p:attrName>
                                            </p:attrNameLst>
                                          </p:cBhvr>
                                          <p:to>
                                            <p:strVal val="visible"/>
                                          </p:to>
                                        </p:set>
                                        <p:anim calcmode="lin" valueType="num">
                                          <p:cBhvr additive="base">
                                            <p:cTn id="52" dur="500" fill="hold"/>
                                            <p:tgtEl>
                                              <p:spTgt spid="93"/>
                                            </p:tgtEl>
                                            <p:attrNameLst>
                                              <p:attrName>ppt_x</p:attrName>
                                            </p:attrNameLst>
                                          </p:cBhvr>
                                          <p:tavLst>
                                            <p:tav tm="0">
                                              <p:val>
                                                <p:strVal val="0-#ppt_w/2"/>
                                              </p:val>
                                            </p:tav>
                                            <p:tav tm="100000">
                                              <p:val>
                                                <p:strVal val="#ppt_x"/>
                                              </p:val>
                                            </p:tav>
                                          </p:tavLst>
                                        </p:anim>
                                        <p:anim calcmode="lin" valueType="num">
                                          <p:cBhvr additive="base">
                                            <p:cTn id="53" dur="500" fill="hold"/>
                                            <p:tgtEl>
                                              <p:spTgt spid="93"/>
                                            </p:tgtEl>
                                            <p:attrNameLst>
                                              <p:attrName>ppt_y</p:attrName>
                                            </p:attrNameLst>
                                          </p:cBhvr>
                                          <p:tavLst>
                                            <p:tav tm="0">
                                              <p:val>
                                                <p:strVal val="#ppt_y"/>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94"/>
                                            </p:tgtEl>
                                            <p:attrNameLst>
                                              <p:attrName>style.visibility</p:attrName>
                                            </p:attrNameLst>
                                          </p:cBhvr>
                                          <p:to>
                                            <p:strVal val="visible"/>
                                          </p:to>
                                        </p:set>
                                        <p:animEffect transition="in" filter="fade">
                                          <p:cBhvr>
                                            <p:cTn id="56" dur="1000"/>
                                            <p:tgtEl>
                                              <p:spTgt spid="94"/>
                                            </p:tgtEl>
                                          </p:cBhvr>
                                        </p:animEffect>
                                        <p:anim calcmode="lin" valueType="num">
                                          <p:cBhvr>
                                            <p:cTn id="57" dur="1000" fill="hold"/>
                                            <p:tgtEl>
                                              <p:spTgt spid="94"/>
                                            </p:tgtEl>
                                            <p:attrNameLst>
                                              <p:attrName>ppt_x</p:attrName>
                                            </p:attrNameLst>
                                          </p:cBhvr>
                                          <p:tavLst>
                                            <p:tav tm="0">
                                              <p:val>
                                                <p:strVal val="#ppt_x"/>
                                              </p:val>
                                            </p:tav>
                                            <p:tav tm="100000">
                                              <p:val>
                                                <p:strVal val="#ppt_x"/>
                                              </p:val>
                                            </p:tav>
                                          </p:tavLst>
                                        </p:anim>
                                        <p:anim calcmode="lin" valueType="num">
                                          <p:cBhvr>
                                            <p:cTn id="58" dur="1000" fill="hold"/>
                                            <p:tgtEl>
                                              <p:spTgt spid="94"/>
                                            </p:tgtEl>
                                            <p:attrNameLst>
                                              <p:attrName>ppt_y</p:attrName>
                                            </p:attrNameLst>
                                          </p:cBhvr>
                                          <p:tavLst>
                                            <p:tav tm="0">
                                              <p:val>
                                                <p:strVal val="#ppt_y+.1"/>
                                              </p:val>
                                            </p:tav>
                                            <p:tav tm="100000">
                                              <p:val>
                                                <p:strVal val="#ppt_y"/>
                                              </p:val>
                                            </p:tav>
                                          </p:tavLst>
                                        </p:anim>
                                      </p:childTnLst>
                                    </p:cTn>
                                  </p:par>
                                  <p:par>
                                    <p:cTn id="59" presetID="2" presetClass="entr" presetSubtype="8" fill="hold" nodeType="withEffect">
                                      <p:stCondLst>
                                        <p:cond delay="0"/>
                                      </p:stCondLst>
                                      <p:childTnLst>
                                        <p:set>
                                          <p:cBhvr>
                                            <p:cTn id="60" dur="1" fill="hold">
                                              <p:stCondLst>
                                                <p:cond delay="0"/>
                                              </p:stCondLst>
                                            </p:cTn>
                                            <p:tgtEl>
                                              <p:spTgt spid="95"/>
                                            </p:tgtEl>
                                            <p:attrNameLst>
                                              <p:attrName>style.visibility</p:attrName>
                                            </p:attrNameLst>
                                          </p:cBhvr>
                                          <p:to>
                                            <p:strVal val="visible"/>
                                          </p:to>
                                        </p:set>
                                        <p:anim calcmode="lin" valueType="num">
                                          <p:cBhvr additive="base">
                                            <p:cTn id="61" dur="500" fill="hold"/>
                                            <p:tgtEl>
                                              <p:spTgt spid="95"/>
                                            </p:tgtEl>
                                            <p:attrNameLst>
                                              <p:attrName>ppt_x</p:attrName>
                                            </p:attrNameLst>
                                          </p:cBhvr>
                                          <p:tavLst>
                                            <p:tav tm="0">
                                              <p:val>
                                                <p:strVal val="0-#ppt_w/2"/>
                                              </p:val>
                                            </p:tav>
                                            <p:tav tm="100000">
                                              <p:val>
                                                <p:strVal val="#ppt_x"/>
                                              </p:val>
                                            </p:tav>
                                          </p:tavLst>
                                        </p:anim>
                                        <p:anim calcmode="lin" valueType="num">
                                          <p:cBhvr additive="base">
                                            <p:cTn id="62" dur="500" fill="hold"/>
                                            <p:tgtEl>
                                              <p:spTgt spid="95"/>
                                            </p:tgtEl>
                                            <p:attrNameLst>
                                              <p:attrName>ppt_y</p:attrName>
                                            </p:attrNameLst>
                                          </p:cBhvr>
                                          <p:tavLst>
                                            <p:tav tm="0">
                                              <p:val>
                                                <p:strVal val="#ppt_y"/>
                                              </p:val>
                                            </p:tav>
                                            <p:tav tm="100000">
                                              <p:val>
                                                <p:strVal val="#ppt_y"/>
                                              </p:val>
                                            </p:tav>
                                          </p:tavLst>
                                        </p:anim>
                                      </p:childTnLst>
                                    </p:cTn>
                                  </p:par>
                                  <p:par>
                                    <p:cTn id="63" presetID="2" presetClass="entr" presetSubtype="8" fill="hold" grpId="0" nodeType="withEffect">
                                      <p:stCondLst>
                                        <p:cond delay="0"/>
                                      </p:stCondLst>
                                      <p:childTnLst>
                                        <p:set>
                                          <p:cBhvr>
                                            <p:cTn id="64" dur="1" fill="hold">
                                              <p:stCondLst>
                                                <p:cond delay="0"/>
                                              </p:stCondLst>
                                            </p:cTn>
                                            <p:tgtEl>
                                              <p:spTgt spid="98"/>
                                            </p:tgtEl>
                                            <p:attrNameLst>
                                              <p:attrName>style.visibility</p:attrName>
                                            </p:attrNameLst>
                                          </p:cBhvr>
                                          <p:to>
                                            <p:strVal val="visible"/>
                                          </p:to>
                                        </p:set>
                                        <p:anim calcmode="lin" valueType="num">
                                          <p:cBhvr additive="base">
                                            <p:cTn id="65" dur="500" fill="hold"/>
                                            <p:tgtEl>
                                              <p:spTgt spid="98"/>
                                            </p:tgtEl>
                                            <p:attrNameLst>
                                              <p:attrName>ppt_x</p:attrName>
                                            </p:attrNameLst>
                                          </p:cBhvr>
                                          <p:tavLst>
                                            <p:tav tm="0">
                                              <p:val>
                                                <p:strVal val="0-#ppt_w/2"/>
                                              </p:val>
                                            </p:tav>
                                            <p:tav tm="100000">
                                              <p:val>
                                                <p:strVal val="#ppt_x"/>
                                              </p:val>
                                            </p:tav>
                                          </p:tavLst>
                                        </p:anim>
                                        <p:anim calcmode="lin" valueType="num">
                                          <p:cBhvr additive="base">
                                            <p:cTn id="66" dur="500" fill="hold"/>
                                            <p:tgtEl>
                                              <p:spTgt spid="98"/>
                                            </p:tgtEl>
                                            <p:attrNameLst>
                                              <p:attrName>ppt_y</p:attrName>
                                            </p:attrNameLst>
                                          </p:cBhvr>
                                          <p:tavLst>
                                            <p:tav tm="0">
                                              <p:val>
                                                <p:strVal val="#ppt_y"/>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99"/>
                                            </p:tgtEl>
                                            <p:attrNameLst>
                                              <p:attrName>style.visibility</p:attrName>
                                            </p:attrNameLst>
                                          </p:cBhvr>
                                          <p:to>
                                            <p:strVal val="visible"/>
                                          </p:to>
                                        </p:set>
                                        <p:animEffect transition="in" filter="fade">
                                          <p:cBhvr>
                                            <p:cTn id="69" dur="1000"/>
                                            <p:tgtEl>
                                              <p:spTgt spid="99"/>
                                            </p:tgtEl>
                                          </p:cBhvr>
                                        </p:animEffect>
                                        <p:anim calcmode="lin" valueType="num">
                                          <p:cBhvr>
                                            <p:cTn id="70" dur="1000" fill="hold"/>
                                            <p:tgtEl>
                                              <p:spTgt spid="99"/>
                                            </p:tgtEl>
                                            <p:attrNameLst>
                                              <p:attrName>ppt_x</p:attrName>
                                            </p:attrNameLst>
                                          </p:cBhvr>
                                          <p:tavLst>
                                            <p:tav tm="0">
                                              <p:val>
                                                <p:strVal val="#ppt_x"/>
                                              </p:val>
                                            </p:tav>
                                            <p:tav tm="100000">
                                              <p:val>
                                                <p:strVal val="#ppt_x"/>
                                              </p:val>
                                            </p:tav>
                                          </p:tavLst>
                                        </p:anim>
                                        <p:anim calcmode="lin" valueType="num">
                                          <p:cBhvr>
                                            <p:cTn id="71" dur="1000" fill="hold"/>
                                            <p:tgtEl>
                                              <p:spTgt spid="99"/>
                                            </p:tgtEl>
                                            <p:attrNameLst>
                                              <p:attrName>ppt_y</p:attrName>
                                            </p:attrNameLst>
                                          </p:cBhvr>
                                          <p:tavLst>
                                            <p:tav tm="0">
                                              <p:val>
                                                <p:strVal val="#ppt_y+.1"/>
                                              </p:val>
                                            </p:tav>
                                            <p:tav tm="100000">
                                              <p:val>
                                                <p:strVal val="#ppt_y"/>
                                              </p:val>
                                            </p:tav>
                                          </p:tavLst>
                                        </p:anim>
                                      </p:childTnLst>
                                    </p:cTn>
                                  </p:par>
                                  <p:par>
                                    <p:cTn id="72" presetID="2" presetClass="entr" presetSubtype="8" fill="hold" nodeType="withEffect">
                                      <p:stCondLst>
                                        <p:cond delay="0"/>
                                      </p:stCondLst>
                                      <p:childTnLst>
                                        <p:set>
                                          <p:cBhvr>
                                            <p:cTn id="73" dur="1" fill="hold">
                                              <p:stCondLst>
                                                <p:cond delay="0"/>
                                              </p:stCondLst>
                                            </p:cTn>
                                            <p:tgtEl>
                                              <p:spTgt spid="100"/>
                                            </p:tgtEl>
                                            <p:attrNameLst>
                                              <p:attrName>style.visibility</p:attrName>
                                            </p:attrNameLst>
                                          </p:cBhvr>
                                          <p:to>
                                            <p:strVal val="visible"/>
                                          </p:to>
                                        </p:set>
                                        <p:anim calcmode="lin" valueType="num">
                                          <p:cBhvr additive="base">
                                            <p:cTn id="74" dur="500" fill="hold"/>
                                            <p:tgtEl>
                                              <p:spTgt spid="100"/>
                                            </p:tgtEl>
                                            <p:attrNameLst>
                                              <p:attrName>ppt_x</p:attrName>
                                            </p:attrNameLst>
                                          </p:cBhvr>
                                          <p:tavLst>
                                            <p:tav tm="0">
                                              <p:val>
                                                <p:strVal val="0-#ppt_w/2"/>
                                              </p:val>
                                            </p:tav>
                                            <p:tav tm="100000">
                                              <p:val>
                                                <p:strVal val="#ppt_x"/>
                                              </p:val>
                                            </p:tav>
                                          </p:tavLst>
                                        </p:anim>
                                        <p:anim calcmode="lin" valueType="num">
                                          <p:cBhvr additive="base">
                                            <p:cTn id="75" dur="500" fill="hold"/>
                                            <p:tgtEl>
                                              <p:spTgt spid="100"/>
                                            </p:tgtEl>
                                            <p:attrNameLst>
                                              <p:attrName>ppt_y</p:attrName>
                                            </p:attrNameLst>
                                          </p:cBhvr>
                                          <p:tavLst>
                                            <p:tav tm="0">
                                              <p:val>
                                                <p:strVal val="#ppt_y"/>
                                              </p:val>
                                            </p:tav>
                                            <p:tav tm="100000">
                                              <p:val>
                                                <p:strVal val="#ppt_y"/>
                                              </p:val>
                                            </p:tav>
                                          </p:tavLst>
                                        </p:anim>
                                      </p:childTnLst>
                                    </p:cTn>
                                  </p:par>
                                  <p:par>
                                    <p:cTn id="76" presetID="2" presetClass="entr" presetSubtype="8" fill="hold" grpId="0" nodeType="withEffect">
                                      <p:stCondLst>
                                        <p:cond delay="0"/>
                                      </p:stCondLst>
                                      <p:childTnLst>
                                        <p:set>
                                          <p:cBhvr>
                                            <p:cTn id="77" dur="1" fill="hold">
                                              <p:stCondLst>
                                                <p:cond delay="0"/>
                                              </p:stCondLst>
                                            </p:cTn>
                                            <p:tgtEl>
                                              <p:spTgt spid="103"/>
                                            </p:tgtEl>
                                            <p:attrNameLst>
                                              <p:attrName>style.visibility</p:attrName>
                                            </p:attrNameLst>
                                          </p:cBhvr>
                                          <p:to>
                                            <p:strVal val="visible"/>
                                          </p:to>
                                        </p:set>
                                        <p:anim calcmode="lin" valueType="num">
                                          <p:cBhvr additive="base">
                                            <p:cTn id="78" dur="500" fill="hold"/>
                                            <p:tgtEl>
                                              <p:spTgt spid="103"/>
                                            </p:tgtEl>
                                            <p:attrNameLst>
                                              <p:attrName>ppt_x</p:attrName>
                                            </p:attrNameLst>
                                          </p:cBhvr>
                                          <p:tavLst>
                                            <p:tav tm="0">
                                              <p:val>
                                                <p:strVal val="0-#ppt_w/2"/>
                                              </p:val>
                                            </p:tav>
                                            <p:tav tm="100000">
                                              <p:val>
                                                <p:strVal val="#ppt_x"/>
                                              </p:val>
                                            </p:tav>
                                          </p:tavLst>
                                        </p:anim>
                                        <p:anim calcmode="lin" valueType="num">
                                          <p:cBhvr additive="base">
                                            <p:cTn id="79" dur="500" fill="hold"/>
                                            <p:tgtEl>
                                              <p:spTgt spid="103"/>
                                            </p:tgtEl>
                                            <p:attrNameLst>
                                              <p:attrName>ppt_y</p:attrName>
                                            </p:attrNameLst>
                                          </p:cBhvr>
                                          <p:tavLst>
                                            <p:tav tm="0">
                                              <p:val>
                                                <p:strVal val="#ppt_y"/>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104"/>
                                            </p:tgtEl>
                                            <p:attrNameLst>
                                              <p:attrName>style.visibility</p:attrName>
                                            </p:attrNameLst>
                                          </p:cBhvr>
                                          <p:to>
                                            <p:strVal val="visible"/>
                                          </p:to>
                                        </p:set>
                                        <p:animEffect transition="in" filter="fade">
                                          <p:cBhvr>
                                            <p:cTn id="82" dur="1000"/>
                                            <p:tgtEl>
                                              <p:spTgt spid="104"/>
                                            </p:tgtEl>
                                          </p:cBhvr>
                                        </p:animEffect>
                                        <p:anim calcmode="lin" valueType="num">
                                          <p:cBhvr>
                                            <p:cTn id="83" dur="1000" fill="hold"/>
                                            <p:tgtEl>
                                              <p:spTgt spid="104"/>
                                            </p:tgtEl>
                                            <p:attrNameLst>
                                              <p:attrName>ppt_x</p:attrName>
                                            </p:attrNameLst>
                                          </p:cBhvr>
                                          <p:tavLst>
                                            <p:tav tm="0">
                                              <p:val>
                                                <p:strVal val="#ppt_x"/>
                                              </p:val>
                                            </p:tav>
                                            <p:tav tm="100000">
                                              <p:val>
                                                <p:strVal val="#ppt_x"/>
                                              </p:val>
                                            </p:tav>
                                          </p:tavLst>
                                        </p:anim>
                                        <p:anim calcmode="lin" valueType="num">
                                          <p:cBhvr>
                                            <p:cTn id="84" dur="1000" fill="hold"/>
                                            <p:tgtEl>
                                              <p:spTgt spid="104"/>
                                            </p:tgtEl>
                                            <p:attrNameLst>
                                              <p:attrName>ppt_y</p:attrName>
                                            </p:attrNameLst>
                                          </p:cBhvr>
                                          <p:tavLst>
                                            <p:tav tm="0">
                                              <p:val>
                                                <p:strVal val="#ppt_y+.1"/>
                                              </p:val>
                                            </p:tav>
                                            <p:tav tm="100000">
                                              <p:val>
                                                <p:strVal val="#ppt_y"/>
                                              </p:val>
                                            </p:tav>
                                          </p:tavLst>
                                        </p:anim>
                                      </p:childTnLst>
                                    </p:cTn>
                                  </p:par>
                                </p:childTnLst>
                              </p:cTn>
                            </p:par>
                            <p:par>
                              <p:cTn id="85" fill="hold">
                                <p:stCondLst>
                                  <p:cond delay="4000"/>
                                </p:stCondLst>
                                <p:childTnLst>
                                  <p:par>
                                    <p:cTn id="86" presetID="2" presetClass="entr" presetSubtype="2" fill="hold" grpId="0" nodeType="afterEffect" p14:presetBounceEnd="58000">
                                      <p:stCondLst>
                                        <p:cond delay="0"/>
                                      </p:stCondLst>
                                      <p:childTnLst>
                                        <p:set>
                                          <p:cBhvr>
                                            <p:cTn id="87" dur="1" fill="hold">
                                              <p:stCondLst>
                                                <p:cond delay="0"/>
                                              </p:stCondLst>
                                            </p:cTn>
                                            <p:tgtEl>
                                              <p:spTgt spid="30"/>
                                            </p:tgtEl>
                                            <p:attrNameLst>
                                              <p:attrName>style.visibility</p:attrName>
                                            </p:attrNameLst>
                                          </p:cBhvr>
                                          <p:to>
                                            <p:strVal val="visible"/>
                                          </p:to>
                                        </p:set>
                                        <p:anim calcmode="lin" valueType="num" p14:bounceEnd="58000">
                                          <p:cBhvr additive="base">
                                            <p:cTn id="88" dur="600" fill="hold"/>
                                            <p:tgtEl>
                                              <p:spTgt spid="30"/>
                                            </p:tgtEl>
                                            <p:attrNameLst>
                                              <p:attrName>ppt_x</p:attrName>
                                            </p:attrNameLst>
                                          </p:cBhvr>
                                          <p:tavLst>
                                            <p:tav tm="0">
                                              <p:val>
                                                <p:strVal val="1+#ppt_w/2"/>
                                              </p:val>
                                            </p:tav>
                                            <p:tav tm="100000">
                                              <p:val>
                                                <p:strVal val="#ppt_x"/>
                                              </p:val>
                                            </p:tav>
                                          </p:tavLst>
                                        </p:anim>
                                        <p:anim calcmode="lin" valueType="num" p14:bounceEnd="58000">
                                          <p:cBhvr additive="base">
                                            <p:cTn id="89" dur="600" fill="hold"/>
                                            <p:tgtEl>
                                              <p:spTgt spid="30"/>
                                            </p:tgtEl>
                                            <p:attrNameLst>
                                              <p:attrName>ppt_y</p:attrName>
                                            </p:attrNameLst>
                                          </p:cBhvr>
                                          <p:tavLst>
                                            <p:tav tm="0">
                                              <p:val>
                                                <p:strVal val="#ppt_y"/>
                                              </p:val>
                                            </p:tav>
                                            <p:tav tm="100000">
                                              <p:val>
                                                <p:strVal val="#ppt_y"/>
                                              </p:val>
                                            </p:tav>
                                          </p:tavLst>
                                        </p:anim>
                                      </p:childTnLst>
                                    </p:cTn>
                                  </p:par>
                                </p:childTnLst>
                              </p:cTn>
                            </p:par>
                            <p:par>
                              <p:cTn id="90" fill="hold">
                                <p:stCondLst>
                                  <p:cond delay="5000"/>
                                </p:stCondLst>
                                <p:childTnLst>
                                  <p:par>
                                    <p:cTn id="91" presetID="2" presetClass="entr" presetSubtype="2" fill="hold" grpId="0" nodeType="afterEffect" p14:presetBounceEnd="58000">
                                      <p:stCondLst>
                                        <p:cond delay="0"/>
                                      </p:stCondLst>
                                      <p:childTnLst>
                                        <p:set>
                                          <p:cBhvr>
                                            <p:cTn id="92" dur="1" fill="hold">
                                              <p:stCondLst>
                                                <p:cond delay="0"/>
                                              </p:stCondLst>
                                            </p:cTn>
                                            <p:tgtEl>
                                              <p:spTgt spid="35"/>
                                            </p:tgtEl>
                                            <p:attrNameLst>
                                              <p:attrName>style.visibility</p:attrName>
                                            </p:attrNameLst>
                                          </p:cBhvr>
                                          <p:to>
                                            <p:strVal val="visible"/>
                                          </p:to>
                                        </p:set>
                                        <p:anim calcmode="lin" valueType="num" p14:bounceEnd="58000">
                                          <p:cBhvr additive="base">
                                            <p:cTn id="93" dur="600" fill="hold"/>
                                            <p:tgtEl>
                                              <p:spTgt spid="35"/>
                                            </p:tgtEl>
                                            <p:attrNameLst>
                                              <p:attrName>ppt_x</p:attrName>
                                            </p:attrNameLst>
                                          </p:cBhvr>
                                          <p:tavLst>
                                            <p:tav tm="0">
                                              <p:val>
                                                <p:strVal val="1+#ppt_w/2"/>
                                              </p:val>
                                            </p:tav>
                                            <p:tav tm="100000">
                                              <p:val>
                                                <p:strVal val="#ppt_x"/>
                                              </p:val>
                                            </p:tav>
                                          </p:tavLst>
                                        </p:anim>
                                        <p:anim calcmode="lin" valueType="num" p14:bounceEnd="58000">
                                          <p:cBhvr additive="base">
                                            <p:cTn id="94" dur="600" fill="hold"/>
                                            <p:tgtEl>
                                              <p:spTgt spid="35"/>
                                            </p:tgtEl>
                                            <p:attrNameLst>
                                              <p:attrName>ppt_y</p:attrName>
                                            </p:attrNameLst>
                                          </p:cBhvr>
                                          <p:tavLst>
                                            <p:tav tm="0">
                                              <p:val>
                                                <p:strVal val="#ppt_y"/>
                                              </p:val>
                                            </p:tav>
                                            <p:tav tm="100000">
                                              <p:val>
                                                <p:strVal val="#ppt_y"/>
                                              </p:val>
                                            </p:tav>
                                          </p:tavLst>
                                        </p:anim>
                                      </p:childTnLst>
                                    </p:cTn>
                                  </p:par>
                                </p:childTnLst>
                              </p:cTn>
                            </p:par>
                            <p:par>
                              <p:cTn id="95" fill="hold">
                                <p:stCondLst>
                                  <p:cond delay="6000"/>
                                </p:stCondLst>
                                <p:childTnLst>
                                  <p:par>
                                    <p:cTn id="96" presetID="2" presetClass="entr" presetSubtype="2" fill="hold" grpId="0" nodeType="afterEffect" p14:presetBounceEnd="58000">
                                      <p:stCondLst>
                                        <p:cond delay="0"/>
                                      </p:stCondLst>
                                      <p:childTnLst>
                                        <p:set>
                                          <p:cBhvr>
                                            <p:cTn id="97" dur="1" fill="hold">
                                              <p:stCondLst>
                                                <p:cond delay="0"/>
                                              </p:stCondLst>
                                            </p:cTn>
                                            <p:tgtEl>
                                              <p:spTgt spid="40"/>
                                            </p:tgtEl>
                                            <p:attrNameLst>
                                              <p:attrName>style.visibility</p:attrName>
                                            </p:attrNameLst>
                                          </p:cBhvr>
                                          <p:to>
                                            <p:strVal val="visible"/>
                                          </p:to>
                                        </p:set>
                                        <p:anim calcmode="lin" valueType="num" p14:bounceEnd="58000">
                                          <p:cBhvr additive="base">
                                            <p:cTn id="98" dur="600" fill="hold"/>
                                            <p:tgtEl>
                                              <p:spTgt spid="40"/>
                                            </p:tgtEl>
                                            <p:attrNameLst>
                                              <p:attrName>ppt_x</p:attrName>
                                            </p:attrNameLst>
                                          </p:cBhvr>
                                          <p:tavLst>
                                            <p:tav tm="0">
                                              <p:val>
                                                <p:strVal val="1+#ppt_w/2"/>
                                              </p:val>
                                            </p:tav>
                                            <p:tav tm="100000">
                                              <p:val>
                                                <p:strVal val="#ppt_x"/>
                                              </p:val>
                                            </p:tav>
                                          </p:tavLst>
                                        </p:anim>
                                        <p:anim calcmode="lin" valueType="num" p14:bounceEnd="58000">
                                          <p:cBhvr additive="base">
                                            <p:cTn id="99" dur="600" fill="hold"/>
                                            <p:tgtEl>
                                              <p:spTgt spid="40"/>
                                            </p:tgtEl>
                                            <p:attrNameLst>
                                              <p:attrName>ppt_y</p:attrName>
                                            </p:attrNameLst>
                                          </p:cBhvr>
                                          <p:tavLst>
                                            <p:tav tm="0">
                                              <p:val>
                                                <p:strVal val="#ppt_y"/>
                                              </p:val>
                                            </p:tav>
                                            <p:tav tm="100000">
                                              <p:val>
                                                <p:strVal val="#ppt_y"/>
                                              </p:val>
                                            </p:tav>
                                          </p:tavLst>
                                        </p:anim>
                                      </p:childTnLst>
                                    </p:cTn>
                                  </p:par>
                                </p:childTnLst>
                              </p:cTn>
                            </p:par>
                            <p:par>
                              <p:cTn id="100" fill="hold">
                                <p:stCondLst>
                                  <p:cond delay="7000"/>
                                </p:stCondLst>
                                <p:childTnLst>
                                  <p:par>
                                    <p:cTn id="101" presetID="2" presetClass="entr" presetSubtype="2" fill="hold" grpId="0" nodeType="afterEffect" p14:presetBounceEnd="58000">
                                      <p:stCondLst>
                                        <p:cond delay="0"/>
                                      </p:stCondLst>
                                      <p:childTnLst>
                                        <p:set>
                                          <p:cBhvr>
                                            <p:cTn id="102" dur="1" fill="hold">
                                              <p:stCondLst>
                                                <p:cond delay="0"/>
                                              </p:stCondLst>
                                            </p:cTn>
                                            <p:tgtEl>
                                              <p:spTgt spid="45"/>
                                            </p:tgtEl>
                                            <p:attrNameLst>
                                              <p:attrName>style.visibility</p:attrName>
                                            </p:attrNameLst>
                                          </p:cBhvr>
                                          <p:to>
                                            <p:strVal val="visible"/>
                                          </p:to>
                                        </p:set>
                                        <p:anim calcmode="lin" valueType="num" p14:bounceEnd="58000">
                                          <p:cBhvr additive="base">
                                            <p:cTn id="103" dur="600" fill="hold"/>
                                            <p:tgtEl>
                                              <p:spTgt spid="45"/>
                                            </p:tgtEl>
                                            <p:attrNameLst>
                                              <p:attrName>ppt_x</p:attrName>
                                            </p:attrNameLst>
                                          </p:cBhvr>
                                          <p:tavLst>
                                            <p:tav tm="0">
                                              <p:val>
                                                <p:strVal val="1+#ppt_w/2"/>
                                              </p:val>
                                            </p:tav>
                                            <p:tav tm="100000">
                                              <p:val>
                                                <p:strVal val="#ppt_x"/>
                                              </p:val>
                                            </p:tav>
                                          </p:tavLst>
                                        </p:anim>
                                        <p:anim calcmode="lin" valueType="num" p14:bounceEnd="58000">
                                          <p:cBhvr additive="base">
                                            <p:cTn id="104" dur="600" fill="hold"/>
                                            <p:tgtEl>
                                              <p:spTgt spid="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p:bldP spid="35" grpId="0"/>
          <p:bldP spid="40" grpId="0"/>
          <p:bldP spid="45" grpId="0"/>
          <p:bldP spid="65" grpId="0" animBg="1"/>
          <p:bldP spid="67" grpId="0" animBg="1"/>
          <p:bldP spid="68" grpId="0"/>
          <p:bldP spid="88" grpId="0" animBg="1"/>
          <p:bldP spid="89" grpId="0"/>
          <p:bldP spid="93" grpId="0" animBg="1"/>
          <p:bldP spid="94" grpId="0"/>
          <p:bldP spid="98" grpId="0" animBg="1"/>
          <p:bldP spid="99" grpId="0"/>
          <p:bldP spid="103" grpId="0" animBg="1"/>
          <p:bldP spid="10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additive="base">
                                            <p:cTn id="7" dur="500" fill="hold"/>
                                            <p:tgtEl>
                                              <p:spTgt spid="57"/>
                                            </p:tgtEl>
                                            <p:attrNameLst>
                                              <p:attrName>ppt_x</p:attrName>
                                            </p:attrNameLst>
                                          </p:cBhvr>
                                          <p:tavLst>
                                            <p:tav tm="0">
                                              <p:val>
                                                <p:strVal val="0-#ppt_w/2"/>
                                              </p:val>
                                            </p:tav>
                                            <p:tav tm="100000">
                                              <p:val>
                                                <p:strVal val="#ppt_x"/>
                                              </p:val>
                                            </p:tav>
                                          </p:tavLst>
                                        </p:anim>
                                        <p:anim calcmode="lin" valueType="num">
                                          <p:cBhvr additive="base">
                                            <p:cTn id="8" dur="500" fill="hold"/>
                                            <p:tgtEl>
                                              <p:spTgt spid="5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5"/>
                                            </p:tgtEl>
                                            <p:attrNameLst>
                                              <p:attrName>style.visibility</p:attrName>
                                            </p:attrNameLst>
                                          </p:cBhvr>
                                          <p:to>
                                            <p:strVal val="visible"/>
                                          </p:to>
                                        </p:set>
                                        <p:anim calcmode="lin" valueType="num">
                                          <p:cBhvr additive="base">
                                            <p:cTn id="11" dur="500" fill="hold"/>
                                            <p:tgtEl>
                                              <p:spTgt spid="65"/>
                                            </p:tgtEl>
                                            <p:attrNameLst>
                                              <p:attrName>ppt_x</p:attrName>
                                            </p:attrNameLst>
                                          </p:cBhvr>
                                          <p:tavLst>
                                            <p:tav tm="0">
                                              <p:val>
                                                <p:strVal val="0-#ppt_w/2"/>
                                              </p:val>
                                            </p:tav>
                                            <p:tav tm="100000">
                                              <p:val>
                                                <p:strVal val="#ppt_x"/>
                                              </p:val>
                                            </p:tav>
                                          </p:tavLst>
                                        </p:anim>
                                        <p:anim calcmode="lin" valueType="num">
                                          <p:cBhvr additive="base">
                                            <p:cTn id="12" dur="500" fill="hold"/>
                                            <p:tgtEl>
                                              <p:spTgt spid="6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7" presetClass="entr" presetSubtype="0" fill="hold" grpId="0" nodeType="afterEffect">
                                      <p:stCondLst>
                                        <p:cond delay="0"/>
                                      </p:stCondLst>
                                      <p:childTnLst>
                                        <p:set>
                                          <p:cBhvr>
                                            <p:cTn id="15" dur="1" fill="hold">
                                              <p:stCondLst>
                                                <p:cond delay="0"/>
                                              </p:stCondLst>
                                            </p:cTn>
                                            <p:tgtEl>
                                              <p:spTgt spid="67"/>
                                            </p:tgtEl>
                                            <p:attrNameLst>
                                              <p:attrName>style.visibility</p:attrName>
                                            </p:attrNameLst>
                                          </p:cBhvr>
                                          <p:to>
                                            <p:strVal val="visible"/>
                                          </p:to>
                                        </p:set>
                                        <p:animEffect transition="in" filter="fade">
                                          <p:cBhvr>
                                            <p:cTn id="16" dur="1000"/>
                                            <p:tgtEl>
                                              <p:spTgt spid="67"/>
                                            </p:tgtEl>
                                          </p:cBhvr>
                                        </p:animEffect>
                                        <p:anim calcmode="lin" valueType="num">
                                          <p:cBhvr>
                                            <p:cTn id="17" dur="1000" fill="hold"/>
                                            <p:tgtEl>
                                              <p:spTgt spid="67"/>
                                            </p:tgtEl>
                                            <p:attrNameLst>
                                              <p:attrName>ppt_x</p:attrName>
                                            </p:attrNameLst>
                                          </p:cBhvr>
                                          <p:tavLst>
                                            <p:tav tm="0">
                                              <p:val>
                                                <p:strVal val="#ppt_x"/>
                                              </p:val>
                                            </p:tav>
                                            <p:tav tm="100000">
                                              <p:val>
                                                <p:strVal val="#ppt_x"/>
                                              </p:val>
                                            </p:tav>
                                          </p:tavLst>
                                        </p:anim>
                                        <p:anim calcmode="lin" valueType="num">
                                          <p:cBhvr>
                                            <p:cTn id="18" dur="1000" fill="hold"/>
                                            <p:tgtEl>
                                              <p:spTgt spid="67"/>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42" presetClass="entr" presetSubtype="0" fill="hold" grpId="0" nodeType="afterEffect">
                                      <p:stCondLst>
                                        <p:cond delay="0"/>
                                      </p:stCondLst>
                                      <p:childTnLst>
                                        <p:set>
                                          <p:cBhvr>
                                            <p:cTn id="21" dur="1" fill="hold">
                                              <p:stCondLst>
                                                <p:cond delay="0"/>
                                              </p:stCondLst>
                                            </p:cTn>
                                            <p:tgtEl>
                                              <p:spTgt spid="68"/>
                                            </p:tgtEl>
                                            <p:attrNameLst>
                                              <p:attrName>style.visibility</p:attrName>
                                            </p:attrNameLst>
                                          </p:cBhvr>
                                          <p:to>
                                            <p:strVal val="visible"/>
                                          </p:to>
                                        </p:set>
                                        <p:animEffect transition="in" filter="fade">
                                          <p:cBhvr>
                                            <p:cTn id="22" dur="1000"/>
                                            <p:tgtEl>
                                              <p:spTgt spid="68"/>
                                            </p:tgtEl>
                                          </p:cBhvr>
                                        </p:animEffect>
                                        <p:anim calcmode="lin" valueType="num">
                                          <p:cBhvr>
                                            <p:cTn id="23" dur="1000" fill="hold"/>
                                            <p:tgtEl>
                                              <p:spTgt spid="68"/>
                                            </p:tgtEl>
                                            <p:attrNameLst>
                                              <p:attrName>ppt_x</p:attrName>
                                            </p:attrNameLst>
                                          </p:cBhvr>
                                          <p:tavLst>
                                            <p:tav tm="0">
                                              <p:val>
                                                <p:strVal val="#ppt_x"/>
                                              </p:val>
                                            </p:tav>
                                            <p:tav tm="100000">
                                              <p:val>
                                                <p:strVal val="#ppt_x"/>
                                              </p:val>
                                            </p:tav>
                                          </p:tavLst>
                                        </p:anim>
                                        <p:anim calcmode="lin" valueType="num">
                                          <p:cBhvr>
                                            <p:cTn id="24" dur="1000" fill="hold"/>
                                            <p:tgtEl>
                                              <p:spTgt spid="68"/>
                                            </p:tgtEl>
                                            <p:attrNameLst>
                                              <p:attrName>ppt_y</p:attrName>
                                            </p:attrNameLst>
                                          </p:cBhvr>
                                          <p:tavLst>
                                            <p:tav tm="0">
                                              <p:val>
                                                <p:strVal val="#ppt_y+.1"/>
                                              </p:val>
                                            </p:tav>
                                            <p:tav tm="100000">
                                              <p:val>
                                                <p:strVal val="#ppt_y"/>
                                              </p:val>
                                            </p:tav>
                                          </p:tavLst>
                                        </p:anim>
                                      </p:childTnLst>
                                    </p:cTn>
                                  </p:par>
                                  <p:par>
                                    <p:cTn id="25" presetID="14" presetClass="entr" presetSubtype="10" fill="hold" nodeType="with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randombar(horizontal)">
                                          <p:cBhvr>
                                            <p:cTn id="27" dur="750"/>
                                            <p:tgtEl>
                                              <p:spTgt spid="28"/>
                                            </p:tgtEl>
                                          </p:cBhvr>
                                        </p:animEffect>
                                      </p:childTnLst>
                                    </p:cTn>
                                  </p:par>
                                </p:childTnLst>
                              </p:cTn>
                            </p:par>
                            <p:par>
                              <p:cTn id="28" fill="hold">
                                <p:stCondLst>
                                  <p:cond delay="2500"/>
                                </p:stCondLst>
                                <p:childTnLst>
                                  <p:par>
                                    <p:cTn id="29" presetID="6" presetClass="entr" presetSubtype="16" fill="hold" grpId="0"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circle(in)">
                                          <p:cBhvr>
                                            <p:cTn id="31" dur="750"/>
                                            <p:tgtEl>
                                              <p:spTgt spid="29"/>
                                            </p:tgtEl>
                                          </p:cBhvr>
                                        </p:animEffect>
                                      </p:childTnLst>
                                    </p:cTn>
                                  </p:par>
                                </p:childTnLst>
                              </p:cTn>
                            </p:par>
                            <p:par>
                              <p:cTn id="32" fill="hold">
                                <p:stCondLst>
                                  <p:cond delay="3500"/>
                                </p:stCondLst>
                                <p:childTnLst>
                                  <p:par>
                                    <p:cTn id="33" presetID="2" presetClass="entr" presetSubtype="8" fill="hold" nodeType="afterEffect">
                                      <p:stCondLst>
                                        <p:cond delay="0"/>
                                      </p:stCondLst>
                                      <p:childTnLst>
                                        <p:set>
                                          <p:cBhvr>
                                            <p:cTn id="34" dur="1" fill="hold">
                                              <p:stCondLst>
                                                <p:cond delay="0"/>
                                              </p:stCondLst>
                                            </p:cTn>
                                            <p:tgtEl>
                                              <p:spTgt spid="75"/>
                                            </p:tgtEl>
                                            <p:attrNameLst>
                                              <p:attrName>style.visibility</p:attrName>
                                            </p:attrNameLst>
                                          </p:cBhvr>
                                          <p:to>
                                            <p:strVal val="visible"/>
                                          </p:to>
                                        </p:set>
                                        <p:anim calcmode="lin" valueType="num">
                                          <p:cBhvr additive="base">
                                            <p:cTn id="35" dur="500" fill="hold"/>
                                            <p:tgtEl>
                                              <p:spTgt spid="75"/>
                                            </p:tgtEl>
                                            <p:attrNameLst>
                                              <p:attrName>ppt_x</p:attrName>
                                            </p:attrNameLst>
                                          </p:cBhvr>
                                          <p:tavLst>
                                            <p:tav tm="0">
                                              <p:val>
                                                <p:strVal val="0-#ppt_w/2"/>
                                              </p:val>
                                            </p:tav>
                                            <p:tav tm="100000">
                                              <p:val>
                                                <p:strVal val="#ppt_x"/>
                                              </p:val>
                                            </p:tav>
                                          </p:tavLst>
                                        </p:anim>
                                        <p:anim calcmode="lin" valueType="num">
                                          <p:cBhvr additive="base">
                                            <p:cTn id="36" dur="500" fill="hold"/>
                                            <p:tgtEl>
                                              <p:spTgt spid="75"/>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88"/>
                                            </p:tgtEl>
                                            <p:attrNameLst>
                                              <p:attrName>style.visibility</p:attrName>
                                            </p:attrNameLst>
                                          </p:cBhvr>
                                          <p:to>
                                            <p:strVal val="visible"/>
                                          </p:to>
                                        </p:set>
                                        <p:anim calcmode="lin" valueType="num">
                                          <p:cBhvr additive="base">
                                            <p:cTn id="39" dur="500" fill="hold"/>
                                            <p:tgtEl>
                                              <p:spTgt spid="88"/>
                                            </p:tgtEl>
                                            <p:attrNameLst>
                                              <p:attrName>ppt_x</p:attrName>
                                            </p:attrNameLst>
                                          </p:cBhvr>
                                          <p:tavLst>
                                            <p:tav tm="0">
                                              <p:val>
                                                <p:strVal val="0-#ppt_w/2"/>
                                              </p:val>
                                            </p:tav>
                                            <p:tav tm="100000">
                                              <p:val>
                                                <p:strVal val="#ppt_x"/>
                                              </p:val>
                                            </p:tav>
                                          </p:tavLst>
                                        </p:anim>
                                        <p:anim calcmode="lin" valueType="num">
                                          <p:cBhvr additive="base">
                                            <p:cTn id="40" dur="500" fill="hold"/>
                                            <p:tgtEl>
                                              <p:spTgt spid="88"/>
                                            </p:tgtEl>
                                            <p:attrNameLst>
                                              <p:attrName>ppt_y</p:attrName>
                                            </p:attrNameLst>
                                          </p:cBhvr>
                                          <p:tavLst>
                                            <p:tav tm="0">
                                              <p:val>
                                                <p:strVal val="#ppt_y"/>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89"/>
                                            </p:tgtEl>
                                            <p:attrNameLst>
                                              <p:attrName>style.visibility</p:attrName>
                                            </p:attrNameLst>
                                          </p:cBhvr>
                                          <p:to>
                                            <p:strVal val="visible"/>
                                          </p:to>
                                        </p:set>
                                        <p:animEffect transition="in" filter="fade">
                                          <p:cBhvr>
                                            <p:cTn id="43" dur="1000"/>
                                            <p:tgtEl>
                                              <p:spTgt spid="89"/>
                                            </p:tgtEl>
                                          </p:cBhvr>
                                        </p:animEffect>
                                        <p:anim calcmode="lin" valueType="num">
                                          <p:cBhvr>
                                            <p:cTn id="44" dur="1000" fill="hold"/>
                                            <p:tgtEl>
                                              <p:spTgt spid="89"/>
                                            </p:tgtEl>
                                            <p:attrNameLst>
                                              <p:attrName>ppt_x</p:attrName>
                                            </p:attrNameLst>
                                          </p:cBhvr>
                                          <p:tavLst>
                                            <p:tav tm="0">
                                              <p:val>
                                                <p:strVal val="#ppt_x"/>
                                              </p:val>
                                            </p:tav>
                                            <p:tav tm="100000">
                                              <p:val>
                                                <p:strVal val="#ppt_x"/>
                                              </p:val>
                                            </p:tav>
                                          </p:tavLst>
                                        </p:anim>
                                        <p:anim calcmode="lin" valueType="num">
                                          <p:cBhvr>
                                            <p:cTn id="45" dur="1000" fill="hold"/>
                                            <p:tgtEl>
                                              <p:spTgt spid="89"/>
                                            </p:tgtEl>
                                            <p:attrNameLst>
                                              <p:attrName>ppt_y</p:attrName>
                                            </p:attrNameLst>
                                          </p:cBhvr>
                                          <p:tavLst>
                                            <p:tav tm="0">
                                              <p:val>
                                                <p:strVal val="#ppt_y+.1"/>
                                              </p:val>
                                            </p:tav>
                                            <p:tav tm="100000">
                                              <p:val>
                                                <p:strVal val="#ppt_y"/>
                                              </p:val>
                                            </p:tav>
                                          </p:tavLst>
                                        </p:anim>
                                      </p:childTnLst>
                                    </p:cTn>
                                  </p:par>
                                  <p:par>
                                    <p:cTn id="46" presetID="2" presetClass="entr" presetSubtype="8" fill="hold" nodeType="withEffect">
                                      <p:stCondLst>
                                        <p:cond delay="0"/>
                                      </p:stCondLst>
                                      <p:childTnLst>
                                        <p:set>
                                          <p:cBhvr>
                                            <p:cTn id="47" dur="1" fill="hold">
                                              <p:stCondLst>
                                                <p:cond delay="0"/>
                                              </p:stCondLst>
                                            </p:cTn>
                                            <p:tgtEl>
                                              <p:spTgt spid="90"/>
                                            </p:tgtEl>
                                            <p:attrNameLst>
                                              <p:attrName>style.visibility</p:attrName>
                                            </p:attrNameLst>
                                          </p:cBhvr>
                                          <p:to>
                                            <p:strVal val="visible"/>
                                          </p:to>
                                        </p:set>
                                        <p:anim calcmode="lin" valueType="num">
                                          <p:cBhvr additive="base">
                                            <p:cTn id="48" dur="500" fill="hold"/>
                                            <p:tgtEl>
                                              <p:spTgt spid="90"/>
                                            </p:tgtEl>
                                            <p:attrNameLst>
                                              <p:attrName>ppt_x</p:attrName>
                                            </p:attrNameLst>
                                          </p:cBhvr>
                                          <p:tavLst>
                                            <p:tav tm="0">
                                              <p:val>
                                                <p:strVal val="0-#ppt_w/2"/>
                                              </p:val>
                                            </p:tav>
                                            <p:tav tm="100000">
                                              <p:val>
                                                <p:strVal val="#ppt_x"/>
                                              </p:val>
                                            </p:tav>
                                          </p:tavLst>
                                        </p:anim>
                                        <p:anim calcmode="lin" valueType="num">
                                          <p:cBhvr additive="base">
                                            <p:cTn id="49" dur="500" fill="hold"/>
                                            <p:tgtEl>
                                              <p:spTgt spid="90"/>
                                            </p:tgtEl>
                                            <p:attrNameLst>
                                              <p:attrName>ppt_y</p:attrName>
                                            </p:attrNameLst>
                                          </p:cBhvr>
                                          <p:tavLst>
                                            <p:tav tm="0">
                                              <p:val>
                                                <p:strVal val="#ppt_y"/>
                                              </p:val>
                                            </p:tav>
                                            <p:tav tm="100000">
                                              <p:val>
                                                <p:strVal val="#ppt_y"/>
                                              </p:val>
                                            </p:tav>
                                          </p:tavLst>
                                        </p:anim>
                                      </p:childTnLst>
                                    </p:cTn>
                                  </p:par>
                                  <p:par>
                                    <p:cTn id="50" presetID="2" presetClass="entr" presetSubtype="8" fill="hold" grpId="0" nodeType="withEffect">
                                      <p:stCondLst>
                                        <p:cond delay="0"/>
                                      </p:stCondLst>
                                      <p:childTnLst>
                                        <p:set>
                                          <p:cBhvr>
                                            <p:cTn id="51" dur="1" fill="hold">
                                              <p:stCondLst>
                                                <p:cond delay="0"/>
                                              </p:stCondLst>
                                            </p:cTn>
                                            <p:tgtEl>
                                              <p:spTgt spid="93"/>
                                            </p:tgtEl>
                                            <p:attrNameLst>
                                              <p:attrName>style.visibility</p:attrName>
                                            </p:attrNameLst>
                                          </p:cBhvr>
                                          <p:to>
                                            <p:strVal val="visible"/>
                                          </p:to>
                                        </p:set>
                                        <p:anim calcmode="lin" valueType="num">
                                          <p:cBhvr additive="base">
                                            <p:cTn id="52" dur="500" fill="hold"/>
                                            <p:tgtEl>
                                              <p:spTgt spid="93"/>
                                            </p:tgtEl>
                                            <p:attrNameLst>
                                              <p:attrName>ppt_x</p:attrName>
                                            </p:attrNameLst>
                                          </p:cBhvr>
                                          <p:tavLst>
                                            <p:tav tm="0">
                                              <p:val>
                                                <p:strVal val="0-#ppt_w/2"/>
                                              </p:val>
                                            </p:tav>
                                            <p:tav tm="100000">
                                              <p:val>
                                                <p:strVal val="#ppt_x"/>
                                              </p:val>
                                            </p:tav>
                                          </p:tavLst>
                                        </p:anim>
                                        <p:anim calcmode="lin" valueType="num">
                                          <p:cBhvr additive="base">
                                            <p:cTn id="53" dur="500" fill="hold"/>
                                            <p:tgtEl>
                                              <p:spTgt spid="93"/>
                                            </p:tgtEl>
                                            <p:attrNameLst>
                                              <p:attrName>ppt_y</p:attrName>
                                            </p:attrNameLst>
                                          </p:cBhvr>
                                          <p:tavLst>
                                            <p:tav tm="0">
                                              <p:val>
                                                <p:strVal val="#ppt_y"/>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94"/>
                                            </p:tgtEl>
                                            <p:attrNameLst>
                                              <p:attrName>style.visibility</p:attrName>
                                            </p:attrNameLst>
                                          </p:cBhvr>
                                          <p:to>
                                            <p:strVal val="visible"/>
                                          </p:to>
                                        </p:set>
                                        <p:animEffect transition="in" filter="fade">
                                          <p:cBhvr>
                                            <p:cTn id="56" dur="1000"/>
                                            <p:tgtEl>
                                              <p:spTgt spid="94"/>
                                            </p:tgtEl>
                                          </p:cBhvr>
                                        </p:animEffect>
                                        <p:anim calcmode="lin" valueType="num">
                                          <p:cBhvr>
                                            <p:cTn id="57" dur="1000" fill="hold"/>
                                            <p:tgtEl>
                                              <p:spTgt spid="94"/>
                                            </p:tgtEl>
                                            <p:attrNameLst>
                                              <p:attrName>ppt_x</p:attrName>
                                            </p:attrNameLst>
                                          </p:cBhvr>
                                          <p:tavLst>
                                            <p:tav tm="0">
                                              <p:val>
                                                <p:strVal val="#ppt_x"/>
                                              </p:val>
                                            </p:tav>
                                            <p:tav tm="100000">
                                              <p:val>
                                                <p:strVal val="#ppt_x"/>
                                              </p:val>
                                            </p:tav>
                                          </p:tavLst>
                                        </p:anim>
                                        <p:anim calcmode="lin" valueType="num">
                                          <p:cBhvr>
                                            <p:cTn id="58" dur="1000" fill="hold"/>
                                            <p:tgtEl>
                                              <p:spTgt spid="94"/>
                                            </p:tgtEl>
                                            <p:attrNameLst>
                                              <p:attrName>ppt_y</p:attrName>
                                            </p:attrNameLst>
                                          </p:cBhvr>
                                          <p:tavLst>
                                            <p:tav tm="0">
                                              <p:val>
                                                <p:strVal val="#ppt_y+.1"/>
                                              </p:val>
                                            </p:tav>
                                            <p:tav tm="100000">
                                              <p:val>
                                                <p:strVal val="#ppt_y"/>
                                              </p:val>
                                            </p:tav>
                                          </p:tavLst>
                                        </p:anim>
                                      </p:childTnLst>
                                    </p:cTn>
                                  </p:par>
                                  <p:par>
                                    <p:cTn id="59" presetID="2" presetClass="entr" presetSubtype="8" fill="hold" nodeType="withEffect">
                                      <p:stCondLst>
                                        <p:cond delay="0"/>
                                      </p:stCondLst>
                                      <p:childTnLst>
                                        <p:set>
                                          <p:cBhvr>
                                            <p:cTn id="60" dur="1" fill="hold">
                                              <p:stCondLst>
                                                <p:cond delay="0"/>
                                              </p:stCondLst>
                                            </p:cTn>
                                            <p:tgtEl>
                                              <p:spTgt spid="95"/>
                                            </p:tgtEl>
                                            <p:attrNameLst>
                                              <p:attrName>style.visibility</p:attrName>
                                            </p:attrNameLst>
                                          </p:cBhvr>
                                          <p:to>
                                            <p:strVal val="visible"/>
                                          </p:to>
                                        </p:set>
                                        <p:anim calcmode="lin" valueType="num">
                                          <p:cBhvr additive="base">
                                            <p:cTn id="61" dur="500" fill="hold"/>
                                            <p:tgtEl>
                                              <p:spTgt spid="95"/>
                                            </p:tgtEl>
                                            <p:attrNameLst>
                                              <p:attrName>ppt_x</p:attrName>
                                            </p:attrNameLst>
                                          </p:cBhvr>
                                          <p:tavLst>
                                            <p:tav tm="0">
                                              <p:val>
                                                <p:strVal val="0-#ppt_w/2"/>
                                              </p:val>
                                            </p:tav>
                                            <p:tav tm="100000">
                                              <p:val>
                                                <p:strVal val="#ppt_x"/>
                                              </p:val>
                                            </p:tav>
                                          </p:tavLst>
                                        </p:anim>
                                        <p:anim calcmode="lin" valueType="num">
                                          <p:cBhvr additive="base">
                                            <p:cTn id="62" dur="500" fill="hold"/>
                                            <p:tgtEl>
                                              <p:spTgt spid="95"/>
                                            </p:tgtEl>
                                            <p:attrNameLst>
                                              <p:attrName>ppt_y</p:attrName>
                                            </p:attrNameLst>
                                          </p:cBhvr>
                                          <p:tavLst>
                                            <p:tav tm="0">
                                              <p:val>
                                                <p:strVal val="#ppt_y"/>
                                              </p:val>
                                            </p:tav>
                                            <p:tav tm="100000">
                                              <p:val>
                                                <p:strVal val="#ppt_y"/>
                                              </p:val>
                                            </p:tav>
                                          </p:tavLst>
                                        </p:anim>
                                      </p:childTnLst>
                                    </p:cTn>
                                  </p:par>
                                  <p:par>
                                    <p:cTn id="63" presetID="2" presetClass="entr" presetSubtype="8" fill="hold" grpId="0" nodeType="withEffect">
                                      <p:stCondLst>
                                        <p:cond delay="0"/>
                                      </p:stCondLst>
                                      <p:childTnLst>
                                        <p:set>
                                          <p:cBhvr>
                                            <p:cTn id="64" dur="1" fill="hold">
                                              <p:stCondLst>
                                                <p:cond delay="0"/>
                                              </p:stCondLst>
                                            </p:cTn>
                                            <p:tgtEl>
                                              <p:spTgt spid="98"/>
                                            </p:tgtEl>
                                            <p:attrNameLst>
                                              <p:attrName>style.visibility</p:attrName>
                                            </p:attrNameLst>
                                          </p:cBhvr>
                                          <p:to>
                                            <p:strVal val="visible"/>
                                          </p:to>
                                        </p:set>
                                        <p:anim calcmode="lin" valueType="num">
                                          <p:cBhvr additive="base">
                                            <p:cTn id="65" dur="500" fill="hold"/>
                                            <p:tgtEl>
                                              <p:spTgt spid="98"/>
                                            </p:tgtEl>
                                            <p:attrNameLst>
                                              <p:attrName>ppt_x</p:attrName>
                                            </p:attrNameLst>
                                          </p:cBhvr>
                                          <p:tavLst>
                                            <p:tav tm="0">
                                              <p:val>
                                                <p:strVal val="0-#ppt_w/2"/>
                                              </p:val>
                                            </p:tav>
                                            <p:tav tm="100000">
                                              <p:val>
                                                <p:strVal val="#ppt_x"/>
                                              </p:val>
                                            </p:tav>
                                          </p:tavLst>
                                        </p:anim>
                                        <p:anim calcmode="lin" valueType="num">
                                          <p:cBhvr additive="base">
                                            <p:cTn id="66" dur="500" fill="hold"/>
                                            <p:tgtEl>
                                              <p:spTgt spid="98"/>
                                            </p:tgtEl>
                                            <p:attrNameLst>
                                              <p:attrName>ppt_y</p:attrName>
                                            </p:attrNameLst>
                                          </p:cBhvr>
                                          <p:tavLst>
                                            <p:tav tm="0">
                                              <p:val>
                                                <p:strVal val="#ppt_y"/>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99"/>
                                            </p:tgtEl>
                                            <p:attrNameLst>
                                              <p:attrName>style.visibility</p:attrName>
                                            </p:attrNameLst>
                                          </p:cBhvr>
                                          <p:to>
                                            <p:strVal val="visible"/>
                                          </p:to>
                                        </p:set>
                                        <p:animEffect transition="in" filter="fade">
                                          <p:cBhvr>
                                            <p:cTn id="69" dur="1000"/>
                                            <p:tgtEl>
                                              <p:spTgt spid="99"/>
                                            </p:tgtEl>
                                          </p:cBhvr>
                                        </p:animEffect>
                                        <p:anim calcmode="lin" valueType="num">
                                          <p:cBhvr>
                                            <p:cTn id="70" dur="1000" fill="hold"/>
                                            <p:tgtEl>
                                              <p:spTgt spid="99"/>
                                            </p:tgtEl>
                                            <p:attrNameLst>
                                              <p:attrName>ppt_x</p:attrName>
                                            </p:attrNameLst>
                                          </p:cBhvr>
                                          <p:tavLst>
                                            <p:tav tm="0">
                                              <p:val>
                                                <p:strVal val="#ppt_x"/>
                                              </p:val>
                                            </p:tav>
                                            <p:tav tm="100000">
                                              <p:val>
                                                <p:strVal val="#ppt_x"/>
                                              </p:val>
                                            </p:tav>
                                          </p:tavLst>
                                        </p:anim>
                                        <p:anim calcmode="lin" valueType="num">
                                          <p:cBhvr>
                                            <p:cTn id="71" dur="1000" fill="hold"/>
                                            <p:tgtEl>
                                              <p:spTgt spid="99"/>
                                            </p:tgtEl>
                                            <p:attrNameLst>
                                              <p:attrName>ppt_y</p:attrName>
                                            </p:attrNameLst>
                                          </p:cBhvr>
                                          <p:tavLst>
                                            <p:tav tm="0">
                                              <p:val>
                                                <p:strVal val="#ppt_y+.1"/>
                                              </p:val>
                                            </p:tav>
                                            <p:tav tm="100000">
                                              <p:val>
                                                <p:strVal val="#ppt_y"/>
                                              </p:val>
                                            </p:tav>
                                          </p:tavLst>
                                        </p:anim>
                                      </p:childTnLst>
                                    </p:cTn>
                                  </p:par>
                                  <p:par>
                                    <p:cTn id="72" presetID="2" presetClass="entr" presetSubtype="8" fill="hold" nodeType="withEffect">
                                      <p:stCondLst>
                                        <p:cond delay="0"/>
                                      </p:stCondLst>
                                      <p:childTnLst>
                                        <p:set>
                                          <p:cBhvr>
                                            <p:cTn id="73" dur="1" fill="hold">
                                              <p:stCondLst>
                                                <p:cond delay="0"/>
                                              </p:stCondLst>
                                            </p:cTn>
                                            <p:tgtEl>
                                              <p:spTgt spid="100"/>
                                            </p:tgtEl>
                                            <p:attrNameLst>
                                              <p:attrName>style.visibility</p:attrName>
                                            </p:attrNameLst>
                                          </p:cBhvr>
                                          <p:to>
                                            <p:strVal val="visible"/>
                                          </p:to>
                                        </p:set>
                                        <p:anim calcmode="lin" valueType="num">
                                          <p:cBhvr additive="base">
                                            <p:cTn id="74" dur="500" fill="hold"/>
                                            <p:tgtEl>
                                              <p:spTgt spid="100"/>
                                            </p:tgtEl>
                                            <p:attrNameLst>
                                              <p:attrName>ppt_x</p:attrName>
                                            </p:attrNameLst>
                                          </p:cBhvr>
                                          <p:tavLst>
                                            <p:tav tm="0">
                                              <p:val>
                                                <p:strVal val="0-#ppt_w/2"/>
                                              </p:val>
                                            </p:tav>
                                            <p:tav tm="100000">
                                              <p:val>
                                                <p:strVal val="#ppt_x"/>
                                              </p:val>
                                            </p:tav>
                                          </p:tavLst>
                                        </p:anim>
                                        <p:anim calcmode="lin" valueType="num">
                                          <p:cBhvr additive="base">
                                            <p:cTn id="75" dur="500" fill="hold"/>
                                            <p:tgtEl>
                                              <p:spTgt spid="100"/>
                                            </p:tgtEl>
                                            <p:attrNameLst>
                                              <p:attrName>ppt_y</p:attrName>
                                            </p:attrNameLst>
                                          </p:cBhvr>
                                          <p:tavLst>
                                            <p:tav tm="0">
                                              <p:val>
                                                <p:strVal val="#ppt_y"/>
                                              </p:val>
                                            </p:tav>
                                            <p:tav tm="100000">
                                              <p:val>
                                                <p:strVal val="#ppt_y"/>
                                              </p:val>
                                            </p:tav>
                                          </p:tavLst>
                                        </p:anim>
                                      </p:childTnLst>
                                    </p:cTn>
                                  </p:par>
                                  <p:par>
                                    <p:cTn id="76" presetID="2" presetClass="entr" presetSubtype="8" fill="hold" grpId="0" nodeType="withEffect">
                                      <p:stCondLst>
                                        <p:cond delay="0"/>
                                      </p:stCondLst>
                                      <p:childTnLst>
                                        <p:set>
                                          <p:cBhvr>
                                            <p:cTn id="77" dur="1" fill="hold">
                                              <p:stCondLst>
                                                <p:cond delay="0"/>
                                              </p:stCondLst>
                                            </p:cTn>
                                            <p:tgtEl>
                                              <p:spTgt spid="103"/>
                                            </p:tgtEl>
                                            <p:attrNameLst>
                                              <p:attrName>style.visibility</p:attrName>
                                            </p:attrNameLst>
                                          </p:cBhvr>
                                          <p:to>
                                            <p:strVal val="visible"/>
                                          </p:to>
                                        </p:set>
                                        <p:anim calcmode="lin" valueType="num">
                                          <p:cBhvr additive="base">
                                            <p:cTn id="78" dur="500" fill="hold"/>
                                            <p:tgtEl>
                                              <p:spTgt spid="103"/>
                                            </p:tgtEl>
                                            <p:attrNameLst>
                                              <p:attrName>ppt_x</p:attrName>
                                            </p:attrNameLst>
                                          </p:cBhvr>
                                          <p:tavLst>
                                            <p:tav tm="0">
                                              <p:val>
                                                <p:strVal val="0-#ppt_w/2"/>
                                              </p:val>
                                            </p:tav>
                                            <p:tav tm="100000">
                                              <p:val>
                                                <p:strVal val="#ppt_x"/>
                                              </p:val>
                                            </p:tav>
                                          </p:tavLst>
                                        </p:anim>
                                        <p:anim calcmode="lin" valueType="num">
                                          <p:cBhvr additive="base">
                                            <p:cTn id="79" dur="500" fill="hold"/>
                                            <p:tgtEl>
                                              <p:spTgt spid="103"/>
                                            </p:tgtEl>
                                            <p:attrNameLst>
                                              <p:attrName>ppt_y</p:attrName>
                                            </p:attrNameLst>
                                          </p:cBhvr>
                                          <p:tavLst>
                                            <p:tav tm="0">
                                              <p:val>
                                                <p:strVal val="#ppt_y"/>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104"/>
                                            </p:tgtEl>
                                            <p:attrNameLst>
                                              <p:attrName>style.visibility</p:attrName>
                                            </p:attrNameLst>
                                          </p:cBhvr>
                                          <p:to>
                                            <p:strVal val="visible"/>
                                          </p:to>
                                        </p:set>
                                        <p:animEffect transition="in" filter="fade">
                                          <p:cBhvr>
                                            <p:cTn id="82" dur="1000"/>
                                            <p:tgtEl>
                                              <p:spTgt spid="104"/>
                                            </p:tgtEl>
                                          </p:cBhvr>
                                        </p:animEffect>
                                        <p:anim calcmode="lin" valueType="num">
                                          <p:cBhvr>
                                            <p:cTn id="83" dur="1000" fill="hold"/>
                                            <p:tgtEl>
                                              <p:spTgt spid="104"/>
                                            </p:tgtEl>
                                            <p:attrNameLst>
                                              <p:attrName>ppt_x</p:attrName>
                                            </p:attrNameLst>
                                          </p:cBhvr>
                                          <p:tavLst>
                                            <p:tav tm="0">
                                              <p:val>
                                                <p:strVal val="#ppt_x"/>
                                              </p:val>
                                            </p:tav>
                                            <p:tav tm="100000">
                                              <p:val>
                                                <p:strVal val="#ppt_x"/>
                                              </p:val>
                                            </p:tav>
                                          </p:tavLst>
                                        </p:anim>
                                        <p:anim calcmode="lin" valueType="num">
                                          <p:cBhvr>
                                            <p:cTn id="84" dur="1000" fill="hold"/>
                                            <p:tgtEl>
                                              <p:spTgt spid="104"/>
                                            </p:tgtEl>
                                            <p:attrNameLst>
                                              <p:attrName>ppt_y</p:attrName>
                                            </p:attrNameLst>
                                          </p:cBhvr>
                                          <p:tavLst>
                                            <p:tav tm="0">
                                              <p:val>
                                                <p:strVal val="#ppt_y+.1"/>
                                              </p:val>
                                            </p:tav>
                                            <p:tav tm="100000">
                                              <p:val>
                                                <p:strVal val="#ppt_y"/>
                                              </p:val>
                                            </p:tav>
                                          </p:tavLst>
                                        </p:anim>
                                      </p:childTnLst>
                                    </p:cTn>
                                  </p:par>
                                </p:childTnLst>
                              </p:cTn>
                            </p:par>
                            <p:par>
                              <p:cTn id="85" fill="hold">
                                <p:stCondLst>
                                  <p:cond delay="4000"/>
                                </p:stCondLst>
                                <p:childTnLst>
                                  <p:par>
                                    <p:cTn id="86" presetID="2" presetClass="entr" presetSubtype="2" fill="hold" grpId="0" nodeType="afterEffect">
                                      <p:stCondLst>
                                        <p:cond delay="0"/>
                                      </p:stCondLst>
                                      <p:childTnLst>
                                        <p:set>
                                          <p:cBhvr>
                                            <p:cTn id="87" dur="1" fill="hold">
                                              <p:stCondLst>
                                                <p:cond delay="0"/>
                                              </p:stCondLst>
                                            </p:cTn>
                                            <p:tgtEl>
                                              <p:spTgt spid="30"/>
                                            </p:tgtEl>
                                            <p:attrNameLst>
                                              <p:attrName>style.visibility</p:attrName>
                                            </p:attrNameLst>
                                          </p:cBhvr>
                                          <p:to>
                                            <p:strVal val="visible"/>
                                          </p:to>
                                        </p:set>
                                        <p:anim calcmode="lin" valueType="num">
                                          <p:cBhvr additive="base">
                                            <p:cTn id="88" dur="600" fill="hold"/>
                                            <p:tgtEl>
                                              <p:spTgt spid="30"/>
                                            </p:tgtEl>
                                            <p:attrNameLst>
                                              <p:attrName>ppt_x</p:attrName>
                                            </p:attrNameLst>
                                          </p:cBhvr>
                                          <p:tavLst>
                                            <p:tav tm="0">
                                              <p:val>
                                                <p:strVal val="1+#ppt_w/2"/>
                                              </p:val>
                                            </p:tav>
                                            <p:tav tm="100000">
                                              <p:val>
                                                <p:strVal val="#ppt_x"/>
                                              </p:val>
                                            </p:tav>
                                          </p:tavLst>
                                        </p:anim>
                                        <p:anim calcmode="lin" valueType="num">
                                          <p:cBhvr additive="base">
                                            <p:cTn id="89" dur="600" fill="hold"/>
                                            <p:tgtEl>
                                              <p:spTgt spid="30"/>
                                            </p:tgtEl>
                                            <p:attrNameLst>
                                              <p:attrName>ppt_y</p:attrName>
                                            </p:attrNameLst>
                                          </p:cBhvr>
                                          <p:tavLst>
                                            <p:tav tm="0">
                                              <p:val>
                                                <p:strVal val="#ppt_y"/>
                                              </p:val>
                                            </p:tav>
                                            <p:tav tm="100000">
                                              <p:val>
                                                <p:strVal val="#ppt_y"/>
                                              </p:val>
                                            </p:tav>
                                          </p:tavLst>
                                        </p:anim>
                                      </p:childTnLst>
                                    </p:cTn>
                                  </p:par>
                                </p:childTnLst>
                              </p:cTn>
                            </p:par>
                            <p:par>
                              <p:cTn id="90" fill="hold">
                                <p:stCondLst>
                                  <p:cond delay="5000"/>
                                </p:stCondLst>
                                <p:childTnLst>
                                  <p:par>
                                    <p:cTn id="91" presetID="2" presetClass="entr" presetSubtype="2" fill="hold" grpId="0" nodeType="afterEffect">
                                      <p:stCondLst>
                                        <p:cond delay="0"/>
                                      </p:stCondLst>
                                      <p:childTnLst>
                                        <p:set>
                                          <p:cBhvr>
                                            <p:cTn id="92" dur="1" fill="hold">
                                              <p:stCondLst>
                                                <p:cond delay="0"/>
                                              </p:stCondLst>
                                            </p:cTn>
                                            <p:tgtEl>
                                              <p:spTgt spid="35"/>
                                            </p:tgtEl>
                                            <p:attrNameLst>
                                              <p:attrName>style.visibility</p:attrName>
                                            </p:attrNameLst>
                                          </p:cBhvr>
                                          <p:to>
                                            <p:strVal val="visible"/>
                                          </p:to>
                                        </p:set>
                                        <p:anim calcmode="lin" valueType="num">
                                          <p:cBhvr additive="base">
                                            <p:cTn id="93" dur="600" fill="hold"/>
                                            <p:tgtEl>
                                              <p:spTgt spid="35"/>
                                            </p:tgtEl>
                                            <p:attrNameLst>
                                              <p:attrName>ppt_x</p:attrName>
                                            </p:attrNameLst>
                                          </p:cBhvr>
                                          <p:tavLst>
                                            <p:tav tm="0">
                                              <p:val>
                                                <p:strVal val="1+#ppt_w/2"/>
                                              </p:val>
                                            </p:tav>
                                            <p:tav tm="100000">
                                              <p:val>
                                                <p:strVal val="#ppt_x"/>
                                              </p:val>
                                            </p:tav>
                                          </p:tavLst>
                                        </p:anim>
                                        <p:anim calcmode="lin" valueType="num">
                                          <p:cBhvr additive="base">
                                            <p:cTn id="94" dur="600" fill="hold"/>
                                            <p:tgtEl>
                                              <p:spTgt spid="35"/>
                                            </p:tgtEl>
                                            <p:attrNameLst>
                                              <p:attrName>ppt_y</p:attrName>
                                            </p:attrNameLst>
                                          </p:cBhvr>
                                          <p:tavLst>
                                            <p:tav tm="0">
                                              <p:val>
                                                <p:strVal val="#ppt_y"/>
                                              </p:val>
                                            </p:tav>
                                            <p:tav tm="100000">
                                              <p:val>
                                                <p:strVal val="#ppt_y"/>
                                              </p:val>
                                            </p:tav>
                                          </p:tavLst>
                                        </p:anim>
                                      </p:childTnLst>
                                    </p:cTn>
                                  </p:par>
                                </p:childTnLst>
                              </p:cTn>
                            </p:par>
                            <p:par>
                              <p:cTn id="95" fill="hold">
                                <p:stCondLst>
                                  <p:cond delay="6000"/>
                                </p:stCondLst>
                                <p:childTnLst>
                                  <p:par>
                                    <p:cTn id="96" presetID="2" presetClass="entr" presetSubtype="2" fill="hold" grpId="0" nodeType="afterEffect">
                                      <p:stCondLst>
                                        <p:cond delay="0"/>
                                      </p:stCondLst>
                                      <p:childTnLst>
                                        <p:set>
                                          <p:cBhvr>
                                            <p:cTn id="97" dur="1" fill="hold">
                                              <p:stCondLst>
                                                <p:cond delay="0"/>
                                              </p:stCondLst>
                                            </p:cTn>
                                            <p:tgtEl>
                                              <p:spTgt spid="40"/>
                                            </p:tgtEl>
                                            <p:attrNameLst>
                                              <p:attrName>style.visibility</p:attrName>
                                            </p:attrNameLst>
                                          </p:cBhvr>
                                          <p:to>
                                            <p:strVal val="visible"/>
                                          </p:to>
                                        </p:set>
                                        <p:anim calcmode="lin" valueType="num">
                                          <p:cBhvr additive="base">
                                            <p:cTn id="98" dur="600" fill="hold"/>
                                            <p:tgtEl>
                                              <p:spTgt spid="40"/>
                                            </p:tgtEl>
                                            <p:attrNameLst>
                                              <p:attrName>ppt_x</p:attrName>
                                            </p:attrNameLst>
                                          </p:cBhvr>
                                          <p:tavLst>
                                            <p:tav tm="0">
                                              <p:val>
                                                <p:strVal val="1+#ppt_w/2"/>
                                              </p:val>
                                            </p:tav>
                                            <p:tav tm="100000">
                                              <p:val>
                                                <p:strVal val="#ppt_x"/>
                                              </p:val>
                                            </p:tav>
                                          </p:tavLst>
                                        </p:anim>
                                        <p:anim calcmode="lin" valueType="num">
                                          <p:cBhvr additive="base">
                                            <p:cTn id="99" dur="600" fill="hold"/>
                                            <p:tgtEl>
                                              <p:spTgt spid="40"/>
                                            </p:tgtEl>
                                            <p:attrNameLst>
                                              <p:attrName>ppt_y</p:attrName>
                                            </p:attrNameLst>
                                          </p:cBhvr>
                                          <p:tavLst>
                                            <p:tav tm="0">
                                              <p:val>
                                                <p:strVal val="#ppt_y"/>
                                              </p:val>
                                            </p:tav>
                                            <p:tav tm="100000">
                                              <p:val>
                                                <p:strVal val="#ppt_y"/>
                                              </p:val>
                                            </p:tav>
                                          </p:tavLst>
                                        </p:anim>
                                      </p:childTnLst>
                                    </p:cTn>
                                  </p:par>
                                </p:childTnLst>
                              </p:cTn>
                            </p:par>
                            <p:par>
                              <p:cTn id="100" fill="hold">
                                <p:stCondLst>
                                  <p:cond delay="7000"/>
                                </p:stCondLst>
                                <p:childTnLst>
                                  <p:par>
                                    <p:cTn id="101" presetID="2" presetClass="entr" presetSubtype="2" fill="hold" grpId="0" nodeType="afterEffect">
                                      <p:stCondLst>
                                        <p:cond delay="0"/>
                                      </p:stCondLst>
                                      <p:childTnLst>
                                        <p:set>
                                          <p:cBhvr>
                                            <p:cTn id="102" dur="1" fill="hold">
                                              <p:stCondLst>
                                                <p:cond delay="0"/>
                                              </p:stCondLst>
                                            </p:cTn>
                                            <p:tgtEl>
                                              <p:spTgt spid="45"/>
                                            </p:tgtEl>
                                            <p:attrNameLst>
                                              <p:attrName>style.visibility</p:attrName>
                                            </p:attrNameLst>
                                          </p:cBhvr>
                                          <p:to>
                                            <p:strVal val="visible"/>
                                          </p:to>
                                        </p:set>
                                        <p:anim calcmode="lin" valueType="num">
                                          <p:cBhvr additive="base">
                                            <p:cTn id="103" dur="600" fill="hold"/>
                                            <p:tgtEl>
                                              <p:spTgt spid="45"/>
                                            </p:tgtEl>
                                            <p:attrNameLst>
                                              <p:attrName>ppt_x</p:attrName>
                                            </p:attrNameLst>
                                          </p:cBhvr>
                                          <p:tavLst>
                                            <p:tav tm="0">
                                              <p:val>
                                                <p:strVal val="1+#ppt_w/2"/>
                                              </p:val>
                                            </p:tav>
                                            <p:tav tm="100000">
                                              <p:val>
                                                <p:strVal val="#ppt_x"/>
                                              </p:val>
                                            </p:tav>
                                          </p:tavLst>
                                        </p:anim>
                                        <p:anim calcmode="lin" valueType="num">
                                          <p:cBhvr additive="base">
                                            <p:cTn id="104" dur="600" fill="hold"/>
                                            <p:tgtEl>
                                              <p:spTgt spid="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p:bldP spid="35" grpId="0"/>
          <p:bldP spid="40" grpId="0"/>
          <p:bldP spid="45" grpId="0"/>
          <p:bldP spid="65" grpId="0" animBg="1"/>
          <p:bldP spid="67" grpId="0" animBg="1"/>
          <p:bldP spid="68" grpId="0"/>
          <p:bldP spid="88" grpId="0" animBg="1"/>
          <p:bldP spid="89" grpId="0"/>
          <p:bldP spid="93" grpId="0" animBg="1"/>
          <p:bldP spid="94" grpId="0"/>
          <p:bldP spid="98" grpId="0" animBg="1"/>
          <p:bldP spid="99" grpId="0"/>
          <p:bldP spid="103" grpId="0" animBg="1"/>
          <p:bldP spid="104"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240"/>
            <a:ext cx="12190414" cy="6857107"/>
          </a:xfrm>
          <a:prstGeom prst="rect">
            <a:avLst/>
          </a:prstGeom>
        </p:spPr>
      </p:pic>
      <p:sp>
        <p:nvSpPr>
          <p:cNvPr id="8" name="矩形 7"/>
          <p:cNvSpPr/>
          <p:nvPr/>
        </p:nvSpPr>
        <p:spPr>
          <a:xfrm>
            <a:off x="0" y="2152863"/>
            <a:ext cx="12190414" cy="2420758"/>
          </a:xfrm>
          <a:prstGeom prst="rect">
            <a:avLst/>
          </a:prstGeom>
          <a:solidFill>
            <a:srgbClr val="C00000">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02A36"/>
              </a:solidFill>
            </a:endParaRPr>
          </a:p>
        </p:txBody>
      </p:sp>
      <p:sp>
        <p:nvSpPr>
          <p:cNvPr id="17" name="矩形 16"/>
          <p:cNvSpPr/>
          <p:nvPr/>
        </p:nvSpPr>
        <p:spPr>
          <a:xfrm>
            <a:off x="5296877" y="2893125"/>
            <a:ext cx="4285273" cy="830993"/>
          </a:xfrm>
          <a:prstGeom prst="rect">
            <a:avLst/>
          </a:prstGeom>
        </p:spPr>
        <p:txBody>
          <a:bodyPr wrap="square" lIns="91437" tIns="45718" rIns="91437" bIns="45718">
            <a:spAutoFit/>
          </a:bodyPr>
          <a:lstStyle/>
          <a:p>
            <a:r>
              <a:rPr lang="zh-CN" altLang="en-US" sz="4800" b="1" dirty="0">
                <a:solidFill>
                  <a:schemeClr val="bg1"/>
                </a:solidFill>
                <a:latin typeface="微软雅黑" panose="020B0503020204020204" pitchFamily="34" charset="-122"/>
                <a:ea typeface="微软雅黑" panose="020B0503020204020204" pitchFamily="34" charset="-122"/>
              </a:rPr>
              <a:t>点击加入标题</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2507143" y="2366965"/>
            <a:ext cx="2209984" cy="1992550"/>
            <a:chOff x="3720691" y="2824413"/>
            <a:chExt cx="1341120" cy="1209172"/>
          </a:xfrm>
        </p:grpSpPr>
        <p:sp>
          <p:nvSpPr>
            <p:cNvPr id="11"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2"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13" name="Freeform 5"/>
          <p:cNvSpPr/>
          <p:nvPr/>
        </p:nvSpPr>
        <p:spPr bwMode="auto">
          <a:xfrm rot="1855731">
            <a:off x="2671950" y="2515558"/>
            <a:ext cx="1880368" cy="169536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C00000"/>
            </a:solidFill>
            <a:prstDash val="sysDash"/>
            <a:miter lim="800000"/>
          </a:ln>
          <a:effectLst/>
        </p:spPr>
        <p:txBody>
          <a:bodyPr vert="horz" wrap="square" lIns="91440" tIns="45720" rIns="91440" bIns="45720" numCol="1" anchor="t" anchorCtr="0" compatLnSpc="1"/>
          <a:lstStyle/>
          <a:p>
            <a:endParaRPr lang="zh-CN" altLang="en-US"/>
          </a:p>
        </p:txBody>
      </p:sp>
      <p:sp>
        <p:nvSpPr>
          <p:cNvPr id="14" name="TextBox 13"/>
          <p:cNvSpPr txBox="1"/>
          <p:nvPr/>
        </p:nvSpPr>
        <p:spPr>
          <a:xfrm>
            <a:off x="3081598" y="2600162"/>
            <a:ext cx="1126806" cy="1446550"/>
          </a:xfrm>
          <a:prstGeom prst="rect">
            <a:avLst/>
          </a:prstGeom>
          <a:noFill/>
        </p:spPr>
        <p:txBody>
          <a:bodyPr wrap="square" rtlCol="0">
            <a:spAutoFit/>
          </a:bodyPr>
          <a:lstStyle/>
          <a:p>
            <a:r>
              <a:rPr lang="en-US" altLang="zh-CN" sz="8800" b="1" dirty="0" smtClean="0">
                <a:solidFill>
                  <a:srgbClr val="C00000"/>
                </a:solidFill>
                <a:latin typeface="微软雅黑" panose="020B0503020204020204" pitchFamily="34" charset="-122"/>
                <a:ea typeface="微软雅黑" panose="020B0503020204020204" pitchFamily="34" charset="-122"/>
              </a:rPr>
              <a:t>A</a:t>
            </a:r>
            <a:endParaRPr lang="zh-CN" altLang="en-US" sz="8800"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par>
                                <p:cTn id="12" presetID="2" presetClass="entr" presetSubtype="8" fill="hold" nodeType="with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500" fill="hold"/>
                                        <p:tgtEl>
                                          <p:spTgt spid="10"/>
                                        </p:tgtEl>
                                        <p:attrNameLst>
                                          <p:attrName>ppt_x</p:attrName>
                                        </p:attrNameLst>
                                      </p:cBhvr>
                                      <p:tavLst>
                                        <p:tav tm="0">
                                          <p:val>
                                            <p:strVal val="0-#ppt_w/2"/>
                                          </p:val>
                                        </p:tav>
                                        <p:tav tm="100000">
                                          <p:val>
                                            <p:strVal val="#ppt_x"/>
                                          </p:val>
                                        </p:tav>
                                      </p:tavLst>
                                    </p:anim>
                                    <p:anim calcmode="lin" valueType="num">
                                      <p:cBhvr additive="base">
                                        <p:cTn id="15" dur="500" fill="hold"/>
                                        <p:tgtEl>
                                          <p:spTgt spid="10"/>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500" fill="hold"/>
                                        <p:tgtEl>
                                          <p:spTgt spid="13"/>
                                        </p:tgtEl>
                                        <p:attrNameLst>
                                          <p:attrName>ppt_x</p:attrName>
                                        </p:attrNameLst>
                                      </p:cBhvr>
                                      <p:tavLst>
                                        <p:tav tm="0">
                                          <p:val>
                                            <p:strVal val="0-#ppt_w/2"/>
                                          </p:val>
                                        </p:tav>
                                        <p:tav tm="100000">
                                          <p:val>
                                            <p:strVal val="#ppt_x"/>
                                          </p:val>
                                        </p:tav>
                                      </p:tavLst>
                                    </p:anim>
                                    <p:anim calcmode="lin" valueType="num">
                                      <p:cBhvr additive="base">
                                        <p:cTn id="19" dur="500" fill="hold"/>
                                        <p:tgtEl>
                                          <p:spTgt spid="13"/>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anim calcmode="lin" valueType="num">
                                      <p:cBhvr>
                                        <p:cTn id="24" dur="1000" fill="hold"/>
                                        <p:tgtEl>
                                          <p:spTgt spid="14"/>
                                        </p:tgtEl>
                                        <p:attrNameLst>
                                          <p:attrName>ppt_x</p:attrName>
                                        </p:attrNameLst>
                                      </p:cBhvr>
                                      <p:tavLst>
                                        <p:tav tm="0">
                                          <p:val>
                                            <p:strVal val="#ppt_x"/>
                                          </p:val>
                                        </p:tav>
                                        <p:tav tm="100000">
                                          <p:val>
                                            <p:strVal val="#ppt_x"/>
                                          </p:val>
                                        </p:tav>
                                      </p:tavLst>
                                    </p:anim>
                                    <p:anim calcmode="lin" valueType="num">
                                      <p:cBhvr>
                                        <p:cTn id="25" dur="1000" fill="hold"/>
                                        <p:tgtEl>
                                          <p:spTgt spid="14"/>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31" presetClass="entr" presetSubtype="0"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p:cTn id="29" dur="1250" fill="hold"/>
                                        <p:tgtEl>
                                          <p:spTgt spid="17"/>
                                        </p:tgtEl>
                                        <p:attrNameLst>
                                          <p:attrName>ppt_w</p:attrName>
                                        </p:attrNameLst>
                                      </p:cBhvr>
                                      <p:tavLst>
                                        <p:tav tm="0">
                                          <p:val>
                                            <p:fltVal val="0"/>
                                          </p:val>
                                        </p:tav>
                                        <p:tav tm="100000">
                                          <p:val>
                                            <p:strVal val="#ppt_w"/>
                                          </p:val>
                                        </p:tav>
                                      </p:tavLst>
                                    </p:anim>
                                    <p:anim calcmode="lin" valueType="num">
                                      <p:cBhvr>
                                        <p:cTn id="30" dur="1250" fill="hold"/>
                                        <p:tgtEl>
                                          <p:spTgt spid="17"/>
                                        </p:tgtEl>
                                        <p:attrNameLst>
                                          <p:attrName>ppt_h</p:attrName>
                                        </p:attrNameLst>
                                      </p:cBhvr>
                                      <p:tavLst>
                                        <p:tav tm="0">
                                          <p:val>
                                            <p:fltVal val="0"/>
                                          </p:val>
                                        </p:tav>
                                        <p:tav tm="100000">
                                          <p:val>
                                            <p:strVal val="#ppt_h"/>
                                          </p:val>
                                        </p:tav>
                                      </p:tavLst>
                                    </p:anim>
                                    <p:anim calcmode="lin" valueType="num">
                                      <p:cBhvr>
                                        <p:cTn id="31" dur="1250" fill="hold"/>
                                        <p:tgtEl>
                                          <p:spTgt spid="17"/>
                                        </p:tgtEl>
                                        <p:attrNameLst>
                                          <p:attrName>style.rotation</p:attrName>
                                        </p:attrNameLst>
                                      </p:cBhvr>
                                      <p:tavLst>
                                        <p:tav tm="0">
                                          <p:val>
                                            <p:fltVal val="90"/>
                                          </p:val>
                                        </p:tav>
                                        <p:tav tm="100000">
                                          <p:val>
                                            <p:fltVal val="0"/>
                                          </p:val>
                                        </p:tav>
                                      </p:tavLst>
                                    </p:anim>
                                    <p:animEffect transition="in" filter="fade">
                                      <p:cBhvr>
                                        <p:cTn id="32" dur="12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7" grpId="0"/>
      <p:bldP spid="13" grpId="0" animBg="1"/>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 descr="C:\Users\jsj\Desktop\213291_012113275_2.jpg"/>
          <p:cNvPicPr>
            <a:picLocks noChangeAspect="1" noChangeArrowheads="1"/>
          </p:cNvPicPr>
          <p:nvPr/>
        </p:nvPicPr>
        <p:blipFill rotWithShape="1">
          <a:blip r:embed="rId1" cstate="print">
            <a:extLst>
              <a:ext uri="{BEBA8EAE-BF5A-486C-A8C5-ECC9F3942E4B}">
                <a14:imgProps xmlns:a14="http://schemas.microsoft.com/office/drawing/2010/main">
                  <a14:imgLayer r:embed="rId2">
                    <a14:imgEffect>
                      <a14:artisticBlur/>
                    </a14:imgEffect>
                  </a14:imgLayer>
                </a14:imgProps>
              </a:ext>
              <a:ext uri="{28A0092B-C50C-407E-A947-70E740481C1C}">
                <a14:useLocalDpi xmlns:a14="http://schemas.microsoft.com/office/drawing/2010/main" val="0"/>
              </a:ext>
            </a:extLst>
          </a:blip>
          <a:srcRect r="5624" b="19116"/>
          <a:stretch>
            <a:fillRect/>
          </a:stretch>
        </p:blipFill>
        <p:spPr bwMode="auto">
          <a:xfrm>
            <a:off x="1488115" y="2053612"/>
            <a:ext cx="3619564" cy="2481884"/>
          </a:xfrm>
          <a:prstGeom prst="rect">
            <a:avLst/>
          </a:prstGeom>
          <a:noFill/>
          <a:extLst>
            <a:ext uri="{909E8E84-426E-40DD-AFC4-6F175D3DCCD1}">
              <a14:hiddenFill xmlns:a14="http://schemas.microsoft.com/office/drawing/2010/main">
                <a:solidFill>
                  <a:srgbClr val="FFFFFF"/>
                </a:solidFill>
              </a14:hiddenFill>
            </a:ext>
          </a:extLst>
        </p:spPr>
      </p:pic>
      <p:sp>
        <p:nvSpPr>
          <p:cNvPr id="29" name="矩形 28"/>
          <p:cNvSpPr/>
          <p:nvPr/>
        </p:nvSpPr>
        <p:spPr>
          <a:xfrm>
            <a:off x="1488115" y="4330868"/>
            <a:ext cx="3619564" cy="145936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algn="ctr"/>
            <a:r>
              <a:rPr lang="zh-CN" altLang="en-US" sz="1600" dirty="0">
                <a:latin typeface="微软雅黑" panose="020B0503020204020204" pitchFamily="34" charset="-122"/>
                <a:ea typeface="微软雅黑" panose="020B0503020204020204" pitchFamily="34" charset="-122"/>
              </a:rPr>
              <a:t>您的内容打在这里，或通过复制您的文本后在此框中选择或通过复制您的文本文本后在此框中选择粘贴并选择</a:t>
            </a:r>
            <a:endParaRPr lang="zh-CN" altLang="en-US" sz="1600" dirty="0">
              <a:latin typeface="微软雅黑" panose="020B0503020204020204" pitchFamily="34" charset="-122"/>
              <a:ea typeface="微软雅黑" panose="020B0503020204020204" pitchFamily="34" charset="-122"/>
            </a:endParaRPr>
          </a:p>
        </p:txBody>
      </p:sp>
      <p:grpSp>
        <p:nvGrpSpPr>
          <p:cNvPr id="30" name="组合 29"/>
          <p:cNvGrpSpPr/>
          <p:nvPr/>
        </p:nvGrpSpPr>
        <p:grpSpPr>
          <a:xfrm>
            <a:off x="6115768" y="2520030"/>
            <a:ext cx="4597610" cy="174940"/>
            <a:chOff x="4906190" y="1416527"/>
            <a:chExt cx="3933010" cy="166280"/>
          </a:xfrm>
          <a:solidFill>
            <a:srgbClr val="404040"/>
          </a:solidFill>
        </p:grpSpPr>
        <p:sp>
          <p:nvSpPr>
            <p:cNvPr id="31" name="矩形 30"/>
            <p:cNvSpPr/>
            <p:nvPr/>
          </p:nvSpPr>
          <p:spPr>
            <a:xfrm>
              <a:off x="4906190" y="1416527"/>
              <a:ext cx="166280" cy="166280"/>
            </a:xfrm>
            <a:prstGeom prst="rect">
              <a:avLst/>
            </a:prstGeom>
            <a:grp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b="0">
                <a:solidFill>
                  <a:srgbClr val="02918B"/>
                </a:solidFill>
              </a:endParaRPr>
            </a:p>
          </p:txBody>
        </p:sp>
        <p:cxnSp>
          <p:nvCxnSpPr>
            <p:cNvPr id="32" name="直接连接符 31"/>
            <p:cNvCxnSpPr>
              <a:stCxn id="31" idx="3"/>
            </p:cNvCxnSpPr>
            <p:nvPr/>
          </p:nvCxnSpPr>
          <p:spPr>
            <a:xfrm>
              <a:off x="5072470" y="1499667"/>
              <a:ext cx="3766730" cy="0"/>
            </a:xfrm>
            <a:prstGeom prst="line">
              <a:avLst/>
            </a:prstGeom>
            <a:grpFill/>
            <a:ln>
              <a:solidFill>
                <a:srgbClr val="404040"/>
              </a:solidFill>
              <a:prstDash val="sysDot"/>
            </a:ln>
          </p:spPr>
          <p:style>
            <a:lnRef idx="2">
              <a:schemeClr val="accent1">
                <a:shade val="50000"/>
              </a:schemeClr>
            </a:lnRef>
            <a:fillRef idx="1">
              <a:schemeClr val="accent1"/>
            </a:fillRef>
            <a:effectRef idx="0">
              <a:schemeClr val="accent1"/>
            </a:effectRef>
            <a:fontRef idx="minor">
              <a:schemeClr val="lt1"/>
            </a:fontRef>
          </p:style>
        </p:cxnSp>
      </p:grpSp>
      <p:grpSp>
        <p:nvGrpSpPr>
          <p:cNvPr id="33" name="组合 32"/>
          <p:cNvGrpSpPr/>
          <p:nvPr/>
        </p:nvGrpSpPr>
        <p:grpSpPr>
          <a:xfrm>
            <a:off x="6115768" y="3665825"/>
            <a:ext cx="4597610" cy="174940"/>
            <a:chOff x="4906190" y="2727732"/>
            <a:chExt cx="3933010" cy="166280"/>
          </a:xfrm>
          <a:solidFill>
            <a:srgbClr val="404040"/>
          </a:solidFill>
        </p:grpSpPr>
        <p:sp>
          <p:nvSpPr>
            <p:cNvPr id="34" name="矩形 33"/>
            <p:cNvSpPr/>
            <p:nvPr/>
          </p:nvSpPr>
          <p:spPr>
            <a:xfrm>
              <a:off x="4906190" y="2727732"/>
              <a:ext cx="166280" cy="166280"/>
            </a:xfrm>
            <a:prstGeom prst="rect">
              <a:avLst/>
            </a:prstGeom>
            <a:grp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b="0"/>
            </a:p>
          </p:txBody>
        </p:sp>
        <p:cxnSp>
          <p:nvCxnSpPr>
            <p:cNvPr id="35" name="直接连接符 34"/>
            <p:cNvCxnSpPr>
              <a:stCxn id="34" idx="3"/>
            </p:cNvCxnSpPr>
            <p:nvPr/>
          </p:nvCxnSpPr>
          <p:spPr>
            <a:xfrm>
              <a:off x="5072470" y="2810872"/>
              <a:ext cx="3766730" cy="0"/>
            </a:xfrm>
            <a:prstGeom prst="line">
              <a:avLst/>
            </a:prstGeom>
            <a:grpFill/>
            <a:ln>
              <a:solidFill>
                <a:srgbClr val="404040"/>
              </a:solidFill>
              <a:prstDash val="sysDot"/>
            </a:ln>
          </p:spPr>
          <p:style>
            <a:lnRef idx="2">
              <a:schemeClr val="accent1">
                <a:shade val="50000"/>
              </a:schemeClr>
            </a:lnRef>
            <a:fillRef idx="1">
              <a:schemeClr val="accent1"/>
            </a:fillRef>
            <a:effectRef idx="0">
              <a:schemeClr val="accent1"/>
            </a:effectRef>
            <a:fontRef idx="minor">
              <a:schemeClr val="lt1"/>
            </a:fontRef>
          </p:style>
        </p:cxnSp>
      </p:grpSp>
      <p:grpSp>
        <p:nvGrpSpPr>
          <p:cNvPr id="39" name="组合 38"/>
          <p:cNvGrpSpPr/>
          <p:nvPr/>
        </p:nvGrpSpPr>
        <p:grpSpPr>
          <a:xfrm>
            <a:off x="6115768" y="4694525"/>
            <a:ext cx="4597610" cy="174940"/>
            <a:chOff x="4906190" y="3870732"/>
            <a:chExt cx="3933010" cy="166280"/>
          </a:xfrm>
          <a:solidFill>
            <a:srgbClr val="404040"/>
          </a:solidFill>
        </p:grpSpPr>
        <p:sp>
          <p:nvSpPr>
            <p:cNvPr id="40" name="矩形 39"/>
            <p:cNvSpPr/>
            <p:nvPr/>
          </p:nvSpPr>
          <p:spPr>
            <a:xfrm>
              <a:off x="4906190" y="3870732"/>
              <a:ext cx="166280" cy="166280"/>
            </a:xfrm>
            <a:prstGeom prst="rect">
              <a:avLst/>
            </a:prstGeom>
            <a:grp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b="0"/>
            </a:p>
          </p:txBody>
        </p:sp>
        <p:cxnSp>
          <p:nvCxnSpPr>
            <p:cNvPr id="41" name="直接连接符 40"/>
            <p:cNvCxnSpPr/>
            <p:nvPr/>
          </p:nvCxnSpPr>
          <p:spPr>
            <a:xfrm>
              <a:off x="5072470" y="3941172"/>
              <a:ext cx="3766730" cy="0"/>
            </a:xfrm>
            <a:prstGeom prst="line">
              <a:avLst/>
            </a:prstGeom>
            <a:grpFill/>
            <a:ln>
              <a:solidFill>
                <a:srgbClr val="404040"/>
              </a:solidFill>
              <a:prstDash val="sysDot"/>
            </a:ln>
          </p:spPr>
          <p:style>
            <a:lnRef idx="2">
              <a:schemeClr val="accent1">
                <a:shade val="50000"/>
              </a:schemeClr>
            </a:lnRef>
            <a:fillRef idx="1">
              <a:schemeClr val="accent1"/>
            </a:fillRef>
            <a:effectRef idx="0">
              <a:schemeClr val="accent1"/>
            </a:effectRef>
            <a:fontRef idx="minor">
              <a:schemeClr val="lt1"/>
            </a:fontRef>
          </p:style>
        </p:cxnSp>
      </p:grpSp>
      <p:sp>
        <p:nvSpPr>
          <p:cNvPr id="42" name="TextBox 41"/>
          <p:cNvSpPr txBox="1"/>
          <p:nvPr/>
        </p:nvSpPr>
        <p:spPr>
          <a:xfrm>
            <a:off x="6115769" y="2708861"/>
            <a:ext cx="4597610" cy="732423"/>
          </a:xfrm>
          <a:prstGeom prst="rect">
            <a:avLst/>
          </a:prstGeom>
          <a:noFill/>
        </p:spPr>
        <p:txBody>
          <a:bodyPr wrap="square" lIns="91404" tIns="45702" rIns="91404" bIns="45702" rtlCol="0">
            <a:spAutoFit/>
          </a:bodyPr>
          <a:lstStyle/>
          <a:p>
            <a:pPr algn="just">
              <a:lnSpc>
                <a:spcPct val="130000"/>
              </a:lnSpc>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3" name="TextBox 42"/>
          <p:cNvSpPr txBox="1"/>
          <p:nvPr/>
        </p:nvSpPr>
        <p:spPr>
          <a:xfrm>
            <a:off x="6115769" y="3849022"/>
            <a:ext cx="4597610" cy="732423"/>
          </a:xfrm>
          <a:prstGeom prst="rect">
            <a:avLst/>
          </a:prstGeom>
          <a:noFill/>
        </p:spPr>
        <p:txBody>
          <a:bodyPr wrap="square" lIns="91404" tIns="45702" rIns="91404" bIns="45702" rtlCol="0">
            <a:spAutoFit/>
          </a:bodyPr>
          <a:lstStyle/>
          <a:p>
            <a:pPr algn="just">
              <a:lnSpc>
                <a:spcPct val="130000"/>
              </a:lnSpc>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4" name="TextBox 43"/>
          <p:cNvSpPr txBox="1"/>
          <p:nvPr/>
        </p:nvSpPr>
        <p:spPr>
          <a:xfrm>
            <a:off x="6115769" y="4911404"/>
            <a:ext cx="4597610" cy="732423"/>
          </a:xfrm>
          <a:prstGeom prst="rect">
            <a:avLst/>
          </a:prstGeom>
          <a:noFill/>
        </p:spPr>
        <p:txBody>
          <a:bodyPr wrap="square" lIns="91404" tIns="45702" rIns="91404" bIns="45702" rtlCol="0">
            <a:spAutoFit/>
          </a:bodyPr>
          <a:lstStyle/>
          <a:p>
            <a:pPr algn="just">
              <a:lnSpc>
                <a:spcPct val="130000"/>
              </a:lnSpc>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6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57" name="组合 56"/>
          <p:cNvGrpSpPr/>
          <p:nvPr/>
        </p:nvGrpSpPr>
        <p:grpSpPr>
          <a:xfrm>
            <a:off x="0" y="1181099"/>
            <a:ext cx="6241123" cy="221353"/>
            <a:chOff x="0" y="-1"/>
            <a:chExt cx="9985800" cy="287760"/>
          </a:xfrm>
          <a:solidFill>
            <a:srgbClr val="C00000"/>
          </a:solidFill>
        </p:grpSpPr>
        <p:sp>
          <p:nvSpPr>
            <p:cNvPr id="58" name="Shape 5209"/>
            <p:cNvSpPr/>
            <p:nvPr/>
          </p:nvSpPr>
          <p:spPr>
            <a:xfrm>
              <a:off x="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59" name="Shape 5209"/>
            <p:cNvSpPr/>
            <p:nvPr/>
          </p:nvSpPr>
          <p:spPr>
            <a:xfrm>
              <a:off x="249645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67" name="Shape 5209"/>
            <p:cNvSpPr/>
            <p:nvPr/>
          </p:nvSpPr>
          <p:spPr>
            <a:xfrm>
              <a:off x="499290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68" name="Shape 5209"/>
            <p:cNvSpPr/>
            <p:nvPr/>
          </p:nvSpPr>
          <p:spPr>
            <a:xfrm>
              <a:off x="7489350" y="-1"/>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grpSp>
      <p:sp>
        <p:nvSpPr>
          <p:cNvPr id="69" name="Title 1"/>
          <p:cNvSpPr txBox="1"/>
          <p:nvPr/>
        </p:nvSpPr>
        <p:spPr>
          <a:xfrm>
            <a:off x="1001287" y="280385"/>
            <a:ext cx="3477711" cy="614595"/>
          </a:xfrm>
          <a:prstGeom prst="rect">
            <a:avLst/>
          </a:prstGeom>
        </p:spPr>
        <p:txBody>
          <a:bodyPr vert="horz" lIns="115214" tIns="57607" rIns="115214" bIns="57607" rtlCol="0" anchor="ctr">
            <a:noAutofit/>
          </a:bodyPr>
          <a:lstStyle>
            <a:lvl1pPr algn="ctr" defTabSz="1151890" rtl="0" eaLnBrk="1" latinLnBrk="0" hangingPunct="1">
              <a:spcBef>
                <a:spcPct val="0"/>
              </a:spcBef>
              <a:buNone/>
              <a:defRPr sz="5500" kern="1200">
                <a:solidFill>
                  <a:schemeClr val="tx1"/>
                </a:solidFill>
                <a:latin typeface="+mj-lt"/>
                <a:ea typeface="+mj-ea"/>
                <a:cs typeface="+mj-cs"/>
              </a:defRPr>
            </a:lvl1pPr>
          </a:lstStyle>
          <a:p>
            <a:pPr lvl="0"/>
            <a:r>
              <a:rPr lang="zh-CN" altLang="en-US" sz="3500" noProof="0" dirty="0" smtClean="0">
                <a:solidFill>
                  <a:schemeClr val="bg1">
                    <a:lumMod val="50000"/>
                  </a:schemeClr>
                </a:solidFill>
                <a:latin typeface="微软雅黑" panose="020B0503020204020204" pitchFamily="34" charset="-122"/>
                <a:ea typeface="微软雅黑" panose="020B0503020204020204" pitchFamily="34" charset="-122"/>
              </a:rPr>
              <a:t>加入你的描述</a:t>
            </a:r>
            <a:endParaRPr kumimoji="0" lang="en-US" sz="35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grpSp>
        <p:nvGrpSpPr>
          <p:cNvPr id="70" name="组合 69"/>
          <p:cNvGrpSpPr/>
          <p:nvPr/>
        </p:nvGrpSpPr>
        <p:grpSpPr>
          <a:xfrm>
            <a:off x="338067" y="221471"/>
            <a:ext cx="692558" cy="781408"/>
            <a:chOff x="1632857" y="1363189"/>
            <a:chExt cx="1684422" cy="1900524"/>
          </a:xfrm>
        </p:grpSpPr>
        <p:sp>
          <p:nvSpPr>
            <p:cNvPr id="71" name="Freeform 5"/>
            <p:cNvSpPr/>
            <p:nvPr/>
          </p:nvSpPr>
          <p:spPr bwMode="auto">
            <a:xfrm rot="5400000">
              <a:off x="1524806" y="1471240"/>
              <a:ext cx="1900524" cy="168442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152400" dist="38100" dir="2700000" algn="tl" rotWithShape="0">
                <a:prstClr val="black">
                  <a:alpha val="40000"/>
                </a:prstClr>
              </a:outerShdw>
            </a:effectLst>
          </p:spPr>
          <p:txBody>
            <a:bodyPr vert="horz" wrap="square" lIns="68580" tIns="34290" rIns="68580" bIns="34290" numCol="1" anchor="t" anchorCtr="0" compatLnSpc="1"/>
            <a:lstStyle/>
            <a:p>
              <a:pPr algn="ctr"/>
              <a:endParaRPr lang="zh-CN" altLang="en-US"/>
            </a:p>
          </p:txBody>
        </p:sp>
        <p:sp>
          <p:nvSpPr>
            <p:cNvPr id="72" name="Freeform 5"/>
            <p:cNvSpPr/>
            <p:nvPr/>
          </p:nvSpPr>
          <p:spPr bwMode="auto">
            <a:xfrm rot="5400000">
              <a:off x="1782571" y="1699695"/>
              <a:ext cx="1384993" cy="122751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C00000"/>
            </a:solidFill>
            <a:ln w="15875">
              <a:noFill/>
            </a:ln>
            <a:effectLst>
              <a:innerShdw blurRad="63500" dist="25400" dir="8100000">
                <a:prstClr val="black">
                  <a:alpha val="50000"/>
                </a:prstClr>
              </a:innerShdw>
            </a:effectLst>
          </p:spPr>
          <p:txBody>
            <a:bodyPr vert="horz" wrap="square" lIns="68580" tIns="34290" rIns="68580" bIns="34290" numCol="1" anchor="t" anchorCtr="0" compatLnSpc="1"/>
            <a:lstStyle/>
            <a:p>
              <a:pPr algn="ctr"/>
              <a:endParaRPr lang="zh-CN" altLang="en-US"/>
            </a:p>
          </p:txBody>
        </p:sp>
        <p:sp>
          <p:nvSpPr>
            <p:cNvPr id="73" name="文本框 94"/>
            <p:cNvSpPr txBox="1"/>
            <p:nvPr/>
          </p:nvSpPr>
          <p:spPr>
            <a:xfrm>
              <a:off x="1708736" y="1617123"/>
              <a:ext cx="1539044" cy="1366135"/>
            </a:xfrm>
            <a:prstGeom prst="rect">
              <a:avLst/>
            </a:prstGeom>
            <a:noFill/>
          </p:spPr>
          <p:txBody>
            <a:bodyPr wrap="square" lIns="68580" tIns="34290" rIns="68580" bIns="34290" rtlCol="0">
              <a:spAutoFit/>
            </a:bodyPr>
            <a:lstStyle/>
            <a:p>
              <a:pPr algn="ctr"/>
              <a:r>
                <a:rPr lang="en-US" altLang="zh-CN" sz="3200" dirty="0" smtClean="0">
                  <a:solidFill>
                    <a:schemeClr val="bg1"/>
                  </a:solidFill>
                  <a:latin typeface="微软雅黑" panose="020B0503020204020204" pitchFamily="34" charset="-122"/>
                  <a:ea typeface="微软雅黑" panose="020B0503020204020204" pitchFamily="34" charset="-122"/>
                </a:rPr>
                <a:t>1</a:t>
              </a:r>
              <a:endParaRPr lang="zh-CN" altLang="en-US" sz="32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wipe(left)">
                                      <p:cBhvr>
                                        <p:cTn id="7" dur="500"/>
                                        <p:tgtEl>
                                          <p:spTgt spid="57"/>
                                        </p:tgtEl>
                                      </p:cBhvr>
                                    </p:animEffect>
                                  </p:childTnLst>
                                </p:cTn>
                              </p:par>
                              <p:par>
                                <p:cTn id="8" presetID="53" presetClass="entr" presetSubtype="16" fill="hold" nodeType="withEffect">
                                  <p:stCondLst>
                                    <p:cond delay="0"/>
                                  </p:stCondLst>
                                  <p:childTnLst>
                                    <p:set>
                                      <p:cBhvr>
                                        <p:cTn id="9" dur="1" fill="hold">
                                          <p:stCondLst>
                                            <p:cond delay="0"/>
                                          </p:stCondLst>
                                        </p:cTn>
                                        <p:tgtEl>
                                          <p:spTgt spid="70"/>
                                        </p:tgtEl>
                                        <p:attrNameLst>
                                          <p:attrName>style.visibility</p:attrName>
                                        </p:attrNameLst>
                                      </p:cBhvr>
                                      <p:to>
                                        <p:strVal val="visible"/>
                                      </p:to>
                                    </p:set>
                                    <p:anim calcmode="lin" valueType="num">
                                      <p:cBhvr>
                                        <p:cTn id="10" dur="500" fill="hold"/>
                                        <p:tgtEl>
                                          <p:spTgt spid="70"/>
                                        </p:tgtEl>
                                        <p:attrNameLst>
                                          <p:attrName>ppt_w</p:attrName>
                                        </p:attrNameLst>
                                      </p:cBhvr>
                                      <p:tavLst>
                                        <p:tav tm="0">
                                          <p:val>
                                            <p:fltVal val="0"/>
                                          </p:val>
                                        </p:tav>
                                        <p:tav tm="100000">
                                          <p:val>
                                            <p:strVal val="#ppt_w"/>
                                          </p:val>
                                        </p:tav>
                                      </p:tavLst>
                                    </p:anim>
                                    <p:anim calcmode="lin" valueType="num">
                                      <p:cBhvr>
                                        <p:cTn id="11" dur="500" fill="hold"/>
                                        <p:tgtEl>
                                          <p:spTgt spid="70"/>
                                        </p:tgtEl>
                                        <p:attrNameLst>
                                          <p:attrName>ppt_h</p:attrName>
                                        </p:attrNameLst>
                                      </p:cBhvr>
                                      <p:tavLst>
                                        <p:tav tm="0">
                                          <p:val>
                                            <p:fltVal val="0"/>
                                          </p:val>
                                        </p:tav>
                                        <p:tav tm="100000">
                                          <p:val>
                                            <p:strVal val="#ppt_h"/>
                                          </p:val>
                                        </p:tav>
                                      </p:tavLst>
                                    </p:anim>
                                    <p:animEffect transition="in" filter="fade">
                                      <p:cBhvr>
                                        <p:cTn id="12" dur="500"/>
                                        <p:tgtEl>
                                          <p:spTgt spid="70"/>
                                        </p:tgtEl>
                                      </p:cBhvr>
                                    </p:animEffect>
                                  </p:childTnLst>
                                </p:cTn>
                              </p:par>
                            </p:childTnLst>
                          </p:cTn>
                        </p:par>
                        <p:par>
                          <p:cTn id="13" fill="hold">
                            <p:stCondLst>
                              <p:cond delay="500"/>
                            </p:stCondLst>
                            <p:childTnLst>
                              <p:par>
                                <p:cTn id="14" presetID="2" presetClass="entr" presetSubtype="1" decel="50000" fill="hold" grpId="0" nodeType="afterEffect">
                                  <p:stCondLst>
                                    <p:cond delay="0"/>
                                  </p:stCondLst>
                                  <p:childTnLst>
                                    <p:set>
                                      <p:cBhvr>
                                        <p:cTn id="15" dur="1" fill="hold">
                                          <p:stCondLst>
                                            <p:cond delay="0"/>
                                          </p:stCondLst>
                                        </p:cTn>
                                        <p:tgtEl>
                                          <p:spTgt spid="69"/>
                                        </p:tgtEl>
                                        <p:attrNameLst>
                                          <p:attrName>style.visibility</p:attrName>
                                        </p:attrNameLst>
                                      </p:cBhvr>
                                      <p:to>
                                        <p:strVal val="visible"/>
                                      </p:to>
                                    </p:set>
                                    <p:anim calcmode="lin" valueType="num">
                                      <p:cBhvr additive="base">
                                        <p:cTn id="16" dur="300" fill="hold"/>
                                        <p:tgtEl>
                                          <p:spTgt spid="69"/>
                                        </p:tgtEl>
                                        <p:attrNameLst>
                                          <p:attrName>ppt_x</p:attrName>
                                        </p:attrNameLst>
                                      </p:cBhvr>
                                      <p:tavLst>
                                        <p:tav tm="0">
                                          <p:val>
                                            <p:strVal val="#ppt_x"/>
                                          </p:val>
                                        </p:tav>
                                        <p:tav tm="100000">
                                          <p:val>
                                            <p:strVal val="#ppt_x"/>
                                          </p:val>
                                        </p:tav>
                                      </p:tavLst>
                                    </p:anim>
                                    <p:anim calcmode="lin" valueType="num">
                                      <p:cBhvr additive="base">
                                        <p:cTn id="17" dur="300" fill="hold"/>
                                        <p:tgtEl>
                                          <p:spTgt spid="69"/>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10" presetClass="entr" presetSubtype="0" fill="hold" nodeType="after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fade">
                                      <p:cBhvr>
                                        <p:cTn id="21" dur="500"/>
                                        <p:tgtEl>
                                          <p:spTgt spid="28"/>
                                        </p:tgtEl>
                                      </p:cBhvr>
                                    </p:animEffect>
                                  </p:childTnLst>
                                </p:cTn>
                              </p:par>
                            </p:childTnLst>
                          </p:cTn>
                        </p:par>
                        <p:par>
                          <p:cTn id="22" fill="hold">
                            <p:stCondLst>
                              <p:cond delay="1500"/>
                            </p:stCondLst>
                            <p:childTnLst>
                              <p:par>
                                <p:cTn id="23" presetID="10" presetClass="entr" presetSubtype="0" fill="hold" grpId="0" nodeType="after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500"/>
                                        <p:tgtEl>
                                          <p:spTgt spid="29"/>
                                        </p:tgtEl>
                                      </p:cBhvr>
                                    </p:animEffect>
                                  </p:childTnLst>
                                </p:cTn>
                              </p:par>
                            </p:childTnLst>
                          </p:cTn>
                        </p:par>
                        <p:par>
                          <p:cTn id="26" fill="hold">
                            <p:stCondLst>
                              <p:cond delay="2000"/>
                            </p:stCondLst>
                            <p:childTnLst>
                              <p:par>
                                <p:cTn id="27" presetID="22" presetClass="entr" presetSubtype="8" fill="hold" nodeType="after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wipe(left)">
                                      <p:cBhvr>
                                        <p:cTn id="29" dur="500"/>
                                        <p:tgtEl>
                                          <p:spTgt spid="30"/>
                                        </p:tgtEl>
                                      </p:cBhvr>
                                    </p:animEffect>
                                  </p:childTnLst>
                                </p:cTn>
                              </p:par>
                            </p:childTnLst>
                          </p:cTn>
                        </p:par>
                        <p:par>
                          <p:cTn id="30" fill="hold">
                            <p:stCondLst>
                              <p:cond delay="2500"/>
                            </p:stCondLst>
                            <p:childTnLst>
                              <p:par>
                                <p:cTn id="31" presetID="16" presetClass="entr" presetSubtype="21" fill="hold" grpId="0" nodeType="afterEffect">
                                  <p:stCondLst>
                                    <p:cond delay="0"/>
                                  </p:stCondLst>
                                  <p:childTnLst>
                                    <p:set>
                                      <p:cBhvr>
                                        <p:cTn id="32" dur="1" fill="hold">
                                          <p:stCondLst>
                                            <p:cond delay="0"/>
                                          </p:stCondLst>
                                        </p:cTn>
                                        <p:tgtEl>
                                          <p:spTgt spid="42"/>
                                        </p:tgtEl>
                                        <p:attrNameLst>
                                          <p:attrName>style.visibility</p:attrName>
                                        </p:attrNameLst>
                                      </p:cBhvr>
                                      <p:to>
                                        <p:strVal val="visible"/>
                                      </p:to>
                                    </p:set>
                                    <p:animEffect transition="in" filter="barn(inVertical)">
                                      <p:cBhvr>
                                        <p:cTn id="33" dur="500"/>
                                        <p:tgtEl>
                                          <p:spTgt spid="42"/>
                                        </p:tgtEl>
                                      </p:cBhvr>
                                    </p:animEffect>
                                  </p:childTnLst>
                                </p:cTn>
                              </p:par>
                            </p:childTnLst>
                          </p:cTn>
                        </p:par>
                        <p:par>
                          <p:cTn id="34" fill="hold">
                            <p:stCondLst>
                              <p:cond delay="3000"/>
                            </p:stCondLst>
                            <p:childTnLst>
                              <p:par>
                                <p:cTn id="35" presetID="22" presetClass="entr" presetSubtype="8" fill="hold" nodeType="after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wipe(left)">
                                      <p:cBhvr>
                                        <p:cTn id="37" dur="500"/>
                                        <p:tgtEl>
                                          <p:spTgt spid="33"/>
                                        </p:tgtEl>
                                      </p:cBhvr>
                                    </p:animEffect>
                                  </p:childTnLst>
                                </p:cTn>
                              </p:par>
                            </p:childTnLst>
                          </p:cTn>
                        </p:par>
                        <p:par>
                          <p:cTn id="38" fill="hold">
                            <p:stCondLst>
                              <p:cond delay="3500"/>
                            </p:stCondLst>
                            <p:childTnLst>
                              <p:par>
                                <p:cTn id="39" presetID="16" presetClass="entr" presetSubtype="21" fill="hold" grpId="0" nodeType="afterEffect">
                                  <p:stCondLst>
                                    <p:cond delay="0"/>
                                  </p:stCondLst>
                                  <p:childTnLst>
                                    <p:set>
                                      <p:cBhvr>
                                        <p:cTn id="40" dur="1" fill="hold">
                                          <p:stCondLst>
                                            <p:cond delay="0"/>
                                          </p:stCondLst>
                                        </p:cTn>
                                        <p:tgtEl>
                                          <p:spTgt spid="43"/>
                                        </p:tgtEl>
                                        <p:attrNameLst>
                                          <p:attrName>style.visibility</p:attrName>
                                        </p:attrNameLst>
                                      </p:cBhvr>
                                      <p:to>
                                        <p:strVal val="visible"/>
                                      </p:to>
                                    </p:set>
                                    <p:animEffect transition="in" filter="barn(inVertical)">
                                      <p:cBhvr>
                                        <p:cTn id="41" dur="500"/>
                                        <p:tgtEl>
                                          <p:spTgt spid="43"/>
                                        </p:tgtEl>
                                      </p:cBhvr>
                                    </p:animEffect>
                                  </p:childTnLst>
                                </p:cTn>
                              </p:par>
                            </p:childTnLst>
                          </p:cTn>
                        </p:par>
                        <p:par>
                          <p:cTn id="42" fill="hold">
                            <p:stCondLst>
                              <p:cond delay="4000"/>
                            </p:stCondLst>
                            <p:childTnLst>
                              <p:par>
                                <p:cTn id="43" presetID="22" presetClass="entr" presetSubtype="8" fill="hold" nodeType="afterEffect">
                                  <p:stCondLst>
                                    <p:cond delay="0"/>
                                  </p:stCondLst>
                                  <p:childTnLst>
                                    <p:set>
                                      <p:cBhvr>
                                        <p:cTn id="44" dur="1" fill="hold">
                                          <p:stCondLst>
                                            <p:cond delay="0"/>
                                          </p:stCondLst>
                                        </p:cTn>
                                        <p:tgtEl>
                                          <p:spTgt spid="39"/>
                                        </p:tgtEl>
                                        <p:attrNameLst>
                                          <p:attrName>style.visibility</p:attrName>
                                        </p:attrNameLst>
                                      </p:cBhvr>
                                      <p:to>
                                        <p:strVal val="visible"/>
                                      </p:to>
                                    </p:set>
                                    <p:animEffect transition="in" filter="wipe(left)">
                                      <p:cBhvr>
                                        <p:cTn id="45" dur="500"/>
                                        <p:tgtEl>
                                          <p:spTgt spid="39"/>
                                        </p:tgtEl>
                                      </p:cBhvr>
                                    </p:animEffect>
                                  </p:childTnLst>
                                </p:cTn>
                              </p:par>
                            </p:childTnLst>
                          </p:cTn>
                        </p:par>
                        <p:par>
                          <p:cTn id="46" fill="hold">
                            <p:stCondLst>
                              <p:cond delay="4500"/>
                            </p:stCondLst>
                            <p:childTnLst>
                              <p:par>
                                <p:cTn id="47" presetID="16" presetClass="entr" presetSubtype="21" fill="hold" grpId="0" nodeType="afterEffect">
                                  <p:stCondLst>
                                    <p:cond delay="0"/>
                                  </p:stCondLst>
                                  <p:childTnLst>
                                    <p:set>
                                      <p:cBhvr>
                                        <p:cTn id="48" dur="1" fill="hold">
                                          <p:stCondLst>
                                            <p:cond delay="0"/>
                                          </p:stCondLst>
                                        </p:cTn>
                                        <p:tgtEl>
                                          <p:spTgt spid="44"/>
                                        </p:tgtEl>
                                        <p:attrNameLst>
                                          <p:attrName>style.visibility</p:attrName>
                                        </p:attrNameLst>
                                      </p:cBhvr>
                                      <p:to>
                                        <p:strVal val="visible"/>
                                      </p:to>
                                    </p:set>
                                    <p:animEffect transition="in" filter="barn(inVertical)">
                                      <p:cBhvr>
                                        <p:cTn id="49"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42" grpId="0"/>
      <p:bldP spid="43" grpId="0"/>
      <p:bldP spid="44" grpId="0"/>
      <p:bldP spid="6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9" name="图表 78"/>
          <p:cNvGraphicFramePr/>
          <p:nvPr/>
        </p:nvGraphicFramePr>
        <p:xfrm>
          <a:off x="2117236" y="2314089"/>
          <a:ext cx="2369423" cy="2115992"/>
        </p:xfrm>
        <a:graphic>
          <a:graphicData uri="http://schemas.openxmlformats.org/drawingml/2006/chart">
            <c:chart xmlns:c="http://schemas.openxmlformats.org/drawingml/2006/chart" xmlns:r="http://schemas.openxmlformats.org/officeDocument/2006/relationships" r:id="rId1"/>
          </a:graphicData>
        </a:graphic>
      </p:graphicFrame>
      <p:sp>
        <p:nvSpPr>
          <p:cNvPr id="80" name="椭圆 79"/>
          <p:cNvSpPr/>
          <p:nvPr/>
        </p:nvSpPr>
        <p:spPr>
          <a:xfrm>
            <a:off x="2598869" y="2668823"/>
            <a:ext cx="1406159" cy="1406525"/>
          </a:xfrm>
          <a:prstGeom prst="ellipse">
            <a:avLst/>
          </a:prstGeom>
          <a:gradFill flip="none" rotWithShape="1">
            <a:gsLst>
              <a:gs pos="0">
                <a:schemeClr val="bg1">
                  <a:lumMod val="85000"/>
                </a:schemeClr>
              </a:gs>
              <a:gs pos="100000">
                <a:schemeClr val="bg1">
                  <a:lumMod val="95000"/>
                </a:schemeClr>
              </a:gs>
            </a:gsLst>
            <a:lin ang="16200000" scaled="1"/>
            <a:tileRect/>
          </a:gradFill>
          <a:ln w="19050">
            <a:solidFill>
              <a:schemeClr val="bg1">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noAutofit/>
          </a:bodyPr>
          <a:lstStyle/>
          <a:p>
            <a:pPr algn="ctr"/>
            <a:r>
              <a:rPr lang="en-US" altLang="zh-CN" sz="4400" dirty="0" smtClean="0">
                <a:solidFill>
                  <a:schemeClr val="bg1">
                    <a:lumMod val="50000"/>
                  </a:schemeClr>
                </a:solidFill>
                <a:latin typeface="微软雅黑" panose="020B0503020204020204" pitchFamily="34" charset="-122"/>
                <a:ea typeface="微软雅黑" panose="020B0503020204020204" pitchFamily="34" charset="-122"/>
              </a:rPr>
              <a:t>67</a:t>
            </a:r>
            <a:r>
              <a:rPr lang="en-US" altLang="zh-CN" dirty="0" smtClean="0">
                <a:solidFill>
                  <a:schemeClr val="bg1">
                    <a:lumMod val="50000"/>
                  </a:schemeClr>
                </a:solidFill>
                <a:latin typeface="微软雅黑" panose="020B0503020204020204" pitchFamily="34" charset="-122"/>
                <a:ea typeface="微软雅黑" panose="020B0503020204020204" pitchFamily="34" charset="-122"/>
              </a:rPr>
              <a:t>%</a:t>
            </a: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graphicFrame>
        <p:nvGraphicFramePr>
          <p:cNvPr id="81" name="图表 80"/>
          <p:cNvGraphicFramePr/>
          <p:nvPr/>
        </p:nvGraphicFramePr>
        <p:xfrm>
          <a:off x="4910495" y="2314089"/>
          <a:ext cx="2369423" cy="2115992"/>
        </p:xfrm>
        <a:graphic>
          <a:graphicData uri="http://schemas.openxmlformats.org/drawingml/2006/chart">
            <c:chart xmlns:c="http://schemas.openxmlformats.org/drawingml/2006/chart" xmlns:r="http://schemas.openxmlformats.org/officeDocument/2006/relationships" r:id="rId2"/>
          </a:graphicData>
        </a:graphic>
      </p:graphicFrame>
      <p:sp>
        <p:nvSpPr>
          <p:cNvPr id="82" name="椭圆 81"/>
          <p:cNvSpPr/>
          <p:nvPr/>
        </p:nvSpPr>
        <p:spPr>
          <a:xfrm>
            <a:off x="5392128" y="2668823"/>
            <a:ext cx="1406159" cy="1406525"/>
          </a:xfrm>
          <a:prstGeom prst="ellipse">
            <a:avLst/>
          </a:prstGeom>
          <a:gradFill flip="none" rotWithShape="1">
            <a:gsLst>
              <a:gs pos="0">
                <a:schemeClr val="bg1">
                  <a:lumMod val="85000"/>
                </a:schemeClr>
              </a:gs>
              <a:gs pos="100000">
                <a:schemeClr val="bg1">
                  <a:lumMod val="95000"/>
                </a:schemeClr>
              </a:gs>
            </a:gsLst>
            <a:lin ang="16200000" scaled="1"/>
            <a:tileRect/>
          </a:gradFill>
          <a:ln w="19050">
            <a:solidFill>
              <a:schemeClr val="bg1">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noAutofit/>
          </a:bodyPr>
          <a:lstStyle/>
          <a:p>
            <a:pPr algn="ctr"/>
            <a:r>
              <a:rPr lang="en-US" altLang="zh-CN" sz="4400" dirty="0" smtClean="0">
                <a:solidFill>
                  <a:schemeClr val="bg1">
                    <a:lumMod val="50000"/>
                  </a:schemeClr>
                </a:solidFill>
                <a:latin typeface="微软雅黑" panose="020B0503020204020204" pitchFamily="34" charset="-122"/>
                <a:ea typeface="微软雅黑" panose="020B0503020204020204" pitchFamily="34" charset="-122"/>
              </a:rPr>
              <a:t>81</a:t>
            </a:r>
            <a:r>
              <a:rPr lang="en-US" altLang="zh-CN" dirty="0" smtClean="0">
                <a:solidFill>
                  <a:schemeClr val="bg1">
                    <a:lumMod val="50000"/>
                  </a:schemeClr>
                </a:solidFill>
                <a:latin typeface="微软雅黑" panose="020B0503020204020204" pitchFamily="34" charset="-122"/>
                <a:ea typeface="微软雅黑" panose="020B0503020204020204" pitchFamily="34" charset="-122"/>
              </a:rPr>
              <a:t>%</a:t>
            </a: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graphicFrame>
        <p:nvGraphicFramePr>
          <p:cNvPr id="83" name="图表 82"/>
          <p:cNvGraphicFramePr/>
          <p:nvPr/>
        </p:nvGraphicFramePr>
        <p:xfrm>
          <a:off x="7703753" y="2314089"/>
          <a:ext cx="2369423" cy="2115992"/>
        </p:xfrm>
        <a:graphic>
          <a:graphicData uri="http://schemas.openxmlformats.org/drawingml/2006/chart">
            <c:chart xmlns:c="http://schemas.openxmlformats.org/drawingml/2006/chart" xmlns:r="http://schemas.openxmlformats.org/officeDocument/2006/relationships" r:id="rId3"/>
          </a:graphicData>
        </a:graphic>
      </p:graphicFrame>
      <p:sp>
        <p:nvSpPr>
          <p:cNvPr id="84" name="椭圆 83"/>
          <p:cNvSpPr/>
          <p:nvPr/>
        </p:nvSpPr>
        <p:spPr>
          <a:xfrm>
            <a:off x="8185386" y="2668823"/>
            <a:ext cx="1406159" cy="1406525"/>
          </a:xfrm>
          <a:prstGeom prst="ellipse">
            <a:avLst/>
          </a:prstGeom>
          <a:gradFill flip="none" rotWithShape="1">
            <a:gsLst>
              <a:gs pos="0">
                <a:schemeClr val="bg1">
                  <a:lumMod val="85000"/>
                </a:schemeClr>
              </a:gs>
              <a:gs pos="100000">
                <a:schemeClr val="bg1">
                  <a:lumMod val="95000"/>
                </a:schemeClr>
              </a:gs>
            </a:gsLst>
            <a:lin ang="16200000" scaled="1"/>
            <a:tileRect/>
          </a:gradFill>
          <a:ln w="19050">
            <a:solidFill>
              <a:schemeClr val="bg1">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noAutofit/>
          </a:bodyPr>
          <a:lstStyle/>
          <a:p>
            <a:pPr algn="ctr"/>
            <a:r>
              <a:rPr lang="en-US" altLang="zh-CN" sz="4400" dirty="0" smtClean="0">
                <a:solidFill>
                  <a:schemeClr val="bg1">
                    <a:lumMod val="50000"/>
                  </a:schemeClr>
                </a:solidFill>
                <a:latin typeface="微软雅黑" panose="020B0503020204020204" pitchFamily="34" charset="-122"/>
                <a:ea typeface="微软雅黑" panose="020B0503020204020204" pitchFamily="34" charset="-122"/>
              </a:rPr>
              <a:t>53</a:t>
            </a:r>
            <a:r>
              <a:rPr lang="en-US" altLang="zh-CN" dirty="0" smtClean="0">
                <a:solidFill>
                  <a:schemeClr val="bg1">
                    <a:lumMod val="50000"/>
                  </a:schemeClr>
                </a:solidFill>
                <a:latin typeface="微软雅黑" panose="020B0503020204020204" pitchFamily="34" charset="-122"/>
                <a:ea typeface="微软雅黑" panose="020B0503020204020204" pitchFamily="34" charset="-122"/>
              </a:rPr>
              <a:t>%</a:t>
            </a: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5" name="TextBox 84"/>
          <p:cNvSpPr txBox="1"/>
          <p:nvPr/>
        </p:nvSpPr>
        <p:spPr>
          <a:xfrm>
            <a:off x="2598868" y="1865078"/>
            <a:ext cx="1406160" cy="325858"/>
          </a:xfrm>
          <a:prstGeom prst="rect">
            <a:avLst/>
          </a:prstGeom>
          <a:noFill/>
        </p:spPr>
        <p:txBody>
          <a:bodyPr wrap="square" tIns="0" bIns="0" rtlCol="0" anchor="t">
            <a:spAutoFit/>
          </a:bodyPr>
          <a:lstStyle/>
          <a:p>
            <a:pPr algn="ctr">
              <a:lnSpc>
                <a:spcPct val="150000"/>
              </a:lnSpc>
            </a:pPr>
            <a:r>
              <a:rPr lang="zh-CN" altLang="en-US" sz="1600" b="1" dirty="0" smtClean="0">
                <a:solidFill>
                  <a:schemeClr val="bg1">
                    <a:lumMod val="50000"/>
                  </a:schemeClr>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600" b="1"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86" name="TextBox 85"/>
          <p:cNvSpPr txBox="1"/>
          <p:nvPr/>
        </p:nvSpPr>
        <p:spPr>
          <a:xfrm>
            <a:off x="2124898" y="4541222"/>
            <a:ext cx="2354100" cy="1532727"/>
          </a:xfrm>
          <a:prstGeom prst="rect">
            <a:avLst/>
          </a:prstGeom>
          <a:noFill/>
        </p:spPr>
        <p:txBody>
          <a:bodyPr wrap="square" rtlCol="0">
            <a:spAutoFit/>
          </a:bodyPr>
          <a:lstStyle/>
          <a:p>
            <a:pPr algn="ctr">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7" name="TextBox 86"/>
          <p:cNvSpPr txBox="1"/>
          <p:nvPr/>
        </p:nvSpPr>
        <p:spPr>
          <a:xfrm>
            <a:off x="5392128" y="1865078"/>
            <a:ext cx="1406160" cy="325858"/>
          </a:xfrm>
          <a:prstGeom prst="rect">
            <a:avLst/>
          </a:prstGeom>
          <a:noFill/>
        </p:spPr>
        <p:txBody>
          <a:bodyPr wrap="square" tIns="0" bIns="0" rtlCol="0" anchor="t">
            <a:spAutoFit/>
          </a:bodyPr>
          <a:lstStyle/>
          <a:p>
            <a:pPr algn="ctr">
              <a:lnSpc>
                <a:spcPct val="150000"/>
              </a:lnSpc>
            </a:pPr>
            <a:r>
              <a:rPr lang="zh-CN" altLang="en-US" sz="1600" b="1" dirty="0" smtClean="0">
                <a:solidFill>
                  <a:schemeClr val="bg1">
                    <a:lumMod val="50000"/>
                  </a:schemeClr>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600" b="1"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88" name="TextBox 87"/>
          <p:cNvSpPr txBox="1"/>
          <p:nvPr/>
        </p:nvSpPr>
        <p:spPr>
          <a:xfrm>
            <a:off x="4918158" y="4541222"/>
            <a:ext cx="2354100" cy="1532727"/>
          </a:xfrm>
          <a:prstGeom prst="rect">
            <a:avLst/>
          </a:prstGeom>
          <a:noFill/>
        </p:spPr>
        <p:txBody>
          <a:bodyPr wrap="square" rtlCol="0">
            <a:spAutoFit/>
          </a:bodyPr>
          <a:lstStyle/>
          <a:p>
            <a:pPr algn="ctr">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9" name="TextBox 88"/>
          <p:cNvSpPr txBox="1"/>
          <p:nvPr/>
        </p:nvSpPr>
        <p:spPr>
          <a:xfrm>
            <a:off x="8185386" y="1865078"/>
            <a:ext cx="1406160" cy="325858"/>
          </a:xfrm>
          <a:prstGeom prst="rect">
            <a:avLst/>
          </a:prstGeom>
          <a:noFill/>
        </p:spPr>
        <p:txBody>
          <a:bodyPr wrap="square" tIns="0" bIns="0" rtlCol="0" anchor="t">
            <a:spAutoFit/>
          </a:bodyPr>
          <a:lstStyle/>
          <a:p>
            <a:pPr algn="ctr">
              <a:lnSpc>
                <a:spcPct val="150000"/>
              </a:lnSpc>
            </a:pPr>
            <a:r>
              <a:rPr lang="zh-CN" altLang="en-US" sz="1600" b="1" dirty="0" smtClean="0">
                <a:solidFill>
                  <a:schemeClr val="bg1">
                    <a:lumMod val="50000"/>
                  </a:schemeClr>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600" b="1"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90" name="TextBox 89"/>
          <p:cNvSpPr txBox="1"/>
          <p:nvPr/>
        </p:nvSpPr>
        <p:spPr>
          <a:xfrm>
            <a:off x="7711416" y="4541222"/>
            <a:ext cx="2354100" cy="1532727"/>
          </a:xfrm>
          <a:prstGeom prst="rect">
            <a:avLst/>
          </a:prstGeom>
          <a:noFill/>
        </p:spPr>
        <p:txBody>
          <a:bodyPr wrap="square" rtlCol="0">
            <a:spAutoFit/>
          </a:bodyPr>
          <a:lstStyle/>
          <a:p>
            <a:pPr algn="ctr">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91" name="组合 90"/>
          <p:cNvGrpSpPr/>
          <p:nvPr/>
        </p:nvGrpSpPr>
        <p:grpSpPr>
          <a:xfrm>
            <a:off x="0" y="1181099"/>
            <a:ext cx="6241123" cy="221353"/>
            <a:chOff x="0" y="-1"/>
            <a:chExt cx="9985800" cy="287760"/>
          </a:xfrm>
          <a:solidFill>
            <a:srgbClr val="C00000"/>
          </a:solidFill>
        </p:grpSpPr>
        <p:sp>
          <p:nvSpPr>
            <p:cNvPr id="92" name="Shape 5209"/>
            <p:cNvSpPr/>
            <p:nvPr/>
          </p:nvSpPr>
          <p:spPr>
            <a:xfrm>
              <a:off x="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93" name="Shape 5209"/>
            <p:cNvSpPr/>
            <p:nvPr/>
          </p:nvSpPr>
          <p:spPr>
            <a:xfrm>
              <a:off x="249645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94" name="Shape 5209"/>
            <p:cNvSpPr/>
            <p:nvPr/>
          </p:nvSpPr>
          <p:spPr>
            <a:xfrm>
              <a:off x="499290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95" name="Shape 5209"/>
            <p:cNvSpPr/>
            <p:nvPr/>
          </p:nvSpPr>
          <p:spPr>
            <a:xfrm>
              <a:off x="7489350" y="-1"/>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grpSp>
      <p:sp>
        <p:nvSpPr>
          <p:cNvPr id="96" name="Title 1"/>
          <p:cNvSpPr txBox="1"/>
          <p:nvPr/>
        </p:nvSpPr>
        <p:spPr>
          <a:xfrm>
            <a:off x="1001287" y="280385"/>
            <a:ext cx="3477711" cy="614595"/>
          </a:xfrm>
          <a:prstGeom prst="rect">
            <a:avLst/>
          </a:prstGeom>
        </p:spPr>
        <p:txBody>
          <a:bodyPr vert="horz" lIns="115214" tIns="57607" rIns="115214" bIns="57607" rtlCol="0" anchor="ctr">
            <a:noAutofit/>
          </a:bodyPr>
          <a:lstStyle>
            <a:lvl1pPr algn="ctr" defTabSz="1151890" rtl="0" eaLnBrk="1" latinLnBrk="0" hangingPunct="1">
              <a:spcBef>
                <a:spcPct val="0"/>
              </a:spcBef>
              <a:buNone/>
              <a:defRPr sz="5500" kern="1200">
                <a:solidFill>
                  <a:schemeClr val="tx1"/>
                </a:solidFill>
                <a:latin typeface="+mj-lt"/>
                <a:ea typeface="+mj-ea"/>
                <a:cs typeface="+mj-cs"/>
              </a:defRPr>
            </a:lvl1pPr>
          </a:lstStyle>
          <a:p>
            <a:pPr lvl="0"/>
            <a:r>
              <a:rPr lang="zh-CN" altLang="en-US" sz="3500" noProof="0" dirty="0" smtClean="0">
                <a:solidFill>
                  <a:schemeClr val="bg1">
                    <a:lumMod val="50000"/>
                  </a:schemeClr>
                </a:solidFill>
                <a:latin typeface="微软雅黑" panose="020B0503020204020204" pitchFamily="34" charset="-122"/>
                <a:ea typeface="微软雅黑" panose="020B0503020204020204" pitchFamily="34" charset="-122"/>
              </a:rPr>
              <a:t>加入你的描述</a:t>
            </a:r>
            <a:endParaRPr kumimoji="0" lang="en-US" sz="35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grpSp>
        <p:nvGrpSpPr>
          <p:cNvPr id="97" name="组合 96"/>
          <p:cNvGrpSpPr/>
          <p:nvPr/>
        </p:nvGrpSpPr>
        <p:grpSpPr>
          <a:xfrm>
            <a:off x="338067" y="221471"/>
            <a:ext cx="692558" cy="781408"/>
            <a:chOff x="1632857" y="1363189"/>
            <a:chExt cx="1684422" cy="1900524"/>
          </a:xfrm>
        </p:grpSpPr>
        <p:sp>
          <p:nvSpPr>
            <p:cNvPr id="98" name="Freeform 5"/>
            <p:cNvSpPr/>
            <p:nvPr/>
          </p:nvSpPr>
          <p:spPr bwMode="auto">
            <a:xfrm rot="5400000">
              <a:off x="1524806" y="1471240"/>
              <a:ext cx="1900524" cy="168442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152400" dist="38100" dir="2700000" algn="tl" rotWithShape="0">
                <a:prstClr val="black">
                  <a:alpha val="40000"/>
                </a:prstClr>
              </a:outerShdw>
            </a:effectLst>
          </p:spPr>
          <p:txBody>
            <a:bodyPr vert="horz" wrap="square" lIns="68580" tIns="34290" rIns="68580" bIns="34290" numCol="1" anchor="t" anchorCtr="0" compatLnSpc="1"/>
            <a:lstStyle/>
            <a:p>
              <a:pPr algn="ctr"/>
              <a:endParaRPr lang="zh-CN" altLang="en-US"/>
            </a:p>
          </p:txBody>
        </p:sp>
        <p:sp>
          <p:nvSpPr>
            <p:cNvPr id="99" name="Freeform 5"/>
            <p:cNvSpPr/>
            <p:nvPr/>
          </p:nvSpPr>
          <p:spPr bwMode="auto">
            <a:xfrm rot="5400000">
              <a:off x="1782571" y="1699695"/>
              <a:ext cx="1384993" cy="122751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C00000"/>
            </a:solidFill>
            <a:ln w="15875">
              <a:noFill/>
            </a:ln>
            <a:effectLst>
              <a:innerShdw blurRad="63500" dist="25400" dir="8100000">
                <a:prstClr val="black">
                  <a:alpha val="50000"/>
                </a:prstClr>
              </a:innerShdw>
            </a:effectLst>
          </p:spPr>
          <p:txBody>
            <a:bodyPr vert="horz" wrap="square" lIns="68580" tIns="34290" rIns="68580" bIns="34290" numCol="1" anchor="t" anchorCtr="0" compatLnSpc="1"/>
            <a:lstStyle/>
            <a:p>
              <a:pPr algn="ctr"/>
              <a:endParaRPr lang="zh-CN" altLang="en-US"/>
            </a:p>
          </p:txBody>
        </p:sp>
        <p:sp>
          <p:nvSpPr>
            <p:cNvPr id="100" name="文本框 94"/>
            <p:cNvSpPr txBox="1"/>
            <p:nvPr/>
          </p:nvSpPr>
          <p:spPr>
            <a:xfrm>
              <a:off x="1708736" y="1617123"/>
              <a:ext cx="1539044" cy="1366135"/>
            </a:xfrm>
            <a:prstGeom prst="rect">
              <a:avLst/>
            </a:prstGeom>
            <a:noFill/>
          </p:spPr>
          <p:txBody>
            <a:bodyPr wrap="square" lIns="68580" tIns="34290" rIns="68580" bIns="34290" rtlCol="0">
              <a:spAutoFit/>
            </a:bodyPr>
            <a:lstStyle/>
            <a:p>
              <a:pPr algn="ctr"/>
              <a:r>
                <a:rPr lang="en-US" altLang="zh-CN" sz="3200" dirty="0" smtClean="0">
                  <a:solidFill>
                    <a:schemeClr val="bg1"/>
                  </a:solidFill>
                  <a:latin typeface="微软雅黑" panose="020B0503020204020204" pitchFamily="34" charset="-122"/>
                  <a:ea typeface="微软雅黑" panose="020B0503020204020204" pitchFamily="34" charset="-122"/>
                </a:rPr>
                <a:t>2</a:t>
              </a:r>
              <a:endParaRPr lang="zh-CN" altLang="en-US" sz="32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wipe(left)">
                                      <p:cBhvr>
                                        <p:cTn id="7" dur="500"/>
                                        <p:tgtEl>
                                          <p:spTgt spid="91"/>
                                        </p:tgtEl>
                                      </p:cBhvr>
                                    </p:animEffect>
                                  </p:childTnLst>
                                </p:cTn>
                              </p:par>
                              <p:par>
                                <p:cTn id="8" presetID="53" presetClass="entr" presetSubtype="16" fill="hold" nodeType="withEffect">
                                  <p:stCondLst>
                                    <p:cond delay="0"/>
                                  </p:stCondLst>
                                  <p:childTnLst>
                                    <p:set>
                                      <p:cBhvr>
                                        <p:cTn id="9" dur="1" fill="hold">
                                          <p:stCondLst>
                                            <p:cond delay="0"/>
                                          </p:stCondLst>
                                        </p:cTn>
                                        <p:tgtEl>
                                          <p:spTgt spid="97"/>
                                        </p:tgtEl>
                                        <p:attrNameLst>
                                          <p:attrName>style.visibility</p:attrName>
                                        </p:attrNameLst>
                                      </p:cBhvr>
                                      <p:to>
                                        <p:strVal val="visible"/>
                                      </p:to>
                                    </p:set>
                                    <p:anim calcmode="lin" valueType="num">
                                      <p:cBhvr>
                                        <p:cTn id="10" dur="500" fill="hold"/>
                                        <p:tgtEl>
                                          <p:spTgt spid="97"/>
                                        </p:tgtEl>
                                        <p:attrNameLst>
                                          <p:attrName>ppt_w</p:attrName>
                                        </p:attrNameLst>
                                      </p:cBhvr>
                                      <p:tavLst>
                                        <p:tav tm="0">
                                          <p:val>
                                            <p:fltVal val="0"/>
                                          </p:val>
                                        </p:tav>
                                        <p:tav tm="100000">
                                          <p:val>
                                            <p:strVal val="#ppt_w"/>
                                          </p:val>
                                        </p:tav>
                                      </p:tavLst>
                                    </p:anim>
                                    <p:anim calcmode="lin" valueType="num">
                                      <p:cBhvr>
                                        <p:cTn id="11" dur="500" fill="hold"/>
                                        <p:tgtEl>
                                          <p:spTgt spid="97"/>
                                        </p:tgtEl>
                                        <p:attrNameLst>
                                          <p:attrName>ppt_h</p:attrName>
                                        </p:attrNameLst>
                                      </p:cBhvr>
                                      <p:tavLst>
                                        <p:tav tm="0">
                                          <p:val>
                                            <p:fltVal val="0"/>
                                          </p:val>
                                        </p:tav>
                                        <p:tav tm="100000">
                                          <p:val>
                                            <p:strVal val="#ppt_h"/>
                                          </p:val>
                                        </p:tav>
                                      </p:tavLst>
                                    </p:anim>
                                    <p:animEffect transition="in" filter="fade">
                                      <p:cBhvr>
                                        <p:cTn id="12" dur="500"/>
                                        <p:tgtEl>
                                          <p:spTgt spid="97"/>
                                        </p:tgtEl>
                                      </p:cBhvr>
                                    </p:animEffect>
                                  </p:childTnLst>
                                </p:cTn>
                              </p:par>
                            </p:childTnLst>
                          </p:cTn>
                        </p:par>
                        <p:par>
                          <p:cTn id="13" fill="hold">
                            <p:stCondLst>
                              <p:cond delay="500"/>
                            </p:stCondLst>
                            <p:childTnLst>
                              <p:par>
                                <p:cTn id="14" presetID="2" presetClass="entr" presetSubtype="1" decel="50000" fill="hold" grpId="0" nodeType="afterEffect">
                                  <p:stCondLst>
                                    <p:cond delay="0"/>
                                  </p:stCondLst>
                                  <p:childTnLst>
                                    <p:set>
                                      <p:cBhvr>
                                        <p:cTn id="15" dur="1" fill="hold">
                                          <p:stCondLst>
                                            <p:cond delay="0"/>
                                          </p:stCondLst>
                                        </p:cTn>
                                        <p:tgtEl>
                                          <p:spTgt spid="96"/>
                                        </p:tgtEl>
                                        <p:attrNameLst>
                                          <p:attrName>style.visibility</p:attrName>
                                        </p:attrNameLst>
                                      </p:cBhvr>
                                      <p:to>
                                        <p:strVal val="visible"/>
                                      </p:to>
                                    </p:set>
                                    <p:anim calcmode="lin" valueType="num">
                                      <p:cBhvr additive="base">
                                        <p:cTn id="16" dur="300" fill="hold"/>
                                        <p:tgtEl>
                                          <p:spTgt spid="96"/>
                                        </p:tgtEl>
                                        <p:attrNameLst>
                                          <p:attrName>ppt_x</p:attrName>
                                        </p:attrNameLst>
                                      </p:cBhvr>
                                      <p:tavLst>
                                        <p:tav tm="0">
                                          <p:val>
                                            <p:strVal val="#ppt_x"/>
                                          </p:val>
                                        </p:tav>
                                        <p:tav tm="100000">
                                          <p:val>
                                            <p:strVal val="#ppt_x"/>
                                          </p:val>
                                        </p:tav>
                                      </p:tavLst>
                                    </p:anim>
                                    <p:anim calcmode="lin" valueType="num">
                                      <p:cBhvr additive="base">
                                        <p:cTn id="17" dur="300" fill="hold"/>
                                        <p:tgtEl>
                                          <p:spTgt spid="96"/>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23" presetClass="entr" presetSubtype="288" fill="hold" grpId="0" nodeType="afterEffect">
                                  <p:stCondLst>
                                    <p:cond delay="0"/>
                                  </p:stCondLst>
                                  <p:childTnLst>
                                    <p:set>
                                      <p:cBhvr>
                                        <p:cTn id="20" dur="1" fill="hold">
                                          <p:stCondLst>
                                            <p:cond delay="0"/>
                                          </p:stCondLst>
                                        </p:cTn>
                                        <p:tgtEl>
                                          <p:spTgt spid="80"/>
                                        </p:tgtEl>
                                        <p:attrNameLst>
                                          <p:attrName>style.visibility</p:attrName>
                                        </p:attrNameLst>
                                      </p:cBhvr>
                                      <p:to>
                                        <p:strVal val="visible"/>
                                      </p:to>
                                    </p:set>
                                    <p:anim calcmode="lin" valueType="num">
                                      <p:cBhvr>
                                        <p:cTn id="21" dur="500" fill="hold"/>
                                        <p:tgtEl>
                                          <p:spTgt spid="80"/>
                                        </p:tgtEl>
                                        <p:attrNameLst>
                                          <p:attrName>ppt_w</p:attrName>
                                        </p:attrNameLst>
                                      </p:cBhvr>
                                      <p:tavLst>
                                        <p:tav tm="0">
                                          <p:val>
                                            <p:strVal val="4/3*#ppt_w"/>
                                          </p:val>
                                        </p:tav>
                                        <p:tav tm="100000">
                                          <p:val>
                                            <p:strVal val="#ppt_w"/>
                                          </p:val>
                                        </p:tav>
                                      </p:tavLst>
                                    </p:anim>
                                    <p:anim calcmode="lin" valueType="num">
                                      <p:cBhvr>
                                        <p:cTn id="22" dur="500" fill="hold"/>
                                        <p:tgtEl>
                                          <p:spTgt spid="80"/>
                                        </p:tgtEl>
                                        <p:attrNameLst>
                                          <p:attrName>ppt_h</p:attrName>
                                        </p:attrNameLst>
                                      </p:cBhvr>
                                      <p:tavLst>
                                        <p:tav tm="0">
                                          <p:val>
                                            <p:strVal val="4/3*#ppt_h"/>
                                          </p:val>
                                        </p:tav>
                                        <p:tav tm="100000">
                                          <p:val>
                                            <p:strVal val="#ppt_h"/>
                                          </p:val>
                                        </p:tav>
                                      </p:tavLst>
                                    </p:anim>
                                  </p:childTnLst>
                                </p:cTn>
                              </p:par>
                              <p:par>
                                <p:cTn id="23" presetID="21" presetClass="entr" presetSubtype="1" fill="hold" grpId="0" nodeType="withEffect">
                                  <p:stCondLst>
                                    <p:cond delay="0"/>
                                  </p:stCondLst>
                                  <p:childTnLst>
                                    <p:set>
                                      <p:cBhvr>
                                        <p:cTn id="24" dur="1" fill="hold">
                                          <p:stCondLst>
                                            <p:cond delay="0"/>
                                          </p:stCondLst>
                                        </p:cTn>
                                        <p:tgtEl>
                                          <p:spTgt spid="79"/>
                                        </p:tgtEl>
                                        <p:attrNameLst>
                                          <p:attrName>style.visibility</p:attrName>
                                        </p:attrNameLst>
                                      </p:cBhvr>
                                      <p:to>
                                        <p:strVal val="visible"/>
                                      </p:to>
                                    </p:set>
                                    <p:animEffect transition="in" filter="wheel(1)">
                                      <p:cBhvr>
                                        <p:cTn id="25" dur="2000"/>
                                        <p:tgtEl>
                                          <p:spTgt spid="79"/>
                                        </p:tgtEl>
                                      </p:cBhvr>
                                    </p:animEffect>
                                  </p:childTnLst>
                                </p:cTn>
                              </p:par>
                            </p:childTnLst>
                          </p:cTn>
                        </p:par>
                        <p:par>
                          <p:cTn id="26" fill="hold">
                            <p:stCondLst>
                              <p:cond delay="1500"/>
                            </p:stCondLst>
                            <p:childTnLst>
                              <p:par>
                                <p:cTn id="27" presetID="16" presetClass="entr" presetSubtype="37" fill="hold" grpId="0" nodeType="afterEffect">
                                  <p:stCondLst>
                                    <p:cond delay="0"/>
                                  </p:stCondLst>
                                  <p:childTnLst>
                                    <p:set>
                                      <p:cBhvr>
                                        <p:cTn id="28" dur="1" fill="hold">
                                          <p:stCondLst>
                                            <p:cond delay="0"/>
                                          </p:stCondLst>
                                        </p:cTn>
                                        <p:tgtEl>
                                          <p:spTgt spid="85"/>
                                        </p:tgtEl>
                                        <p:attrNameLst>
                                          <p:attrName>style.visibility</p:attrName>
                                        </p:attrNameLst>
                                      </p:cBhvr>
                                      <p:to>
                                        <p:strVal val="visible"/>
                                      </p:to>
                                    </p:set>
                                    <p:animEffect transition="in" filter="barn(outVertical)">
                                      <p:cBhvr>
                                        <p:cTn id="29" dur="500"/>
                                        <p:tgtEl>
                                          <p:spTgt spid="85"/>
                                        </p:tgtEl>
                                      </p:cBhvr>
                                    </p:animEffect>
                                  </p:childTnLst>
                                </p:cTn>
                              </p:par>
                            </p:childTnLst>
                          </p:cTn>
                        </p:par>
                        <p:par>
                          <p:cTn id="30" fill="hold">
                            <p:stCondLst>
                              <p:cond delay="2000"/>
                            </p:stCondLst>
                            <p:childTnLst>
                              <p:par>
                                <p:cTn id="31" presetID="12" presetClass="entr" presetSubtype="1" fill="hold" grpId="0" nodeType="afterEffect">
                                  <p:stCondLst>
                                    <p:cond delay="0"/>
                                  </p:stCondLst>
                                  <p:childTnLst>
                                    <p:set>
                                      <p:cBhvr>
                                        <p:cTn id="32" dur="1" fill="hold">
                                          <p:stCondLst>
                                            <p:cond delay="0"/>
                                          </p:stCondLst>
                                        </p:cTn>
                                        <p:tgtEl>
                                          <p:spTgt spid="86"/>
                                        </p:tgtEl>
                                        <p:attrNameLst>
                                          <p:attrName>style.visibility</p:attrName>
                                        </p:attrNameLst>
                                      </p:cBhvr>
                                      <p:to>
                                        <p:strVal val="visible"/>
                                      </p:to>
                                    </p:set>
                                    <p:anim calcmode="lin" valueType="num">
                                      <p:cBhvr additive="base">
                                        <p:cTn id="33" dur="500"/>
                                        <p:tgtEl>
                                          <p:spTgt spid="86"/>
                                        </p:tgtEl>
                                        <p:attrNameLst>
                                          <p:attrName>ppt_y</p:attrName>
                                        </p:attrNameLst>
                                      </p:cBhvr>
                                      <p:tavLst>
                                        <p:tav tm="0">
                                          <p:val>
                                            <p:strVal val="#ppt_y-#ppt_h*1.125000"/>
                                          </p:val>
                                        </p:tav>
                                        <p:tav tm="100000">
                                          <p:val>
                                            <p:strVal val="#ppt_y"/>
                                          </p:val>
                                        </p:tav>
                                      </p:tavLst>
                                    </p:anim>
                                    <p:animEffect transition="in" filter="wipe(down)">
                                      <p:cBhvr>
                                        <p:cTn id="34" dur="500"/>
                                        <p:tgtEl>
                                          <p:spTgt spid="86"/>
                                        </p:tgtEl>
                                      </p:cBhvr>
                                    </p:animEffect>
                                  </p:childTnLst>
                                </p:cTn>
                              </p:par>
                            </p:childTnLst>
                          </p:cTn>
                        </p:par>
                        <p:par>
                          <p:cTn id="35" fill="hold">
                            <p:stCondLst>
                              <p:cond delay="2500"/>
                            </p:stCondLst>
                            <p:childTnLst>
                              <p:par>
                                <p:cTn id="36" presetID="23" presetClass="entr" presetSubtype="288" fill="hold" grpId="0" nodeType="afterEffect">
                                  <p:stCondLst>
                                    <p:cond delay="0"/>
                                  </p:stCondLst>
                                  <p:childTnLst>
                                    <p:set>
                                      <p:cBhvr>
                                        <p:cTn id="37" dur="1" fill="hold">
                                          <p:stCondLst>
                                            <p:cond delay="0"/>
                                          </p:stCondLst>
                                        </p:cTn>
                                        <p:tgtEl>
                                          <p:spTgt spid="82"/>
                                        </p:tgtEl>
                                        <p:attrNameLst>
                                          <p:attrName>style.visibility</p:attrName>
                                        </p:attrNameLst>
                                      </p:cBhvr>
                                      <p:to>
                                        <p:strVal val="visible"/>
                                      </p:to>
                                    </p:set>
                                    <p:anim calcmode="lin" valueType="num">
                                      <p:cBhvr>
                                        <p:cTn id="38" dur="500" fill="hold"/>
                                        <p:tgtEl>
                                          <p:spTgt spid="82"/>
                                        </p:tgtEl>
                                        <p:attrNameLst>
                                          <p:attrName>ppt_w</p:attrName>
                                        </p:attrNameLst>
                                      </p:cBhvr>
                                      <p:tavLst>
                                        <p:tav tm="0">
                                          <p:val>
                                            <p:strVal val="4/3*#ppt_w"/>
                                          </p:val>
                                        </p:tav>
                                        <p:tav tm="100000">
                                          <p:val>
                                            <p:strVal val="#ppt_w"/>
                                          </p:val>
                                        </p:tav>
                                      </p:tavLst>
                                    </p:anim>
                                    <p:anim calcmode="lin" valueType="num">
                                      <p:cBhvr>
                                        <p:cTn id="39" dur="500" fill="hold"/>
                                        <p:tgtEl>
                                          <p:spTgt spid="82"/>
                                        </p:tgtEl>
                                        <p:attrNameLst>
                                          <p:attrName>ppt_h</p:attrName>
                                        </p:attrNameLst>
                                      </p:cBhvr>
                                      <p:tavLst>
                                        <p:tav tm="0">
                                          <p:val>
                                            <p:strVal val="4/3*#ppt_h"/>
                                          </p:val>
                                        </p:tav>
                                        <p:tav tm="100000">
                                          <p:val>
                                            <p:strVal val="#ppt_h"/>
                                          </p:val>
                                        </p:tav>
                                      </p:tavLst>
                                    </p:anim>
                                  </p:childTnLst>
                                </p:cTn>
                              </p:par>
                              <p:par>
                                <p:cTn id="40" presetID="21" presetClass="entr" presetSubtype="1" fill="hold" grpId="0" nodeType="withEffect">
                                  <p:stCondLst>
                                    <p:cond delay="0"/>
                                  </p:stCondLst>
                                  <p:childTnLst>
                                    <p:set>
                                      <p:cBhvr>
                                        <p:cTn id="41" dur="1" fill="hold">
                                          <p:stCondLst>
                                            <p:cond delay="0"/>
                                          </p:stCondLst>
                                        </p:cTn>
                                        <p:tgtEl>
                                          <p:spTgt spid="81"/>
                                        </p:tgtEl>
                                        <p:attrNameLst>
                                          <p:attrName>style.visibility</p:attrName>
                                        </p:attrNameLst>
                                      </p:cBhvr>
                                      <p:to>
                                        <p:strVal val="visible"/>
                                      </p:to>
                                    </p:set>
                                    <p:animEffect transition="in" filter="wheel(1)">
                                      <p:cBhvr>
                                        <p:cTn id="42" dur="2000"/>
                                        <p:tgtEl>
                                          <p:spTgt spid="81"/>
                                        </p:tgtEl>
                                      </p:cBhvr>
                                    </p:animEffect>
                                  </p:childTnLst>
                                </p:cTn>
                              </p:par>
                            </p:childTnLst>
                          </p:cTn>
                        </p:par>
                        <p:par>
                          <p:cTn id="43" fill="hold">
                            <p:stCondLst>
                              <p:cond delay="3000"/>
                            </p:stCondLst>
                            <p:childTnLst>
                              <p:par>
                                <p:cTn id="44" presetID="16" presetClass="entr" presetSubtype="37" fill="hold" grpId="0" nodeType="afterEffect">
                                  <p:stCondLst>
                                    <p:cond delay="0"/>
                                  </p:stCondLst>
                                  <p:childTnLst>
                                    <p:set>
                                      <p:cBhvr>
                                        <p:cTn id="45" dur="1" fill="hold">
                                          <p:stCondLst>
                                            <p:cond delay="0"/>
                                          </p:stCondLst>
                                        </p:cTn>
                                        <p:tgtEl>
                                          <p:spTgt spid="87"/>
                                        </p:tgtEl>
                                        <p:attrNameLst>
                                          <p:attrName>style.visibility</p:attrName>
                                        </p:attrNameLst>
                                      </p:cBhvr>
                                      <p:to>
                                        <p:strVal val="visible"/>
                                      </p:to>
                                    </p:set>
                                    <p:animEffect transition="in" filter="barn(outVertical)">
                                      <p:cBhvr>
                                        <p:cTn id="46" dur="500"/>
                                        <p:tgtEl>
                                          <p:spTgt spid="87"/>
                                        </p:tgtEl>
                                      </p:cBhvr>
                                    </p:animEffect>
                                  </p:childTnLst>
                                </p:cTn>
                              </p:par>
                            </p:childTnLst>
                          </p:cTn>
                        </p:par>
                        <p:par>
                          <p:cTn id="47" fill="hold">
                            <p:stCondLst>
                              <p:cond delay="3500"/>
                            </p:stCondLst>
                            <p:childTnLst>
                              <p:par>
                                <p:cTn id="48" presetID="12" presetClass="entr" presetSubtype="1" fill="hold" grpId="0" nodeType="afterEffect">
                                  <p:stCondLst>
                                    <p:cond delay="0"/>
                                  </p:stCondLst>
                                  <p:childTnLst>
                                    <p:set>
                                      <p:cBhvr>
                                        <p:cTn id="49" dur="1" fill="hold">
                                          <p:stCondLst>
                                            <p:cond delay="0"/>
                                          </p:stCondLst>
                                        </p:cTn>
                                        <p:tgtEl>
                                          <p:spTgt spid="88"/>
                                        </p:tgtEl>
                                        <p:attrNameLst>
                                          <p:attrName>style.visibility</p:attrName>
                                        </p:attrNameLst>
                                      </p:cBhvr>
                                      <p:to>
                                        <p:strVal val="visible"/>
                                      </p:to>
                                    </p:set>
                                    <p:anim calcmode="lin" valueType="num">
                                      <p:cBhvr additive="base">
                                        <p:cTn id="50" dur="500"/>
                                        <p:tgtEl>
                                          <p:spTgt spid="88"/>
                                        </p:tgtEl>
                                        <p:attrNameLst>
                                          <p:attrName>ppt_y</p:attrName>
                                        </p:attrNameLst>
                                      </p:cBhvr>
                                      <p:tavLst>
                                        <p:tav tm="0">
                                          <p:val>
                                            <p:strVal val="#ppt_y-#ppt_h*1.125000"/>
                                          </p:val>
                                        </p:tav>
                                        <p:tav tm="100000">
                                          <p:val>
                                            <p:strVal val="#ppt_y"/>
                                          </p:val>
                                        </p:tav>
                                      </p:tavLst>
                                    </p:anim>
                                    <p:animEffect transition="in" filter="wipe(down)">
                                      <p:cBhvr>
                                        <p:cTn id="51" dur="500"/>
                                        <p:tgtEl>
                                          <p:spTgt spid="88"/>
                                        </p:tgtEl>
                                      </p:cBhvr>
                                    </p:animEffect>
                                  </p:childTnLst>
                                </p:cTn>
                              </p:par>
                            </p:childTnLst>
                          </p:cTn>
                        </p:par>
                        <p:par>
                          <p:cTn id="52" fill="hold">
                            <p:stCondLst>
                              <p:cond delay="4000"/>
                            </p:stCondLst>
                            <p:childTnLst>
                              <p:par>
                                <p:cTn id="53" presetID="23" presetClass="entr" presetSubtype="288" fill="hold" grpId="0" nodeType="afterEffect">
                                  <p:stCondLst>
                                    <p:cond delay="0"/>
                                  </p:stCondLst>
                                  <p:childTnLst>
                                    <p:set>
                                      <p:cBhvr>
                                        <p:cTn id="54" dur="1" fill="hold">
                                          <p:stCondLst>
                                            <p:cond delay="0"/>
                                          </p:stCondLst>
                                        </p:cTn>
                                        <p:tgtEl>
                                          <p:spTgt spid="84"/>
                                        </p:tgtEl>
                                        <p:attrNameLst>
                                          <p:attrName>style.visibility</p:attrName>
                                        </p:attrNameLst>
                                      </p:cBhvr>
                                      <p:to>
                                        <p:strVal val="visible"/>
                                      </p:to>
                                    </p:set>
                                    <p:anim calcmode="lin" valueType="num">
                                      <p:cBhvr>
                                        <p:cTn id="55" dur="500" fill="hold"/>
                                        <p:tgtEl>
                                          <p:spTgt spid="84"/>
                                        </p:tgtEl>
                                        <p:attrNameLst>
                                          <p:attrName>ppt_w</p:attrName>
                                        </p:attrNameLst>
                                      </p:cBhvr>
                                      <p:tavLst>
                                        <p:tav tm="0">
                                          <p:val>
                                            <p:strVal val="4/3*#ppt_w"/>
                                          </p:val>
                                        </p:tav>
                                        <p:tav tm="100000">
                                          <p:val>
                                            <p:strVal val="#ppt_w"/>
                                          </p:val>
                                        </p:tav>
                                      </p:tavLst>
                                    </p:anim>
                                    <p:anim calcmode="lin" valueType="num">
                                      <p:cBhvr>
                                        <p:cTn id="56" dur="500" fill="hold"/>
                                        <p:tgtEl>
                                          <p:spTgt spid="84"/>
                                        </p:tgtEl>
                                        <p:attrNameLst>
                                          <p:attrName>ppt_h</p:attrName>
                                        </p:attrNameLst>
                                      </p:cBhvr>
                                      <p:tavLst>
                                        <p:tav tm="0">
                                          <p:val>
                                            <p:strVal val="4/3*#ppt_h"/>
                                          </p:val>
                                        </p:tav>
                                        <p:tav tm="100000">
                                          <p:val>
                                            <p:strVal val="#ppt_h"/>
                                          </p:val>
                                        </p:tav>
                                      </p:tavLst>
                                    </p:anim>
                                  </p:childTnLst>
                                </p:cTn>
                              </p:par>
                              <p:par>
                                <p:cTn id="57" presetID="21" presetClass="entr" presetSubtype="1" fill="hold" grpId="0" nodeType="withEffect">
                                  <p:stCondLst>
                                    <p:cond delay="0"/>
                                  </p:stCondLst>
                                  <p:childTnLst>
                                    <p:set>
                                      <p:cBhvr>
                                        <p:cTn id="58" dur="1" fill="hold">
                                          <p:stCondLst>
                                            <p:cond delay="0"/>
                                          </p:stCondLst>
                                        </p:cTn>
                                        <p:tgtEl>
                                          <p:spTgt spid="83"/>
                                        </p:tgtEl>
                                        <p:attrNameLst>
                                          <p:attrName>style.visibility</p:attrName>
                                        </p:attrNameLst>
                                      </p:cBhvr>
                                      <p:to>
                                        <p:strVal val="visible"/>
                                      </p:to>
                                    </p:set>
                                    <p:animEffect transition="in" filter="wheel(1)">
                                      <p:cBhvr>
                                        <p:cTn id="59" dur="2000"/>
                                        <p:tgtEl>
                                          <p:spTgt spid="83"/>
                                        </p:tgtEl>
                                      </p:cBhvr>
                                    </p:animEffect>
                                  </p:childTnLst>
                                </p:cTn>
                              </p:par>
                            </p:childTnLst>
                          </p:cTn>
                        </p:par>
                        <p:par>
                          <p:cTn id="60" fill="hold">
                            <p:stCondLst>
                              <p:cond delay="4500"/>
                            </p:stCondLst>
                            <p:childTnLst>
                              <p:par>
                                <p:cTn id="61" presetID="16" presetClass="entr" presetSubtype="37" fill="hold" grpId="0" nodeType="afterEffect">
                                  <p:stCondLst>
                                    <p:cond delay="0"/>
                                  </p:stCondLst>
                                  <p:childTnLst>
                                    <p:set>
                                      <p:cBhvr>
                                        <p:cTn id="62" dur="1" fill="hold">
                                          <p:stCondLst>
                                            <p:cond delay="0"/>
                                          </p:stCondLst>
                                        </p:cTn>
                                        <p:tgtEl>
                                          <p:spTgt spid="89"/>
                                        </p:tgtEl>
                                        <p:attrNameLst>
                                          <p:attrName>style.visibility</p:attrName>
                                        </p:attrNameLst>
                                      </p:cBhvr>
                                      <p:to>
                                        <p:strVal val="visible"/>
                                      </p:to>
                                    </p:set>
                                    <p:animEffect transition="in" filter="barn(outVertical)">
                                      <p:cBhvr>
                                        <p:cTn id="63" dur="500"/>
                                        <p:tgtEl>
                                          <p:spTgt spid="89"/>
                                        </p:tgtEl>
                                      </p:cBhvr>
                                    </p:animEffect>
                                  </p:childTnLst>
                                </p:cTn>
                              </p:par>
                            </p:childTnLst>
                          </p:cTn>
                        </p:par>
                        <p:par>
                          <p:cTn id="64" fill="hold">
                            <p:stCondLst>
                              <p:cond delay="5000"/>
                            </p:stCondLst>
                            <p:childTnLst>
                              <p:par>
                                <p:cTn id="65" presetID="12" presetClass="entr" presetSubtype="1" fill="hold" grpId="0" nodeType="afterEffect">
                                  <p:stCondLst>
                                    <p:cond delay="0"/>
                                  </p:stCondLst>
                                  <p:childTnLst>
                                    <p:set>
                                      <p:cBhvr>
                                        <p:cTn id="66" dur="1" fill="hold">
                                          <p:stCondLst>
                                            <p:cond delay="0"/>
                                          </p:stCondLst>
                                        </p:cTn>
                                        <p:tgtEl>
                                          <p:spTgt spid="90"/>
                                        </p:tgtEl>
                                        <p:attrNameLst>
                                          <p:attrName>style.visibility</p:attrName>
                                        </p:attrNameLst>
                                      </p:cBhvr>
                                      <p:to>
                                        <p:strVal val="visible"/>
                                      </p:to>
                                    </p:set>
                                    <p:anim calcmode="lin" valueType="num">
                                      <p:cBhvr additive="base">
                                        <p:cTn id="67" dur="500"/>
                                        <p:tgtEl>
                                          <p:spTgt spid="90"/>
                                        </p:tgtEl>
                                        <p:attrNameLst>
                                          <p:attrName>ppt_y</p:attrName>
                                        </p:attrNameLst>
                                      </p:cBhvr>
                                      <p:tavLst>
                                        <p:tav tm="0">
                                          <p:val>
                                            <p:strVal val="#ppt_y-#ppt_h*1.125000"/>
                                          </p:val>
                                        </p:tav>
                                        <p:tav tm="100000">
                                          <p:val>
                                            <p:strVal val="#ppt_y"/>
                                          </p:val>
                                        </p:tav>
                                      </p:tavLst>
                                    </p:anim>
                                    <p:animEffect transition="in" filter="wipe(down)">
                                      <p:cBhvr>
                                        <p:cTn id="68"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9" grpId="0">
        <p:bldAsOne/>
      </p:bldGraphic>
      <p:bldP spid="80" grpId="0" animBg="1"/>
      <p:bldGraphic spid="81" grpId="0">
        <p:bldAsOne/>
      </p:bldGraphic>
      <p:bldP spid="82" grpId="0" animBg="1"/>
      <p:bldGraphic spid="83" grpId="0">
        <p:bldAsOne/>
      </p:bldGraphic>
      <p:bldP spid="84" grpId="0" animBg="1"/>
      <p:bldP spid="85" grpId="0"/>
      <p:bldP spid="86" grpId="0"/>
      <p:bldP spid="87" grpId="0"/>
      <p:bldP spid="88" grpId="0"/>
      <p:bldP spid="89" grpId="0"/>
      <p:bldP spid="90" grpId="0"/>
      <p:bldP spid="9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9" name="组合 108"/>
          <p:cNvGrpSpPr/>
          <p:nvPr/>
        </p:nvGrpSpPr>
        <p:grpSpPr>
          <a:xfrm>
            <a:off x="0" y="1181099"/>
            <a:ext cx="6241123" cy="221353"/>
            <a:chOff x="0" y="-1"/>
            <a:chExt cx="9985800" cy="287760"/>
          </a:xfrm>
          <a:solidFill>
            <a:srgbClr val="C00000"/>
          </a:solidFill>
        </p:grpSpPr>
        <p:sp>
          <p:nvSpPr>
            <p:cNvPr id="110" name="Shape 5209"/>
            <p:cNvSpPr/>
            <p:nvPr/>
          </p:nvSpPr>
          <p:spPr>
            <a:xfrm>
              <a:off x="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115" name="Shape 5209"/>
            <p:cNvSpPr/>
            <p:nvPr/>
          </p:nvSpPr>
          <p:spPr>
            <a:xfrm>
              <a:off x="249645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116" name="Shape 5209"/>
            <p:cNvSpPr/>
            <p:nvPr/>
          </p:nvSpPr>
          <p:spPr>
            <a:xfrm>
              <a:off x="499290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117" name="Shape 5209"/>
            <p:cNvSpPr/>
            <p:nvPr/>
          </p:nvSpPr>
          <p:spPr>
            <a:xfrm>
              <a:off x="7489350" y="-1"/>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grpSp>
      <p:sp>
        <p:nvSpPr>
          <p:cNvPr id="118" name="Title 1"/>
          <p:cNvSpPr txBox="1"/>
          <p:nvPr/>
        </p:nvSpPr>
        <p:spPr>
          <a:xfrm>
            <a:off x="1001287" y="280385"/>
            <a:ext cx="3477711" cy="614595"/>
          </a:xfrm>
          <a:prstGeom prst="rect">
            <a:avLst/>
          </a:prstGeom>
        </p:spPr>
        <p:txBody>
          <a:bodyPr vert="horz" lIns="115214" tIns="57607" rIns="115214" bIns="57607" rtlCol="0" anchor="ctr">
            <a:noAutofit/>
          </a:bodyPr>
          <a:lstStyle>
            <a:lvl1pPr algn="ctr" defTabSz="1151890" rtl="0" eaLnBrk="1" latinLnBrk="0" hangingPunct="1">
              <a:spcBef>
                <a:spcPct val="0"/>
              </a:spcBef>
              <a:buNone/>
              <a:defRPr sz="5500" kern="1200">
                <a:solidFill>
                  <a:schemeClr val="tx1"/>
                </a:solidFill>
                <a:latin typeface="+mj-lt"/>
                <a:ea typeface="+mj-ea"/>
                <a:cs typeface="+mj-cs"/>
              </a:defRPr>
            </a:lvl1pPr>
          </a:lstStyle>
          <a:p>
            <a:pPr lvl="0"/>
            <a:r>
              <a:rPr lang="zh-CN" altLang="en-US" sz="3500" noProof="0" dirty="0" smtClean="0">
                <a:solidFill>
                  <a:schemeClr val="bg1">
                    <a:lumMod val="50000"/>
                  </a:schemeClr>
                </a:solidFill>
                <a:latin typeface="微软雅黑" panose="020B0503020204020204" pitchFamily="34" charset="-122"/>
                <a:ea typeface="微软雅黑" panose="020B0503020204020204" pitchFamily="34" charset="-122"/>
              </a:rPr>
              <a:t>加入你的描述</a:t>
            </a:r>
            <a:endParaRPr kumimoji="0" lang="en-US" sz="35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grpSp>
        <p:nvGrpSpPr>
          <p:cNvPr id="119" name="组合 118"/>
          <p:cNvGrpSpPr/>
          <p:nvPr/>
        </p:nvGrpSpPr>
        <p:grpSpPr>
          <a:xfrm>
            <a:off x="338067" y="221471"/>
            <a:ext cx="692558" cy="781408"/>
            <a:chOff x="1632857" y="1363189"/>
            <a:chExt cx="1684422" cy="1900524"/>
          </a:xfrm>
        </p:grpSpPr>
        <p:sp>
          <p:nvSpPr>
            <p:cNvPr id="120" name="Freeform 5"/>
            <p:cNvSpPr/>
            <p:nvPr/>
          </p:nvSpPr>
          <p:spPr bwMode="auto">
            <a:xfrm rot="5400000">
              <a:off x="1524806" y="1471240"/>
              <a:ext cx="1900524" cy="168442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152400" dist="38100" dir="2700000" algn="tl" rotWithShape="0">
                <a:prstClr val="black">
                  <a:alpha val="40000"/>
                </a:prstClr>
              </a:outerShdw>
            </a:effectLst>
          </p:spPr>
          <p:txBody>
            <a:bodyPr vert="horz" wrap="square" lIns="68580" tIns="34290" rIns="68580" bIns="34290" numCol="1" anchor="t" anchorCtr="0" compatLnSpc="1"/>
            <a:lstStyle/>
            <a:p>
              <a:pPr algn="ctr"/>
              <a:endParaRPr lang="zh-CN" altLang="en-US"/>
            </a:p>
          </p:txBody>
        </p:sp>
        <p:sp>
          <p:nvSpPr>
            <p:cNvPr id="121" name="Freeform 5"/>
            <p:cNvSpPr/>
            <p:nvPr/>
          </p:nvSpPr>
          <p:spPr bwMode="auto">
            <a:xfrm rot="5400000">
              <a:off x="1782571" y="1699695"/>
              <a:ext cx="1384993" cy="122751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C00000"/>
            </a:solidFill>
            <a:ln w="15875">
              <a:noFill/>
            </a:ln>
            <a:effectLst>
              <a:innerShdw blurRad="63500" dist="25400" dir="8100000">
                <a:prstClr val="black">
                  <a:alpha val="50000"/>
                </a:prstClr>
              </a:innerShdw>
            </a:effectLst>
          </p:spPr>
          <p:txBody>
            <a:bodyPr vert="horz" wrap="square" lIns="68580" tIns="34290" rIns="68580" bIns="34290" numCol="1" anchor="t" anchorCtr="0" compatLnSpc="1"/>
            <a:lstStyle/>
            <a:p>
              <a:pPr algn="ctr"/>
              <a:endParaRPr lang="zh-CN" altLang="en-US"/>
            </a:p>
          </p:txBody>
        </p:sp>
        <p:sp>
          <p:nvSpPr>
            <p:cNvPr id="122" name="文本框 94"/>
            <p:cNvSpPr txBox="1"/>
            <p:nvPr/>
          </p:nvSpPr>
          <p:spPr>
            <a:xfrm>
              <a:off x="1708736" y="1617123"/>
              <a:ext cx="1539044" cy="1366135"/>
            </a:xfrm>
            <a:prstGeom prst="rect">
              <a:avLst/>
            </a:prstGeom>
            <a:noFill/>
          </p:spPr>
          <p:txBody>
            <a:bodyPr wrap="square" lIns="68580" tIns="34290" rIns="68580" bIns="34290" rtlCol="0">
              <a:spAutoFit/>
            </a:bodyPr>
            <a:lstStyle/>
            <a:p>
              <a:pPr algn="ctr"/>
              <a:r>
                <a:rPr lang="en-US" altLang="zh-CN" sz="3200" dirty="0" smtClean="0">
                  <a:solidFill>
                    <a:schemeClr val="bg1"/>
                  </a:solidFill>
                  <a:latin typeface="微软雅黑" panose="020B0503020204020204" pitchFamily="34" charset="-122"/>
                  <a:ea typeface="微软雅黑" panose="020B0503020204020204" pitchFamily="34" charset="-122"/>
                </a:rPr>
                <a:t>3</a:t>
              </a:r>
              <a:endParaRPr lang="zh-CN" altLang="en-US" sz="3200" dirty="0">
                <a:solidFill>
                  <a:schemeClr val="bg1"/>
                </a:solidFill>
                <a:latin typeface="微软雅黑" panose="020B0503020204020204" pitchFamily="34" charset="-122"/>
                <a:ea typeface="微软雅黑" panose="020B0503020204020204" pitchFamily="34" charset="-122"/>
              </a:endParaRPr>
            </a:p>
          </p:txBody>
        </p:sp>
      </p:grpSp>
      <p:sp>
        <p:nvSpPr>
          <p:cNvPr id="123" name="椭圆 122"/>
          <p:cNvSpPr/>
          <p:nvPr/>
        </p:nvSpPr>
        <p:spPr>
          <a:xfrm>
            <a:off x="1148881" y="2361090"/>
            <a:ext cx="2294454" cy="229445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24" name="椭圆 123"/>
          <p:cNvSpPr/>
          <p:nvPr/>
        </p:nvSpPr>
        <p:spPr>
          <a:xfrm>
            <a:off x="1328878" y="2541085"/>
            <a:ext cx="1934460" cy="1934460"/>
          </a:xfrm>
          <a:prstGeom prst="ellipse">
            <a:avLst/>
          </a:prstGeom>
          <a:blipFill dpi="0" rotWithShape="1">
            <a:blip r:embed="rId1" cstate="print"/>
            <a:srcRect/>
            <a:tile tx="0" ty="0" sx="100000" sy="100000" flip="none" algn="tl"/>
          </a:bli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5" name="椭圆 124"/>
          <p:cNvSpPr/>
          <p:nvPr/>
        </p:nvSpPr>
        <p:spPr>
          <a:xfrm>
            <a:off x="3730131" y="2361090"/>
            <a:ext cx="2294454" cy="229445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26" name="椭圆 125"/>
          <p:cNvSpPr/>
          <p:nvPr/>
        </p:nvSpPr>
        <p:spPr>
          <a:xfrm>
            <a:off x="3910128" y="2541085"/>
            <a:ext cx="1934460" cy="1934460"/>
          </a:xfrm>
          <a:prstGeom prst="ellipse">
            <a:avLst/>
          </a:prstGeom>
          <a:blipFill dpi="0" rotWithShape="1">
            <a:blip r:embed="rId2" cstate="print"/>
            <a:srcRect/>
            <a:tile tx="-527050" ty="0" sx="100000" sy="100000" flip="none" algn="tl"/>
          </a:bli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7" name="椭圆 126"/>
          <p:cNvSpPr/>
          <p:nvPr/>
        </p:nvSpPr>
        <p:spPr>
          <a:xfrm>
            <a:off x="6303357" y="2361090"/>
            <a:ext cx="2294454" cy="229445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28" name="椭圆 127"/>
          <p:cNvSpPr/>
          <p:nvPr/>
        </p:nvSpPr>
        <p:spPr>
          <a:xfrm>
            <a:off x="6483354" y="2541085"/>
            <a:ext cx="1934460" cy="1934460"/>
          </a:xfrm>
          <a:prstGeom prst="ellipse">
            <a:avLst/>
          </a:prstGeom>
          <a:blipFill dpi="0" rotWithShape="1">
            <a:blip r:embed="rId3" cstate="print"/>
            <a:srcRect/>
            <a:tile tx="-527050" ty="0" sx="100000" sy="100000" flip="none" algn="tl"/>
          </a:bli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椭圆 128"/>
          <p:cNvSpPr/>
          <p:nvPr/>
        </p:nvSpPr>
        <p:spPr>
          <a:xfrm>
            <a:off x="8889621" y="2361090"/>
            <a:ext cx="2294454" cy="229445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30" name="椭圆 129"/>
          <p:cNvSpPr/>
          <p:nvPr/>
        </p:nvSpPr>
        <p:spPr>
          <a:xfrm>
            <a:off x="9069618" y="2541085"/>
            <a:ext cx="1934460" cy="1934460"/>
          </a:xfrm>
          <a:prstGeom prst="ellipse">
            <a:avLst/>
          </a:prstGeom>
          <a:blipFill dpi="0" rotWithShape="1">
            <a:blip r:embed="rId4" cstate="print"/>
            <a:srcRect/>
            <a:tile tx="-527050" ty="0" sx="100000" sy="100000" flip="none" algn="tl"/>
          </a:bli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1" name="矩形 130"/>
          <p:cNvSpPr/>
          <p:nvPr/>
        </p:nvSpPr>
        <p:spPr>
          <a:xfrm>
            <a:off x="1590992" y="4840647"/>
            <a:ext cx="1806354" cy="400110"/>
          </a:xfrm>
          <a:prstGeom prst="rect">
            <a:avLst/>
          </a:prstGeom>
        </p:spPr>
        <p:txBody>
          <a:bodyPr wrap="square">
            <a:spAutoFit/>
          </a:bodyPr>
          <a:lstStyle/>
          <a:p>
            <a:r>
              <a:rPr lang="zh-CN" altLang="en-US" sz="2000" b="1" dirty="0">
                <a:solidFill>
                  <a:schemeClr val="bg1">
                    <a:lumMod val="50000"/>
                  </a:schemeClr>
                </a:solidFill>
                <a:latin typeface="微软雅黑" panose="020B0503020204020204" pitchFamily="34" charset="-122"/>
                <a:ea typeface="微软雅黑" panose="020B0503020204020204" pitchFamily="34" charset="-122"/>
              </a:rPr>
              <a:t>业务方面</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32" name="矩形 131"/>
          <p:cNvSpPr/>
          <p:nvPr/>
        </p:nvSpPr>
        <p:spPr>
          <a:xfrm>
            <a:off x="1558402" y="5230117"/>
            <a:ext cx="1738266" cy="867930"/>
          </a:xfrm>
          <a:prstGeom prst="rect">
            <a:avLst/>
          </a:prstGeom>
        </p:spPr>
        <p:txBody>
          <a:bodyPr wrap="square" anchor="ctr">
            <a:spAutoFit/>
          </a:bodyPr>
          <a:lstStyle/>
          <a:p>
            <a:pPr algn="just">
              <a:lnSpc>
                <a:spcPct val="120000"/>
              </a:lnSpc>
            </a:pP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在这里填写</a:t>
            </a:r>
            <a:r>
              <a:rPr lang="en-US" altLang="zh-CN" sz="1400" dirty="0" smtClean="0">
                <a:solidFill>
                  <a:schemeClr val="bg1">
                    <a:lumMod val="50000"/>
                  </a:schemeClr>
                </a:solidFill>
                <a:latin typeface="微软雅黑" panose="020B0503020204020204" pitchFamily="34" charset="-122"/>
                <a:ea typeface="微软雅黑" panose="020B0503020204020204" pitchFamily="34" charset="-122"/>
              </a:rPr>
              <a:t>2015</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年的业务</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方面情况只写完任务说明</a:t>
            </a:r>
            <a:endParaRPr lang="en-US" altLang="zh-CN" sz="1400" dirty="0" smtClean="0">
              <a:solidFill>
                <a:schemeClr val="bg1">
                  <a:lumMod val="50000"/>
                </a:schemeClr>
              </a:solidFill>
              <a:latin typeface="微软雅黑" panose="020B0503020204020204" pitchFamily="34" charset="-122"/>
              <a:ea typeface="微软雅黑" panose="020B0503020204020204" pitchFamily="34" charset="-122"/>
            </a:endParaRPr>
          </a:p>
        </p:txBody>
      </p:sp>
      <p:sp>
        <p:nvSpPr>
          <p:cNvPr id="133" name="矩形 132"/>
          <p:cNvSpPr/>
          <p:nvPr/>
        </p:nvSpPr>
        <p:spPr>
          <a:xfrm>
            <a:off x="4130597" y="4840647"/>
            <a:ext cx="1806354" cy="400110"/>
          </a:xfrm>
          <a:prstGeom prst="rect">
            <a:avLst/>
          </a:prstGeom>
        </p:spPr>
        <p:txBody>
          <a:bodyPr wrap="square">
            <a:spAutoFit/>
          </a:bodyPr>
          <a:lstStyle/>
          <a:p>
            <a:r>
              <a:rPr lang="zh-CN" altLang="en-US" sz="2000" b="1" dirty="0">
                <a:solidFill>
                  <a:schemeClr val="bg1">
                    <a:lumMod val="50000"/>
                  </a:schemeClr>
                </a:solidFill>
                <a:latin typeface="微软雅黑" panose="020B0503020204020204" pitchFamily="34" charset="-122"/>
                <a:ea typeface="微软雅黑" panose="020B0503020204020204" pitchFamily="34" charset="-122"/>
              </a:rPr>
              <a:t>技能方面</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34" name="矩形 133"/>
          <p:cNvSpPr/>
          <p:nvPr/>
        </p:nvSpPr>
        <p:spPr>
          <a:xfrm>
            <a:off x="6703823" y="4840647"/>
            <a:ext cx="1806354" cy="400110"/>
          </a:xfrm>
          <a:prstGeom prst="rect">
            <a:avLst/>
          </a:prstGeom>
        </p:spPr>
        <p:txBody>
          <a:bodyPr wrap="square">
            <a:spAutoFit/>
          </a:bodyPr>
          <a:lstStyle/>
          <a:p>
            <a:r>
              <a:rPr lang="zh-CN" altLang="en-US" sz="2000" b="1" dirty="0">
                <a:solidFill>
                  <a:schemeClr val="bg1">
                    <a:lumMod val="50000"/>
                  </a:schemeClr>
                </a:solidFill>
                <a:latin typeface="微软雅黑" panose="020B0503020204020204" pitchFamily="34" charset="-122"/>
                <a:ea typeface="微软雅黑" panose="020B0503020204020204" pitchFamily="34" charset="-122"/>
              </a:rPr>
              <a:t>业绩</a:t>
            </a:r>
            <a:r>
              <a:rPr lang="zh-CN" altLang="en-US" sz="2000" b="1" dirty="0" smtClean="0">
                <a:solidFill>
                  <a:schemeClr val="bg1">
                    <a:lumMod val="50000"/>
                  </a:schemeClr>
                </a:solidFill>
                <a:latin typeface="微软雅黑" panose="020B0503020204020204" pitchFamily="34" charset="-122"/>
                <a:ea typeface="微软雅黑" panose="020B0503020204020204" pitchFamily="34" charset="-122"/>
              </a:rPr>
              <a:t>方面</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35" name="矩形 134"/>
          <p:cNvSpPr/>
          <p:nvPr/>
        </p:nvSpPr>
        <p:spPr>
          <a:xfrm>
            <a:off x="9290087" y="4840647"/>
            <a:ext cx="1806354" cy="400110"/>
          </a:xfrm>
          <a:prstGeom prst="rect">
            <a:avLst/>
          </a:prstGeom>
        </p:spPr>
        <p:txBody>
          <a:bodyPr wrap="square">
            <a:spAutoFit/>
          </a:bodyPr>
          <a:lstStyle/>
          <a:p>
            <a:r>
              <a:rPr lang="zh-CN" altLang="en-US" sz="2000" b="1" dirty="0">
                <a:solidFill>
                  <a:schemeClr val="bg1">
                    <a:lumMod val="50000"/>
                  </a:schemeClr>
                </a:solidFill>
                <a:latin typeface="微软雅黑" panose="020B0503020204020204" pitchFamily="34" charset="-122"/>
                <a:ea typeface="微软雅黑" panose="020B0503020204020204" pitchFamily="34" charset="-122"/>
              </a:rPr>
              <a:t>管理方面</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36" name="矩形 135"/>
          <p:cNvSpPr/>
          <p:nvPr/>
        </p:nvSpPr>
        <p:spPr>
          <a:xfrm>
            <a:off x="4139651" y="5230118"/>
            <a:ext cx="1730419" cy="867930"/>
          </a:xfrm>
          <a:prstGeom prst="rect">
            <a:avLst/>
          </a:prstGeom>
        </p:spPr>
        <p:txBody>
          <a:bodyPr wrap="square" anchor="ctr">
            <a:spAutoFit/>
          </a:bodyPr>
          <a:lstStyle/>
          <a:p>
            <a:pPr algn="just">
              <a:lnSpc>
                <a:spcPct val="12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在这里填写</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2015</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年的技能方面</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情况只</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写完任务</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说明</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37" name="矩形 136"/>
          <p:cNvSpPr/>
          <p:nvPr/>
        </p:nvSpPr>
        <p:spPr>
          <a:xfrm>
            <a:off x="6712877" y="5230117"/>
            <a:ext cx="1781429" cy="867930"/>
          </a:xfrm>
          <a:prstGeom prst="rect">
            <a:avLst/>
          </a:prstGeom>
        </p:spPr>
        <p:txBody>
          <a:bodyPr wrap="square" anchor="ctr">
            <a:spAutoFit/>
          </a:bodyPr>
          <a:lstStyle/>
          <a:p>
            <a:pPr algn="just">
              <a:lnSpc>
                <a:spcPct val="120000"/>
              </a:lnSpc>
            </a:pP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在这里填写</a:t>
            </a:r>
            <a:r>
              <a:rPr lang="en-US" altLang="zh-CN" sz="1400" dirty="0" smtClean="0">
                <a:solidFill>
                  <a:schemeClr val="bg1">
                    <a:lumMod val="50000"/>
                  </a:schemeClr>
                </a:solidFill>
                <a:latin typeface="微软雅黑" panose="020B0503020204020204" pitchFamily="34" charset="-122"/>
                <a:ea typeface="微软雅黑" panose="020B0503020204020204" pitchFamily="34" charset="-122"/>
              </a:rPr>
              <a:t>2015</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年</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的业绩方面情况只写完任务说明</a:t>
            </a:r>
            <a:endParaRPr lang="en-US" altLang="zh-CN" sz="1400" dirty="0" smtClean="0">
              <a:solidFill>
                <a:schemeClr val="bg1">
                  <a:lumMod val="50000"/>
                </a:schemeClr>
              </a:solidFill>
              <a:latin typeface="微软雅黑" panose="020B0503020204020204" pitchFamily="34" charset="-122"/>
              <a:ea typeface="微软雅黑" panose="020B0503020204020204" pitchFamily="34" charset="-122"/>
            </a:endParaRPr>
          </a:p>
        </p:txBody>
      </p:sp>
      <p:sp>
        <p:nvSpPr>
          <p:cNvPr id="138" name="矩形 137"/>
          <p:cNvSpPr/>
          <p:nvPr/>
        </p:nvSpPr>
        <p:spPr>
          <a:xfrm>
            <a:off x="9299142" y="5230118"/>
            <a:ext cx="1757891" cy="867930"/>
          </a:xfrm>
          <a:prstGeom prst="rect">
            <a:avLst/>
          </a:prstGeom>
        </p:spPr>
        <p:txBody>
          <a:bodyPr wrap="square" anchor="ctr">
            <a:spAutoFit/>
          </a:bodyPr>
          <a:lstStyle/>
          <a:p>
            <a:pPr algn="just">
              <a:lnSpc>
                <a:spcPct val="120000"/>
              </a:lnSpc>
            </a:pP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在这里填写</a:t>
            </a:r>
            <a:r>
              <a:rPr lang="en-US" altLang="zh-CN" sz="1400" dirty="0" smtClean="0">
                <a:solidFill>
                  <a:schemeClr val="bg1">
                    <a:lumMod val="50000"/>
                  </a:schemeClr>
                </a:solidFill>
                <a:latin typeface="微软雅黑" panose="020B0503020204020204" pitchFamily="34" charset="-122"/>
                <a:ea typeface="微软雅黑" panose="020B0503020204020204" pitchFamily="34" charset="-122"/>
              </a:rPr>
              <a:t>2015</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年的管理</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方面情况只写完任务说明</a:t>
            </a:r>
            <a:endParaRPr lang="en-US" altLang="zh-CN" sz="1400" dirty="0" smtClean="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09"/>
                                        </p:tgtEl>
                                        <p:attrNameLst>
                                          <p:attrName>style.visibility</p:attrName>
                                        </p:attrNameLst>
                                      </p:cBhvr>
                                      <p:to>
                                        <p:strVal val="visible"/>
                                      </p:to>
                                    </p:set>
                                    <p:animEffect transition="in" filter="wipe(left)">
                                      <p:cBhvr>
                                        <p:cTn id="7" dur="500"/>
                                        <p:tgtEl>
                                          <p:spTgt spid="109"/>
                                        </p:tgtEl>
                                      </p:cBhvr>
                                    </p:animEffect>
                                  </p:childTnLst>
                                </p:cTn>
                              </p:par>
                              <p:par>
                                <p:cTn id="8" presetID="53" presetClass="entr" presetSubtype="16" fill="hold" nodeType="withEffect">
                                  <p:stCondLst>
                                    <p:cond delay="0"/>
                                  </p:stCondLst>
                                  <p:childTnLst>
                                    <p:set>
                                      <p:cBhvr>
                                        <p:cTn id="9" dur="1" fill="hold">
                                          <p:stCondLst>
                                            <p:cond delay="0"/>
                                          </p:stCondLst>
                                        </p:cTn>
                                        <p:tgtEl>
                                          <p:spTgt spid="119"/>
                                        </p:tgtEl>
                                        <p:attrNameLst>
                                          <p:attrName>style.visibility</p:attrName>
                                        </p:attrNameLst>
                                      </p:cBhvr>
                                      <p:to>
                                        <p:strVal val="visible"/>
                                      </p:to>
                                    </p:set>
                                    <p:anim calcmode="lin" valueType="num">
                                      <p:cBhvr>
                                        <p:cTn id="10" dur="500" fill="hold"/>
                                        <p:tgtEl>
                                          <p:spTgt spid="119"/>
                                        </p:tgtEl>
                                        <p:attrNameLst>
                                          <p:attrName>ppt_w</p:attrName>
                                        </p:attrNameLst>
                                      </p:cBhvr>
                                      <p:tavLst>
                                        <p:tav tm="0">
                                          <p:val>
                                            <p:fltVal val="0"/>
                                          </p:val>
                                        </p:tav>
                                        <p:tav tm="100000">
                                          <p:val>
                                            <p:strVal val="#ppt_w"/>
                                          </p:val>
                                        </p:tav>
                                      </p:tavLst>
                                    </p:anim>
                                    <p:anim calcmode="lin" valueType="num">
                                      <p:cBhvr>
                                        <p:cTn id="11" dur="500" fill="hold"/>
                                        <p:tgtEl>
                                          <p:spTgt spid="119"/>
                                        </p:tgtEl>
                                        <p:attrNameLst>
                                          <p:attrName>ppt_h</p:attrName>
                                        </p:attrNameLst>
                                      </p:cBhvr>
                                      <p:tavLst>
                                        <p:tav tm="0">
                                          <p:val>
                                            <p:fltVal val="0"/>
                                          </p:val>
                                        </p:tav>
                                        <p:tav tm="100000">
                                          <p:val>
                                            <p:strVal val="#ppt_h"/>
                                          </p:val>
                                        </p:tav>
                                      </p:tavLst>
                                    </p:anim>
                                    <p:animEffect transition="in" filter="fade">
                                      <p:cBhvr>
                                        <p:cTn id="12" dur="500"/>
                                        <p:tgtEl>
                                          <p:spTgt spid="119"/>
                                        </p:tgtEl>
                                      </p:cBhvr>
                                    </p:animEffect>
                                  </p:childTnLst>
                                </p:cTn>
                              </p:par>
                            </p:childTnLst>
                          </p:cTn>
                        </p:par>
                        <p:par>
                          <p:cTn id="13" fill="hold">
                            <p:stCondLst>
                              <p:cond delay="500"/>
                            </p:stCondLst>
                            <p:childTnLst>
                              <p:par>
                                <p:cTn id="14" presetID="2" presetClass="entr" presetSubtype="1" decel="50000" fill="hold" grpId="0" nodeType="afterEffect">
                                  <p:stCondLst>
                                    <p:cond delay="0"/>
                                  </p:stCondLst>
                                  <p:childTnLst>
                                    <p:set>
                                      <p:cBhvr>
                                        <p:cTn id="15" dur="1" fill="hold">
                                          <p:stCondLst>
                                            <p:cond delay="0"/>
                                          </p:stCondLst>
                                        </p:cTn>
                                        <p:tgtEl>
                                          <p:spTgt spid="118"/>
                                        </p:tgtEl>
                                        <p:attrNameLst>
                                          <p:attrName>style.visibility</p:attrName>
                                        </p:attrNameLst>
                                      </p:cBhvr>
                                      <p:to>
                                        <p:strVal val="visible"/>
                                      </p:to>
                                    </p:set>
                                    <p:anim calcmode="lin" valueType="num">
                                      <p:cBhvr additive="base">
                                        <p:cTn id="16" dur="300" fill="hold"/>
                                        <p:tgtEl>
                                          <p:spTgt spid="118"/>
                                        </p:tgtEl>
                                        <p:attrNameLst>
                                          <p:attrName>ppt_x</p:attrName>
                                        </p:attrNameLst>
                                      </p:cBhvr>
                                      <p:tavLst>
                                        <p:tav tm="0">
                                          <p:val>
                                            <p:strVal val="#ppt_x"/>
                                          </p:val>
                                        </p:tav>
                                        <p:tav tm="100000">
                                          <p:val>
                                            <p:strVal val="#ppt_x"/>
                                          </p:val>
                                        </p:tav>
                                      </p:tavLst>
                                    </p:anim>
                                    <p:anim calcmode="lin" valueType="num">
                                      <p:cBhvr additive="base">
                                        <p:cTn id="17" dur="300" fill="hold"/>
                                        <p:tgtEl>
                                          <p:spTgt spid="118"/>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42" presetClass="entr" presetSubtype="0" fill="hold" grpId="0" nodeType="afterEffect">
                                  <p:stCondLst>
                                    <p:cond delay="0"/>
                                  </p:stCondLst>
                                  <p:childTnLst>
                                    <p:set>
                                      <p:cBhvr>
                                        <p:cTn id="20" dur="1" fill="hold">
                                          <p:stCondLst>
                                            <p:cond delay="0"/>
                                          </p:stCondLst>
                                        </p:cTn>
                                        <p:tgtEl>
                                          <p:spTgt spid="123"/>
                                        </p:tgtEl>
                                        <p:attrNameLst>
                                          <p:attrName>style.visibility</p:attrName>
                                        </p:attrNameLst>
                                      </p:cBhvr>
                                      <p:to>
                                        <p:strVal val="visible"/>
                                      </p:to>
                                    </p:set>
                                    <p:animEffect transition="in" filter="fade">
                                      <p:cBhvr>
                                        <p:cTn id="21" dur="500"/>
                                        <p:tgtEl>
                                          <p:spTgt spid="123"/>
                                        </p:tgtEl>
                                      </p:cBhvr>
                                    </p:animEffect>
                                    <p:anim calcmode="lin" valueType="num">
                                      <p:cBhvr>
                                        <p:cTn id="22" dur="500" fill="hold"/>
                                        <p:tgtEl>
                                          <p:spTgt spid="123"/>
                                        </p:tgtEl>
                                        <p:attrNameLst>
                                          <p:attrName>ppt_x</p:attrName>
                                        </p:attrNameLst>
                                      </p:cBhvr>
                                      <p:tavLst>
                                        <p:tav tm="0">
                                          <p:val>
                                            <p:strVal val="#ppt_x"/>
                                          </p:val>
                                        </p:tav>
                                        <p:tav tm="100000">
                                          <p:val>
                                            <p:strVal val="#ppt_x"/>
                                          </p:val>
                                        </p:tav>
                                      </p:tavLst>
                                    </p:anim>
                                    <p:anim calcmode="lin" valueType="num">
                                      <p:cBhvr>
                                        <p:cTn id="23" dur="500" fill="hold"/>
                                        <p:tgtEl>
                                          <p:spTgt spid="123"/>
                                        </p:tgtEl>
                                        <p:attrNameLst>
                                          <p:attrName>ppt_y</p:attrName>
                                        </p:attrNameLst>
                                      </p:cBhvr>
                                      <p:tavLst>
                                        <p:tav tm="0">
                                          <p:val>
                                            <p:strVal val="#ppt_y+.1"/>
                                          </p:val>
                                        </p:tav>
                                        <p:tav tm="100000">
                                          <p:val>
                                            <p:strVal val="#ppt_y"/>
                                          </p:val>
                                        </p:tav>
                                      </p:tavLst>
                                    </p:anim>
                                  </p:childTnLst>
                                </p:cTn>
                              </p:par>
                            </p:childTnLst>
                          </p:cTn>
                        </p:par>
                        <p:par>
                          <p:cTn id="24" fill="hold">
                            <p:stCondLst>
                              <p:cond delay="1500"/>
                            </p:stCondLst>
                            <p:childTnLst>
                              <p:par>
                                <p:cTn id="25" presetID="53" presetClass="entr" presetSubtype="16" fill="hold" grpId="0" nodeType="afterEffect">
                                  <p:stCondLst>
                                    <p:cond delay="0"/>
                                  </p:stCondLst>
                                  <p:childTnLst>
                                    <p:set>
                                      <p:cBhvr>
                                        <p:cTn id="26" dur="1" fill="hold">
                                          <p:stCondLst>
                                            <p:cond delay="0"/>
                                          </p:stCondLst>
                                        </p:cTn>
                                        <p:tgtEl>
                                          <p:spTgt spid="124"/>
                                        </p:tgtEl>
                                        <p:attrNameLst>
                                          <p:attrName>style.visibility</p:attrName>
                                        </p:attrNameLst>
                                      </p:cBhvr>
                                      <p:to>
                                        <p:strVal val="visible"/>
                                      </p:to>
                                    </p:set>
                                    <p:anim calcmode="lin" valueType="num">
                                      <p:cBhvr>
                                        <p:cTn id="27" dur="500" fill="hold"/>
                                        <p:tgtEl>
                                          <p:spTgt spid="124"/>
                                        </p:tgtEl>
                                        <p:attrNameLst>
                                          <p:attrName>ppt_w</p:attrName>
                                        </p:attrNameLst>
                                      </p:cBhvr>
                                      <p:tavLst>
                                        <p:tav tm="0">
                                          <p:val>
                                            <p:fltVal val="0"/>
                                          </p:val>
                                        </p:tav>
                                        <p:tav tm="100000">
                                          <p:val>
                                            <p:strVal val="#ppt_w"/>
                                          </p:val>
                                        </p:tav>
                                      </p:tavLst>
                                    </p:anim>
                                    <p:anim calcmode="lin" valueType="num">
                                      <p:cBhvr>
                                        <p:cTn id="28" dur="500" fill="hold"/>
                                        <p:tgtEl>
                                          <p:spTgt spid="124"/>
                                        </p:tgtEl>
                                        <p:attrNameLst>
                                          <p:attrName>ppt_h</p:attrName>
                                        </p:attrNameLst>
                                      </p:cBhvr>
                                      <p:tavLst>
                                        <p:tav tm="0">
                                          <p:val>
                                            <p:fltVal val="0"/>
                                          </p:val>
                                        </p:tav>
                                        <p:tav tm="100000">
                                          <p:val>
                                            <p:strVal val="#ppt_h"/>
                                          </p:val>
                                        </p:tav>
                                      </p:tavLst>
                                    </p:anim>
                                    <p:animEffect transition="in" filter="fade">
                                      <p:cBhvr>
                                        <p:cTn id="29" dur="500"/>
                                        <p:tgtEl>
                                          <p:spTgt spid="124"/>
                                        </p:tgtEl>
                                      </p:cBhvr>
                                    </p:animEffect>
                                  </p:childTnLst>
                                </p:cTn>
                              </p:par>
                            </p:childTnLst>
                          </p:cTn>
                        </p:par>
                        <p:par>
                          <p:cTn id="30" fill="hold">
                            <p:stCondLst>
                              <p:cond delay="2000"/>
                            </p:stCondLst>
                            <p:childTnLst>
                              <p:par>
                                <p:cTn id="31" presetID="42" presetClass="entr" presetSubtype="0" fill="hold" grpId="0" nodeType="afterEffect">
                                  <p:stCondLst>
                                    <p:cond delay="0"/>
                                  </p:stCondLst>
                                  <p:childTnLst>
                                    <p:set>
                                      <p:cBhvr>
                                        <p:cTn id="32" dur="1" fill="hold">
                                          <p:stCondLst>
                                            <p:cond delay="0"/>
                                          </p:stCondLst>
                                        </p:cTn>
                                        <p:tgtEl>
                                          <p:spTgt spid="125"/>
                                        </p:tgtEl>
                                        <p:attrNameLst>
                                          <p:attrName>style.visibility</p:attrName>
                                        </p:attrNameLst>
                                      </p:cBhvr>
                                      <p:to>
                                        <p:strVal val="visible"/>
                                      </p:to>
                                    </p:set>
                                    <p:animEffect transition="in" filter="fade">
                                      <p:cBhvr>
                                        <p:cTn id="33" dur="500"/>
                                        <p:tgtEl>
                                          <p:spTgt spid="125"/>
                                        </p:tgtEl>
                                      </p:cBhvr>
                                    </p:animEffect>
                                    <p:anim calcmode="lin" valueType="num">
                                      <p:cBhvr>
                                        <p:cTn id="34" dur="500" fill="hold"/>
                                        <p:tgtEl>
                                          <p:spTgt spid="125"/>
                                        </p:tgtEl>
                                        <p:attrNameLst>
                                          <p:attrName>ppt_x</p:attrName>
                                        </p:attrNameLst>
                                      </p:cBhvr>
                                      <p:tavLst>
                                        <p:tav tm="0">
                                          <p:val>
                                            <p:strVal val="#ppt_x"/>
                                          </p:val>
                                        </p:tav>
                                        <p:tav tm="100000">
                                          <p:val>
                                            <p:strVal val="#ppt_x"/>
                                          </p:val>
                                        </p:tav>
                                      </p:tavLst>
                                    </p:anim>
                                    <p:anim calcmode="lin" valueType="num">
                                      <p:cBhvr>
                                        <p:cTn id="35" dur="500" fill="hold"/>
                                        <p:tgtEl>
                                          <p:spTgt spid="125"/>
                                        </p:tgtEl>
                                        <p:attrNameLst>
                                          <p:attrName>ppt_y</p:attrName>
                                        </p:attrNameLst>
                                      </p:cBhvr>
                                      <p:tavLst>
                                        <p:tav tm="0">
                                          <p:val>
                                            <p:strVal val="#ppt_y+.1"/>
                                          </p:val>
                                        </p:tav>
                                        <p:tav tm="100000">
                                          <p:val>
                                            <p:strVal val="#ppt_y"/>
                                          </p:val>
                                        </p:tav>
                                      </p:tavLst>
                                    </p:anim>
                                  </p:childTnLst>
                                </p:cTn>
                              </p:par>
                            </p:childTnLst>
                          </p:cTn>
                        </p:par>
                        <p:par>
                          <p:cTn id="36" fill="hold">
                            <p:stCondLst>
                              <p:cond delay="2500"/>
                            </p:stCondLst>
                            <p:childTnLst>
                              <p:par>
                                <p:cTn id="37" presetID="53" presetClass="entr" presetSubtype="16" fill="hold" grpId="0" nodeType="afterEffect">
                                  <p:stCondLst>
                                    <p:cond delay="0"/>
                                  </p:stCondLst>
                                  <p:childTnLst>
                                    <p:set>
                                      <p:cBhvr>
                                        <p:cTn id="38" dur="1" fill="hold">
                                          <p:stCondLst>
                                            <p:cond delay="0"/>
                                          </p:stCondLst>
                                        </p:cTn>
                                        <p:tgtEl>
                                          <p:spTgt spid="126"/>
                                        </p:tgtEl>
                                        <p:attrNameLst>
                                          <p:attrName>style.visibility</p:attrName>
                                        </p:attrNameLst>
                                      </p:cBhvr>
                                      <p:to>
                                        <p:strVal val="visible"/>
                                      </p:to>
                                    </p:set>
                                    <p:anim calcmode="lin" valueType="num">
                                      <p:cBhvr>
                                        <p:cTn id="39" dur="500" fill="hold"/>
                                        <p:tgtEl>
                                          <p:spTgt spid="126"/>
                                        </p:tgtEl>
                                        <p:attrNameLst>
                                          <p:attrName>ppt_w</p:attrName>
                                        </p:attrNameLst>
                                      </p:cBhvr>
                                      <p:tavLst>
                                        <p:tav tm="0">
                                          <p:val>
                                            <p:fltVal val="0"/>
                                          </p:val>
                                        </p:tav>
                                        <p:tav tm="100000">
                                          <p:val>
                                            <p:strVal val="#ppt_w"/>
                                          </p:val>
                                        </p:tav>
                                      </p:tavLst>
                                    </p:anim>
                                    <p:anim calcmode="lin" valueType="num">
                                      <p:cBhvr>
                                        <p:cTn id="40" dur="500" fill="hold"/>
                                        <p:tgtEl>
                                          <p:spTgt spid="126"/>
                                        </p:tgtEl>
                                        <p:attrNameLst>
                                          <p:attrName>ppt_h</p:attrName>
                                        </p:attrNameLst>
                                      </p:cBhvr>
                                      <p:tavLst>
                                        <p:tav tm="0">
                                          <p:val>
                                            <p:fltVal val="0"/>
                                          </p:val>
                                        </p:tav>
                                        <p:tav tm="100000">
                                          <p:val>
                                            <p:strVal val="#ppt_h"/>
                                          </p:val>
                                        </p:tav>
                                      </p:tavLst>
                                    </p:anim>
                                    <p:animEffect transition="in" filter="fade">
                                      <p:cBhvr>
                                        <p:cTn id="41" dur="500"/>
                                        <p:tgtEl>
                                          <p:spTgt spid="126"/>
                                        </p:tgtEl>
                                      </p:cBhvr>
                                    </p:animEffect>
                                  </p:childTnLst>
                                </p:cTn>
                              </p:par>
                            </p:childTnLst>
                          </p:cTn>
                        </p:par>
                        <p:par>
                          <p:cTn id="42" fill="hold">
                            <p:stCondLst>
                              <p:cond delay="3000"/>
                            </p:stCondLst>
                            <p:childTnLst>
                              <p:par>
                                <p:cTn id="43" presetID="42" presetClass="entr" presetSubtype="0" fill="hold" grpId="0" nodeType="afterEffect">
                                  <p:stCondLst>
                                    <p:cond delay="0"/>
                                  </p:stCondLst>
                                  <p:childTnLst>
                                    <p:set>
                                      <p:cBhvr>
                                        <p:cTn id="44" dur="1" fill="hold">
                                          <p:stCondLst>
                                            <p:cond delay="0"/>
                                          </p:stCondLst>
                                        </p:cTn>
                                        <p:tgtEl>
                                          <p:spTgt spid="127"/>
                                        </p:tgtEl>
                                        <p:attrNameLst>
                                          <p:attrName>style.visibility</p:attrName>
                                        </p:attrNameLst>
                                      </p:cBhvr>
                                      <p:to>
                                        <p:strVal val="visible"/>
                                      </p:to>
                                    </p:set>
                                    <p:animEffect transition="in" filter="fade">
                                      <p:cBhvr>
                                        <p:cTn id="45" dur="500"/>
                                        <p:tgtEl>
                                          <p:spTgt spid="127"/>
                                        </p:tgtEl>
                                      </p:cBhvr>
                                    </p:animEffect>
                                    <p:anim calcmode="lin" valueType="num">
                                      <p:cBhvr>
                                        <p:cTn id="46" dur="500" fill="hold"/>
                                        <p:tgtEl>
                                          <p:spTgt spid="127"/>
                                        </p:tgtEl>
                                        <p:attrNameLst>
                                          <p:attrName>ppt_x</p:attrName>
                                        </p:attrNameLst>
                                      </p:cBhvr>
                                      <p:tavLst>
                                        <p:tav tm="0">
                                          <p:val>
                                            <p:strVal val="#ppt_x"/>
                                          </p:val>
                                        </p:tav>
                                        <p:tav tm="100000">
                                          <p:val>
                                            <p:strVal val="#ppt_x"/>
                                          </p:val>
                                        </p:tav>
                                      </p:tavLst>
                                    </p:anim>
                                    <p:anim calcmode="lin" valueType="num">
                                      <p:cBhvr>
                                        <p:cTn id="47" dur="500" fill="hold"/>
                                        <p:tgtEl>
                                          <p:spTgt spid="127"/>
                                        </p:tgtEl>
                                        <p:attrNameLst>
                                          <p:attrName>ppt_y</p:attrName>
                                        </p:attrNameLst>
                                      </p:cBhvr>
                                      <p:tavLst>
                                        <p:tav tm="0">
                                          <p:val>
                                            <p:strVal val="#ppt_y+.1"/>
                                          </p:val>
                                        </p:tav>
                                        <p:tav tm="100000">
                                          <p:val>
                                            <p:strVal val="#ppt_y"/>
                                          </p:val>
                                        </p:tav>
                                      </p:tavLst>
                                    </p:anim>
                                  </p:childTnLst>
                                </p:cTn>
                              </p:par>
                            </p:childTnLst>
                          </p:cTn>
                        </p:par>
                        <p:par>
                          <p:cTn id="48" fill="hold">
                            <p:stCondLst>
                              <p:cond delay="3500"/>
                            </p:stCondLst>
                            <p:childTnLst>
                              <p:par>
                                <p:cTn id="49" presetID="53" presetClass="entr" presetSubtype="16" fill="hold" grpId="0" nodeType="afterEffect">
                                  <p:stCondLst>
                                    <p:cond delay="0"/>
                                  </p:stCondLst>
                                  <p:childTnLst>
                                    <p:set>
                                      <p:cBhvr>
                                        <p:cTn id="50" dur="1" fill="hold">
                                          <p:stCondLst>
                                            <p:cond delay="0"/>
                                          </p:stCondLst>
                                        </p:cTn>
                                        <p:tgtEl>
                                          <p:spTgt spid="128"/>
                                        </p:tgtEl>
                                        <p:attrNameLst>
                                          <p:attrName>style.visibility</p:attrName>
                                        </p:attrNameLst>
                                      </p:cBhvr>
                                      <p:to>
                                        <p:strVal val="visible"/>
                                      </p:to>
                                    </p:set>
                                    <p:anim calcmode="lin" valueType="num">
                                      <p:cBhvr>
                                        <p:cTn id="51" dur="500" fill="hold"/>
                                        <p:tgtEl>
                                          <p:spTgt spid="128"/>
                                        </p:tgtEl>
                                        <p:attrNameLst>
                                          <p:attrName>ppt_w</p:attrName>
                                        </p:attrNameLst>
                                      </p:cBhvr>
                                      <p:tavLst>
                                        <p:tav tm="0">
                                          <p:val>
                                            <p:fltVal val="0"/>
                                          </p:val>
                                        </p:tav>
                                        <p:tav tm="100000">
                                          <p:val>
                                            <p:strVal val="#ppt_w"/>
                                          </p:val>
                                        </p:tav>
                                      </p:tavLst>
                                    </p:anim>
                                    <p:anim calcmode="lin" valueType="num">
                                      <p:cBhvr>
                                        <p:cTn id="52" dur="500" fill="hold"/>
                                        <p:tgtEl>
                                          <p:spTgt spid="128"/>
                                        </p:tgtEl>
                                        <p:attrNameLst>
                                          <p:attrName>ppt_h</p:attrName>
                                        </p:attrNameLst>
                                      </p:cBhvr>
                                      <p:tavLst>
                                        <p:tav tm="0">
                                          <p:val>
                                            <p:fltVal val="0"/>
                                          </p:val>
                                        </p:tav>
                                        <p:tav tm="100000">
                                          <p:val>
                                            <p:strVal val="#ppt_h"/>
                                          </p:val>
                                        </p:tav>
                                      </p:tavLst>
                                    </p:anim>
                                    <p:animEffect transition="in" filter="fade">
                                      <p:cBhvr>
                                        <p:cTn id="53" dur="500"/>
                                        <p:tgtEl>
                                          <p:spTgt spid="128"/>
                                        </p:tgtEl>
                                      </p:cBhvr>
                                    </p:animEffect>
                                  </p:childTnLst>
                                </p:cTn>
                              </p:par>
                            </p:childTnLst>
                          </p:cTn>
                        </p:par>
                        <p:par>
                          <p:cTn id="54" fill="hold">
                            <p:stCondLst>
                              <p:cond delay="4000"/>
                            </p:stCondLst>
                            <p:childTnLst>
                              <p:par>
                                <p:cTn id="55" presetID="42" presetClass="entr" presetSubtype="0" fill="hold" grpId="0" nodeType="afterEffect">
                                  <p:stCondLst>
                                    <p:cond delay="0"/>
                                  </p:stCondLst>
                                  <p:childTnLst>
                                    <p:set>
                                      <p:cBhvr>
                                        <p:cTn id="56" dur="1" fill="hold">
                                          <p:stCondLst>
                                            <p:cond delay="0"/>
                                          </p:stCondLst>
                                        </p:cTn>
                                        <p:tgtEl>
                                          <p:spTgt spid="129"/>
                                        </p:tgtEl>
                                        <p:attrNameLst>
                                          <p:attrName>style.visibility</p:attrName>
                                        </p:attrNameLst>
                                      </p:cBhvr>
                                      <p:to>
                                        <p:strVal val="visible"/>
                                      </p:to>
                                    </p:set>
                                    <p:animEffect transition="in" filter="fade">
                                      <p:cBhvr>
                                        <p:cTn id="57" dur="500"/>
                                        <p:tgtEl>
                                          <p:spTgt spid="129"/>
                                        </p:tgtEl>
                                      </p:cBhvr>
                                    </p:animEffect>
                                    <p:anim calcmode="lin" valueType="num">
                                      <p:cBhvr>
                                        <p:cTn id="58" dur="500" fill="hold"/>
                                        <p:tgtEl>
                                          <p:spTgt spid="129"/>
                                        </p:tgtEl>
                                        <p:attrNameLst>
                                          <p:attrName>ppt_x</p:attrName>
                                        </p:attrNameLst>
                                      </p:cBhvr>
                                      <p:tavLst>
                                        <p:tav tm="0">
                                          <p:val>
                                            <p:strVal val="#ppt_x"/>
                                          </p:val>
                                        </p:tav>
                                        <p:tav tm="100000">
                                          <p:val>
                                            <p:strVal val="#ppt_x"/>
                                          </p:val>
                                        </p:tav>
                                      </p:tavLst>
                                    </p:anim>
                                    <p:anim calcmode="lin" valueType="num">
                                      <p:cBhvr>
                                        <p:cTn id="59" dur="500" fill="hold"/>
                                        <p:tgtEl>
                                          <p:spTgt spid="129"/>
                                        </p:tgtEl>
                                        <p:attrNameLst>
                                          <p:attrName>ppt_y</p:attrName>
                                        </p:attrNameLst>
                                      </p:cBhvr>
                                      <p:tavLst>
                                        <p:tav tm="0">
                                          <p:val>
                                            <p:strVal val="#ppt_y+.1"/>
                                          </p:val>
                                        </p:tav>
                                        <p:tav tm="100000">
                                          <p:val>
                                            <p:strVal val="#ppt_y"/>
                                          </p:val>
                                        </p:tav>
                                      </p:tavLst>
                                    </p:anim>
                                  </p:childTnLst>
                                </p:cTn>
                              </p:par>
                            </p:childTnLst>
                          </p:cTn>
                        </p:par>
                        <p:par>
                          <p:cTn id="60" fill="hold">
                            <p:stCondLst>
                              <p:cond delay="4500"/>
                            </p:stCondLst>
                            <p:childTnLst>
                              <p:par>
                                <p:cTn id="61" presetID="53" presetClass="entr" presetSubtype="16" fill="hold" grpId="0" nodeType="afterEffect">
                                  <p:stCondLst>
                                    <p:cond delay="0"/>
                                  </p:stCondLst>
                                  <p:childTnLst>
                                    <p:set>
                                      <p:cBhvr>
                                        <p:cTn id="62" dur="1" fill="hold">
                                          <p:stCondLst>
                                            <p:cond delay="0"/>
                                          </p:stCondLst>
                                        </p:cTn>
                                        <p:tgtEl>
                                          <p:spTgt spid="130"/>
                                        </p:tgtEl>
                                        <p:attrNameLst>
                                          <p:attrName>style.visibility</p:attrName>
                                        </p:attrNameLst>
                                      </p:cBhvr>
                                      <p:to>
                                        <p:strVal val="visible"/>
                                      </p:to>
                                    </p:set>
                                    <p:anim calcmode="lin" valueType="num">
                                      <p:cBhvr>
                                        <p:cTn id="63" dur="500" fill="hold"/>
                                        <p:tgtEl>
                                          <p:spTgt spid="130"/>
                                        </p:tgtEl>
                                        <p:attrNameLst>
                                          <p:attrName>ppt_w</p:attrName>
                                        </p:attrNameLst>
                                      </p:cBhvr>
                                      <p:tavLst>
                                        <p:tav tm="0">
                                          <p:val>
                                            <p:fltVal val="0"/>
                                          </p:val>
                                        </p:tav>
                                        <p:tav tm="100000">
                                          <p:val>
                                            <p:strVal val="#ppt_w"/>
                                          </p:val>
                                        </p:tav>
                                      </p:tavLst>
                                    </p:anim>
                                    <p:anim calcmode="lin" valueType="num">
                                      <p:cBhvr>
                                        <p:cTn id="64" dur="500" fill="hold"/>
                                        <p:tgtEl>
                                          <p:spTgt spid="130"/>
                                        </p:tgtEl>
                                        <p:attrNameLst>
                                          <p:attrName>ppt_h</p:attrName>
                                        </p:attrNameLst>
                                      </p:cBhvr>
                                      <p:tavLst>
                                        <p:tav tm="0">
                                          <p:val>
                                            <p:fltVal val="0"/>
                                          </p:val>
                                        </p:tav>
                                        <p:tav tm="100000">
                                          <p:val>
                                            <p:strVal val="#ppt_h"/>
                                          </p:val>
                                        </p:tav>
                                      </p:tavLst>
                                    </p:anim>
                                    <p:animEffect transition="in" filter="fade">
                                      <p:cBhvr>
                                        <p:cTn id="65" dur="500"/>
                                        <p:tgtEl>
                                          <p:spTgt spid="130"/>
                                        </p:tgtEl>
                                      </p:cBhvr>
                                    </p:animEffect>
                                  </p:childTnLst>
                                </p:cTn>
                              </p:par>
                            </p:childTnLst>
                          </p:cTn>
                        </p:par>
                        <p:par>
                          <p:cTn id="66" fill="hold">
                            <p:stCondLst>
                              <p:cond delay="5000"/>
                            </p:stCondLst>
                            <p:childTnLst>
                              <p:par>
                                <p:cTn id="67" presetID="22" presetClass="entr" presetSubtype="8" fill="hold" grpId="0" nodeType="afterEffect">
                                  <p:stCondLst>
                                    <p:cond delay="0"/>
                                  </p:stCondLst>
                                  <p:childTnLst>
                                    <p:set>
                                      <p:cBhvr>
                                        <p:cTn id="68" dur="1" fill="hold">
                                          <p:stCondLst>
                                            <p:cond delay="0"/>
                                          </p:stCondLst>
                                        </p:cTn>
                                        <p:tgtEl>
                                          <p:spTgt spid="131"/>
                                        </p:tgtEl>
                                        <p:attrNameLst>
                                          <p:attrName>style.visibility</p:attrName>
                                        </p:attrNameLst>
                                      </p:cBhvr>
                                      <p:to>
                                        <p:strVal val="visible"/>
                                      </p:to>
                                    </p:set>
                                    <p:animEffect transition="in" filter="wipe(left)">
                                      <p:cBhvr>
                                        <p:cTn id="69" dur="500"/>
                                        <p:tgtEl>
                                          <p:spTgt spid="131"/>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132"/>
                                        </p:tgtEl>
                                        <p:attrNameLst>
                                          <p:attrName>style.visibility</p:attrName>
                                        </p:attrNameLst>
                                      </p:cBhvr>
                                      <p:to>
                                        <p:strVal val="visible"/>
                                      </p:to>
                                    </p:set>
                                    <p:animEffect transition="in" filter="wipe(left)">
                                      <p:cBhvr>
                                        <p:cTn id="72" dur="500"/>
                                        <p:tgtEl>
                                          <p:spTgt spid="132"/>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133"/>
                                        </p:tgtEl>
                                        <p:attrNameLst>
                                          <p:attrName>style.visibility</p:attrName>
                                        </p:attrNameLst>
                                      </p:cBhvr>
                                      <p:to>
                                        <p:strVal val="visible"/>
                                      </p:to>
                                    </p:set>
                                    <p:animEffect transition="in" filter="wipe(left)">
                                      <p:cBhvr>
                                        <p:cTn id="75" dur="500"/>
                                        <p:tgtEl>
                                          <p:spTgt spid="133"/>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136"/>
                                        </p:tgtEl>
                                        <p:attrNameLst>
                                          <p:attrName>style.visibility</p:attrName>
                                        </p:attrNameLst>
                                      </p:cBhvr>
                                      <p:to>
                                        <p:strVal val="visible"/>
                                      </p:to>
                                    </p:set>
                                    <p:animEffect transition="in" filter="wipe(left)">
                                      <p:cBhvr>
                                        <p:cTn id="78" dur="500"/>
                                        <p:tgtEl>
                                          <p:spTgt spid="136"/>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134"/>
                                        </p:tgtEl>
                                        <p:attrNameLst>
                                          <p:attrName>style.visibility</p:attrName>
                                        </p:attrNameLst>
                                      </p:cBhvr>
                                      <p:to>
                                        <p:strVal val="visible"/>
                                      </p:to>
                                    </p:set>
                                    <p:animEffect transition="in" filter="wipe(left)">
                                      <p:cBhvr>
                                        <p:cTn id="81" dur="500"/>
                                        <p:tgtEl>
                                          <p:spTgt spid="134"/>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137"/>
                                        </p:tgtEl>
                                        <p:attrNameLst>
                                          <p:attrName>style.visibility</p:attrName>
                                        </p:attrNameLst>
                                      </p:cBhvr>
                                      <p:to>
                                        <p:strVal val="visible"/>
                                      </p:to>
                                    </p:set>
                                    <p:animEffect transition="in" filter="wipe(left)">
                                      <p:cBhvr>
                                        <p:cTn id="84" dur="500"/>
                                        <p:tgtEl>
                                          <p:spTgt spid="137"/>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135"/>
                                        </p:tgtEl>
                                        <p:attrNameLst>
                                          <p:attrName>style.visibility</p:attrName>
                                        </p:attrNameLst>
                                      </p:cBhvr>
                                      <p:to>
                                        <p:strVal val="visible"/>
                                      </p:to>
                                    </p:set>
                                    <p:animEffect transition="in" filter="wipe(left)">
                                      <p:cBhvr>
                                        <p:cTn id="87" dur="500"/>
                                        <p:tgtEl>
                                          <p:spTgt spid="135"/>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138"/>
                                        </p:tgtEl>
                                        <p:attrNameLst>
                                          <p:attrName>style.visibility</p:attrName>
                                        </p:attrNameLst>
                                      </p:cBhvr>
                                      <p:to>
                                        <p:strVal val="visible"/>
                                      </p:to>
                                    </p:set>
                                    <p:animEffect transition="in" filter="wipe(left)">
                                      <p:cBhvr>
                                        <p:cTn id="90" dur="500"/>
                                        <p:tgtEl>
                                          <p:spTgt spid="1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 grpId="0"/>
      <p:bldP spid="123" grpId="0" animBg="1"/>
      <p:bldP spid="124" grpId="0" animBg="1"/>
      <p:bldP spid="125" grpId="0" animBg="1"/>
      <p:bldP spid="126" grpId="0" animBg="1"/>
      <p:bldP spid="127" grpId="0" animBg="1"/>
      <p:bldP spid="128" grpId="0" animBg="1"/>
      <p:bldP spid="129" grpId="0" animBg="1"/>
      <p:bldP spid="130" grpId="0" animBg="1"/>
      <p:bldP spid="131" grpId="0"/>
      <p:bldP spid="132" grpId="0"/>
      <p:bldP spid="133" grpId="0"/>
      <p:bldP spid="134" grpId="0"/>
      <p:bldP spid="135" grpId="0"/>
      <p:bldP spid="136" grpId="0"/>
      <p:bldP spid="137" grpId="0"/>
      <p:bldP spid="13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33"/>
          <p:cNvSpPr/>
          <p:nvPr/>
        </p:nvSpPr>
        <p:spPr>
          <a:xfrm>
            <a:off x="1067062" y="2114427"/>
            <a:ext cx="1932039" cy="1932039"/>
          </a:xfrm>
          <a:prstGeom prst="rect">
            <a:avLst/>
          </a:prstGeom>
          <a:gradFill flip="none" rotWithShape="1">
            <a:gsLst>
              <a:gs pos="0">
                <a:schemeClr val="bg1">
                  <a:lumMod val="85000"/>
                </a:schemeClr>
              </a:gs>
              <a:gs pos="100000">
                <a:schemeClr val="bg1"/>
              </a:gs>
            </a:gsLst>
            <a:lin ang="2700000" scaled="1"/>
            <a:tileRect/>
          </a:gra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01ACBE"/>
              </a:solidFill>
            </a:endParaRPr>
          </a:p>
        </p:txBody>
      </p:sp>
      <p:sp>
        <p:nvSpPr>
          <p:cNvPr id="35" name="矩形 34"/>
          <p:cNvSpPr/>
          <p:nvPr/>
        </p:nvSpPr>
        <p:spPr>
          <a:xfrm>
            <a:off x="3102659" y="2114427"/>
            <a:ext cx="1932039" cy="1932039"/>
          </a:xfrm>
          <a:prstGeom prst="rect">
            <a:avLst/>
          </a:prstGeom>
          <a:gradFill flip="none" rotWithShape="1">
            <a:gsLst>
              <a:gs pos="0">
                <a:schemeClr val="bg1">
                  <a:lumMod val="85000"/>
                </a:schemeClr>
              </a:gs>
              <a:gs pos="100000">
                <a:schemeClr val="bg1"/>
              </a:gs>
            </a:gsLst>
            <a:lin ang="2700000" scaled="1"/>
            <a:tileRect/>
          </a:gra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01ACBE"/>
              </a:solidFill>
            </a:endParaRPr>
          </a:p>
        </p:txBody>
      </p:sp>
      <p:sp>
        <p:nvSpPr>
          <p:cNvPr id="36" name="矩形 35"/>
          <p:cNvSpPr/>
          <p:nvPr/>
        </p:nvSpPr>
        <p:spPr>
          <a:xfrm>
            <a:off x="5138256" y="2114427"/>
            <a:ext cx="1932039" cy="1932039"/>
          </a:xfrm>
          <a:prstGeom prst="rect">
            <a:avLst/>
          </a:prstGeom>
          <a:gradFill flip="none" rotWithShape="1">
            <a:gsLst>
              <a:gs pos="0">
                <a:schemeClr val="bg1">
                  <a:lumMod val="85000"/>
                </a:schemeClr>
              </a:gs>
              <a:gs pos="100000">
                <a:schemeClr val="bg1"/>
              </a:gs>
            </a:gsLst>
            <a:lin ang="2700000" scaled="1"/>
            <a:tileRect/>
          </a:gra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01ACBE"/>
              </a:solidFill>
            </a:endParaRPr>
          </a:p>
        </p:txBody>
      </p:sp>
      <p:sp>
        <p:nvSpPr>
          <p:cNvPr id="37" name="矩形 36"/>
          <p:cNvSpPr/>
          <p:nvPr/>
        </p:nvSpPr>
        <p:spPr>
          <a:xfrm>
            <a:off x="7173853" y="2114427"/>
            <a:ext cx="1932039" cy="1932039"/>
          </a:xfrm>
          <a:prstGeom prst="rect">
            <a:avLst/>
          </a:prstGeom>
          <a:gradFill flip="none" rotWithShape="1">
            <a:gsLst>
              <a:gs pos="0">
                <a:schemeClr val="bg1">
                  <a:lumMod val="85000"/>
                </a:schemeClr>
              </a:gs>
              <a:gs pos="100000">
                <a:schemeClr val="bg1"/>
              </a:gs>
            </a:gsLst>
            <a:lin ang="2700000" scaled="1"/>
            <a:tileRect/>
          </a:gra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01ACBE"/>
              </a:solidFill>
            </a:endParaRPr>
          </a:p>
        </p:txBody>
      </p:sp>
      <p:sp>
        <p:nvSpPr>
          <p:cNvPr id="38" name="矩形 37"/>
          <p:cNvSpPr/>
          <p:nvPr/>
        </p:nvSpPr>
        <p:spPr>
          <a:xfrm>
            <a:off x="9209450" y="2114427"/>
            <a:ext cx="1932039" cy="1932039"/>
          </a:xfrm>
          <a:prstGeom prst="rect">
            <a:avLst/>
          </a:prstGeom>
          <a:gradFill flip="none" rotWithShape="1">
            <a:gsLst>
              <a:gs pos="0">
                <a:schemeClr val="bg1">
                  <a:lumMod val="85000"/>
                </a:schemeClr>
              </a:gs>
              <a:gs pos="100000">
                <a:schemeClr val="bg1"/>
              </a:gs>
            </a:gsLst>
            <a:lin ang="2700000" scaled="1"/>
            <a:tileRect/>
          </a:gra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01ACBE"/>
              </a:solidFill>
            </a:endParaRPr>
          </a:p>
        </p:txBody>
      </p:sp>
      <p:grpSp>
        <p:nvGrpSpPr>
          <p:cNvPr id="39" name="组合 38"/>
          <p:cNvGrpSpPr/>
          <p:nvPr/>
        </p:nvGrpSpPr>
        <p:grpSpPr>
          <a:xfrm>
            <a:off x="974666" y="2580807"/>
            <a:ext cx="2130335" cy="1170828"/>
            <a:chOff x="606366" y="2504607"/>
            <a:chExt cx="2130335" cy="1170828"/>
          </a:xfrm>
          <a:solidFill>
            <a:srgbClr val="C00000"/>
          </a:solidFill>
        </p:grpSpPr>
        <p:sp>
          <p:nvSpPr>
            <p:cNvPr id="40" name="Freeform 114"/>
            <p:cNvSpPr>
              <a:spLocks noEditPoints="1"/>
            </p:cNvSpPr>
            <p:nvPr/>
          </p:nvSpPr>
          <p:spPr bwMode="auto">
            <a:xfrm>
              <a:off x="1442987" y="2504607"/>
              <a:ext cx="443589" cy="590107"/>
            </a:xfrm>
            <a:custGeom>
              <a:avLst/>
              <a:gdLst>
                <a:gd name="T0" fmla="*/ 680 w 680"/>
                <a:gd name="T1" fmla="*/ 527 h 904"/>
                <a:gd name="T2" fmla="*/ 680 w 680"/>
                <a:gd name="T3" fmla="*/ 803 h 904"/>
                <a:gd name="T4" fmla="*/ 340 w 680"/>
                <a:gd name="T5" fmla="*/ 904 h 904"/>
                <a:gd name="T6" fmla="*/ 0 w 680"/>
                <a:gd name="T7" fmla="*/ 803 h 904"/>
                <a:gd name="T8" fmla="*/ 0 w 680"/>
                <a:gd name="T9" fmla="*/ 527 h 904"/>
                <a:gd name="T10" fmla="*/ 340 w 680"/>
                <a:gd name="T11" fmla="*/ 591 h 904"/>
                <a:gd name="T12" fmla="*/ 680 w 680"/>
                <a:gd name="T13" fmla="*/ 527 h 904"/>
                <a:gd name="T14" fmla="*/ 299 w 680"/>
                <a:gd name="T15" fmla="*/ 398 h 904"/>
                <a:gd name="T16" fmla="*/ 381 w 680"/>
                <a:gd name="T17" fmla="*/ 398 h 904"/>
                <a:gd name="T18" fmla="*/ 550 w 680"/>
                <a:gd name="T19" fmla="*/ 217 h 904"/>
                <a:gd name="T20" fmla="*/ 531 w 680"/>
                <a:gd name="T21" fmla="*/ 174 h 904"/>
                <a:gd name="T22" fmla="*/ 444 w 680"/>
                <a:gd name="T23" fmla="*/ 174 h 904"/>
                <a:gd name="T24" fmla="*/ 444 w 680"/>
                <a:gd name="T25" fmla="*/ 59 h 904"/>
                <a:gd name="T26" fmla="*/ 385 w 680"/>
                <a:gd name="T27" fmla="*/ 0 h 904"/>
                <a:gd name="T28" fmla="*/ 295 w 680"/>
                <a:gd name="T29" fmla="*/ 0 h 904"/>
                <a:gd name="T30" fmla="*/ 236 w 680"/>
                <a:gd name="T31" fmla="*/ 59 h 904"/>
                <a:gd name="T32" fmla="*/ 236 w 680"/>
                <a:gd name="T33" fmla="*/ 174 h 904"/>
                <a:gd name="T34" fmla="*/ 149 w 680"/>
                <a:gd name="T35" fmla="*/ 174 h 904"/>
                <a:gd name="T36" fmla="*/ 130 w 680"/>
                <a:gd name="T37" fmla="*/ 217 h 904"/>
                <a:gd name="T38" fmla="*/ 299 w 680"/>
                <a:gd name="T39" fmla="*/ 398 h 904"/>
                <a:gd name="T40" fmla="*/ 477 w 680"/>
                <a:gd name="T41" fmla="*/ 356 h 904"/>
                <a:gd name="T42" fmla="*/ 411 w 680"/>
                <a:gd name="T43" fmla="*/ 426 h 904"/>
                <a:gd name="T44" fmla="*/ 340 w 680"/>
                <a:gd name="T45" fmla="*/ 457 h 904"/>
                <a:gd name="T46" fmla="*/ 269 w 680"/>
                <a:gd name="T47" fmla="*/ 426 h 904"/>
                <a:gd name="T48" fmla="*/ 203 w 680"/>
                <a:gd name="T49" fmla="*/ 356 h 904"/>
                <a:gd name="T50" fmla="*/ 0 w 680"/>
                <a:gd name="T51" fmla="*/ 448 h 904"/>
                <a:gd name="T52" fmla="*/ 340 w 680"/>
                <a:gd name="T53" fmla="*/ 550 h 904"/>
                <a:gd name="T54" fmla="*/ 680 w 680"/>
                <a:gd name="T55" fmla="*/ 448 h 904"/>
                <a:gd name="T56" fmla="*/ 477 w 680"/>
                <a:gd name="T57" fmla="*/ 356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80" h="904">
                  <a:moveTo>
                    <a:pt x="680" y="527"/>
                  </a:moveTo>
                  <a:cubicBezTo>
                    <a:pt x="680" y="803"/>
                    <a:pt x="680" y="803"/>
                    <a:pt x="680" y="803"/>
                  </a:cubicBezTo>
                  <a:cubicBezTo>
                    <a:pt x="680" y="859"/>
                    <a:pt x="528" y="904"/>
                    <a:pt x="340" y="904"/>
                  </a:cubicBezTo>
                  <a:cubicBezTo>
                    <a:pt x="152" y="904"/>
                    <a:pt x="0" y="859"/>
                    <a:pt x="0" y="803"/>
                  </a:cubicBezTo>
                  <a:cubicBezTo>
                    <a:pt x="0" y="527"/>
                    <a:pt x="0" y="527"/>
                    <a:pt x="0" y="527"/>
                  </a:cubicBezTo>
                  <a:cubicBezTo>
                    <a:pt x="109" y="587"/>
                    <a:pt x="291" y="591"/>
                    <a:pt x="340" y="591"/>
                  </a:cubicBezTo>
                  <a:cubicBezTo>
                    <a:pt x="389" y="591"/>
                    <a:pt x="571" y="587"/>
                    <a:pt x="680" y="527"/>
                  </a:cubicBezTo>
                  <a:close/>
                  <a:moveTo>
                    <a:pt x="299" y="398"/>
                  </a:moveTo>
                  <a:cubicBezTo>
                    <a:pt x="322" y="422"/>
                    <a:pt x="358" y="422"/>
                    <a:pt x="381" y="398"/>
                  </a:cubicBezTo>
                  <a:cubicBezTo>
                    <a:pt x="550" y="217"/>
                    <a:pt x="550" y="217"/>
                    <a:pt x="550" y="217"/>
                  </a:cubicBezTo>
                  <a:cubicBezTo>
                    <a:pt x="572" y="194"/>
                    <a:pt x="564" y="174"/>
                    <a:pt x="531" y="174"/>
                  </a:cubicBezTo>
                  <a:cubicBezTo>
                    <a:pt x="444" y="174"/>
                    <a:pt x="444" y="174"/>
                    <a:pt x="444" y="174"/>
                  </a:cubicBezTo>
                  <a:cubicBezTo>
                    <a:pt x="444" y="59"/>
                    <a:pt x="444" y="59"/>
                    <a:pt x="444" y="59"/>
                  </a:cubicBezTo>
                  <a:cubicBezTo>
                    <a:pt x="444" y="27"/>
                    <a:pt x="417" y="0"/>
                    <a:pt x="385" y="0"/>
                  </a:cubicBezTo>
                  <a:cubicBezTo>
                    <a:pt x="295" y="0"/>
                    <a:pt x="295" y="0"/>
                    <a:pt x="295" y="0"/>
                  </a:cubicBezTo>
                  <a:cubicBezTo>
                    <a:pt x="263" y="0"/>
                    <a:pt x="236" y="27"/>
                    <a:pt x="236" y="59"/>
                  </a:cubicBezTo>
                  <a:cubicBezTo>
                    <a:pt x="236" y="174"/>
                    <a:pt x="236" y="174"/>
                    <a:pt x="236" y="174"/>
                  </a:cubicBezTo>
                  <a:cubicBezTo>
                    <a:pt x="149" y="174"/>
                    <a:pt x="149" y="174"/>
                    <a:pt x="149" y="174"/>
                  </a:cubicBezTo>
                  <a:cubicBezTo>
                    <a:pt x="116" y="174"/>
                    <a:pt x="108" y="194"/>
                    <a:pt x="130" y="217"/>
                  </a:cubicBezTo>
                  <a:lnTo>
                    <a:pt x="299" y="398"/>
                  </a:lnTo>
                  <a:close/>
                  <a:moveTo>
                    <a:pt x="477" y="356"/>
                  </a:moveTo>
                  <a:cubicBezTo>
                    <a:pt x="411" y="426"/>
                    <a:pt x="411" y="426"/>
                    <a:pt x="411" y="426"/>
                  </a:cubicBezTo>
                  <a:cubicBezTo>
                    <a:pt x="392" y="446"/>
                    <a:pt x="367" y="457"/>
                    <a:pt x="340" y="457"/>
                  </a:cubicBezTo>
                  <a:cubicBezTo>
                    <a:pt x="313" y="457"/>
                    <a:pt x="288" y="446"/>
                    <a:pt x="269" y="426"/>
                  </a:cubicBezTo>
                  <a:cubicBezTo>
                    <a:pt x="203" y="356"/>
                    <a:pt x="203" y="356"/>
                    <a:pt x="203" y="356"/>
                  </a:cubicBezTo>
                  <a:cubicBezTo>
                    <a:pt x="83" y="371"/>
                    <a:pt x="0" y="407"/>
                    <a:pt x="0" y="448"/>
                  </a:cubicBezTo>
                  <a:cubicBezTo>
                    <a:pt x="0" y="504"/>
                    <a:pt x="152" y="550"/>
                    <a:pt x="340" y="550"/>
                  </a:cubicBezTo>
                  <a:cubicBezTo>
                    <a:pt x="528" y="550"/>
                    <a:pt x="680" y="504"/>
                    <a:pt x="680" y="448"/>
                  </a:cubicBezTo>
                  <a:cubicBezTo>
                    <a:pt x="680" y="407"/>
                    <a:pt x="597" y="371"/>
                    <a:pt x="477" y="356"/>
                  </a:cubicBezTo>
                  <a:close/>
                </a:path>
              </a:pathLst>
            </a:custGeom>
            <a:grpFill/>
            <a:ln>
              <a:noFill/>
            </a:ln>
          </p:spPr>
          <p:txBody>
            <a:bodyPr vert="horz" wrap="square" lIns="91431" tIns="45716" rIns="91431" bIns="45716"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i="0" u="none" strike="noStrike" kern="0" cap="none" spc="0" normalizeH="0" baseline="0" noProof="0" smtClean="0">
                <a:ln>
                  <a:noFill/>
                </a:ln>
                <a:solidFill>
                  <a:srgbClr val="01ACBE"/>
                </a:solidFill>
                <a:effectLst/>
                <a:uLnTx/>
                <a:uFillTx/>
                <a:latin typeface="方正中等线简体" panose="03000509000000000000" pitchFamily="65" charset="-122"/>
                <a:ea typeface="方正中等线简体" panose="03000509000000000000" pitchFamily="65" charset="-122"/>
              </a:endParaRPr>
            </a:p>
          </p:txBody>
        </p:sp>
        <p:sp>
          <p:nvSpPr>
            <p:cNvPr id="41" name="文本框 32"/>
            <p:cNvSpPr txBox="1"/>
            <p:nvPr/>
          </p:nvSpPr>
          <p:spPr>
            <a:xfrm>
              <a:off x="606366" y="3213770"/>
              <a:ext cx="2130335" cy="461665"/>
            </a:xfrm>
            <a:prstGeom prst="rect">
              <a:avLst/>
            </a:prstGeom>
            <a:noFill/>
          </p:spPr>
          <p:txBody>
            <a:bodyPr wrap="square" rtlCol="0">
              <a:spAutoFit/>
            </a:bodyPr>
            <a:lstStyle>
              <a:defPPr>
                <a:defRPr lang="zh-CN"/>
              </a:defPPr>
              <a:lvl1pPr algn="ctr">
                <a:defRPr sz="2400">
                  <a:solidFill>
                    <a:srgbClr val="FF0000"/>
                  </a:solidFill>
                  <a:effectLst>
                    <a:innerShdw blurRad="63500" dist="38100" dir="13500000">
                      <a:prstClr val="black">
                        <a:alpha val="50000"/>
                      </a:prstClr>
                    </a:innerShdw>
                  </a:effectLst>
                  <a:latin typeface="微软雅黑" panose="020B0503020204020204" pitchFamily="34" charset="-122"/>
                  <a:ea typeface="微软雅黑" panose="020B0503020204020204" pitchFamily="34" charset="-122"/>
                </a:defRPr>
              </a:lvl1pPr>
            </a:lstStyle>
            <a:p>
              <a:r>
                <a:rPr lang="zh-CN" altLang="en-US" dirty="0">
                  <a:solidFill>
                    <a:srgbClr val="C00000"/>
                  </a:solidFill>
                </a:rPr>
                <a:t>添加标题</a:t>
              </a:r>
              <a:endParaRPr lang="en-US" altLang="zh-CN" dirty="0">
                <a:solidFill>
                  <a:srgbClr val="C00000"/>
                </a:solidFill>
              </a:endParaRPr>
            </a:p>
          </p:txBody>
        </p:sp>
      </p:grpSp>
      <p:grpSp>
        <p:nvGrpSpPr>
          <p:cNvPr id="42" name="组合 41"/>
          <p:cNvGrpSpPr/>
          <p:nvPr/>
        </p:nvGrpSpPr>
        <p:grpSpPr>
          <a:xfrm>
            <a:off x="1113919" y="4442098"/>
            <a:ext cx="1686034" cy="987618"/>
            <a:chOff x="8641357" y="2133650"/>
            <a:chExt cx="1686034" cy="987618"/>
          </a:xfrm>
        </p:grpSpPr>
        <p:sp>
          <p:nvSpPr>
            <p:cNvPr id="43" name="TextBox 42"/>
            <p:cNvSpPr txBox="1"/>
            <p:nvPr/>
          </p:nvSpPr>
          <p:spPr>
            <a:xfrm>
              <a:off x="8697503" y="2515974"/>
              <a:ext cx="1629888" cy="605294"/>
            </a:xfrm>
            <a:prstGeom prst="rect">
              <a:avLst/>
            </a:prstGeom>
            <a:noFill/>
          </p:spPr>
          <p:txBody>
            <a:bodyPr wrap="square"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ts val="2000"/>
                </a:lnSpc>
              </a:pPr>
              <a:r>
                <a:rPr lang="zh-CN" altLang="en-US" sz="1400" dirty="0" smtClean="0"/>
                <a:t>点击此处添加内容</a:t>
              </a:r>
              <a:endParaRPr lang="zh-CN" altLang="en-US" sz="1400" dirty="0" smtClean="0"/>
            </a:p>
            <a:p>
              <a:pPr>
                <a:lnSpc>
                  <a:spcPts val="2000"/>
                </a:lnSpc>
              </a:pPr>
              <a:r>
                <a:rPr lang="zh-CN" altLang="en-US" sz="1400" dirty="0" smtClean="0"/>
                <a:t>点击此处添加内容</a:t>
              </a:r>
              <a:endParaRPr lang="zh-CN" altLang="en-US" sz="1400" dirty="0"/>
            </a:p>
          </p:txBody>
        </p:sp>
        <p:sp>
          <p:nvSpPr>
            <p:cNvPr id="44" name="Freeform 512"/>
            <p:cNvSpPr/>
            <p:nvPr/>
          </p:nvSpPr>
          <p:spPr bwMode="auto">
            <a:xfrm>
              <a:off x="8641357" y="2228252"/>
              <a:ext cx="118487" cy="234738"/>
            </a:xfrm>
            <a:custGeom>
              <a:avLst/>
              <a:gdLst>
                <a:gd name="T0" fmla="*/ 54 w 106"/>
                <a:gd name="T1" fmla="*/ 105 h 210"/>
                <a:gd name="T2" fmla="*/ 0 w 106"/>
                <a:gd name="T3" fmla="*/ 159 h 210"/>
                <a:gd name="T4" fmla="*/ 0 w 106"/>
                <a:gd name="T5" fmla="*/ 210 h 210"/>
                <a:gd name="T6" fmla="*/ 0 w 106"/>
                <a:gd name="T7" fmla="*/ 210 h 210"/>
                <a:gd name="T8" fmla="*/ 106 w 106"/>
                <a:gd name="T9" fmla="*/ 105 h 210"/>
                <a:gd name="T10" fmla="*/ 0 w 106"/>
                <a:gd name="T11" fmla="*/ 0 h 210"/>
                <a:gd name="T12" fmla="*/ 0 w 106"/>
                <a:gd name="T13" fmla="*/ 0 h 210"/>
                <a:gd name="T14" fmla="*/ 0 w 106"/>
                <a:gd name="T15" fmla="*/ 51 h 210"/>
                <a:gd name="T16" fmla="*/ 54 w 106"/>
                <a:gd name="T17" fmla="*/ 105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210">
                  <a:moveTo>
                    <a:pt x="54" y="105"/>
                  </a:moveTo>
                  <a:lnTo>
                    <a:pt x="0" y="159"/>
                  </a:lnTo>
                  <a:lnTo>
                    <a:pt x="0" y="210"/>
                  </a:lnTo>
                  <a:lnTo>
                    <a:pt x="0" y="210"/>
                  </a:lnTo>
                  <a:lnTo>
                    <a:pt x="106" y="105"/>
                  </a:lnTo>
                  <a:lnTo>
                    <a:pt x="0" y="0"/>
                  </a:lnTo>
                  <a:lnTo>
                    <a:pt x="0" y="0"/>
                  </a:lnTo>
                  <a:lnTo>
                    <a:pt x="0" y="51"/>
                  </a:lnTo>
                  <a:lnTo>
                    <a:pt x="54" y="105"/>
                  </a:lnTo>
                  <a:close/>
                </a:path>
              </a:pathLst>
            </a:custGeom>
            <a:solidFill>
              <a:schemeClr val="bg1">
                <a:lumMod val="65000"/>
              </a:schemeClr>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5" name="TextBox 44"/>
            <p:cNvSpPr txBox="1"/>
            <p:nvPr/>
          </p:nvSpPr>
          <p:spPr>
            <a:xfrm>
              <a:off x="8714182" y="2133650"/>
              <a:ext cx="1397185" cy="369332"/>
            </a:xfrm>
            <a:prstGeom prst="rect">
              <a:avLst/>
            </a:prstGeom>
            <a:noFill/>
          </p:spPr>
          <p:txBody>
            <a:bodyPr wrap="square" rtlCol="0">
              <a:spAutoFit/>
            </a:bodyPr>
            <a:lstStyle/>
            <a:p>
              <a:r>
                <a:rPr lang="zh-CN" altLang="en-US" sz="1800" dirty="0" smtClean="0">
                  <a:solidFill>
                    <a:schemeClr val="tx1">
                      <a:lumMod val="50000"/>
                      <a:lumOff val="50000"/>
                    </a:schemeClr>
                  </a:solidFill>
                  <a:latin typeface="微软雅黑" panose="020B0503020204020204" pitchFamily="34" charset="-122"/>
                  <a:ea typeface="微软雅黑" panose="020B0503020204020204" pitchFamily="34" charset="-122"/>
                </a:rPr>
                <a:t>输入小标题</a:t>
              </a:r>
              <a:endParaRPr lang="zh-CN" altLang="zh-CN" sz="1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46" name="组合 45"/>
          <p:cNvGrpSpPr/>
          <p:nvPr/>
        </p:nvGrpSpPr>
        <p:grpSpPr>
          <a:xfrm>
            <a:off x="3327071" y="2626867"/>
            <a:ext cx="1506122" cy="1124768"/>
            <a:chOff x="2958771" y="2550667"/>
            <a:chExt cx="1506122" cy="1124768"/>
          </a:xfrm>
          <a:solidFill>
            <a:srgbClr val="C00000"/>
          </a:solidFill>
        </p:grpSpPr>
        <p:grpSp>
          <p:nvGrpSpPr>
            <p:cNvPr id="47" name="组合 46"/>
            <p:cNvGrpSpPr/>
            <p:nvPr/>
          </p:nvGrpSpPr>
          <p:grpSpPr>
            <a:xfrm>
              <a:off x="3433793" y="2550667"/>
              <a:ext cx="533171" cy="497987"/>
              <a:chOff x="1740921" y="2645461"/>
              <a:chExt cx="1408013" cy="1315096"/>
            </a:xfrm>
            <a:grpFill/>
          </p:grpSpPr>
          <p:sp>
            <p:nvSpPr>
              <p:cNvPr id="49" name="Freeform 329"/>
              <p:cNvSpPr/>
              <p:nvPr/>
            </p:nvSpPr>
            <p:spPr bwMode="auto">
              <a:xfrm>
                <a:off x="1912456" y="3288715"/>
                <a:ext cx="257301" cy="464573"/>
              </a:xfrm>
              <a:custGeom>
                <a:avLst/>
                <a:gdLst>
                  <a:gd name="T0" fmla="*/ 9 w 36"/>
                  <a:gd name="T1" fmla="*/ 0 h 66"/>
                  <a:gd name="T2" fmla="*/ 0 w 36"/>
                  <a:gd name="T3" fmla="*/ 9 h 66"/>
                  <a:gd name="T4" fmla="*/ 0 w 36"/>
                  <a:gd name="T5" fmla="*/ 56 h 66"/>
                  <a:gd name="T6" fmla="*/ 9 w 36"/>
                  <a:gd name="T7" fmla="*/ 66 h 66"/>
                  <a:gd name="T8" fmla="*/ 26 w 36"/>
                  <a:gd name="T9" fmla="*/ 66 h 66"/>
                  <a:gd name="T10" fmla="*/ 36 w 36"/>
                  <a:gd name="T11" fmla="*/ 56 h 66"/>
                  <a:gd name="T12" fmla="*/ 36 w 36"/>
                  <a:gd name="T13" fmla="*/ 9 h 66"/>
                  <a:gd name="T14" fmla="*/ 26 w 36"/>
                  <a:gd name="T15" fmla="*/ 0 h 66"/>
                  <a:gd name="T16" fmla="*/ 9 w 36"/>
                  <a:gd name="T17"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66">
                    <a:moveTo>
                      <a:pt x="9" y="0"/>
                    </a:moveTo>
                    <a:cubicBezTo>
                      <a:pt x="4" y="0"/>
                      <a:pt x="0" y="4"/>
                      <a:pt x="0" y="9"/>
                    </a:cubicBezTo>
                    <a:cubicBezTo>
                      <a:pt x="0" y="56"/>
                      <a:pt x="0" y="56"/>
                      <a:pt x="0" y="56"/>
                    </a:cubicBezTo>
                    <a:cubicBezTo>
                      <a:pt x="0" y="61"/>
                      <a:pt x="4" y="66"/>
                      <a:pt x="9" y="66"/>
                    </a:cubicBezTo>
                    <a:cubicBezTo>
                      <a:pt x="26" y="66"/>
                      <a:pt x="26" y="66"/>
                      <a:pt x="26" y="66"/>
                    </a:cubicBezTo>
                    <a:cubicBezTo>
                      <a:pt x="31" y="66"/>
                      <a:pt x="36" y="61"/>
                      <a:pt x="36" y="56"/>
                    </a:cubicBezTo>
                    <a:cubicBezTo>
                      <a:pt x="36" y="9"/>
                      <a:pt x="36" y="9"/>
                      <a:pt x="36" y="9"/>
                    </a:cubicBezTo>
                    <a:cubicBezTo>
                      <a:pt x="36" y="4"/>
                      <a:pt x="31" y="0"/>
                      <a:pt x="26" y="0"/>
                    </a:cubicBezTo>
                    <a:lnTo>
                      <a:pt x="9" y="0"/>
                    </a:lnTo>
                    <a:close/>
                  </a:path>
                </a:pathLst>
              </a:custGeom>
              <a:grpFill/>
              <a:ln>
                <a:noFill/>
              </a:ln>
            </p:spPr>
            <p:txBody>
              <a:bodyPr vert="horz" wrap="square" lIns="82305" tIns="41153" rIns="82305" bIns="41153" numCol="1" anchor="t" anchorCtr="0" compatLnSpc="1"/>
              <a:lstStyle/>
              <a:p>
                <a:endParaRPr lang="zh-CN" altLang="en-US" sz="1600" kern="0">
                  <a:solidFill>
                    <a:srgbClr val="01ACBE"/>
                  </a:solidFill>
                  <a:latin typeface="方正中等线简体" panose="03000509000000000000" pitchFamily="65" charset="-122"/>
                  <a:ea typeface="方正中等线简体" panose="03000509000000000000" pitchFamily="65" charset="-122"/>
                </a:endParaRPr>
              </a:p>
            </p:txBody>
          </p:sp>
          <p:sp>
            <p:nvSpPr>
              <p:cNvPr id="50" name="Freeform 330"/>
              <p:cNvSpPr/>
              <p:nvPr/>
            </p:nvSpPr>
            <p:spPr bwMode="auto">
              <a:xfrm>
                <a:off x="2305557" y="3460249"/>
                <a:ext cx="257301" cy="293041"/>
              </a:xfrm>
              <a:custGeom>
                <a:avLst/>
                <a:gdLst>
                  <a:gd name="T0" fmla="*/ 9 w 36"/>
                  <a:gd name="T1" fmla="*/ 0 h 42"/>
                  <a:gd name="T2" fmla="*/ 0 w 36"/>
                  <a:gd name="T3" fmla="*/ 9 h 42"/>
                  <a:gd name="T4" fmla="*/ 0 w 36"/>
                  <a:gd name="T5" fmla="*/ 32 h 42"/>
                  <a:gd name="T6" fmla="*/ 9 w 36"/>
                  <a:gd name="T7" fmla="*/ 42 h 42"/>
                  <a:gd name="T8" fmla="*/ 26 w 36"/>
                  <a:gd name="T9" fmla="*/ 42 h 42"/>
                  <a:gd name="T10" fmla="*/ 36 w 36"/>
                  <a:gd name="T11" fmla="*/ 32 h 42"/>
                  <a:gd name="T12" fmla="*/ 36 w 36"/>
                  <a:gd name="T13" fmla="*/ 9 h 42"/>
                  <a:gd name="T14" fmla="*/ 26 w 36"/>
                  <a:gd name="T15" fmla="*/ 0 h 42"/>
                  <a:gd name="T16" fmla="*/ 9 w 36"/>
                  <a:gd name="T17"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42">
                    <a:moveTo>
                      <a:pt x="9" y="0"/>
                    </a:moveTo>
                    <a:cubicBezTo>
                      <a:pt x="4" y="0"/>
                      <a:pt x="0" y="4"/>
                      <a:pt x="0" y="9"/>
                    </a:cubicBezTo>
                    <a:cubicBezTo>
                      <a:pt x="0" y="32"/>
                      <a:pt x="0" y="32"/>
                      <a:pt x="0" y="32"/>
                    </a:cubicBezTo>
                    <a:cubicBezTo>
                      <a:pt x="0" y="37"/>
                      <a:pt x="4" y="42"/>
                      <a:pt x="9" y="42"/>
                    </a:cubicBezTo>
                    <a:cubicBezTo>
                      <a:pt x="26" y="42"/>
                      <a:pt x="26" y="42"/>
                      <a:pt x="26" y="42"/>
                    </a:cubicBezTo>
                    <a:cubicBezTo>
                      <a:pt x="31" y="42"/>
                      <a:pt x="36" y="37"/>
                      <a:pt x="36" y="32"/>
                    </a:cubicBezTo>
                    <a:cubicBezTo>
                      <a:pt x="36" y="9"/>
                      <a:pt x="36" y="9"/>
                      <a:pt x="36" y="9"/>
                    </a:cubicBezTo>
                    <a:cubicBezTo>
                      <a:pt x="36" y="4"/>
                      <a:pt x="31" y="0"/>
                      <a:pt x="26" y="0"/>
                    </a:cubicBezTo>
                    <a:lnTo>
                      <a:pt x="9" y="0"/>
                    </a:lnTo>
                    <a:close/>
                  </a:path>
                </a:pathLst>
              </a:custGeom>
              <a:grpFill/>
              <a:ln>
                <a:noFill/>
              </a:ln>
            </p:spPr>
            <p:txBody>
              <a:bodyPr vert="horz" wrap="square" lIns="82305" tIns="41153" rIns="82305" bIns="41153" numCol="1" anchor="t" anchorCtr="0" compatLnSpc="1"/>
              <a:lstStyle/>
              <a:p>
                <a:endParaRPr lang="zh-CN" altLang="en-US" sz="1600" kern="0">
                  <a:solidFill>
                    <a:srgbClr val="01ACBE"/>
                  </a:solidFill>
                  <a:latin typeface="方正中等线简体" panose="03000509000000000000" pitchFamily="65" charset="-122"/>
                  <a:ea typeface="方正中等线简体" panose="03000509000000000000" pitchFamily="65" charset="-122"/>
                </a:endParaRPr>
              </a:p>
            </p:txBody>
          </p:sp>
          <p:sp>
            <p:nvSpPr>
              <p:cNvPr id="51" name="Freeform 331"/>
              <p:cNvSpPr/>
              <p:nvPr/>
            </p:nvSpPr>
            <p:spPr bwMode="auto">
              <a:xfrm>
                <a:off x="2705804" y="3088591"/>
                <a:ext cx="250157" cy="664697"/>
              </a:xfrm>
              <a:custGeom>
                <a:avLst/>
                <a:gdLst>
                  <a:gd name="T0" fmla="*/ 26 w 36"/>
                  <a:gd name="T1" fmla="*/ 0 h 94"/>
                  <a:gd name="T2" fmla="*/ 9 w 36"/>
                  <a:gd name="T3" fmla="*/ 0 h 94"/>
                  <a:gd name="T4" fmla="*/ 0 w 36"/>
                  <a:gd name="T5" fmla="*/ 9 h 94"/>
                  <a:gd name="T6" fmla="*/ 0 w 36"/>
                  <a:gd name="T7" fmla="*/ 84 h 94"/>
                  <a:gd name="T8" fmla="*/ 9 w 36"/>
                  <a:gd name="T9" fmla="*/ 94 h 94"/>
                  <a:gd name="T10" fmla="*/ 26 w 36"/>
                  <a:gd name="T11" fmla="*/ 94 h 94"/>
                  <a:gd name="T12" fmla="*/ 36 w 36"/>
                  <a:gd name="T13" fmla="*/ 84 h 94"/>
                  <a:gd name="T14" fmla="*/ 36 w 36"/>
                  <a:gd name="T15" fmla="*/ 9 h 94"/>
                  <a:gd name="T16" fmla="*/ 26 w 36"/>
                  <a:gd name="T17"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94">
                    <a:moveTo>
                      <a:pt x="26" y="0"/>
                    </a:moveTo>
                    <a:cubicBezTo>
                      <a:pt x="9" y="0"/>
                      <a:pt x="9" y="0"/>
                      <a:pt x="9" y="0"/>
                    </a:cubicBezTo>
                    <a:cubicBezTo>
                      <a:pt x="4" y="0"/>
                      <a:pt x="0" y="4"/>
                      <a:pt x="0" y="9"/>
                    </a:cubicBezTo>
                    <a:cubicBezTo>
                      <a:pt x="0" y="84"/>
                      <a:pt x="0" y="84"/>
                      <a:pt x="0" y="84"/>
                    </a:cubicBezTo>
                    <a:cubicBezTo>
                      <a:pt x="0" y="89"/>
                      <a:pt x="4" y="94"/>
                      <a:pt x="9" y="94"/>
                    </a:cubicBezTo>
                    <a:cubicBezTo>
                      <a:pt x="26" y="94"/>
                      <a:pt x="26" y="94"/>
                      <a:pt x="26" y="94"/>
                    </a:cubicBezTo>
                    <a:cubicBezTo>
                      <a:pt x="31" y="94"/>
                      <a:pt x="36" y="89"/>
                      <a:pt x="36" y="84"/>
                    </a:cubicBezTo>
                    <a:cubicBezTo>
                      <a:pt x="36" y="9"/>
                      <a:pt x="36" y="9"/>
                      <a:pt x="36" y="9"/>
                    </a:cubicBezTo>
                    <a:cubicBezTo>
                      <a:pt x="36" y="4"/>
                      <a:pt x="31" y="0"/>
                      <a:pt x="26" y="0"/>
                    </a:cubicBezTo>
                    <a:close/>
                  </a:path>
                </a:pathLst>
              </a:custGeom>
              <a:grpFill/>
              <a:ln>
                <a:noFill/>
              </a:ln>
            </p:spPr>
            <p:txBody>
              <a:bodyPr vert="horz" wrap="square" lIns="82305" tIns="41153" rIns="82305" bIns="41153" numCol="1" anchor="t" anchorCtr="0" compatLnSpc="1"/>
              <a:lstStyle/>
              <a:p>
                <a:endParaRPr lang="zh-CN" altLang="en-US" sz="1600" kern="0">
                  <a:solidFill>
                    <a:srgbClr val="01ACBE"/>
                  </a:solidFill>
                  <a:latin typeface="方正中等线简体" panose="03000509000000000000" pitchFamily="65" charset="-122"/>
                  <a:ea typeface="方正中等线简体" panose="03000509000000000000" pitchFamily="65" charset="-122"/>
                </a:endParaRPr>
              </a:p>
            </p:txBody>
          </p:sp>
          <p:sp>
            <p:nvSpPr>
              <p:cNvPr id="52" name="Freeform 332"/>
              <p:cNvSpPr/>
              <p:nvPr/>
            </p:nvSpPr>
            <p:spPr bwMode="auto">
              <a:xfrm>
                <a:off x="1740921" y="3846200"/>
                <a:ext cx="1408013" cy="114357"/>
              </a:xfrm>
              <a:custGeom>
                <a:avLst/>
                <a:gdLst>
                  <a:gd name="T0" fmla="*/ 191 w 199"/>
                  <a:gd name="T1" fmla="*/ 0 h 16"/>
                  <a:gd name="T2" fmla="*/ 8 w 199"/>
                  <a:gd name="T3" fmla="*/ 0 h 16"/>
                  <a:gd name="T4" fmla="*/ 0 w 199"/>
                  <a:gd name="T5" fmla="*/ 8 h 16"/>
                  <a:gd name="T6" fmla="*/ 0 w 199"/>
                  <a:gd name="T7" fmla="*/ 8 h 16"/>
                  <a:gd name="T8" fmla="*/ 8 w 199"/>
                  <a:gd name="T9" fmla="*/ 16 h 16"/>
                  <a:gd name="T10" fmla="*/ 191 w 199"/>
                  <a:gd name="T11" fmla="*/ 16 h 16"/>
                  <a:gd name="T12" fmla="*/ 199 w 199"/>
                  <a:gd name="T13" fmla="*/ 8 h 16"/>
                  <a:gd name="T14" fmla="*/ 199 w 199"/>
                  <a:gd name="T15" fmla="*/ 8 h 16"/>
                  <a:gd name="T16" fmla="*/ 191 w 199"/>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16">
                    <a:moveTo>
                      <a:pt x="191" y="0"/>
                    </a:moveTo>
                    <a:cubicBezTo>
                      <a:pt x="8" y="0"/>
                      <a:pt x="8" y="0"/>
                      <a:pt x="8" y="0"/>
                    </a:cubicBezTo>
                    <a:cubicBezTo>
                      <a:pt x="3" y="0"/>
                      <a:pt x="0" y="3"/>
                      <a:pt x="0" y="8"/>
                    </a:cubicBezTo>
                    <a:cubicBezTo>
                      <a:pt x="0" y="8"/>
                      <a:pt x="0" y="8"/>
                      <a:pt x="0" y="8"/>
                    </a:cubicBezTo>
                    <a:cubicBezTo>
                      <a:pt x="0" y="13"/>
                      <a:pt x="3" y="16"/>
                      <a:pt x="8" y="16"/>
                    </a:cubicBezTo>
                    <a:cubicBezTo>
                      <a:pt x="191" y="16"/>
                      <a:pt x="191" y="16"/>
                      <a:pt x="191" y="16"/>
                    </a:cubicBezTo>
                    <a:cubicBezTo>
                      <a:pt x="196" y="16"/>
                      <a:pt x="199" y="13"/>
                      <a:pt x="199" y="8"/>
                    </a:cubicBezTo>
                    <a:cubicBezTo>
                      <a:pt x="199" y="8"/>
                      <a:pt x="199" y="8"/>
                      <a:pt x="199" y="8"/>
                    </a:cubicBezTo>
                    <a:cubicBezTo>
                      <a:pt x="199" y="3"/>
                      <a:pt x="196" y="0"/>
                      <a:pt x="191" y="0"/>
                    </a:cubicBezTo>
                    <a:close/>
                  </a:path>
                </a:pathLst>
              </a:custGeom>
              <a:grpFill/>
              <a:ln>
                <a:noFill/>
              </a:ln>
            </p:spPr>
            <p:txBody>
              <a:bodyPr vert="horz" wrap="square" lIns="82305" tIns="41153" rIns="82305" bIns="41153" numCol="1" anchor="t" anchorCtr="0" compatLnSpc="1"/>
              <a:lstStyle/>
              <a:p>
                <a:endParaRPr lang="zh-CN" altLang="en-US" sz="1600" kern="0">
                  <a:solidFill>
                    <a:srgbClr val="01ACBE"/>
                  </a:solidFill>
                  <a:latin typeface="方正中等线简体" panose="03000509000000000000" pitchFamily="65" charset="-122"/>
                  <a:ea typeface="方正中等线简体" panose="03000509000000000000" pitchFamily="65" charset="-122"/>
                </a:endParaRPr>
              </a:p>
            </p:txBody>
          </p:sp>
          <p:sp>
            <p:nvSpPr>
              <p:cNvPr id="53" name="Freeform 333"/>
              <p:cNvSpPr/>
              <p:nvPr/>
            </p:nvSpPr>
            <p:spPr bwMode="auto">
              <a:xfrm>
                <a:off x="1833838" y="2645461"/>
                <a:ext cx="1179301" cy="550342"/>
              </a:xfrm>
              <a:custGeom>
                <a:avLst/>
                <a:gdLst>
                  <a:gd name="T0" fmla="*/ 8 w 167"/>
                  <a:gd name="T1" fmla="*/ 68 h 78"/>
                  <a:gd name="T2" fmla="*/ 28 w 167"/>
                  <a:gd name="T3" fmla="*/ 48 h 78"/>
                  <a:gd name="T4" fmla="*/ 82 w 167"/>
                  <a:gd name="T5" fmla="*/ 77 h 78"/>
                  <a:gd name="T6" fmla="*/ 84 w 167"/>
                  <a:gd name="T7" fmla="*/ 78 h 78"/>
                  <a:gd name="T8" fmla="*/ 87 w 167"/>
                  <a:gd name="T9" fmla="*/ 77 h 78"/>
                  <a:gd name="T10" fmla="*/ 148 w 167"/>
                  <a:gd name="T11" fmla="*/ 22 h 78"/>
                  <a:gd name="T12" fmla="*/ 154 w 167"/>
                  <a:gd name="T13" fmla="*/ 28 h 78"/>
                  <a:gd name="T14" fmla="*/ 155 w 167"/>
                  <a:gd name="T15" fmla="*/ 29 h 78"/>
                  <a:gd name="T16" fmla="*/ 156 w 167"/>
                  <a:gd name="T17" fmla="*/ 28 h 78"/>
                  <a:gd name="T18" fmla="*/ 158 w 167"/>
                  <a:gd name="T19" fmla="*/ 26 h 78"/>
                  <a:gd name="T20" fmla="*/ 166 w 167"/>
                  <a:gd name="T21" fmla="*/ 2 h 78"/>
                  <a:gd name="T22" fmla="*/ 166 w 167"/>
                  <a:gd name="T23" fmla="*/ 0 h 78"/>
                  <a:gd name="T24" fmla="*/ 165 w 167"/>
                  <a:gd name="T25" fmla="*/ 0 h 78"/>
                  <a:gd name="T26" fmla="*/ 164 w 167"/>
                  <a:gd name="T27" fmla="*/ 0 h 78"/>
                  <a:gd name="T28" fmla="*/ 140 w 167"/>
                  <a:gd name="T29" fmla="*/ 9 h 78"/>
                  <a:gd name="T30" fmla="*/ 139 w 167"/>
                  <a:gd name="T31" fmla="*/ 10 h 78"/>
                  <a:gd name="T32" fmla="*/ 138 w 167"/>
                  <a:gd name="T33" fmla="*/ 12 h 78"/>
                  <a:gd name="T34" fmla="*/ 138 w 167"/>
                  <a:gd name="T35" fmla="*/ 13 h 78"/>
                  <a:gd name="T36" fmla="*/ 142 w 167"/>
                  <a:gd name="T37" fmla="*/ 17 h 78"/>
                  <a:gd name="T38" fmla="*/ 83 w 167"/>
                  <a:gd name="T39" fmla="*/ 69 h 78"/>
                  <a:gd name="T40" fmla="*/ 29 w 167"/>
                  <a:gd name="T41" fmla="*/ 40 h 78"/>
                  <a:gd name="T42" fmla="*/ 25 w 167"/>
                  <a:gd name="T43" fmla="*/ 41 h 78"/>
                  <a:gd name="T44" fmla="*/ 2 w 167"/>
                  <a:gd name="T45" fmla="*/ 63 h 78"/>
                  <a:gd name="T46" fmla="*/ 2 w 167"/>
                  <a:gd name="T47" fmla="*/ 68 h 78"/>
                  <a:gd name="T48" fmla="*/ 8 w 167"/>
                  <a:gd name="T49" fmla="*/ 6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7" h="78">
                    <a:moveTo>
                      <a:pt x="8" y="68"/>
                    </a:moveTo>
                    <a:cubicBezTo>
                      <a:pt x="28" y="48"/>
                      <a:pt x="28" y="48"/>
                      <a:pt x="28" y="48"/>
                    </a:cubicBezTo>
                    <a:cubicBezTo>
                      <a:pt x="82" y="77"/>
                      <a:pt x="82" y="77"/>
                      <a:pt x="82" y="77"/>
                    </a:cubicBezTo>
                    <a:cubicBezTo>
                      <a:pt x="83" y="78"/>
                      <a:pt x="83" y="78"/>
                      <a:pt x="84" y="78"/>
                    </a:cubicBezTo>
                    <a:cubicBezTo>
                      <a:pt x="85" y="78"/>
                      <a:pt x="86" y="78"/>
                      <a:pt x="87" y="77"/>
                    </a:cubicBezTo>
                    <a:cubicBezTo>
                      <a:pt x="148" y="22"/>
                      <a:pt x="148" y="22"/>
                      <a:pt x="148" y="22"/>
                    </a:cubicBezTo>
                    <a:cubicBezTo>
                      <a:pt x="154" y="28"/>
                      <a:pt x="154" y="28"/>
                      <a:pt x="154" y="28"/>
                    </a:cubicBezTo>
                    <a:cubicBezTo>
                      <a:pt x="154" y="29"/>
                      <a:pt x="154" y="29"/>
                      <a:pt x="155" y="29"/>
                    </a:cubicBezTo>
                    <a:cubicBezTo>
                      <a:pt x="155" y="29"/>
                      <a:pt x="156" y="28"/>
                      <a:pt x="156" y="28"/>
                    </a:cubicBezTo>
                    <a:cubicBezTo>
                      <a:pt x="157" y="27"/>
                      <a:pt x="157" y="26"/>
                      <a:pt x="158" y="26"/>
                    </a:cubicBezTo>
                    <a:cubicBezTo>
                      <a:pt x="158" y="26"/>
                      <a:pt x="163" y="11"/>
                      <a:pt x="166" y="2"/>
                    </a:cubicBezTo>
                    <a:cubicBezTo>
                      <a:pt x="166" y="2"/>
                      <a:pt x="167" y="1"/>
                      <a:pt x="166" y="0"/>
                    </a:cubicBezTo>
                    <a:cubicBezTo>
                      <a:pt x="166" y="0"/>
                      <a:pt x="165" y="0"/>
                      <a:pt x="165" y="0"/>
                    </a:cubicBezTo>
                    <a:cubicBezTo>
                      <a:pt x="164" y="0"/>
                      <a:pt x="164" y="0"/>
                      <a:pt x="164" y="0"/>
                    </a:cubicBezTo>
                    <a:cubicBezTo>
                      <a:pt x="140" y="9"/>
                      <a:pt x="140" y="9"/>
                      <a:pt x="140" y="9"/>
                    </a:cubicBezTo>
                    <a:cubicBezTo>
                      <a:pt x="140" y="9"/>
                      <a:pt x="139" y="10"/>
                      <a:pt x="139" y="10"/>
                    </a:cubicBezTo>
                    <a:cubicBezTo>
                      <a:pt x="138" y="11"/>
                      <a:pt x="138" y="12"/>
                      <a:pt x="138" y="12"/>
                    </a:cubicBezTo>
                    <a:cubicBezTo>
                      <a:pt x="138" y="12"/>
                      <a:pt x="138" y="13"/>
                      <a:pt x="138" y="13"/>
                    </a:cubicBezTo>
                    <a:cubicBezTo>
                      <a:pt x="142" y="17"/>
                      <a:pt x="142" y="17"/>
                      <a:pt x="142" y="17"/>
                    </a:cubicBezTo>
                    <a:cubicBezTo>
                      <a:pt x="83" y="69"/>
                      <a:pt x="83" y="69"/>
                      <a:pt x="83" y="69"/>
                    </a:cubicBezTo>
                    <a:cubicBezTo>
                      <a:pt x="29" y="40"/>
                      <a:pt x="29" y="40"/>
                      <a:pt x="29" y="40"/>
                    </a:cubicBezTo>
                    <a:cubicBezTo>
                      <a:pt x="28" y="39"/>
                      <a:pt x="26" y="39"/>
                      <a:pt x="25" y="41"/>
                    </a:cubicBezTo>
                    <a:cubicBezTo>
                      <a:pt x="2" y="63"/>
                      <a:pt x="2" y="63"/>
                      <a:pt x="2" y="63"/>
                    </a:cubicBezTo>
                    <a:cubicBezTo>
                      <a:pt x="0" y="64"/>
                      <a:pt x="0" y="67"/>
                      <a:pt x="2" y="68"/>
                    </a:cubicBezTo>
                    <a:cubicBezTo>
                      <a:pt x="4" y="70"/>
                      <a:pt x="6" y="70"/>
                      <a:pt x="8" y="68"/>
                    </a:cubicBezTo>
                    <a:close/>
                  </a:path>
                </a:pathLst>
              </a:custGeom>
              <a:grpFill/>
              <a:ln>
                <a:noFill/>
              </a:ln>
            </p:spPr>
            <p:txBody>
              <a:bodyPr vert="horz" wrap="square" lIns="82305" tIns="41153" rIns="82305" bIns="41153" numCol="1" anchor="t" anchorCtr="0" compatLnSpc="1"/>
              <a:lstStyle/>
              <a:p>
                <a:endParaRPr lang="zh-CN" altLang="en-US" sz="1600" kern="0">
                  <a:solidFill>
                    <a:srgbClr val="01ACBE"/>
                  </a:solidFill>
                  <a:latin typeface="方正中等线简体" panose="03000509000000000000" pitchFamily="65" charset="-122"/>
                  <a:ea typeface="方正中等线简体" panose="03000509000000000000" pitchFamily="65" charset="-122"/>
                </a:endParaRPr>
              </a:p>
            </p:txBody>
          </p:sp>
        </p:grpSp>
        <p:sp>
          <p:nvSpPr>
            <p:cNvPr id="48" name="文本框 32"/>
            <p:cNvSpPr txBox="1"/>
            <p:nvPr/>
          </p:nvSpPr>
          <p:spPr>
            <a:xfrm>
              <a:off x="2958771" y="3213770"/>
              <a:ext cx="1506122" cy="461665"/>
            </a:xfrm>
            <a:prstGeom prst="rect">
              <a:avLst/>
            </a:prstGeom>
            <a:noFill/>
          </p:spPr>
          <p:txBody>
            <a:bodyPr wrap="square" rtlCol="0">
              <a:spAutoFit/>
            </a:bodyPr>
            <a:lstStyle>
              <a:defPPr>
                <a:defRPr lang="zh-CN"/>
              </a:defPPr>
              <a:lvl1pPr algn="ctr">
                <a:defRPr sz="2400">
                  <a:solidFill>
                    <a:srgbClr val="FF0000"/>
                  </a:solidFill>
                  <a:effectLst>
                    <a:innerShdw blurRad="63500" dist="38100" dir="13500000">
                      <a:prstClr val="black">
                        <a:alpha val="50000"/>
                      </a:prstClr>
                    </a:innerShdw>
                  </a:effectLst>
                  <a:latin typeface="微软雅黑" panose="020B0503020204020204" pitchFamily="34" charset="-122"/>
                  <a:ea typeface="微软雅黑" panose="020B0503020204020204" pitchFamily="34" charset="-122"/>
                </a:defRPr>
              </a:lvl1pPr>
            </a:lstStyle>
            <a:p>
              <a:r>
                <a:rPr lang="zh-CN" altLang="en-US" dirty="0">
                  <a:solidFill>
                    <a:srgbClr val="C00000"/>
                  </a:solidFill>
                </a:rPr>
                <a:t>添加标题</a:t>
              </a:r>
              <a:endParaRPr lang="en-US" altLang="zh-CN" dirty="0">
                <a:solidFill>
                  <a:srgbClr val="C00000"/>
                </a:solidFill>
              </a:endParaRPr>
            </a:p>
          </p:txBody>
        </p:sp>
      </p:grpSp>
      <p:grpSp>
        <p:nvGrpSpPr>
          <p:cNvPr id="54" name="组合 53"/>
          <p:cNvGrpSpPr/>
          <p:nvPr/>
        </p:nvGrpSpPr>
        <p:grpSpPr>
          <a:xfrm>
            <a:off x="5288334" y="2569890"/>
            <a:ext cx="1506122" cy="1181745"/>
            <a:chOff x="4920034" y="2493690"/>
            <a:chExt cx="1506122" cy="1181745"/>
          </a:xfrm>
          <a:solidFill>
            <a:srgbClr val="C00000"/>
          </a:solidFill>
        </p:grpSpPr>
        <p:grpSp>
          <p:nvGrpSpPr>
            <p:cNvPr id="55" name="组合 54"/>
            <p:cNvGrpSpPr/>
            <p:nvPr/>
          </p:nvGrpSpPr>
          <p:grpSpPr>
            <a:xfrm>
              <a:off x="5452251" y="2493690"/>
              <a:ext cx="567448" cy="611941"/>
              <a:chOff x="7549885" y="3739194"/>
              <a:chExt cx="1720118" cy="1854990"/>
            </a:xfrm>
            <a:grpFill/>
          </p:grpSpPr>
          <p:sp>
            <p:nvSpPr>
              <p:cNvPr id="57" name="Freeform 38"/>
              <p:cNvSpPr>
                <a:spLocks noEditPoints="1"/>
              </p:cNvSpPr>
              <p:nvPr/>
            </p:nvSpPr>
            <p:spPr bwMode="auto">
              <a:xfrm>
                <a:off x="7549885" y="3739194"/>
                <a:ext cx="1720118" cy="1278360"/>
              </a:xfrm>
              <a:custGeom>
                <a:avLst/>
                <a:gdLst>
                  <a:gd name="T0" fmla="*/ 83 w 489"/>
                  <a:gd name="T1" fmla="*/ 363 h 363"/>
                  <a:gd name="T2" fmla="*/ 0 w 489"/>
                  <a:gd name="T3" fmla="*/ 280 h 363"/>
                  <a:gd name="T4" fmla="*/ 0 w 489"/>
                  <a:gd name="T5" fmla="*/ 280 h 363"/>
                  <a:gd name="T6" fmla="*/ 0 w 489"/>
                  <a:gd name="T7" fmla="*/ 83 h 363"/>
                  <a:gd name="T8" fmla="*/ 83 w 489"/>
                  <a:gd name="T9" fmla="*/ 0 h 363"/>
                  <a:gd name="T10" fmla="*/ 83 w 489"/>
                  <a:gd name="T11" fmla="*/ 0 h 363"/>
                  <a:gd name="T12" fmla="*/ 406 w 489"/>
                  <a:gd name="T13" fmla="*/ 0 h 363"/>
                  <a:gd name="T14" fmla="*/ 489 w 489"/>
                  <a:gd name="T15" fmla="*/ 83 h 363"/>
                  <a:gd name="T16" fmla="*/ 489 w 489"/>
                  <a:gd name="T17" fmla="*/ 83 h 363"/>
                  <a:gd name="T18" fmla="*/ 489 w 489"/>
                  <a:gd name="T19" fmla="*/ 280 h 363"/>
                  <a:gd name="T20" fmla="*/ 406 w 489"/>
                  <a:gd name="T21" fmla="*/ 363 h 363"/>
                  <a:gd name="T22" fmla="*/ 406 w 489"/>
                  <a:gd name="T23" fmla="*/ 363 h 363"/>
                  <a:gd name="T24" fmla="*/ 83 w 489"/>
                  <a:gd name="T25" fmla="*/ 363 h 363"/>
                  <a:gd name="T26" fmla="*/ 43 w 489"/>
                  <a:gd name="T27" fmla="*/ 83 h 363"/>
                  <a:gd name="T28" fmla="*/ 43 w 489"/>
                  <a:gd name="T29" fmla="*/ 280 h 363"/>
                  <a:gd name="T30" fmla="*/ 83 w 489"/>
                  <a:gd name="T31" fmla="*/ 320 h 363"/>
                  <a:gd name="T32" fmla="*/ 83 w 489"/>
                  <a:gd name="T33" fmla="*/ 320 h 363"/>
                  <a:gd name="T34" fmla="*/ 406 w 489"/>
                  <a:gd name="T35" fmla="*/ 320 h 363"/>
                  <a:gd name="T36" fmla="*/ 446 w 489"/>
                  <a:gd name="T37" fmla="*/ 280 h 363"/>
                  <a:gd name="T38" fmla="*/ 446 w 489"/>
                  <a:gd name="T39" fmla="*/ 280 h 363"/>
                  <a:gd name="T40" fmla="*/ 446 w 489"/>
                  <a:gd name="T41" fmla="*/ 83 h 363"/>
                  <a:gd name="T42" fmla="*/ 406 w 489"/>
                  <a:gd name="T43" fmla="*/ 43 h 363"/>
                  <a:gd name="T44" fmla="*/ 406 w 489"/>
                  <a:gd name="T45" fmla="*/ 43 h 363"/>
                  <a:gd name="T46" fmla="*/ 83 w 489"/>
                  <a:gd name="T47" fmla="*/ 43 h 363"/>
                  <a:gd name="T48" fmla="*/ 43 w 489"/>
                  <a:gd name="T49" fmla="*/ 83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9" h="363">
                    <a:moveTo>
                      <a:pt x="83" y="363"/>
                    </a:moveTo>
                    <a:cubicBezTo>
                      <a:pt x="37" y="363"/>
                      <a:pt x="0" y="326"/>
                      <a:pt x="0" y="280"/>
                    </a:cubicBezTo>
                    <a:cubicBezTo>
                      <a:pt x="0" y="280"/>
                      <a:pt x="0" y="280"/>
                      <a:pt x="0" y="280"/>
                    </a:cubicBezTo>
                    <a:cubicBezTo>
                      <a:pt x="0" y="83"/>
                      <a:pt x="0" y="83"/>
                      <a:pt x="0" y="83"/>
                    </a:cubicBezTo>
                    <a:cubicBezTo>
                      <a:pt x="0" y="38"/>
                      <a:pt x="37" y="0"/>
                      <a:pt x="83" y="0"/>
                    </a:cubicBezTo>
                    <a:cubicBezTo>
                      <a:pt x="83" y="0"/>
                      <a:pt x="83" y="0"/>
                      <a:pt x="83" y="0"/>
                    </a:cubicBezTo>
                    <a:cubicBezTo>
                      <a:pt x="406" y="0"/>
                      <a:pt x="406" y="0"/>
                      <a:pt x="406" y="0"/>
                    </a:cubicBezTo>
                    <a:cubicBezTo>
                      <a:pt x="451" y="0"/>
                      <a:pt x="489" y="38"/>
                      <a:pt x="489" y="83"/>
                    </a:cubicBezTo>
                    <a:cubicBezTo>
                      <a:pt x="489" y="83"/>
                      <a:pt x="489" y="83"/>
                      <a:pt x="489" y="83"/>
                    </a:cubicBezTo>
                    <a:cubicBezTo>
                      <a:pt x="489" y="280"/>
                      <a:pt x="489" y="280"/>
                      <a:pt x="489" y="280"/>
                    </a:cubicBezTo>
                    <a:cubicBezTo>
                      <a:pt x="489" y="326"/>
                      <a:pt x="451" y="363"/>
                      <a:pt x="406" y="363"/>
                    </a:cubicBezTo>
                    <a:cubicBezTo>
                      <a:pt x="406" y="363"/>
                      <a:pt x="406" y="363"/>
                      <a:pt x="406" y="363"/>
                    </a:cubicBezTo>
                    <a:cubicBezTo>
                      <a:pt x="83" y="363"/>
                      <a:pt x="83" y="363"/>
                      <a:pt x="83" y="363"/>
                    </a:cubicBezTo>
                    <a:close/>
                    <a:moveTo>
                      <a:pt x="43" y="83"/>
                    </a:moveTo>
                    <a:cubicBezTo>
                      <a:pt x="43" y="280"/>
                      <a:pt x="43" y="280"/>
                      <a:pt x="43" y="280"/>
                    </a:cubicBezTo>
                    <a:cubicBezTo>
                      <a:pt x="43" y="302"/>
                      <a:pt x="61" y="320"/>
                      <a:pt x="83" y="320"/>
                    </a:cubicBezTo>
                    <a:cubicBezTo>
                      <a:pt x="83" y="320"/>
                      <a:pt x="83" y="320"/>
                      <a:pt x="83" y="320"/>
                    </a:cubicBezTo>
                    <a:cubicBezTo>
                      <a:pt x="406" y="320"/>
                      <a:pt x="406" y="320"/>
                      <a:pt x="406" y="320"/>
                    </a:cubicBezTo>
                    <a:cubicBezTo>
                      <a:pt x="428" y="320"/>
                      <a:pt x="446" y="302"/>
                      <a:pt x="446" y="280"/>
                    </a:cubicBezTo>
                    <a:cubicBezTo>
                      <a:pt x="446" y="280"/>
                      <a:pt x="446" y="280"/>
                      <a:pt x="446" y="280"/>
                    </a:cubicBezTo>
                    <a:cubicBezTo>
                      <a:pt x="446" y="83"/>
                      <a:pt x="446" y="83"/>
                      <a:pt x="446" y="83"/>
                    </a:cubicBezTo>
                    <a:cubicBezTo>
                      <a:pt x="446" y="61"/>
                      <a:pt x="428" y="43"/>
                      <a:pt x="406" y="43"/>
                    </a:cubicBezTo>
                    <a:cubicBezTo>
                      <a:pt x="406" y="43"/>
                      <a:pt x="406" y="43"/>
                      <a:pt x="406" y="43"/>
                    </a:cubicBezTo>
                    <a:cubicBezTo>
                      <a:pt x="83" y="43"/>
                      <a:pt x="83" y="43"/>
                      <a:pt x="83" y="43"/>
                    </a:cubicBezTo>
                    <a:cubicBezTo>
                      <a:pt x="61" y="43"/>
                      <a:pt x="43" y="61"/>
                      <a:pt x="43" y="83"/>
                    </a:cubicBezTo>
                    <a:close/>
                  </a:path>
                </a:pathLst>
              </a:custGeom>
              <a:grpFill/>
              <a:ln>
                <a:noFill/>
              </a:ln>
            </p:spPr>
            <p:txBody>
              <a:bodyPr vert="horz" wrap="square" lIns="82305" tIns="41153" rIns="82305" bIns="41153" numCol="1" anchor="t" anchorCtr="0" compatLnSpc="1"/>
              <a:lstStyle/>
              <a:p>
                <a:endParaRPr lang="zh-CN" altLang="en-US" sz="1600" kern="0">
                  <a:solidFill>
                    <a:srgbClr val="01ACBE"/>
                  </a:solidFill>
                  <a:latin typeface="方正中等线简体" panose="03000509000000000000" pitchFamily="65" charset="-122"/>
                  <a:ea typeface="方正中等线简体" panose="03000509000000000000" pitchFamily="65" charset="-122"/>
                </a:endParaRPr>
              </a:p>
            </p:txBody>
          </p:sp>
          <p:sp>
            <p:nvSpPr>
              <p:cNvPr id="58" name="Freeform 39"/>
              <p:cNvSpPr/>
              <p:nvPr/>
            </p:nvSpPr>
            <p:spPr bwMode="auto">
              <a:xfrm>
                <a:off x="8013143" y="5044918"/>
                <a:ext cx="787736" cy="549266"/>
              </a:xfrm>
              <a:custGeom>
                <a:avLst/>
                <a:gdLst>
                  <a:gd name="T0" fmla="*/ 219 w 224"/>
                  <a:gd name="T1" fmla="*/ 119 h 156"/>
                  <a:gd name="T2" fmla="*/ 130 w 224"/>
                  <a:gd name="T3" fmla="*/ 15 h 156"/>
                  <a:gd name="T4" fmla="*/ 112 w 224"/>
                  <a:gd name="T5" fmla="*/ 0 h 156"/>
                  <a:gd name="T6" fmla="*/ 95 w 224"/>
                  <a:gd name="T7" fmla="*/ 15 h 156"/>
                  <a:gd name="T8" fmla="*/ 6 w 224"/>
                  <a:gd name="T9" fmla="*/ 119 h 156"/>
                  <a:gd name="T10" fmla="*/ 8 w 224"/>
                  <a:gd name="T11" fmla="*/ 140 h 156"/>
                  <a:gd name="T12" fmla="*/ 30 w 224"/>
                  <a:gd name="T13" fmla="*/ 138 h 156"/>
                  <a:gd name="T14" fmla="*/ 96 w 224"/>
                  <a:gd name="T15" fmla="*/ 64 h 156"/>
                  <a:gd name="T16" fmla="*/ 96 w 224"/>
                  <a:gd name="T17" fmla="*/ 140 h 156"/>
                  <a:gd name="T18" fmla="*/ 112 w 224"/>
                  <a:gd name="T19" fmla="*/ 156 h 156"/>
                  <a:gd name="T20" fmla="*/ 129 w 224"/>
                  <a:gd name="T21" fmla="*/ 140 h 156"/>
                  <a:gd name="T22" fmla="*/ 129 w 224"/>
                  <a:gd name="T23" fmla="*/ 64 h 156"/>
                  <a:gd name="T24" fmla="*/ 195 w 224"/>
                  <a:gd name="T25" fmla="*/ 138 h 156"/>
                  <a:gd name="T26" fmla="*/ 216 w 224"/>
                  <a:gd name="T27" fmla="*/ 140 h 156"/>
                  <a:gd name="T28" fmla="*/ 219 w 224"/>
                  <a:gd name="T29" fmla="*/ 119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4" h="156">
                    <a:moveTo>
                      <a:pt x="219" y="119"/>
                    </a:moveTo>
                    <a:cubicBezTo>
                      <a:pt x="130" y="15"/>
                      <a:pt x="130" y="15"/>
                      <a:pt x="130" y="15"/>
                    </a:cubicBezTo>
                    <a:cubicBezTo>
                      <a:pt x="130" y="15"/>
                      <a:pt x="118" y="0"/>
                      <a:pt x="112" y="0"/>
                    </a:cubicBezTo>
                    <a:cubicBezTo>
                      <a:pt x="107" y="0"/>
                      <a:pt x="95" y="15"/>
                      <a:pt x="95" y="15"/>
                    </a:cubicBezTo>
                    <a:cubicBezTo>
                      <a:pt x="6" y="119"/>
                      <a:pt x="6" y="119"/>
                      <a:pt x="6" y="119"/>
                    </a:cubicBezTo>
                    <a:cubicBezTo>
                      <a:pt x="0" y="126"/>
                      <a:pt x="2" y="135"/>
                      <a:pt x="8" y="140"/>
                    </a:cubicBezTo>
                    <a:cubicBezTo>
                      <a:pt x="15" y="146"/>
                      <a:pt x="25" y="144"/>
                      <a:pt x="30" y="138"/>
                    </a:cubicBezTo>
                    <a:cubicBezTo>
                      <a:pt x="96" y="64"/>
                      <a:pt x="96" y="64"/>
                      <a:pt x="96" y="64"/>
                    </a:cubicBezTo>
                    <a:cubicBezTo>
                      <a:pt x="96" y="140"/>
                      <a:pt x="96" y="140"/>
                      <a:pt x="96" y="140"/>
                    </a:cubicBezTo>
                    <a:cubicBezTo>
                      <a:pt x="96" y="149"/>
                      <a:pt x="103" y="156"/>
                      <a:pt x="112" y="156"/>
                    </a:cubicBezTo>
                    <a:cubicBezTo>
                      <a:pt x="121" y="156"/>
                      <a:pt x="129" y="149"/>
                      <a:pt x="129" y="140"/>
                    </a:cubicBezTo>
                    <a:cubicBezTo>
                      <a:pt x="129" y="64"/>
                      <a:pt x="129" y="64"/>
                      <a:pt x="129" y="64"/>
                    </a:cubicBezTo>
                    <a:cubicBezTo>
                      <a:pt x="195" y="138"/>
                      <a:pt x="195" y="138"/>
                      <a:pt x="195" y="138"/>
                    </a:cubicBezTo>
                    <a:cubicBezTo>
                      <a:pt x="200" y="144"/>
                      <a:pt x="210" y="146"/>
                      <a:pt x="216" y="140"/>
                    </a:cubicBezTo>
                    <a:cubicBezTo>
                      <a:pt x="223" y="135"/>
                      <a:pt x="224" y="126"/>
                      <a:pt x="219" y="119"/>
                    </a:cubicBezTo>
                    <a:close/>
                  </a:path>
                </a:pathLst>
              </a:custGeom>
              <a:grpFill/>
              <a:ln>
                <a:noFill/>
              </a:ln>
            </p:spPr>
            <p:txBody>
              <a:bodyPr vert="horz" wrap="square" lIns="82305" tIns="41153" rIns="82305" bIns="41153" numCol="1" anchor="t" anchorCtr="0" compatLnSpc="1"/>
              <a:lstStyle/>
              <a:p>
                <a:endParaRPr lang="zh-CN" altLang="en-US" sz="1600" kern="0">
                  <a:solidFill>
                    <a:srgbClr val="01ACBE"/>
                  </a:solidFill>
                  <a:latin typeface="方正中等线简体" panose="03000509000000000000" pitchFamily="65" charset="-122"/>
                  <a:ea typeface="方正中等线简体" panose="03000509000000000000" pitchFamily="65" charset="-122"/>
                </a:endParaRPr>
              </a:p>
            </p:txBody>
          </p:sp>
          <p:sp>
            <p:nvSpPr>
              <p:cNvPr id="59" name="Freeform 40"/>
              <p:cNvSpPr/>
              <p:nvPr/>
            </p:nvSpPr>
            <p:spPr bwMode="auto">
              <a:xfrm>
                <a:off x="7813767" y="4073444"/>
                <a:ext cx="1192355" cy="619633"/>
              </a:xfrm>
              <a:custGeom>
                <a:avLst/>
                <a:gdLst>
                  <a:gd name="T0" fmla="*/ 3 w 339"/>
                  <a:gd name="T1" fmla="*/ 169 h 176"/>
                  <a:gd name="T2" fmla="*/ 4 w 339"/>
                  <a:gd name="T3" fmla="*/ 155 h 176"/>
                  <a:gd name="T4" fmla="*/ 4 w 339"/>
                  <a:gd name="T5" fmla="*/ 155 h 176"/>
                  <a:gd name="T6" fmla="*/ 57 w 339"/>
                  <a:gd name="T7" fmla="*/ 102 h 176"/>
                  <a:gd name="T8" fmla="*/ 66 w 339"/>
                  <a:gd name="T9" fmla="*/ 99 h 176"/>
                  <a:gd name="T10" fmla="*/ 66 w 339"/>
                  <a:gd name="T11" fmla="*/ 99 h 176"/>
                  <a:gd name="T12" fmla="*/ 72 w 339"/>
                  <a:gd name="T13" fmla="*/ 105 h 176"/>
                  <a:gd name="T14" fmla="*/ 72 w 339"/>
                  <a:gd name="T15" fmla="*/ 105 h 176"/>
                  <a:gd name="T16" fmla="*/ 83 w 339"/>
                  <a:gd name="T17" fmla="*/ 144 h 176"/>
                  <a:gd name="T18" fmla="*/ 166 w 339"/>
                  <a:gd name="T19" fmla="*/ 12 h 176"/>
                  <a:gd name="T20" fmla="*/ 176 w 339"/>
                  <a:gd name="T21" fmla="*/ 7 h 176"/>
                  <a:gd name="T22" fmla="*/ 176 w 339"/>
                  <a:gd name="T23" fmla="*/ 7 h 176"/>
                  <a:gd name="T24" fmla="*/ 182 w 339"/>
                  <a:gd name="T25" fmla="*/ 16 h 176"/>
                  <a:gd name="T26" fmla="*/ 182 w 339"/>
                  <a:gd name="T27" fmla="*/ 16 h 176"/>
                  <a:gd name="T28" fmla="*/ 181 w 339"/>
                  <a:gd name="T29" fmla="*/ 99 h 176"/>
                  <a:gd name="T30" fmla="*/ 221 w 339"/>
                  <a:gd name="T31" fmla="*/ 59 h 176"/>
                  <a:gd name="T32" fmla="*/ 228 w 339"/>
                  <a:gd name="T33" fmla="*/ 57 h 176"/>
                  <a:gd name="T34" fmla="*/ 228 w 339"/>
                  <a:gd name="T35" fmla="*/ 57 h 176"/>
                  <a:gd name="T36" fmla="*/ 234 w 339"/>
                  <a:gd name="T37" fmla="*/ 61 h 176"/>
                  <a:gd name="T38" fmla="*/ 234 w 339"/>
                  <a:gd name="T39" fmla="*/ 61 h 176"/>
                  <a:gd name="T40" fmla="*/ 246 w 339"/>
                  <a:gd name="T41" fmla="*/ 84 h 176"/>
                  <a:gd name="T42" fmla="*/ 322 w 339"/>
                  <a:gd name="T43" fmla="*/ 5 h 176"/>
                  <a:gd name="T44" fmla="*/ 335 w 339"/>
                  <a:gd name="T45" fmla="*/ 4 h 176"/>
                  <a:gd name="T46" fmla="*/ 335 w 339"/>
                  <a:gd name="T47" fmla="*/ 4 h 176"/>
                  <a:gd name="T48" fmla="*/ 335 w 339"/>
                  <a:gd name="T49" fmla="*/ 18 h 176"/>
                  <a:gd name="T50" fmla="*/ 335 w 339"/>
                  <a:gd name="T51" fmla="*/ 18 h 176"/>
                  <a:gd name="T52" fmla="*/ 251 w 339"/>
                  <a:gd name="T53" fmla="*/ 106 h 176"/>
                  <a:gd name="T54" fmla="*/ 243 w 339"/>
                  <a:gd name="T55" fmla="*/ 110 h 176"/>
                  <a:gd name="T56" fmla="*/ 243 w 339"/>
                  <a:gd name="T57" fmla="*/ 110 h 176"/>
                  <a:gd name="T58" fmla="*/ 236 w 339"/>
                  <a:gd name="T59" fmla="*/ 106 h 176"/>
                  <a:gd name="T60" fmla="*/ 236 w 339"/>
                  <a:gd name="T61" fmla="*/ 106 h 176"/>
                  <a:gd name="T62" fmla="*/ 224 w 339"/>
                  <a:gd name="T63" fmla="*/ 81 h 176"/>
                  <a:gd name="T64" fmla="*/ 177 w 339"/>
                  <a:gd name="T65" fmla="*/ 126 h 176"/>
                  <a:gd name="T66" fmla="*/ 168 w 339"/>
                  <a:gd name="T67" fmla="*/ 127 h 176"/>
                  <a:gd name="T68" fmla="*/ 168 w 339"/>
                  <a:gd name="T69" fmla="*/ 127 h 176"/>
                  <a:gd name="T70" fmla="*/ 163 w 339"/>
                  <a:gd name="T71" fmla="*/ 119 h 176"/>
                  <a:gd name="T72" fmla="*/ 163 w 339"/>
                  <a:gd name="T73" fmla="*/ 119 h 176"/>
                  <a:gd name="T74" fmla="*/ 164 w 339"/>
                  <a:gd name="T75" fmla="*/ 49 h 176"/>
                  <a:gd name="T76" fmla="*/ 88 w 339"/>
                  <a:gd name="T77" fmla="*/ 171 h 176"/>
                  <a:gd name="T78" fmla="*/ 79 w 339"/>
                  <a:gd name="T79" fmla="*/ 176 h 176"/>
                  <a:gd name="T80" fmla="*/ 79 w 339"/>
                  <a:gd name="T81" fmla="*/ 176 h 176"/>
                  <a:gd name="T82" fmla="*/ 71 w 339"/>
                  <a:gd name="T83" fmla="*/ 170 h 176"/>
                  <a:gd name="T84" fmla="*/ 71 w 339"/>
                  <a:gd name="T85" fmla="*/ 170 h 176"/>
                  <a:gd name="T86" fmla="*/ 59 w 339"/>
                  <a:gd name="T87" fmla="*/ 126 h 176"/>
                  <a:gd name="T88" fmla="*/ 16 w 339"/>
                  <a:gd name="T89" fmla="*/ 170 h 176"/>
                  <a:gd name="T90" fmla="*/ 16 w 339"/>
                  <a:gd name="T91" fmla="*/ 170 h 176"/>
                  <a:gd name="T92" fmla="*/ 7 w 339"/>
                  <a:gd name="T93" fmla="*/ 172 h 176"/>
                  <a:gd name="T94" fmla="*/ 7 w 339"/>
                  <a:gd name="T95" fmla="*/ 172 h 176"/>
                  <a:gd name="T96" fmla="*/ 3 w 339"/>
                  <a:gd name="T97" fmla="*/ 169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39" h="176">
                    <a:moveTo>
                      <a:pt x="3" y="169"/>
                    </a:moveTo>
                    <a:cubicBezTo>
                      <a:pt x="0" y="166"/>
                      <a:pt x="0" y="159"/>
                      <a:pt x="4" y="155"/>
                    </a:cubicBezTo>
                    <a:cubicBezTo>
                      <a:pt x="4" y="155"/>
                      <a:pt x="4" y="155"/>
                      <a:pt x="4" y="155"/>
                    </a:cubicBezTo>
                    <a:cubicBezTo>
                      <a:pt x="57" y="102"/>
                      <a:pt x="57" y="102"/>
                      <a:pt x="57" y="102"/>
                    </a:cubicBezTo>
                    <a:cubicBezTo>
                      <a:pt x="60" y="99"/>
                      <a:pt x="63" y="98"/>
                      <a:pt x="66" y="99"/>
                    </a:cubicBezTo>
                    <a:cubicBezTo>
                      <a:pt x="66" y="99"/>
                      <a:pt x="66" y="99"/>
                      <a:pt x="66" y="99"/>
                    </a:cubicBezTo>
                    <a:cubicBezTo>
                      <a:pt x="69" y="100"/>
                      <a:pt x="71" y="102"/>
                      <a:pt x="72" y="105"/>
                    </a:cubicBezTo>
                    <a:cubicBezTo>
                      <a:pt x="72" y="105"/>
                      <a:pt x="72" y="105"/>
                      <a:pt x="72" y="105"/>
                    </a:cubicBezTo>
                    <a:cubicBezTo>
                      <a:pt x="83" y="144"/>
                      <a:pt x="83" y="144"/>
                      <a:pt x="83" y="144"/>
                    </a:cubicBezTo>
                    <a:cubicBezTo>
                      <a:pt x="166" y="12"/>
                      <a:pt x="166" y="12"/>
                      <a:pt x="166" y="12"/>
                    </a:cubicBezTo>
                    <a:cubicBezTo>
                      <a:pt x="168" y="8"/>
                      <a:pt x="172" y="6"/>
                      <a:pt x="176" y="7"/>
                    </a:cubicBezTo>
                    <a:cubicBezTo>
                      <a:pt x="176" y="7"/>
                      <a:pt x="176" y="7"/>
                      <a:pt x="176" y="7"/>
                    </a:cubicBezTo>
                    <a:cubicBezTo>
                      <a:pt x="180" y="8"/>
                      <a:pt x="182" y="12"/>
                      <a:pt x="182" y="16"/>
                    </a:cubicBezTo>
                    <a:cubicBezTo>
                      <a:pt x="182" y="16"/>
                      <a:pt x="182" y="16"/>
                      <a:pt x="182" y="16"/>
                    </a:cubicBezTo>
                    <a:cubicBezTo>
                      <a:pt x="181" y="99"/>
                      <a:pt x="181" y="99"/>
                      <a:pt x="181" y="99"/>
                    </a:cubicBezTo>
                    <a:cubicBezTo>
                      <a:pt x="221" y="59"/>
                      <a:pt x="221" y="59"/>
                      <a:pt x="221" y="59"/>
                    </a:cubicBezTo>
                    <a:cubicBezTo>
                      <a:pt x="223" y="57"/>
                      <a:pt x="226" y="57"/>
                      <a:pt x="228" y="57"/>
                    </a:cubicBezTo>
                    <a:cubicBezTo>
                      <a:pt x="228" y="57"/>
                      <a:pt x="228" y="57"/>
                      <a:pt x="228" y="57"/>
                    </a:cubicBezTo>
                    <a:cubicBezTo>
                      <a:pt x="231" y="58"/>
                      <a:pt x="233" y="59"/>
                      <a:pt x="234" y="61"/>
                    </a:cubicBezTo>
                    <a:cubicBezTo>
                      <a:pt x="234" y="61"/>
                      <a:pt x="234" y="61"/>
                      <a:pt x="234" y="61"/>
                    </a:cubicBezTo>
                    <a:cubicBezTo>
                      <a:pt x="246" y="84"/>
                      <a:pt x="246" y="84"/>
                      <a:pt x="246" y="84"/>
                    </a:cubicBezTo>
                    <a:cubicBezTo>
                      <a:pt x="322" y="5"/>
                      <a:pt x="322" y="5"/>
                      <a:pt x="322" y="5"/>
                    </a:cubicBezTo>
                    <a:cubicBezTo>
                      <a:pt x="326" y="1"/>
                      <a:pt x="331" y="0"/>
                      <a:pt x="335" y="4"/>
                    </a:cubicBezTo>
                    <a:cubicBezTo>
                      <a:pt x="335" y="4"/>
                      <a:pt x="335" y="4"/>
                      <a:pt x="335" y="4"/>
                    </a:cubicBezTo>
                    <a:cubicBezTo>
                      <a:pt x="339" y="8"/>
                      <a:pt x="339" y="14"/>
                      <a:pt x="335" y="18"/>
                    </a:cubicBezTo>
                    <a:cubicBezTo>
                      <a:pt x="335" y="18"/>
                      <a:pt x="335" y="18"/>
                      <a:pt x="335" y="18"/>
                    </a:cubicBezTo>
                    <a:cubicBezTo>
                      <a:pt x="251" y="106"/>
                      <a:pt x="251" y="106"/>
                      <a:pt x="251" y="106"/>
                    </a:cubicBezTo>
                    <a:cubicBezTo>
                      <a:pt x="249" y="109"/>
                      <a:pt x="246" y="110"/>
                      <a:pt x="243" y="110"/>
                    </a:cubicBezTo>
                    <a:cubicBezTo>
                      <a:pt x="243" y="110"/>
                      <a:pt x="243" y="110"/>
                      <a:pt x="243" y="110"/>
                    </a:cubicBezTo>
                    <a:cubicBezTo>
                      <a:pt x="240" y="110"/>
                      <a:pt x="238" y="108"/>
                      <a:pt x="236" y="106"/>
                    </a:cubicBezTo>
                    <a:cubicBezTo>
                      <a:pt x="236" y="106"/>
                      <a:pt x="236" y="106"/>
                      <a:pt x="236" y="106"/>
                    </a:cubicBezTo>
                    <a:cubicBezTo>
                      <a:pt x="224" y="81"/>
                      <a:pt x="224" y="81"/>
                      <a:pt x="224" y="81"/>
                    </a:cubicBezTo>
                    <a:cubicBezTo>
                      <a:pt x="177" y="126"/>
                      <a:pt x="177" y="126"/>
                      <a:pt x="177" y="126"/>
                    </a:cubicBezTo>
                    <a:cubicBezTo>
                      <a:pt x="174" y="128"/>
                      <a:pt x="171" y="129"/>
                      <a:pt x="168" y="127"/>
                    </a:cubicBezTo>
                    <a:cubicBezTo>
                      <a:pt x="168" y="127"/>
                      <a:pt x="168" y="127"/>
                      <a:pt x="168" y="127"/>
                    </a:cubicBezTo>
                    <a:cubicBezTo>
                      <a:pt x="165" y="126"/>
                      <a:pt x="163" y="123"/>
                      <a:pt x="163" y="119"/>
                    </a:cubicBezTo>
                    <a:cubicBezTo>
                      <a:pt x="163" y="119"/>
                      <a:pt x="163" y="119"/>
                      <a:pt x="163" y="119"/>
                    </a:cubicBezTo>
                    <a:cubicBezTo>
                      <a:pt x="164" y="49"/>
                      <a:pt x="164" y="49"/>
                      <a:pt x="164" y="49"/>
                    </a:cubicBezTo>
                    <a:cubicBezTo>
                      <a:pt x="88" y="171"/>
                      <a:pt x="88" y="171"/>
                      <a:pt x="88" y="171"/>
                    </a:cubicBezTo>
                    <a:cubicBezTo>
                      <a:pt x="86" y="174"/>
                      <a:pt x="82" y="176"/>
                      <a:pt x="79" y="176"/>
                    </a:cubicBezTo>
                    <a:cubicBezTo>
                      <a:pt x="79" y="176"/>
                      <a:pt x="79" y="176"/>
                      <a:pt x="79" y="176"/>
                    </a:cubicBezTo>
                    <a:cubicBezTo>
                      <a:pt x="75" y="176"/>
                      <a:pt x="72" y="173"/>
                      <a:pt x="71" y="170"/>
                    </a:cubicBezTo>
                    <a:cubicBezTo>
                      <a:pt x="71" y="170"/>
                      <a:pt x="71" y="170"/>
                      <a:pt x="71" y="170"/>
                    </a:cubicBezTo>
                    <a:cubicBezTo>
                      <a:pt x="59" y="126"/>
                      <a:pt x="59" y="126"/>
                      <a:pt x="59" y="126"/>
                    </a:cubicBezTo>
                    <a:cubicBezTo>
                      <a:pt x="16" y="170"/>
                      <a:pt x="16" y="170"/>
                      <a:pt x="16" y="170"/>
                    </a:cubicBezTo>
                    <a:cubicBezTo>
                      <a:pt x="16" y="170"/>
                      <a:pt x="16" y="170"/>
                      <a:pt x="16" y="170"/>
                    </a:cubicBezTo>
                    <a:cubicBezTo>
                      <a:pt x="14" y="172"/>
                      <a:pt x="10" y="173"/>
                      <a:pt x="7" y="172"/>
                    </a:cubicBezTo>
                    <a:cubicBezTo>
                      <a:pt x="7" y="172"/>
                      <a:pt x="7" y="172"/>
                      <a:pt x="7" y="172"/>
                    </a:cubicBezTo>
                    <a:cubicBezTo>
                      <a:pt x="6" y="172"/>
                      <a:pt x="4" y="171"/>
                      <a:pt x="3" y="169"/>
                    </a:cubicBezTo>
                    <a:close/>
                  </a:path>
                </a:pathLst>
              </a:custGeom>
              <a:grpFill/>
              <a:ln>
                <a:noFill/>
              </a:ln>
            </p:spPr>
            <p:txBody>
              <a:bodyPr vert="horz" wrap="square" lIns="82305" tIns="41153" rIns="82305" bIns="41153" numCol="1" anchor="t" anchorCtr="0" compatLnSpc="1"/>
              <a:lstStyle/>
              <a:p>
                <a:endParaRPr lang="zh-CN" altLang="en-US" sz="1600" kern="0">
                  <a:solidFill>
                    <a:srgbClr val="01ACBE"/>
                  </a:solidFill>
                  <a:latin typeface="方正中等线简体" panose="03000509000000000000" pitchFamily="65" charset="-122"/>
                  <a:ea typeface="方正中等线简体" panose="03000509000000000000" pitchFamily="65" charset="-122"/>
                </a:endParaRPr>
              </a:p>
            </p:txBody>
          </p:sp>
        </p:grpSp>
        <p:sp>
          <p:nvSpPr>
            <p:cNvPr id="56" name="文本框 32"/>
            <p:cNvSpPr txBox="1"/>
            <p:nvPr/>
          </p:nvSpPr>
          <p:spPr>
            <a:xfrm>
              <a:off x="4920034" y="3213770"/>
              <a:ext cx="1506122" cy="461665"/>
            </a:xfrm>
            <a:prstGeom prst="rect">
              <a:avLst/>
            </a:prstGeom>
            <a:noFill/>
          </p:spPr>
          <p:txBody>
            <a:bodyPr wrap="square" rtlCol="0">
              <a:spAutoFit/>
            </a:bodyPr>
            <a:lstStyle>
              <a:defPPr>
                <a:defRPr lang="zh-CN"/>
              </a:defPPr>
              <a:lvl1pPr algn="ctr">
                <a:defRPr sz="2400">
                  <a:solidFill>
                    <a:srgbClr val="FF0000"/>
                  </a:solidFill>
                  <a:effectLst>
                    <a:innerShdw blurRad="63500" dist="38100" dir="13500000">
                      <a:prstClr val="black">
                        <a:alpha val="50000"/>
                      </a:prstClr>
                    </a:innerShdw>
                  </a:effectLst>
                  <a:latin typeface="微软雅黑" panose="020B0503020204020204" pitchFamily="34" charset="-122"/>
                  <a:ea typeface="微软雅黑" panose="020B0503020204020204" pitchFamily="34" charset="-122"/>
                </a:defRPr>
              </a:lvl1pPr>
            </a:lstStyle>
            <a:p>
              <a:r>
                <a:rPr lang="zh-CN" altLang="en-US" dirty="0">
                  <a:solidFill>
                    <a:srgbClr val="C00000"/>
                  </a:solidFill>
                </a:rPr>
                <a:t>添加标题</a:t>
              </a:r>
              <a:endParaRPr lang="en-US" altLang="zh-CN" dirty="0">
                <a:solidFill>
                  <a:srgbClr val="C00000"/>
                </a:solidFill>
              </a:endParaRPr>
            </a:p>
          </p:txBody>
        </p:sp>
      </p:grpSp>
      <p:grpSp>
        <p:nvGrpSpPr>
          <p:cNvPr id="60" name="组合 59"/>
          <p:cNvGrpSpPr/>
          <p:nvPr/>
        </p:nvGrpSpPr>
        <p:grpSpPr>
          <a:xfrm>
            <a:off x="7386811" y="2628238"/>
            <a:ext cx="1506122" cy="1123397"/>
            <a:chOff x="7018511" y="2552038"/>
            <a:chExt cx="1506122" cy="1123397"/>
          </a:xfrm>
          <a:solidFill>
            <a:srgbClr val="C00000"/>
          </a:solidFill>
        </p:grpSpPr>
        <p:grpSp>
          <p:nvGrpSpPr>
            <p:cNvPr id="61" name="组合 60"/>
            <p:cNvGrpSpPr/>
            <p:nvPr/>
          </p:nvGrpSpPr>
          <p:grpSpPr>
            <a:xfrm>
              <a:off x="7532439" y="2552038"/>
              <a:ext cx="478267" cy="495245"/>
              <a:chOff x="4571018" y="3941631"/>
              <a:chExt cx="1142820" cy="1183390"/>
            </a:xfrm>
            <a:grpFill/>
          </p:grpSpPr>
          <p:sp>
            <p:nvSpPr>
              <p:cNvPr id="63" name="Freeform 237"/>
              <p:cNvSpPr/>
              <p:nvPr/>
            </p:nvSpPr>
            <p:spPr bwMode="auto">
              <a:xfrm>
                <a:off x="5030850" y="3941631"/>
                <a:ext cx="426023" cy="561264"/>
              </a:xfrm>
              <a:custGeom>
                <a:avLst/>
                <a:gdLst>
                  <a:gd name="T0" fmla="*/ 126 w 126"/>
                  <a:gd name="T1" fmla="*/ 28 h 166"/>
                  <a:gd name="T2" fmla="*/ 38 w 126"/>
                  <a:gd name="T3" fmla="*/ 166 h 166"/>
                  <a:gd name="T4" fmla="*/ 36 w 126"/>
                  <a:gd name="T5" fmla="*/ 166 h 166"/>
                  <a:gd name="T6" fmla="*/ 0 w 126"/>
                  <a:gd name="T7" fmla="*/ 3 h 166"/>
                  <a:gd name="T8" fmla="*/ 0 w 126"/>
                  <a:gd name="T9" fmla="*/ 3 h 166"/>
                  <a:gd name="T10" fmla="*/ 17 w 126"/>
                  <a:gd name="T11" fmla="*/ 1 h 166"/>
                  <a:gd name="T12" fmla="*/ 33 w 126"/>
                  <a:gd name="T13" fmla="*/ 0 h 166"/>
                  <a:gd name="T14" fmla="*/ 48 w 126"/>
                  <a:gd name="T15" fmla="*/ 0 h 166"/>
                  <a:gd name="T16" fmla="*/ 63 w 126"/>
                  <a:gd name="T17" fmla="*/ 2 h 166"/>
                  <a:gd name="T18" fmla="*/ 79 w 126"/>
                  <a:gd name="T19" fmla="*/ 5 h 166"/>
                  <a:gd name="T20" fmla="*/ 94 w 126"/>
                  <a:gd name="T21" fmla="*/ 10 h 166"/>
                  <a:gd name="T22" fmla="*/ 108 w 126"/>
                  <a:gd name="T23" fmla="*/ 17 h 166"/>
                  <a:gd name="T24" fmla="*/ 123 w 126"/>
                  <a:gd name="T25" fmla="*/ 25 h 166"/>
                  <a:gd name="T26" fmla="*/ 123 w 126"/>
                  <a:gd name="T27" fmla="*/ 25 h 166"/>
                  <a:gd name="T28" fmla="*/ 126 w 126"/>
                  <a:gd name="T29" fmla="*/ 28 h 166"/>
                  <a:gd name="T30" fmla="*/ 126 w 126"/>
                  <a:gd name="T31" fmla="*/ 28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6" h="166">
                    <a:moveTo>
                      <a:pt x="126" y="28"/>
                    </a:moveTo>
                    <a:lnTo>
                      <a:pt x="38" y="166"/>
                    </a:lnTo>
                    <a:lnTo>
                      <a:pt x="36" y="166"/>
                    </a:lnTo>
                    <a:lnTo>
                      <a:pt x="0" y="3"/>
                    </a:lnTo>
                    <a:lnTo>
                      <a:pt x="0" y="3"/>
                    </a:lnTo>
                    <a:lnTo>
                      <a:pt x="17" y="1"/>
                    </a:lnTo>
                    <a:lnTo>
                      <a:pt x="33" y="0"/>
                    </a:lnTo>
                    <a:lnTo>
                      <a:pt x="48" y="0"/>
                    </a:lnTo>
                    <a:lnTo>
                      <a:pt x="63" y="2"/>
                    </a:lnTo>
                    <a:lnTo>
                      <a:pt x="79" y="5"/>
                    </a:lnTo>
                    <a:lnTo>
                      <a:pt x="94" y="10"/>
                    </a:lnTo>
                    <a:lnTo>
                      <a:pt x="108" y="17"/>
                    </a:lnTo>
                    <a:lnTo>
                      <a:pt x="123" y="25"/>
                    </a:lnTo>
                    <a:lnTo>
                      <a:pt x="123" y="25"/>
                    </a:lnTo>
                    <a:lnTo>
                      <a:pt x="126" y="28"/>
                    </a:lnTo>
                    <a:lnTo>
                      <a:pt x="126" y="28"/>
                    </a:lnTo>
                    <a:close/>
                  </a:path>
                </a:pathLst>
              </a:custGeom>
              <a:grpFill/>
              <a:ln>
                <a:noFill/>
              </a:ln>
            </p:spPr>
            <p:txBody>
              <a:bodyPr vert="horz" wrap="square" lIns="82305" tIns="41153" rIns="82305" bIns="41153" numCol="1" anchor="t" anchorCtr="0" compatLnSpc="1"/>
              <a:lstStyle/>
              <a:p>
                <a:endParaRPr lang="zh-CN" altLang="en-US" sz="1600" kern="0">
                  <a:solidFill>
                    <a:srgbClr val="01ACBE"/>
                  </a:solidFill>
                  <a:latin typeface="方正中等线简体" panose="03000509000000000000" pitchFamily="65" charset="-122"/>
                  <a:ea typeface="方正中等线简体" panose="03000509000000000000" pitchFamily="65" charset="-122"/>
                </a:endParaRPr>
              </a:p>
            </p:txBody>
          </p:sp>
          <p:sp>
            <p:nvSpPr>
              <p:cNvPr id="64" name="Freeform 238"/>
              <p:cNvSpPr/>
              <p:nvPr/>
            </p:nvSpPr>
            <p:spPr bwMode="auto">
              <a:xfrm>
                <a:off x="5172859" y="4103925"/>
                <a:ext cx="540979" cy="1000812"/>
              </a:xfrm>
              <a:custGeom>
                <a:avLst/>
                <a:gdLst>
                  <a:gd name="T0" fmla="*/ 155 w 159"/>
                  <a:gd name="T1" fmla="*/ 101 h 296"/>
                  <a:gd name="T2" fmla="*/ 155 w 159"/>
                  <a:gd name="T3" fmla="*/ 101 h 296"/>
                  <a:gd name="T4" fmla="*/ 156 w 159"/>
                  <a:gd name="T5" fmla="*/ 105 h 296"/>
                  <a:gd name="T6" fmla="*/ 156 w 159"/>
                  <a:gd name="T7" fmla="*/ 105 h 296"/>
                  <a:gd name="T8" fmla="*/ 156 w 159"/>
                  <a:gd name="T9" fmla="*/ 105 h 296"/>
                  <a:gd name="T10" fmla="*/ 158 w 159"/>
                  <a:gd name="T11" fmla="*/ 120 h 296"/>
                  <a:gd name="T12" fmla="*/ 159 w 159"/>
                  <a:gd name="T13" fmla="*/ 136 h 296"/>
                  <a:gd name="T14" fmla="*/ 158 w 159"/>
                  <a:gd name="T15" fmla="*/ 151 h 296"/>
                  <a:gd name="T16" fmla="*/ 157 w 159"/>
                  <a:gd name="T17" fmla="*/ 166 h 296"/>
                  <a:gd name="T18" fmla="*/ 153 w 159"/>
                  <a:gd name="T19" fmla="*/ 182 h 296"/>
                  <a:gd name="T20" fmla="*/ 149 w 159"/>
                  <a:gd name="T21" fmla="*/ 196 h 296"/>
                  <a:gd name="T22" fmla="*/ 141 w 159"/>
                  <a:gd name="T23" fmla="*/ 211 h 296"/>
                  <a:gd name="T24" fmla="*/ 133 w 159"/>
                  <a:gd name="T25" fmla="*/ 225 h 296"/>
                  <a:gd name="T26" fmla="*/ 133 w 159"/>
                  <a:gd name="T27" fmla="*/ 225 h 296"/>
                  <a:gd name="T28" fmla="*/ 124 w 159"/>
                  <a:gd name="T29" fmla="*/ 238 h 296"/>
                  <a:gd name="T30" fmla="*/ 114 w 159"/>
                  <a:gd name="T31" fmla="*/ 250 h 296"/>
                  <a:gd name="T32" fmla="*/ 103 w 159"/>
                  <a:gd name="T33" fmla="*/ 261 h 296"/>
                  <a:gd name="T34" fmla="*/ 91 w 159"/>
                  <a:gd name="T35" fmla="*/ 271 h 296"/>
                  <a:gd name="T36" fmla="*/ 78 w 159"/>
                  <a:gd name="T37" fmla="*/ 278 h 296"/>
                  <a:gd name="T38" fmla="*/ 64 w 159"/>
                  <a:gd name="T39" fmla="*/ 286 h 296"/>
                  <a:gd name="T40" fmla="*/ 50 w 159"/>
                  <a:gd name="T41" fmla="*/ 291 h 296"/>
                  <a:gd name="T42" fmla="*/ 34 w 159"/>
                  <a:gd name="T43" fmla="*/ 296 h 296"/>
                  <a:gd name="T44" fmla="*/ 0 w 159"/>
                  <a:gd name="T45" fmla="*/ 138 h 296"/>
                  <a:gd name="T46" fmla="*/ 88 w 159"/>
                  <a:gd name="T47" fmla="*/ 0 h 296"/>
                  <a:gd name="T48" fmla="*/ 88 w 159"/>
                  <a:gd name="T49" fmla="*/ 0 h 296"/>
                  <a:gd name="T50" fmla="*/ 101 w 159"/>
                  <a:gd name="T51" fmla="*/ 10 h 296"/>
                  <a:gd name="T52" fmla="*/ 112 w 159"/>
                  <a:gd name="T53" fmla="*/ 21 h 296"/>
                  <a:gd name="T54" fmla="*/ 122 w 159"/>
                  <a:gd name="T55" fmla="*/ 32 h 296"/>
                  <a:gd name="T56" fmla="*/ 131 w 159"/>
                  <a:gd name="T57" fmla="*/ 44 h 296"/>
                  <a:gd name="T58" fmla="*/ 139 w 159"/>
                  <a:gd name="T59" fmla="*/ 57 h 296"/>
                  <a:gd name="T60" fmla="*/ 146 w 159"/>
                  <a:gd name="T61" fmla="*/ 71 h 296"/>
                  <a:gd name="T62" fmla="*/ 151 w 159"/>
                  <a:gd name="T63" fmla="*/ 86 h 296"/>
                  <a:gd name="T64" fmla="*/ 155 w 159"/>
                  <a:gd name="T65" fmla="*/ 101 h 296"/>
                  <a:gd name="T66" fmla="*/ 155 w 159"/>
                  <a:gd name="T67" fmla="*/ 101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9" h="296">
                    <a:moveTo>
                      <a:pt x="155" y="101"/>
                    </a:moveTo>
                    <a:lnTo>
                      <a:pt x="155" y="101"/>
                    </a:lnTo>
                    <a:lnTo>
                      <a:pt x="156" y="105"/>
                    </a:lnTo>
                    <a:lnTo>
                      <a:pt x="156" y="105"/>
                    </a:lnTo>
                    <a:lnTo>
                      <a:pt x="156" y="105"/>
                    </a:lnTo>
                    <a:lnTo>
                      <a:pt x="158" y="120"/>
                    </a:lnTo>
                    <a:lnTo>
                      <a:pt x="159" y="136"/>
                    </a:lnTo>
                    <a:lnTo>
                      <a:pt x="158" y="151"/>
                    </a:lnTo>
                    <a:lnTo>
                      <a:pt x="157" y="166"/>
                    </a:lnTo>
                    <a:lnTo>
                      <a:pt x="153" y="182"/>
                    </a:lnTo>
                    <a:lnTo>
                      <a:pt x="149" y="196"/>
                    </a:lnTo>
                    <a:lnTo>
                      <a:pt x="141" y="211"/>
                    </a:lnTo>
                    <a:lnTo>
                      <a:pt x="133" y="225"/>
                    </a:lnTo>
                    <a:lnTo>
                      <a:pt x="133" y="225"/>
                    </a:lnTo>
                    <a:lnTo>
                      <a:pt x="124" y="238"/>
                    </a:lnTo>
                    <a:lnTo>
                      <a:pt x="114" y="250"/>
                    </a:lnTo>
                    <a:lnTo>
                      <a:pt x="103" y="261"/>
                    </a:lnTo>
                    <a:lnTo>
                      <a:pt x="91" y="271"/>
                    </a:lnTo>
                    <a:lnTo>
                      <a:pt x="78" y="278"/>
                    </a:lnTo>
                    <a:lnTo>
                      <a:pt x="64" y="286"/>
                    </a:lnTo>
                    <a:lnTo>
                      <a:pt x="50" y="291"/>
                    </a:lnTo>
                    <a:lnTo>
                      <a:pt x="34" y="296"/>
                    </a:lnTo>
                    <a:lnTo>
                      <a:pt x="0" y="138"/>
                    </a:lnTo>
                    <a:lnTo>
                      <a:pt x="88" y="0"/>
                    </a:lnTo>
                    <a:lnTo>
                      <a:pt x="88" y="0"/>
                    </a:lnTo>
                    <a:lnTo>
                      <a:pt x="101" y="10"/>
                    </a:lnTo>
                    <a:lnTo>
                      <a:pt x="112" y="21"/>
                    </a:lnTo>
                    <a:lnTo>
                      <a:pt x="122" y="32"/>
                    </a:lnTo>
                    <a:lnTo>
                      <a:pt x="131" y="44"/>
                    </a:lnTo>
                    <a:lnTo>
                      <a:pt x="139" y="57"/>
                    </a:lnTo>
                    <a:lnTo>
                      <a:pt x="146" y="71"/>
                    </a:lnTo>
                    <a:lnTo>
                      <a:pt x="151" y="86"/>
                    </a:lnTo>
                    <a:lnTo>
                      <a:pt x="155" y="101"/>
                    </a:lnTo>
                    <a:lnTo>
                      <a:pt x="155" y="101"/>
                    </a:lnTo>
                    <a:close/>
                  </a:path>
                </a:pathLst>
              </a:custGeom>
              <a:grpFill/>
              <a:ln>
                <a:noFill/>
              </a:ln>
            </p:spPr>
            <p:txBody>
              <a:bodyPr vert="horz" wrap="square" lIns="82305" tIns="41153" rIns="82305" bIns="41153" numCol="1" anchor="t" anchorCtr="0" compatLnSpc="1"/>
              <a:lstStyle/>
              <a:p>
                <a:endParaRPr lang="zh-CN" altLang="en-US" sz="1600" kern="0">
                  <a:solidFill>
                    <a:srgbClr val="01ACBE"/>
                  </a:solidFill>
                  <a:latin typeface="方正中等线简体" panose="03000509000000000000" pitchFamily="65" charset="-122"/>
                  <a:ea typeface="方正中等线简体" panose="03000509000000000000" pitchFamily="65" charset="-122"/>
                </a:endParaRPr>
              </a:p>
            </p:txBody>
          </p:sp>
          <p:sp>
            <p:nvSpPr>
              <p:cNvPr id="65" name="Freeform 239"/>
              <p:cNvSpPr/>
              <p:nvPr/>
            </p:nvSpPr>
            <p:spPr bwMode="auto">
              <a:xfrm>
                <a:off x="4571018" y="4029538"/>
                <a:ext cx="676224" cy="1095483"/>
              </a:xfrm>
              <a:custGeom>
                <a:avLst/>
                <a:gdLst>
                  <a:gd name="T0" fmla="*/ 131 w 201"/>
                  <a:gd name="T1" fmla="*/ 0 h 323"/>
                  <a:gd name="T2" fmla="*/ 201 w 201"/>
                  <a:gd name="T3" fmla="*/ 319 h 323"/>
                  <a:gd name="T4" fmla="*/ 201 w 201"/>
                  <a:gd name="T5" fmla="*/ 319 h 323"/>
                  <a:gd name="T6" fmla="*/ 200 w 201"/>
                  <a:gd name="T7" fmla="*/ 320 h 323"/>
                  <a:gd name="T8" fmla="*/ 200 w 201"/>
                  <a:gd name="T9" fmla="*/ 320 h 323"/>
                  <a:gd name="T10" fmla="*/ 184 w 201"/>
                  <a:gd name="T11" fmla="*/ 322 h 323"/>
                  <a:gd name="T12" fmla="*/ 168 w 201"/>
                  <a:gd name="T13" fmla="*/ 323 h 323"/>
                  <a:gd name="T14" fmla="*/ 152 w 201"/>
                  <a:gd name="T15" fmla="*/ 323 h 323"/>
                  <a:gd name="T16" fmla="*/ 136 w 201"/>
                  <a:gd name="T17" fmla="*/ 321 h 323"/>
                  <a:gd name="T18" fmla="*/ 121 w 201"/>
                  <a:gd name="T19" fmla="*/ 318 h 323"/>
                  <a:gd name="T20" fmla="*/ 106 w 201"/>
                  <a:gd name="T21" fmla="*/ 312 h 323"/>
                  <a:gd name="T22" fmla="*/ 91 w 201"/>
                  <a:gd name="T23" fmla="*/ 306 h 323"/>
                  <a:gd name="T24" fmla="*/ 77 w 201"/>
                  <a:gd name="T25" fmla="*/ 297 h 323"/>
                  <a:gd name="T26" fmla="*/ 77 w 201"/>
                  <a:gd name="T27" fmla="*/ 297 h 323"/>
                  <a:gd name="T28" fmla="*/ 63 w 201"/>
                  <a:gd name="T29" fmla="*/ 288 h 323"/>
                  <a:gd name="T30" fmla="*/ 50 w 201"/>
                  <a:gd name="T31" fmla="*/ 278 h 323"/>
                  <a:gd name="T32" fmla="*/ 40 w 201"/>
                  <a:gd name="T33" fmla="*/ 266 h 323"/>
                  <a:gd name="T34" fmla="*/ 30 w 201"/>
                  <a:gd name="T35" fmla="*/ 254 h 323"/>
                  <a:gd name="T36" fmla="*/ 22 w 201"/>
                  <a:gd name="T37" fmla="*/ 241 h 323"/>
                  <a:gd name="T38" fmla="*/ 15 w 201"/>
                  <a:gd name="T39" fmla="*/ 227 h 323"/>
                  <a:gd name="T40" fmla="*/ 9 w 201"/>
                  <a:gd name="T41" fmla="*/ 211 h 323"/>
                  <a:gd name="T42" fmla="*/ 5 w 201"/>
                  <a:gd name="T43" fmla="*/ 195 h 323"/>
                  <a:gd name="T44" fmla="*/ 5 w 201"/>
                  <a:gd name="T45" fmla="*/ 195 h 323"/>
                  <a:gd name="T46" fmla="*/ 2 w 201"/>
                  <a:gd name="T47" fmla="*/ 179 h 323"/>
                  <a:gd name="T48" fmla="*/ 0 w 201"/>
                  <a:gd name="T49" fmla="*/ 162 h 323"/>
                  <a:gd name="T50" fmla="*/ 2 w 201"/>
                  <a:gd name="T51" fmla="*/ 146 h 323"/>
                  <a:gd name="T52" fmla="*/ 3 w 201"/>
                  <a:gd name="T53" fmla="*/ 131 h 323"/>
                  <a:gd name="T54" fmla="*/ 7 w 201"/>
                  <a:gd name="T55" fmla="*/ 116 h 323"/>
                  <a:gd name="T56" fmla="*/ 11 w 201"/>
                  <a:gd name="T57" fmla="*/ 101 h 323"/>
                  <a:gd name="T58" fmla="*/ 18 w 201"/>
                  <a:gd name="T59" fmla="*/ 86 h 323"/>
                  <a:gd name="T60" fmla="*/ 27 w 201"/>
                  <a:gd name="T61" fmla="*/ 71 h 323"/>
                  <a:gd name="T62" fmla="*/ 27 w 201"/>
                  <a:gd name="T63" fmla="*/ 71 h 323"/>
                  <a:gd name="T64" fmla="*/ 36 w 201"/>
                  <a:gd name="T65" fmla="*/ 58 h 323"/>
                  <a:gd name="T66" fmla="*/ 47 w 201"/>
                  <a:gd name="T67" fmla="*/ 45 h 323"/>
                  <a:gd name="T68" fmla="*/ 58 w 201"/>
                  <a:gd name="T69" fmla="*/ 34 h 323"/>
                  <a:gd name="T70" fmla="*/ 71 w 201"/>
                  <a:gd name="T71" fmla="*/ 25 h 323"/>
                  <a:gd name="T72" fmla="*/ 84 w 201"/>
                  <a:gd name="T73" fmla="*/ 17 h 323"/>
                  <a:gd name="T74" fmla="*/ 98 w 201"/>
                  <a:gd name="T75" fmla="*/ 9 h 323"/>
                  <a:gd name="T76" fmla="*/ 113 w 201"/>
                  <a:gd name="T77" fmla="*/ 4 h 323"/>
                  <a:gd name="T78" fmla="*/ 130 w 201"/>
                  <a:gd name="T79" fmla="*/ 0 h 323"/>
                  <a:gd name="T80" fmla="*/ 130 w 201"/>
                  <a:gd name="T81" fmla="*/ 0 h 323"/>
                  <a:gd name="T82" fmla="*/ 131 w 201"/>
                  <a:gd name="T83" fmla="*/ 0 h 323"/>
                  <a:gd name="T84" fmla="*/ 131 w 201"/>
                  <a:gd name="T85" fmla="*/ 0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01" h="323">
                    <a:moveTo>
                      <a:pt x="131" y="0"/>
                    </a:moveTo>
                    <a:lnTo>
                      <a:pt x="201" y="319"/>
                    </a:lnTo>
                    <a:lnTo>
                      <a:pt x="201" y="319"/>
                    </a:lnTo>
                    <a:lnTo>
                      <a:pt x="200" y="320"/>
                    </a:lnTo>
                    <a:lnTo>
                      <a:pt x="200" y="320"/>
                    </a:lnTo>
                    <a:lnTo>
                      <a:pt x="184" y="322"/>
                    </a:lnTo>
                    <a:lnTo>
                      <a:pt x="168" y="323"/>
                    </a:lnTo>
                    <a:lnTo>
                      <a:pt x="152" y="323"/>
                    </a:lnTo>
                    <a:lnTo>
                      <a:pt x="136" y="321"/>
                    </a:lnTo>
                    <a:lnTo>
                      <a:pt x="121" y="318"/>
                    </a:lnTo>
                    <a:lnTo>
                      <a:pt x="106" y="312"/>
                    </a:lnTo>
                    <a:lnTo>
                      <a:pt x="91" y="306"/>
                    </a:lnTo>
                    <a:lnTo>
                      <a:pt x="77" y="297"/>
                    </a:lnTo>
                    <a:lnTo>
                      <a:pt x="77" y="297"/>
                    </a:lnTo>
                    <a:lnTo>
                      <a:pt x="63" y="288"/>
                    </a:lnTo>
                    <a:lnTo>
                      <a:pt x="50" y="278"/>
                    </a:lnTo>
                    <a:lnTo>
                      <a:pt x="40" y="266"/>
                    </a:lnTo>
                    <a:lnTo>
                      <a:pt x="30" y="254"/>
                    </a:lnTo>
                    <a:lnTo>
                      <a:pt x="22" y="241"/>
                    </a:lnTo>
                    <a:lnTo>
                      <a:pt x="15" y="227"/>
                    </a:lnTo>
                    <a:lnTo>
                      <a:pt x="9" y="211"/>
                    </a:lnTo>
                    <a:lnTo>
                      <a:pt x="5" y="195"/>
                    </a:lnTo>
                    <a:lnTo>
                      <a:pt x="5" y="195"/>
                    </a:lnTo>
                    <a:lnTo>
                      <a:pt x="2" y="179"/>
                    </a:lnTo>
                    <a:lnTo>
                      <a:pt x="0" y="162"/>
                    </a:lnTo>
                    <a:lnTo>
                      <a:pt x="2" y="146"/>
                    </a:lnTo>
                    <a:lnTo>
                      <a:pt x="3" y="131"/>
                    </a:lnTo>
                    <a:lnTo>
                      <a:pt x="7" y="116"/>
                    </a:lnTo>
                    <a:lnTo>
                      <a:pt x="11" y="101"/>
                    </a:lnTo>
                    <a:lnTo>
                      <a:pt x="18" y="86"/>
                    </a:lnTo>
                    <a:lnTo>
                      <a:pt x="27" y="71"/>
                    </a:lnTo>
                    <a:lnTo>
                      <a:pt x="27" y="71"/>
                    </a:lnTo>
                    <a:lnTo>
                      <a:pt x="36" y="58"/>
                    </a:lnTo>
                    <a:lnTo>
                      <a:pt x="47" y="45"/>
                    </a:lnTo>
                    <a:lnTo>
                      <a:pt x="58" y="34"/>
                    </a:lnTo>
                    <a:lnTo>
                      <a:pt x="71" y="25"/>
                    </a:lnTo>
                    <a:lnTo>
                      <a:pt x="84" y="17"/>
                    </a:lnTo>
                    <a:lnTo>
                      <a:pt x="98" y="9"/>
                    </a:lnTo>
                    <a:lnTo>
                      <a:pt x="113" y="4"/>
                    </a:lnTo>
                    <a:lnTo>
                      <a:pt x="130" y="0"/>
                    </a:lnTo>
                    <a:lnTo>
                      <a:pt x="130" y="0"/>
                    </a:lnTo>
                    <a:lnTo>
                      <a:pt x="131" y="0"/>
                    </a:lnTo>
                    <a:lnTo>
                      <a:pt x="131" y="0"/>
                    </a:lnTo>
                    <a:close/>
                  </a:path>
                </a:pathLst>
              </a:custGeom>
              <a:grpFill/>
              <a:ln>
                <a:noFill/>
              </a:ln>
            </p:spPr>
            <p:txBody>
              <a:bodyPr vert="horz" wrap="square" lIns="82305" tIns="41153" rIns="82305" bIns="41153" numCol="1" anchor="t" anchorCtr="0" compatLnSpc="1"/>
              <a:lstStyle/>
              <a:p>
                <a:endParaRPr lang="zh-CN" altLang="en-US" sz="1600" kern="0">
                  <a:solidFill>
                    <a:srgbClr val="01ACBE"/>
                  </a:solidFill>
                  <a:latin typeface="方正中等线简体" panose="03000509000000000000" pitchFamily="65" charset="-122"/>
                  <a:ea typeface="方正中等线简体" panose="03000509000000000000" pitchFamily="65" charset="-122"/>
                </a:endParaRPr>
              </a:p>
            </p:txBody>
          </p:sp>
        </p:grpSp>
        <p:sp>
          <p:nvSpPr>
            <p:cNvPr id="62" name="文本框 32"/>
            <p:cNvSpPr txBox="1"/>
            <p:nvPr/>
          </p:nvSpPr>
          <p:spPr>
            <a:xfrm>
              <a:off x="7018511" y="3213770"/>
              <a:ext cx="1506122" cy="461665"/>
            </a:xfrm>
            <a:prstGeom prst="rect">
              <a:avLst/>
            </a:prstGeom>
            <a:noFill/>
          </p:spPr>
          <p:txBody>
            <a:bodyPr wrap="square" rtlCol="0">
              <a:spAutoFit/>
            </a:bodyPr>
            <a:lstStyle>
              <a:defPPr>
                <a:defRPr lang="zh-CN"/>
              </a:defPPr>
              <a:lvl1pPr algn="ctr">
                <a:defRPr sz="2400">
                  <a:solidFill>
                    <a:srgbClr val="FF0000"/>
                  </a:solidFill>
                  <a:effectLst>
                    <a:innerShdw blurRad="63500" dist="38100" dir="13500000">
                      <a:prstClr val="black">
                        <a:alpha val="50000"/>
                      </a:prstClr>
                    </a:innerShdw>
                  </a:effectLst>
                  <a:latin typeface="微软雅黑" panose="020B0503020204020204" pitchFamily="34" charset="-122"/>
                  <a:ea typeface="微软雅黑" panose="020B0503020204020204" pitchFamily="34" charset="-122"/>
                </a:defRPr>
              </a:lvl1pPr>
            </a:lstStyle>
            <a:p>
              <a:r>
                <a:rPr lang="zh-CN" altLang="en-US" dirty="0">
                  <a:solidFill>
                    <a:srgbClr val="C00000"/>
                  </a:solidFill>
                </a:rPr>
                <a:t>添加标题</a:t>
              </a:r>
              <a:endParaRPr lang="en-US" altLang="zh-CN" dirty="0">
                <a:solidFill>
                  <a:srgbClr val="C00000"/>
                </a:solidFill>
              </a:endParaRPr>
            </a:p>
          </p:txBody>
        </p:sp>
      </p:grpSp>
      <p:grpSp>
        <p:nvGrpSpPr>
          <p:cNvPr id="66" name="组合 65"/>
          <p:cNvGrpSpPr/>
          <p:nvPr/>
        </p:nvGrpSpPr>
        <p:grpSpPr>
          <a:xfrm>
            <a:off x="9422408" y="2683932"/>
            <a:ext cx="1506122" cy="1067703"/>
            <a:chOff x="9054108" y="2607732"/>
            <a:chExt cx="1506122" cy="1067703"/>
          </a:xfrm>
          <a:solidFill>
            <a:srgbClr val="C00000"/>
          </a:solidFill>
        </p:grpSpPr>
        <p:sp>
          <p:nvSpPr>
            <p:cNvPr id="67" name="Freeform 128"/>
            <p:cNvSpPr>
              <a:spLocks noEditPoints="1"/>
            </p:cNvSpPr>
            <p:nvPr/>
          </p:nvSpPr>
          <p:spPr bwMode="black">
            <a:xfrm>
              <a:off x="9532748" y="2607732"/>
              <a:ext cx="548843" cy="383857"/>
            </a:xfrm>
            <a:custGeom>
              <a:avLst/>
              <a:gdLst>
                <a:gd name="T0" fmla="*/ 7 w 300"/>
                <a:gd name="T1" fmla="*/ 0 h 210"/>
                <a:gd name="T2" fmla="*/ 293 w 300"/>
                <a:gd name="T3" fmla="*/ 0 h 210"/>
                <a:gd name="T4" fmla="*/ 150 w 300"/>
                <a:gd name="T5" fmla="*/ 120 h 210"/>
                <a:gd name="T6" fmla="*/ 7 w 300"/>
                <a:gd name="T7" fmla="*/ 0 h 210"/>
                <a:gd name="T8" fmla="*/ 153 w 300"/>
                <a:gd name="T9" fmla="*/ 130 h 210"/>
                <a:gd name="T10" fmla="*/ 153 w 300"/>
                <a:gd name="T11" fmla="*/ 130 h 210"/>
                <a:gd name="T12" fmla="*/ 153 w 300"/>
                <a:gd name="T13" fmla="*/ 131 h 210"/>
                <a:gd name="T14" fmla="*/ 152 w 300"/>
                <a:gd name="T15" fmla="*/ 131 h 210"/>
                <a:gd name="T16" fmla="*/ 152 w 300"/>
                <a:gd name="T17" fmla="*/ 131 h 210"/>
                <a:gd name="T18" fmla="*/ 151 w 300"/>
                <a:gd name="T19" fmla="*/ 131 h 210"/>
                <a:gd name="T20" fmla="*/ 151 w 300"/>
                <a:gd name="T21" fmla="*/ 131 h 210"/>
                <a:gd name="T22" fmla="*/ 150 w 300"/>
                <a:gd name="T23" fmla="*/ 131 h 210"/>
                <a:gd name="T24" fmla="*/ 150 w 300"/>
                <a:gd name="T25" fmla="*/ 131 h 210"/>
                <a:gd name="T26" fmla="*/ 150 w 300"/>
                <a:gd name="T27" fmla="*/ 131 h 210"/>
                <a:gd name="T28" fmla="*/ 149 w 300"/>
                <a:gd name="T29" fmla="*/ 131 h 210"/>
                <a:gd name="T30" fmla="*/ 149 w 300"/>
                <a:gd name="T31" fmla="*/ 131 h 210"/>
                <a:gd name="T32" fmla="*/ 148 w 300"/>
                <a:gd name="T33" fmla="*/ 131 h 210"/>
                <a:gd name="T34" fmla="*/ 148 w 300"/>
                <a:gd name="T35" fmla="*/ 131 h 210"/>
                <a:gd name="T36" fmla="*/ 147 w 300"/>
                <a:gd name="T37" fmla="*/ 131 h 210"/>
                <a:gd name="T38" fmla="*/ 147 w 300"/>
                <a:gd name="T39" fmla="*/ 130 h 210"/>
                <a:gd name="T40" fmla="*/ 147 w 300"/>
                <a:gd name="T41" fmla="*/ 130 h 210"/>
                <a:gd name="T42" fmla="*/ 125 w 300"/>
                <a:gd name="T43" fmla="*/ 112 h 210"/>
                <a:gd name="T44" fmla="*/ 8 w 300"/>
                <a:gd name="T45" fmla="*/ 210 h 210"/>
                <a:gd name="T46" fmla="*/ 293 w 300"/>
                <a:gd name="T47" fmla="*/ 210 h 210"/>
                <a:gd name="T48" fmla="*/ 175 w 300"/>
                <a:gd name="T49" fmla="*/ 112 h 210"/>
                <a:gd name="T50" fmla="*/ 153 w 300"/>
                <a:gd name="T51" fmla="*/ 130 h 210"/>
                <a:gd name="T52" fmla="*/ 0 w 300"/>
                <a:gd name="T53" fmla="*/ 6 h 210"/>
                <a:gd name="T54" fmla="*/ 0 w 300"/>
                <a:gd name="T55" fmla="*/ 204 h 210"/>
                <a:gd name="T56" fmla="*/ 118 w 300"/>
                <a:gd name="T57" fmla="*/ 106 h 210"/>
                <a:gd name="T58" fmla="*/ 0 w 300"/>
                <a:gd name="T59" fmla="*/ 6 h 210"/>
                <a:gd name="T60" fmla="*/ 182 w 300"/>
                <a:gd name="T61" fmla="*/ 106 h 210"/>
                <a:gd name="T62" fmla="*/ 300 w 300"/>
                <a:gd name="T63" fmla="*/ 204 h 210"/>
                <a:gd name="T64" fmla="*/ 300 w 300"/>
                <a:gd name="T65" fmla="*/ 6 h 210"/>
                <a:gd name="T66" fmla="*/ 182 w 300"/>
                <a:gd name="T67" fmla="*/ 106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00" h="210">
                  <a:moveTo>
                    <a:pt x="7" y="0"/>
                  </a:moveTo>
                  <a:cubicBezTo>
                    <a:pt x="293" y="0"/>
                    <a:pt x="293" y="0"/>
                    <a:pt x="293" y="0"/>
                  </a:cubicBezTo>
                  <a:cubicBezTo>
                    <a:pt x="150" y="120"/>
                    <a:pt x="150" y="120"/>
                    <a:pt x="150" y="120"/>
                  </a:cubicBezTo>
                  <a:lnTo>
                    <a:pt x="7" y="0"/>
                  </a:lnTo>
                  <a:close/>
                  <a:moveTo>
                    <a:pt x="153" y="130"/>
                  </a:moveTo>
                  <a:cubicBezTo>
                    <a:pt x="153" y="130"/>
                    <a:pt x="153" y="130"/>
                    <a:pt x="153" y="130"/>
                  </a:cubicBezTo>
                  <a:cubicBezTo>
                    <a:pt x="153" y="130"/>
                    <a:pt x="153" y="130"/>
                    <a:pt x="153" y="131"/>
                  </a:cubicBezTo>
                  <a:cubicBezTo>
                    <a:pt x="153" y="131"/>
                    <a:pt x="152" y="131"/>
                    <a:pt x="152" y="131"/>
                  </a:cubicBezTo>
                  <a:cubicBezTo>
                    <a:pt x="152" y="131"/>
                    <a:pt x="152" y="131"/>
                    <a:pt x="152" y="131"/>
                  </a:cubicBezTo>
                  <a:cubicBezTo>
                    <a:pt x="152" y="131"/>
                    <a:pt x="151" y="131"/>
                    <a:pt x="151" y="131"/>
                  </a:cubicBezTo>
                  <a:cubicBezTo>
                    <a:pt x="151" y="131"/>
                    <a:pt x="151" y="131"/>
                    <a:pt x="151" y="131"/>
                  </a:cubicBezTo>
                  <a:cubicBezTo>
                    <a:pt x="151" y="131"/>
                    <a:pt x="150" y="131"/>
                    <a:pt x="150" y="131"/>
                  </a:cubicBezTo>
                  <a:cubicBezTo>
                    <a:pt x="150" y="131"/>
                    <a:pt x="150" y="131"/>
                    <a:pt x="150" y="131"/>
                  </a:cubicBezTo>
                  <a:cubicBezTo>
                    <a:pt x="150" y="131"/>
                    <a:pt x="150" y="131"/>
                    <a:pt x="150" y="131"/>
                  </a:cubicBezTo>
                  <a:cubicBezTo>
                    <a:pt x="150" y="131"/>
                    <a:pt x="149" y="131"/>
                    <a:pt x="149" y="131"/>
                  </a:cubicBezTo>
                  <a:cubicBezTo>
                    <a:pt x="149" y="131"/>
                    <a:pt x="149" y="131"/>
                    <a:pt x="149" y="131"/>
                  </a:cubicBezTo>
                  <a:cubicBezTo>
                    <a:pt x="149" y="131"/>
                    <a:pt x="148" y="131"/>
                    <a:pt x="148" y="131"/>
                  </a:cubicBezTo>
                  <a:cubicBezTo>
                    <a:pt x="148" y="131"/>
                    <a:pt x="148" y="131"/>
                    <a:pt x="148" y="131"/>
                  </a:cubicBezTo>
                  <a:cubicBezTo>
                    <a:pt x="148" y="131"/>
                    <a:pt x="148" y="131"/>
                    <a:pt x="147" y="131"/>
                  </a:cubicBezTo>
                  <a:cubicBezTo>
                    <a:pt x="147" y="130"/>
                    <a:pt x="147" y="130"/>
                    <a:pt x="147" y="130"/>
                  </a:cubicBezTo>
                  <a:cubicBezTo>
                    <a:pt x="147" y="130"/>
                    <a:pt x="147" y="130"/>
                    <a:pt x="147" y="130"/>
                  </a:cubicBezTo>
                  <a:cubicBezTo>
                    <a:pt x="125" y="112"/>
                    <a:pt x="125" y="112"/>
                    <a:pt x="125" y="112"/>
                  </a:cubicBezTo>
                  <a:cubicBezTo>
                    <a:pt x="8" y="210"/>
                    <a:pt x="8" y="210"/>
                    <a:pt x="8" y="210"/>
                  </a:cubicBezTo>
                  <a:cubicBezTo>
                    <a:pt x="293" y="210"/>
                    <a:pt x="293" y="210"/>
                    <a:pt x="293" y="210"/>
                  </a:cubicBezTo>
                  <a:cubicBezTo>
                    <a:pt x="175" y="112"/>
                    <a:pt x="175" y="112"/>
                    <a:pt x="175" y="112"/>
                  </a:cubicBezTo>
                  <a:lnTo>
                    <a:pt x="153" y="130"/>
                  </a:lnTo>
                  <a:close/>
                  <a:moveTo>
                    <a:pt x="0" y="6"/>
                  </a:moveTo>
                  <a:cubicBezTo>
                    <a:pt x="0" y="204"/>
                    <a:pt x="0" y="204"/>
                    <a:pt x="0" y="204"/>
                  </a:cubicBezTo>
                  <a:cubicBezTo>
                    <a:pt x="118" y="106"/>
                    <a:pt x="118" y="106"/>
                    <a:pt x="118" y="106"/>
                  </a:cubicBezTo>
                  <a:lnTo>
                    <a:pt x="0" y="6"/>
                  </a:lnTo>
                  <a:close/>
                  <a:moveTo>
                    <a:pt x="182" y="106"/>
                  </a:moveTo>
                  <a:cubicBezTo>
                    <a:pt x="300" y="204"/>
                    <a:pt x="300" y="204"/>
                    <a:pt x="300" y="204"/>
                  </a:cubicBezTo>
                  <a:cubicBezTo>
                    <a:pt x="300" y="6"/>
                    <a:pt x="300" y="6"/>
                    <a:pt x="300" y="6"/>
                  </a:cubicBezTo>
                  <a:lnTo>
                    <a:pt x="182" y="106"/>
                  </a:lnTo>
                  <a:close/>
                </a:path>
              </a:pathLst>
            </a:custGeom>
            <a:grpFill/>
            <a:ln>
              <a:noFill/>
            </a:ln>
          </p:spPr>
          <p:txBody>
            <a:bodyPr vert="horz" wrap="square" lIns="82305" tIns="41153" rIns="82305" bIns="41153"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600" i="0" u="none" strike="noStrike" kern="0" cap="none" spc="0" normalizeH="0" baseline="0" noProof="0" smtClean="0">
                <a:ln>
                  <a:noFill/>
                </a:ln>
                <a:solidFill>
                  <a:srgbClr val="01ACBE"/>
                </a:solidFill>
                <a:effectLst/>
                <a:uLnTx/>
                <a:uFillTx/>
                <a:latin typeface="方正中等线简体" panose="03000509000000000000" pitchFamily="65" charset="-122"/>
                <a:ea typeface="方正中等线简体" panose="03000509000000000000" pitchFamily="65" charset="-122"/>
              </a:endParaRPr>
            </a:p>
          </p:txBody>
        </p:sp>
        <p:sp>
          <p:nvSpPr>
            <p:cNvPr id="68" name="文本框 32"/>
            <p:cNvSpPr txBox="1"/>
            <p:nvPr/>
          </p:nvSpPr>
          <p:spPr>
            <a:xfrm>
              <a:off x="9054108" y="3213770"/>
              <a:ext cx="1506122" cy="461665"/>
            </a:xfrm>
            <a:prstGeom prst="rect">
              <a:avLst/>
            </a:prstGeom>
            <a:noFill/>
          </p:spPr>
          <p:txBody>
            <a:bodyPr wrap="square" rtlCol="0">
              <a:spAutoFit/>
            </a:bodyPr>
            <a:lstStyle>
              <a:defPPr>
                <a:defRPr lang="zh-CN"/>
              </a:defPPr>
              <a:lvl1pPr algn="ctr">
                <a:defRPr sz="2400">
                  <a:solidFill>
                    <a:srgbClr val="FF0000"/>
                  </a:solidFill>
                  <a:effectLst>
                    <a:innerShdw blurRad="63500" dist="38100" dir="13500000">
                      <a:prstClr val="black">
                        <a:alpha val="50000"/>
                      </a:prstClr>
                    </a:innerShdw>
                  </a:effectLst>
                  <a:latin typeface="微软雅黑" panose="020B0503020204020204" pitchFamily="34" charset="-122"/>
                  <a:ea typeface="微软雅黑" panose="020B0503020204020204" pitchFamily="34" charset="-122"/>
                </a:defRPr>
              </a:lvl1pPr>
            </a:lstStyle>
            <a:p>
              <a:r>
                <a:rPr lang="zh-CN" altLang="en-US" dirty="0">
                  <a:solidFill>
                    <a:srgbClr val="C00000"/>
                  </a:solidFill>
                </a:rPr>
                <a:t>添加标题</a:t>
              </a:r>
              <a:endParaRPr lang="en-US" altLang="zh-CN" dirty="0">
                <a:solidFill>
                  <a:srgbClr val="C00000"/>
                </a:solidFill>
              </a:endParaRPr>
            </a:p>
          </p:txBody>
        </p:sp>
      </p:grpSp>
      <p:grpSp>
        <p:nvGrpSpPr>
          <p:cNvPr id="69" name="组合 68"/>
          <p:cNvGrpSpPr/>
          <p:nvPr/>
        </p:nvGrpSpPr>
        <p:grpSpPr>
          <a:xfrm>
            <a:off x="3210363" y="4442098"/>
            <a:ext cx="1686034" cy="987618"/>
            <a:chOff x="8641357" y="2133650"/>
            <a:chExt cx="1686034" cy="987618"/>
          </a:xfrm>
        </p:grpSpPr>
        <p:sp>
          <p:nvSpPr>
            <p:cNvPr id="70" name="TextBox 69"/>
            <p:cNvSpPr txBox="1"/>
            <p:nvPr/>
          </p:nvSpPr>
          <p:spPr>
            <a:xfrm>
              <a:off x="8697503" y="2515974"/>
              <a:ext cx="1629888" cy="605294"/>
            </a:xfrm>
            <a:prstGeom prst="rect">
              <a:avLst/>
            </a:prstGeom>
            <a:noFill/>
          </p:spPr>
          <p:txBody>
            <a:bodyPr wrap="square"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ts val="2000"/>
                </a:lnSpc>
              </a:pPr>
              <a:r>
                <a:rPr lang="zh-CN" altLang="en-US" sz="1400" dirty="0" smtClean="0"/>
                <a:t>点击此处添加内容</a:t>
              </a:r>
              <a:endParaRPr lang="zh-CN" altLang="en-US" sz="1400" dirty="0" smtClean="0"/>
            </a:p>
            <a:p>
              <a:pPr>
                <a:lnSpc>
                  <a:spcPts val="2000"/>
                </a:lnSpc>
              </a:pPr>
              <a:r>
                <a:rPr lang="zh-CN" altLang="en-US" sz="1400" dirty="0" smtClean="0"/>
                <a:t>点击此处添加内容</a:t>
              </a:r>
              <a:endParaRPr lang="zh-CN" altLang="en-US" sz="1400" dirty="0"/>
            </a:p>
          </p:txBody>
        </p:sp>
        <p:sp>
          <p:nvSpPr>
            <p:cNvPr id="71" name="Freeform 512"/>
            <p:cNvSpPr/>
            <p:nvPr/>
          </p:nvSpPr>
          <p:spPr bwMode="auto">
            <a:xfrm>
              <a:off x="8641357" y="2228252"/>
              <a:ext cx="118487" cy="234738"/>
            </a:xfrm>
            <a:custGeom>
              <a:avLst/>
              <a:gdLst>
                <a:gd name="T0" fmla="*/ 54 w 106"/>
                <a:gd name="T1" fmla="*/ 105 h 210"/>
                <a:gd name="T2" fmla="*/ 0 w 106"/>
                <a:gd name="T3" fmla="*/ 159 h 210"/>
                <a:gd name="T4" fmla="*/ 0 w 106"/>
                <a:gd name="T5" fmla="*/ 210 h 210"/>
                <a:gd name="T6" fmla="*/ 0 w 106"/>
                <a:gd name="T7" fmla="*/ 210 h 210"/>
                <a:gd name="T8" fmla="*/ 106 w 106"/>
                <a:gd name="T9" fmla="*/ 105 h 210"/>
                <a:gd name="T10" fmla="*/ 0 w 106"/>
                <a:gd name="T11" fmla="*/ 0 h 210"/>
                <a:gd name="T12" fmla="*/ 0 w 106"/>
                <a:gd name="T13" fmla="*/ 0 h 210"/>
                <a:gd name="T14" fmla="*/ 0 w 106"/>
                <a:gd name="T15" fmla="*/ 51 h 210"/>
                <a:gd name="T16" fmla="*/ 54 w 106"/>
                <a:gd name="T17" fmla="*/ 105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210">
                  <a:moveTo>
                    <a:pt x="54" y="105"/>
                  </a:moveTo>
                  <a:lnTo>
                    <a:pt x="0" y="159"/>
                  </a:lnTo>
                  <a:lnTo>
                    <a:pt x="0" y="210"/>
                  </a:lnTo>
                  <a:lnTo>
                    <a:pt x="0" y="210"/>
                  </a:lnTo>
                  <a:lnTo>
                    <a:pt x="106" y="105"/>
                  </a:lnTo>
                  <a:lnTo>
                    <a:pt x="0" y="0"/>
                  </a:lnTo>
                  <a:lnTo>
                    <a:pt x="0" y="0"/>
                  </a:lnTo>
                  <a:lnTo>
                    <a:pt x="0" y="51"/>
                  </a:lnTo>
                  <a:lnTo>
                    <a:pt x="54" y="105"/>
                  </a:lnTo>
                  <a:close/>
                </a:path>
              </a:pathLst>
            </a:custGeom>
            <a:solidFill>
              <a:schemeClr val="bg1">
                <a:lumMod val="65000"/>
              </a:schemeClr>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72" name="TextBox 71"/>
            <p:cNvSpPr txBox="1"/>
            <p:nvPr/>
          </p:nvSpPr>
          <p:spPr>
            <a:xfrm>
              <a:off x="8714182" y="2133650"/>
              <a:ext cx="1397185" cy="369332"/>
            </a:xfrm>
            <a:prstGeom prst="rect">
              <a:avLst/>
            </a:prstGeom>
            <a:noFill/>
          </p:spPr>
          <p:txBody>
            <a:bodyPr wrap="square" rtlCol="0">
              <a:spAutoFit/>
            </a:bodyPr>
            <a:lstStyle/>
            <a:p>
              <a:r>
                <a:rPr lang="zh-CN" altLang="en-US" sz="1800" dirty="0" smtClean="0">
                  <a:solidFill>
                    <a:schemeClr val="tx1">
                      <a:lumMod val="50000"/>
                      <a:lumOff val="50000"/>
                    </a:schemeClr>
                  </a:solidFill>
                  <a:latin typeface="微软雅黑" panose="020B0503020204020204" pitchFamily="34" charset="-122"/>
                  <a:ea typeface="微软雅黑" panose="020B0503020204020204" pitchFamily="34" charset="-122"/>
                </a:rPr>
                <a:t>输入小标题</a:t>
              </a:r>
              <a:endParaRPr lang="zh-CN" altLang="zh-CN" sz="1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73" name="组合 72"/>
          <p:cNvGrpSpPr/>
          <p:nvPr/>
        </p:nvGrpSpPr>
        <p:grpSpPr>
          <a:xfrm>
            <a:off x="5219258" y="4442098"/>
            <a:ext cx="1686034" cy="987618"/>
            <a:chOff x="8641357" y="2133650"/>
            <a:chExt cx="1686034" cy="987618"/>
          </a:xfrm>
        </p:grpSpPr>
        <p:sp>
          <p:nvSpPr>
            <p:cNvPr id="74" name="TextBox 73"/>
            <p:cNvSpPr txBox="1"/>
            <p:nvPr/>
          </p:nvSpPr>
          <p:spPr>
            <a:xfrm>
              <a:off x="8697503" y="2515974"/>
              <a:ext cx="1629888" cy="605294"/>
            </a:xfrm>
            <a:prstGeom prst="rect">
              <a:avLst/>
            </a:prstGeom>
            <a:noFill/>
          </p:spPr>
          <p:txBody>
            <a:bodyPr wrap="square"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ts val="2000"/>
                </a:lnSpc>
              </a:pPr>
              <a:r>
                <a:rPr lang="zh-CN" altLang="en-US" sz="1400" dirty="0" smtClean="0"/>
                <a:t>点击此处添加内容</a:t>
              </a:r>
              <a:endParaRPr lang="zh-CN" altLang="en-US" sz="1400" dirty="0" smtClean="0"/>
            </a:p>
            <a:p>
              <a:pPr>
                <a:lnSpc>
                  <a:spcPts val="2000"/>
                </a:lnSpc>
              </a:pPr>
              <a:r>
                <a:rPr lang="zh-CN" altLang="en-US" sz="1400" dirty="0" smtClean="0"/>
                <a:t>点击此处添加内容</a:t>
              </a:r>
              <a:endParaRPr lang="zh-CN" altLang="en-US" sz="1400" dirty="0"/>
            </a:p>
          </p:txBody>
        </p:sp>
        <p:sp>
          <p:nvSpPr>
            <p:cNvPr id="75" name="Freeform 512"/>
            <p:cNvSpPr/>
            <p:nvPr/>
          </p:nvSpPr>
          <p:spPr bwMode="auto">
            <a:xfrm>
              <a:off x="8641357" y="2228252"/>
              <a:ext cx="118487" cy="234738"/>
            </a:xfrm>
            <a:custGeom>
              <a:avLst/>
              <a:gdLst>
                <a:gd name="T0" fmla="*/ 54 w 106"/>
                <a:gd name="T1" fmla="*/ 105 h 210"/>
                <a:gd name="T2" fmla="*/ 0 w 106"/>
                <a:gd name="T3" fmla="*/ 159 h 210"/>
                <a:gd name="T4" fmla="*/ 0 w 106"/>
                <a:gd name="T5" fmla="*/ 210 h 210"/>
                <a:gd name="T6" fmla="*/ 0 w 106"/>
                <a:gd name="T7" fmla="*/ 210 h 210"/>
                <a:gd name="T8" fmla="*/ 106 w 106"/>
                <a:gd name="T9" fmla="*/ 105 h 210"/>
                <a:gd name="T10" fmla="*/ 0 w 106"/>
                <a:gd name="T11" fmla="*/ 0 h 210"/>
                <a:gd name="T12" fmla="*/ 0 w 106"/>
                <a:gd name="T13" fmla="*/ 0 h 210"/>
                <a:gd name="T14" fmla="*/ 0 w 106"/>
                <a:gd name="T15" fmla="*/ 51 h 210"/>
                <a:gd name="T16" fmla="*/ 54 w 106"/>
                <a:gd name="T17" fmla="*/ 105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210">
                  <a:moveTo>
                    <a:pt x="54" y="105"/>
                  </a:moveTo>
                  <a:lnTo>
                    <a:pt x="0" y="159"/>
                  </a:lnTo>
                  <a:lnTo>
                    <a:pt x="0" y="210"/>
                  </a:lnTo>
                  <a:lnTo>
                    <a:pt x="0" y="210"/>
                  </a:lnTo>
                  <a:lnTo>
                    <a:pt x="106" y="105"/>
                  </a:lnTo>
                  <a:lnTo>
                    <a:pt x="0" y="0"/>
                  </a:lnTo>
                  <a:lnTo>
                    <a:pt x="0" y="0"/>
                  </a:lnTo>
                  <a:lnTo>
                    <a:pt x="0" y="51"/>
                  </a:lnTo>
                  <a:lnTo>
                    <a:pt x="54" y="105"/>
                  </a:lnTo>
                  <a:close/>
                </a:path>
              </a:pathLst>
            </a:custGeom>
            <a:solidFill>
              <a:schemeClr val="bg1">
                <a:lumMod val="65000"/>
              </a:schemeClr>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76" name="TextBox 75"/>
            <p:cNvSpPr txBox="1"/>
            <p:nvPr/>
          </p:nvSpPr>
          <p:spPr>
            <a:xfrm>
              <a:off x="8714182" y="2133650"/>
              <a:ext cx="1397185" cy="369332"/>
            </a:xfrm>
            <a:prstGeom prst="rect">
              <a:avLst/>
            </a:prstGeom>
            <a:noFill/>
          </p:spPr>
          <p:txBody>
            <a:bodyPr wrap="square" rtlCol="0">
              <a:spAutoFit/>
            </a:bodyPr>
            <a:lstStyle/>
            <a:p>
              <a:r>
                <a:rPr lang="zh-CN" altLang="en-US" sz="1800" dirty="0" smtClean="0">
                  <a:solidFill>
                    <a:schemeClr val="tx1">
                      <a:lumMod val="50000"/>
                      <a:lumOff val="50000"/>
                    </a:schemeClr>
                  </a:solidFill>
                  <a:latin typeface="微软雅黑" panose="020B0503020204020204" pitchFamily="34" charset="-122"/>
                  <a:ea typeface="微软雅黑" panose="020B0503020204020204" pitchFamily="34" charset="-122"/>
                </a:rPr>
                <a:t>输入小标题</a:t>
              </a:r>
              <a:endParaRPr lang="zh-CN" altLang="zh-CN" sz="1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77" name="组合 76"/>
          <p:cNvGrpSpPr/>
          <p:nvPr/>
        </p:nvGrpSpPr>
        <p:grpSpPr>
          <a:xfrm>
            <a:off x="7239864" y="4442098"/>
            <a:ext cx="1686034" cy="987618"/>
            <a:chOff x="8641357" y="2133650"/>
            <a:chExt cx="1686034" cy="987618"/>
          </a:xfrm>
        </p:grpSpPr>
        <p:sp>
          <p:nvSpPr>
            <p:cNvPr id="78" name="TextBox 77"/>
            <p:cNvSpPr txBox="1"/>
            <p:nvPr/>
          </p:nvSpPr>
          <p:spPr>
            <a:xfrm>
              <a:off x="8697503" y="2515974"/>
              <a:ext cx="1629888" cy="605294"/>
            </a:xfrm>
            <a:prstGeom prst="rect">
              <a:avLst/>
            </a:prstGeom>
            <a:noFill/>
          </p:spPr>
          <p:txBody>
            <a:bodyPr wrap="square"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ts val="2000"/>
                </a:lnSpc>
              </a:pPr>
              <a:r>
                <a:rPr lang="zh-CN" altLang="en-US" sz="1400" dirty="0" smtClean="0"/>
                <a:t>点击此处添加内容</a:t>
              </a:r>
              <a:endParaRPr lang="zh-CN" altLang="en-US" sz="1400" dirty="0" smtClean="0"/>
            </a:p>
            <a:p>
              <a:pPr>
                <a:lnSpc>
                  <a:spcPts val="2000"/>
                </a:lnSpc>
              </a:pPr>
              <a:r>
                <a:rPr lang="zh-CN" altLang="en-US" sz="1400" dirty="0" smtClean="0"/>
                <a:t>点击此处添加内容</a:t>
              </a:r>
              <a:endParaRPr lang="zh-CN" altLang="en-US" sz="1400" dirty="0"/>
            </a:p>
          </p:txBody>
        </p:sp>
        <p:sp>
          <p:nvSpPr>
            <p:cNvPr id="79" name="Freeform 512"/>
            <p:cNvSpPr/>
            <p:nvPr/>
          </p:nvSpPr>
          <p:spPr bwMode="auto">
            <a:xfrm>
              <a:off x="8641357" y="2228252"/>
              <a:ext cx="118487" cy="234738"/>
            </a:xfrm>
            <a:custGeom>
              <a:avLst/>
              <a:gdLst>
                <a:gd name="T0" fmla="*/ 54 w 106"/>
                <a:gd name="T1" fmla="*/ 105 h 210"/>
                <a:gd name="T2" fmla="*/ 0 w 106"/>
                <a:gd name="T3" fmla="*/ 159 h 210"/>
                <a:gd name="T4" fmla="*/ 0 w 106"/>
                <a:gd name="T5" fmla="*/ 210 h 210"/>
                <a:gd name="T6" fmla="*/ 0 w 106"/>
                <a:gd name="T7" fmla="*/ 210 h 210"/>
                <a:gd name="T8" fmla="*/ 106 w 106"/>
                <a:gd name="T9" fmla="*/ 105 h 210"/>
                <a:gd name="T10" fmla="*/ 0 w 106"/>
                <a:gd name="T11" fmla="*/ 0 h 210"/>
                <a:gd name="T12" fmla="*/ 0 w 106"/>
                <a:gd name="T13" fmla="*/ 0 h 210"/>
                <a:gd name="T14" fmla="*/ 0 w 106"/>
                <a:gd name="T15" fmla="*/ 51 h 210"/>
                <a:gd name="T16" fmla="*/ 54 w 106"/>
                <a:gd name="T17" fmla="*/ 105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210">
                  <a:moveTo>
                    <a:pt x="54" y="105"/>
                  </a:moveTo>
                  <a:lnTo>
                    <a:pt x="0" y="159"/>
                  </a:lnTo>
                  <a:lnTo>
                    <a:pt x="0" y="210"/>
                  </a:lnTo>
                  <a:lnTo>
                    <a:pt x="0" y="210"/>
                  </a:lnTo>
                  <a:lnTo>
                    <a:pt x="106" y="105"/>
                  </a:lnTo>
                  <a:lnTo>
                    <a:pt x="0" y="0"/>
                  </a:lnTo>
                  <a:lnTo>
                    <a:pt x="0" y="0"/>
                  </a:lnTo>
                  <a:lnTo>
                    <a:pt x="0" y="51"/>
                  </a:lnTo>
                  <a:lnTo>
                    <a:pt x="54" y="105"/>
                  </a:lnTo>
                  <a:close/>
                </a:path>
              </a:pathLst>
            </a:custGeom>
            <a:solidFill>
              <a:schemeClr val="bg1">
                <a:lumMod val="65000"/>
              </a:schemeClr>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80" name="TextBox 79"/>
            <p:cNvSpPr txBox="1"/>
            <p:nvPr/>
          </p:nvSpPr>
          <p:spPr>
            <a:xfrm>
              <a:off x="8714182" y="2133650"/>
              <a:ext cx="1397185" cy="369332"/>
            </a:xfrm>
            <a:prstGeom prst="rect">
              <a:avLst/>
            </a:prstGeom>
            <a:noFill/>
          </p:spPr>
          <p:txBody>
            <a:bodyPr wrap="square" rtlCol="0">
              <a:spAutoFit/>
            </a:bodyPr>
            <a:lstStyle/>
            <a:p>
              <a:r>
                <a:rPr lang="zh-CN" altLang="en-US" sz="1800" dirty="0" smtClean="0">
                  <a:solidFill>
                    <a:schemeClr val="tx1">
                      <a:lumMod val="50000"/>
                      <a:lumOff val="50000"/>
                    </a:schemeClr>
                  </a:solidFill>
                  <a:latin typeface="微软雅黑" panose="020B0503020204020204" pitchFamily="34" charset="-122"/>
                  <a:ea typeface="微软雅黑" panose="020B0503020204020204" pitchFamily="34" charset="-122"/>
                </a:rPr>
                <a:t>输入小标题</a:t>
              </a:r>
              <a:endParaRPr lang="zh-CN" altLang="zh-CN" sz="1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81" name="组合 80"/>
          <p:cNvGrpSpPr/>
          <p:nvPr/>
        </p:nvGrpSpPr>
        <p:grpSpPr>
          <a:xfrm>
            <a:off x="9298076" y="4442098"/>
            <a:ext cx="1686034" cy="987618"/>
            <a:chOff x="8641357" y="2133650"/>
            <a:chExt cx="1686034" cy="987618"/>
          </a:xfrm>
        </p:grpSpPr>
        <p:sp>
          <p:nvSpPr>
            <p:cNvPr id="82" name="TextBox 81"/>
            <p:cNvSpPr txBox="1"/>
            <p:nvPr/>
          </p:nvSpPr>
          <p:spPr>
            <a:xfrm>
              <a:off x="8697503" y="2515974"/>
              <a:ext cx="1629888" cy="605294"/>
            </a:xfrm>
            <a:prstGeom prst="rect">
              <a:avLst/>
            </a:prstGeom>
            <a:noFill/>
          </p:spPr>
          <p:txBody>
            <a:bodyPr wrap="square"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ts val="2000"/>
                </a:lnSpc>
              </a:pPr>
              <a:r>
                <a:rPr lang="zh-CN" altLang="en-US" sz="1400" dirty="0" smtClean="0"/>
                <a:t>点击此处添加内容</a:t>
              </a:r>
              <a:endParaRPr lang="zh-CN" altLang="en-US" sz="1400" dirty="0" smtClean="0"/>
            </a:p>
            <a:p>
              <a:pPr>
                <a:lnSpc>
                  <a:spcPts val="2000"/>
                </a:lnSpc>
              </a:pPr>
              <a:r>
                <a:rPr lang="zh-CN" altLang="en-US" sz="1400" dirty="0" smtClean="0"/>
                <a:t>点击此处添加内容</a:t>
              </a:r>
              <a:endParaRPr lang="zh-CN" altLang="en-US" sz="1400" dirty="0"/>
            </a:p>
          </p:txBody>
        </p:sp>
        <p:sp>
          <p:nvSpPr>
            <p:cNvPr id="83" name="Freeform 512"/>
            <p:cNvSpPr/>
            <p:nvPr/>
          </p:nvSpPr>
          <p:spPr bwMode="auto">
            <a:xfrm>
              <a:off x="8641357" y="2228252"/>
              <a:ext cx="118487" cy="234738"/>
            </a:xfrm>
            <a:custGeom>
              <a:avLst/>
              <a:gdLst>
                <a:gd name="T0" fmla="*/ 54 w 106"/>
                <a:gd name="T1" fmla="*/ 105 h 210"/>
                <a:gd name="T2" fmla="*/ 0 w 106"/>
                <a:gd name="T3" fmla="*/ 159 h 210"/>
                <a:gd name="T4" fmla="*/ 0 w 106"/>
                <a:gd name="T5" fmla="*/ 210 h 210"/>
                <a:gd name="T6" fmla="*/ 0 w 106"/>
                <a:gd name="T7" fmla="*/ 210 h 210"/>
                <a:gd name="T8" fmla="*/ 106 w 106"/>
                <a:gd name="T9" fmla="*/ 105 h 210"/>
                <a:gd name="T10" fmla="*/ 0 w 106"/>
                <a:gd name="T11" fmla="*/ 0 h 210"/>
                <a:gd name="T12" fmla="*/ 0 w 106"/>
                <a:gd name="T13" fmla="*/ 0 h 210"/>
                <a:gd name="T14" fmla="*/ 0 w 106"/>
                <a:gd name="T15" fmla="*/ 51 h 210"/>
                <a:gd name="T16" fmla="*/ 54 w 106"/>
                <a:gd name="T17" fmla="*/ 105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210">
                  <a:moveTo>
                    <a:pt x="54" y="105"/>
                  </a:moveTo>
                  <a:lnTo>
                    <a:pt x="0" y="159"/>
                  </a:lnTo>
                  <a:lnTo>
                    <a:pt x="0" y="210"/>
                  </a:lnTo>
                  <a:lnTo>
                    <a:pt x="0" y="210"/>
                  </a:lnTo>
                  <a:lnTo>
                    <a:pt x="106" y="105"/>
                  </a:lnTo>
                  <a:lnTo>
                    <a:pt x="0" y="0"/>
                  </a:lnTo>
                  <a:lnTo>
                    <a:pt x="0" y="0"/>
                  </a:lnTo>
                  <a:lnTo>
                    <a:pt x="0" y="51"/>
                  </a:lnTo>
                  <a:lnTo>
                    <a:pt x="54" y="105"/>
                  </a:lnTo>
                  <a:close/>
                </a:path>
              </a:pathLst>
            </a:custGeom>
            <a:solidFill>
              <a:schemeClr val="bg1">
                <a:lumMod val="65000"/>
              </a:schemeClr>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84" name="TextBox 83"/>
            <p:cNvSpPr txBox="1"/>
            <p:nvPr/>
          </p:nvSpPr>
          <p:spPr>
            <a:xfrm>
              <a:off x="8714182" y="2133650"/>
              <a:ext cx="1397185" cy="369332"/>
            </a:xfrm>
            <a:prstGeom prst="rect">
              <a:avLst/>
            </a:prstGeom>
            <a:noFill/>
          </p:spPr>
          <p:txBody>
            <a:bodyPr wrap="square" rtlCol="0">
              <a:spAutoFit/>
            </a:bodyPr>
            <a:lstStyle/>
            <a:p>
              <a:r>
                <a:rPr lang="zh-CN" altLang="en-US" sz="1800" dirty="0" smtClean="0">
                  <a:solidFill>
                    <a:schemeClr val="tx1">
                      <a:lumMod val="50000"/>
                      <a:lumOff val="50000"/>
                    </a:schemeClr>
                  </a:solidFill>
                  <a:latin typeface="微软雅黑" panose="020B0503020204020204" pitchFamily="34" charset="-122"/>
                  <a:ea typeface="微软雅黑" panose="020B0503020204020204" pitchFamily="34" charset="-122"/>
                </a:rPr>
                <a:t>输入小标题</a:t>
              </a:r>
              <a:endParaRPr lang="zh-CN" altLang="zh-CN" sz="1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85" name="组合 84"/>
          <p:cNvGrpSpPr/>
          <p:nvPr/>
        </p:nvGrpSpPr>
        <p:grpSpPr>
          <a:xfrm>
            <a:off x="0" y="1181099"/>
            <a:ext cx="6241123" cy="221353"/>
            <a:chOff x="0" y="-1"/>
            <a:chExt cx="9985800" cy="287760"/>
          </a:xfrm>
          <a:solidFill>
            <a:srgbClr val="C00000"/>
          </a:solidFill>
        </p:grpSpPr>
        <p:sp>
          <p:nvSpPr>
            <p:cNvPr id="86" name="Shape 5209"/>
            <p:cNvSpPr/>
            <p:nvPr/>
          </p:nvSpPr>
          <p:spPr>
            <a:xfrm>
              <a:off x="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87" name="Shape 5209"/>
            <p:cNvSpPr/>
            <p:nvPr/>
          </p:nvSpPr>
          <p:spPr>
            <a:xfrm>
              <a:off x="249645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88" name="Shape 5209"/>
            <p:cNvSpPr/>
            <p:nvPr/>
          </p:nvSpPr>
          <p:spPr>
            <a:xfrm>
              <a:off x="499290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89" name="Shape 5209"/>
            <p:cNvSpPr/>
            <p:nvPr/>
          </p:nvSpPr>
          <p:spPr>
            <a:xfrm>
              <a:off x="7489350" y="-1"/>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grpSp>
      <p:sp>
        <p:nvSpPr>
          <p:cNvPr id="90" name="Title 1"/>
          <p:cNvSpPr txBox="1"/>
          <p:nvPr/>
        </p:nvSpPr>
        <p:spPr>
          <a:xfrm>
            <a:off x="1001287" y="280385"/>
            <a:ext cx="3477711" cy="614595"/>
          </a:xfrm>
          <a:prstGeom prst="rect">
            <a:avLst/>
          </a:prstGeom>
        </p:spPr>
        <p:txBody>
          <a:bodyPr vert="horz" lIns="115214" tIns="57607" rIns="115214" bIns="57607" rtlCol="0" anchor="ctr">
            <a:noAutofit/>
          </a:bodyPr>
          <a:lstStyle>
            <a:lvl1pPr algn="ctr" defTabSz="1151890" rtl="0" eaLnBrk="1" latinLnBrk="0" hangingPunct="1">
              <a:spcBef>
                <a:spcPct val="0"/>
              </a:spcBef>
              <a:buNone/>
              <a:defRPr sz="5500" kern="1200">
                <a:solidFill>
                  <a:schemeClr val="tx1"/>
                </a:solidFill>
                <a:latin typeface="+mj-lt"/>
                <a:ea typeface="+mj-ea"/>
                <a:cs typeface="+mj-cs"/>
              </a:defRPr>
            </a:lvl1pPr>
          </a:lstStyle>
          <a:p>
            <a:pPr lvl="0"/>
            <a:r>
              <a:rPr lang="zh-CN" altLang="en-US" sz="3500" noProof="0" dirty="0" smtClean="0">
                <a:solidFill>
                  <a:schemeClr val="bg1">
                    <a:lumMod val="50000"/>
                  </a:schemeClr>
                </a:solidFill>
                <a:latin typeface="微软雅黑" panose="020B0503020204020204" pitchFamily="34" charset="-122"/>
                <a:ea typeface="微软雅黑" panose="020B0503020204020204" pitchFamily="34" charset="-122"/>
              </a:rPr>
              <a:t>加入你的描述</a:t>
            </a:r>
            <a:endParaRPr kumimoji="0" lang="en-US" sz="35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grpSp>
        <p:nvGrpSpPr>
          <p:cNvPr id="91" name="组合 90"/>
          <p:cNvGrpSpPr/>
          <p:nvPr/>
        </p:nvGrpSpPr>
        <p:grpSpPr>
          <a:xfrm>
            <a:off x="338067" y="221471"/>
            <a:ext cx="692558" cy="781408"/>
            <a:chOff x="1632857" y="1363189"/>
            <a:chExt cx="1684422" cy="1900524"/>
          </a:xfrm>
        </p:grpSpPr>
        <p:sp>
          <p:nvSpPr>
            <p:cNvPr id="92" name="Freeform 5"/>
            <p:cNvSpPr/>
            <p:nvPr/>
          </p:nvSpPr>
          <p:spPr bwMode="auto">
            <a:xfrm rot="5400000">
              <a:off x="1524806" y="1471240"/>
              <a:ext cx="1900524" cy="168442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152400" dist="38100" dir="2700000" algn="tl" rotWithShape="0">
                <a:prstClr val="black">
                  <a:alpha val="40000"/>
                </a:prstClr>
              </a:outerShdw>
            </a:effectLst>
          </p:spPr>
          <p:txBody>
            <a:bodyPr vert="horz" wrap="square" lIns="68580" tIns="34290" rIns="68580" bIns="34290" numCol="1" anchor="t" anchorCtr="0" compatLnSpc="1"/>
            <a:lstStyle/>
            <a:p>
              <a:pPr algn="ctr"/>
              <a:endParaRPr lang="zh-CN" altLang="en-US"/>
            </a:p>
          </p:txBody>
        </p:sp>
        <p:sp>
          <p:nvSpPr>
            <p:cNvPr id="93" name="Freeform 5"/>
            <p:cNvSpPr/>
            <p:nvPr/>
          </p:nvSpPr>
          <p:spPr bwMode="auto">
            <a:xfrm rot="5400000">
              <a:off x="1782571" y="1699695"/>
              <a:ext cx="1384993" cy="122751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C00000"/>
            </a:solidFill>
            <a:ln w="15875">
              <a:noFill/>
            </a:ln>
            <a:effectLst>
              <a:innerShdw blurRad="63500" dist="25400" dir="8100000">
                <a:prstClr val="black">
                  <a:alpha val="50000"/>
                </a:prstClr>
              </a:innerShdw>
            </a:effectLst>
          </p:spPr>
          <p:txBody>
            <a:bodyPr vert="horz" wrap="square" lIns="68580" tIns="34290" rIns="68580" bIns="34290" numCol="1" anchor="t" anchorCtr="0" compatLnSpc="1"/>
            <a:lstStyle/>
            <a:p>
              <a:pPr algn="ctr"/>
              <a:endParaRPr lang="zh-CN" altLang="en-US"/>
            </a:p>
          </p:txBody>
        </p:sp>
        <p:sp>
          <p:nvSpPr>
            <p:cNvPr id="94" name="文本框 94"/>
            <p:cNvSpPr txBox="1"/>
            <p:nvPr/>
          </p:nvSpPr>
          <p:spPr>
            <a:xfrm>
              <a:off x="1708736" y="1617123"/>
              <a:ext cx="1539044" cy="1366135"/>
            </a:xfrm>
            <a:prstGeom prst="rect">
              <a:avLst/>
            </a:prstGeom>
            <a:noFill/>
          </p:spPr>
          <p:txBody>
            <a:bodyPr wrap="square" lIns="68580" tIns="34290" rIns="68580" bIns="34290" rtlCol="0">
              <a:spAutoFit/>
            </a:bodyPr>
            <a:lstStyle/>
            <a:p>
              <a:pPr algn="ctr"/>
              <a:r>
                <a:rPr lang="en-US" altLang="zh-CN" sz="3200" dirty="0" smtClean="0">
                  <a:solidFill>
                    <a:schemeClr val="bg1"/>
                  </a:solidFill>
                  <a:latin typeface="微软雅黑" panose="020B0503020204020204" pitchFamily="34" charset="-122"/>
                  <a:ea typeface="微软雅黑" panose="020B0503020204020204" pitchFamily="34" charset="-122"/>
                </a:rPr>
                <a:t>4</a:t>
              </a:r>
              <a:endParaRPr lang="zh-CN" altLang="en-US" sz="32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5"/>
                                        </p:tgtEl>
                                        <p:attrNameLst>
                                          <p:attrName>style.visibility</p:attrName>
                                        </p:attrNameLst>
                                      </p:cBhvr>
                                      <p:to>
                                        <p:strVal val="visible"/>
                                      </p:to>
                                    </p:set>
                                    <p:animEffect transition="in" filter="wipe(left)">
                                      <p:cBhvr>
                                        <p:cTn id="7" dur="500"/>
                                        <p:tgtEl>
                                          <p:spTgt spid="85"/>
                                        </p:tgtEl>
                                      </p:cBhvr>
                                    </p:animEffect>
                                  </p:childTnLst>
                                </p:cTn>
                              </p:par>
                              <p:par>
                                <p:cTn id="8" presetID="53" presetClass="entr" presetSubtype="16" fill="hold" nodeType="withEffect">
                                  <p:stCondLst>
                                    <p:cond delay="0"/>
                                  </p:stCondLst>
                                  <p:childTnLst>
                                    <p:set>
                                      <p:cBhvr>
                                        <p:cTn id="9" dur="1" fill="hold">
                                          <p:stCondLst>
                                            <p:cond delay="0"/>
                                          </p:stCondLst>
                                        </p:cTn>
                                        <p:tgtEl>
                                          <p:spTgt spid="91"/>
                                        </p:tgtEl>
                                        <p:attrNameLst>
                                          <p:attrName>style.visibility</p:attrName>
                                        </p:attrNameLst>
                                      </p:cBhvr>
                                      <p:to>
                                        <p:strVal val="visible"/>
                                      </p:to>
                                    </p:set>
                                    <p:anim calcmode="lin" valueType="num">
                                      <p:cBhvr>
                                        <p:cTn id="10" dur="500" fill="hold"/>
                                        <p:tgtEl>
                                          <p:spTgt spid="91"/>
                                        </p:tgtEl>
                                        <p:attrNameLst>
                                          <p:attrName>ppt_w</p:attrName>
                                        </p:attrNameLst>
                                      </p:cBhvr>
                                      <p:tavLst>
                                        <p:tav tm="0">
                                          <p:val>
                                            <p:fltVal val="0"/>
                                          </p:val>
                                        </p:tav>
                                        <p:tav tm="100000">
                                          <p:val>
                                            <p:strVal val="#ppt_w"/>
                                          </p:val>
                                        </p:tav>
                                      </p:tavLst>
                                    </p:anim>
                                    <p:anim calcmode="lin" valueType="num">
                                      <p:cBhvr>
                                        <p:cTn id="11" dur="500" fill="hold"/>
                                        <p:tgtEl>
                                          <p:spTgt spid="91"/>
                                        </p:tgtEl>
                                        <p:attrNameLst>
                                          <p:attrName>ppt_h</p:attrName>
                                        </p:attrNameLst>
                                      </p:cBhvr>
                                      <p:tavLst>
                                        <p:tav tm="0">
                                          <p:val>
                                            <p:fltVal val="0"/>
                                          </p:val>
                                        </p:tav>
                                        <p:tav tm="100000">
                                          <p:val>
                                            <p:strVal val="#ppt_h"/>
                                          </p:val>
                                        </p:tav>
                                      </p:tavLst>
                                    </p:anim>
                                    <p:animEffect transition="in" filter="fade">
                                      <p:cBhvr>
                                        <p:cTn id="12" dur="500"/>
                                        <p:tgtEl>
                                          <p:spTgt spid="91"/>
                                        </p:tgtEl>
                                      </p:cBhvr>
                                    </p:animEffect>
                                  </p:childTnLst>
                                </p:cTn>
                              </p:par>
                            </p:childTnLst>
                          </p:cTn>
                        </p:par>
                        <p:par>
                          <p:cTn id="13" fill="hold">
                            <p:stCondLst>
                              <p:cond delay="500"/>
                            </p:stCondLst>
                            <p:childTnLst>
                              <p:par>
                                <p:cTn id="14" presetID="2" presetClass="entr" presetSubtype="1" decel="50000" fill="hold" grpId="0" nodeType="afterEffect">
                                  <p:stCondLst>
                                    <p:cond delay="0"/>
                                  </p:stCondLst>
                                  <p:childTnLst>
                                    <p:set>
                                      <p:cBhvr>
                                        <p:cTn id="15" dur="1" fill="hold">
                                          <p:stCondLst>
                                            <p:cond delay="0"/>
                                          </p:stCondLst>
                                        </p:cTn>
                                        <p:tgtEl>
                                          <p:spTgt spid="90"/>
                                        </p:tgtEl>
                                        <p:attrNameLst>
                                          <p:attrName>style.visibility</p:attrName>
                                        </p:attrNameLst>
                                      </p:cBhvr>
                                      <p:to>
                                        <p:strVal val="visible"/>
                                      </p:to>
                                    </p:set>
                                    <p:anim calcmode="lin" valueType="num">
                                      <p:cBhvr additive="base">
                                        <p:cTn id="16" dur="300" fill="hold"/>
                                        <p:tgtEl>
                                          <p:spTgt spid="90"/>
                                        </p:tgtEl>
                                        <p:attrNameLst>
                                          <p:attrName>ppt_x</p:attrName>
                                        </p:attrNameLst>
                                      </p:cBhvr>
                                      <p:tavLst>
                                        <p:tav tm="0">
                                          <p:val>
                                            <p:strVal val="#ppt_x"/>
                                          </p:val>
                                        </p:tav>
                                        <p:tav tm="100000">
                                          <p:val>
                                            <p:strVal val="#ppt_x"/>
                                          </p:val>
                                        </p:tav>
                                      </p:tavLst>
                                    </p:anim>
                                    <p:anim calcmode="lin" valueType="num">
                                      <p:cBhvr additive="base">
                                        <p:cTn id="17" dur="300" fill="hold"/>
                                        <p:tgtEl>
                                          <p:spTgt spid="90"/>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53" presetClass="entr" presetSubtype="16" fill="hold" grpId="0" nodeType="afterEffect">
                                  <p:stCondLst>
                                    <p:cond delay="0"/>
                                  </p:stCondLst>
                                  <p:childTnLst>
                                    <p:set>
                                      <p:cBhvr>
                                        <p:cTn id="20" dur="1" fill="hold">
                                          <p:stCondLst>
                                            <p:cond delay="0"/>
                                          </p:stCondLst>
                                        </p:cTn>
                                        <p:tgtEl>
                                          <p:spTgt spid="34"/>
                                        </p:tgtEl>
                                        <p:attrNameLst>
                                          <p:attrName>style.visibility</p:attrName>
                                        </p:attrNameLst>
                                      </p:cBhvr>
                                      <p:to>
                                        <p:strVal val="visible"/>
                                      </p:to>
                                    </p:set>
                                    <p:anim calcmode="lin" valueType="num">
                                      <p:cBhvr>
                                        <p:cTn id="21" dur="500" fill="hold"/>
                                        <p:tgtEl>
                                          <p:spTgt spid="34"/>
                                        </p:tgtEl>
                                        <p:attrNameLst>
                                          <p:attrName>ppt_w</p:attrName>
                                        </p:attrNameLst>
                                      </p:cBhvr>
                                      <p:tavLst>
                                        <p:tav tm="0">
                                          <p:val>
                                            <p:fltVal val="0"/>
                                          </p:val>
                                        </p:tav>
                                        <p:tav tm="100000">
                                          <p:val>
                                            <p:strVal val="#ppt_w"/>
                                          </p:val>
                                        </p:tav>
                                      </p:tavLst>
                                    </p:anim>
                                    <p:anim calcmode="lin" valueType="num">
                                      <p:cBhvr>
                                        <p:cTn id="22" dur="500" fill="hold"/>
                                        <p:tgtEl>
                                          <p:spTgt spid="34"/>
                                        </p:tgtEl>
                                        <p:attrNameLst>
                                          <p:attrName>ppt_h</p:attrName>
                                        </p:attrNameLst>
                                      </p:cBhvr>
                                      <p:tavLst>
                                        <p:tav tm="0">
                                          <p:val>
                                            <p:fltVal val="0"/>
                                          </p:val>
                                        </p:tav>
                                        <p:tav tm="100000">
                                          <p:val>
                                            <p:strVal val="#ppt_h"/>
                                          </p:val>
                                        </p:tav>
                                      </p:tavLst>
                                    </p:anim>
                                    <p:animEffect transition="in" filter="fade">
                                      <p:cBhvr>
                                        <p:cTn id="23" dur="500"/>
                                        <p:tgtEl>
                                          <p:spTgt spid="34"/>
                                        </p:tgtEl>
                                      </p:cBhvr>
                                    </p:animEffect>
                                  </p:childTnLst>
                                </p:cTn>
                              </p:par>
                            </p:childTnLst>
                          </p:cTn>
                        </p:par>
                        <p:par>
                          <p:cTn id="24" fill="hold">
                            <p:stCondLst>
                              <p:cond delay="1500"/>
                            </p:stCondLst>
                            <p:childTnLst>
                              <p:par>
                                <p:cTn id="25" presetID="31" presetClass="entr" presetSubtype="0" fill="hold" nodeType="afterEffect">
                                  <p:stCondLst>
                                    <p:cond delay="0"/>
                                  </p:stCondLst>
                                  <p:childTnLst>
                                    <p:set>
                                      <p:cBhvr>
                                        <p:cTn id="26" dur="1" fill="hold">
                                          <p:stCondLst>
                                            <p:cond delay="0"/>
                                          </p:stCondLst>
                                        </p:cTn>
                                        <p:tgtEl>
                                          <p:spTgt spid="39"/>
                                        </p:tgtEl>
                                        <p:attrNameLst>
                                          <p:attrName>style.visibility</p:attrName>
                                        </p:attrNameLst>
                                      </p:cBhvr>
                                      <p:to>
                                        <p:strVal val="visible"/>
                                      </p:to>
                                    </p:set>
                                    <p:anim calcmode="lin" valueType="num">
                                      <p:cBhvr>
                                        <p:cTn id="27" dur="500" fill="hold"/>
                                        <p:tgtEl>
                                          <p:spTgt spid="39"/>
                                        </p:tgtEl>
                                        <p:attrNameLst>
                                          <p:attrName>ppt_w</p:attrName>
                                        </p:attrNameLst>
                                      </p:cBhvr>
                                      <p:tavLst>
                                        <p:tav tm="0">
                                          <p:val>
                                            <p:fltVal val="0"/>
                                          </p:val>
                                        </p:tav>
                                        <p:tav tm="100000">
                                          <p:val>
                                            <p:strVal val="#ppt_w"/>
                                          </p:val>
                                        </p:tav>
                                      </p:tavLst>
                                    </p:anim>
                                    <p:anim calcmode="lin" valueType="num">
                                      <p:cBhvr>
                                        <p:cTn id="28" dur="500" fill="hold"/>
                                        <p:tgtEl>
                                          <p:spTgt spid="39"/>
                                        </p:tgtEl>
                                        <p:attrNameLst>
                                          <p:attrName>ppt_h</p:attrName>
                                        </p:attrNameLst>
                                      </p:cBhvr>
                                      <p:tavLst>
                                        <p:tav tm="0">
                                          <p:val>
                                            <p:fltVal val="0"/>
                                          </p:val>
                                        </p:tav>
                                        <p:tav tm="100000">
                                          <p:val>
                                            <p:strVal val="#ppt_h"/>
                                          </p:val>
                                        </p:tav>
                                      </p:tavLst>
                                    </p:anim>
                                    <p:anim calcmode="lin" valueType="num">
                                      <p:cBhvr>
                                        <p:cTn id="29" dur="500" fill="hold"/>
                                        <p:tgtEl>
                                          <p:spTgt spid="39"/>
                                        </p:tgtEl>
                                        <p:attrNameLst>
                                          <p:attrName>style.rotation</p:attrName>
                                        </p:attrNameLst>
                                      </p:cBhvr>
                                      <p:tavLst>
                                        <p:tav tm="0">
                                          <p:val>
                                            <p:fltVal val="90"/>
                                          </p:val>
                                        </p:tav>
                                        <p:tav tm="100000">
                                          <p:val>
                                            <p:fltVal val="0"/>
                                          </p:val>
                                        </p:tav>
                                      </p:tavLst>
                                    </p:anim>
                                    <p:animEffect transition="in" filter="fade">
                                      <p:cBhvr>
                                        <p:cTn id="30" dur="500"/>
                                        <p:tgtEl>
                                          <p:spTgt spid="39"/>
                                        </p:tgtEl>
                                      </p:cBhvr>
                                    </p:animEffect>
                                  </p:childTnLst>
                                </p:cTn>
                              </p:par>
                            </p:childTnLst>
                          </p:cTn>
                        </p:par>
                        <p:par>
                          <p:cTn id="31" fill="hold">
                            <p:stCondLst>
                              <p:cond delay="2000"/>
                            </p:stCondLst>
                            <p:childTnLst>
                              <p:par>
                                <p:cTn id="32" presetID="42" presetClass="entr" presetSubtype="0" fill="hold" nodeType="afterEffect">
                                  <p:stCondLst>
                                    <p:cond delay="0"/>
                                  </p:stCondLst>
                                  <p:childTnLst>
                                    <p:set>
                                      <p:cBhvr>
                                        <p:cTn id="33" dur="1" fill="hold">
                                          <p:stCondLst>
                                            <p:cond delay="0"/>
                                          </p:stCondLst>
                                        </p:cTn>
                                        <p:tgtEl>
                                          <p:spTgt spid="42"/>
                                        </p:tgtEl>
                                        <p:attrNameLst>
                                          <p:attrName>style.visibility</p:attrName>
                                        </p:attrNameLst>
                                      </p:cBhvr>
                                      <p:to>
                                        <p:strVal val="visible"/>
                                      </p:to>
                                    </p:set>
                                    <p:animEffect transition="in" filter="fade">
                                      <p:cBhvr>
                                        <p:cTn id="34" dur="500"/>
                                        <p:tgtEl>
                                          <p:spTgt spid="42"/>
                                        </p:tgtEl>
                                      </p:cBhvr>
                                    </p:animEffect>
                                    <p:anim calcmode="lin" valueType="num">
                                      <p:cBhvr>
                                        <p:cTn id="35" dur="500" fill="hold"/>
                                        <p:tgtEl>
                                          <p:spTgt spid="42"/>
                                        </p:tgtEl>
                                        <p:attrNameLst>
                                          <p:attrName>ppt_x</p:attrName>
                                        </p:attrNameLst>
                                      </p:cBhvr>
                                      <p:tavLst>
                                        <p:tav tm="0">
                                          <p:val>
                                            <p:strVal val="#ppt_x"/>
                                          </p:val>
                                        </p:tav>
                                        <p:tav tm="100000">
                                          <p:val>
                                            <p:strVal val="#ppt_x"/>
                                          </p:val>
                                        </p:tav>
                                      </p:tavLst>
                                    </p:anim>
                                    <p:anim calcmode="lin" valueType="num">
                                      <p:cBhvr>
                                        <p:cTn id="36" dur="500" fill="hold"/>
                                        <p:tgtEl>
                                          <p:spTgt spid="42"/>
                                        </p:tgtEl>
                                        <p:attrNameLst>
                                          <p:attrName>ppt_y</p:attrName>
                                        </p:attrNameLst>
                                      </p:cBhvr>
                                      <p:tavLst>
                                        <p:tav tm="0">
                                          <p:val>
                                            <p:strVal val="#ppt_y+.1"/>
                                          </p:val>
                                        </p:tav>
                                        <p:tav tm="100000">
                                          <p:val>
                                            <p:strVal val="#ppt_y"/>
                                          </p:val>
                                        </p:tav>
                                      </p:tavLst>
                                    </p:anim>
                                  </p:childTnLst>
                                </p:cTn>
                              </p:par>
                            </p:childTnLst>
                          </p:cTn>
                        </p:par>
                        <p:par>
                          <p:cTn id="37" fill="hold">
                            <p:stCondLst>
                              <p:cond delay="2500"/>
                            </p:stCondLst>
                            <p:childTnLst>
                              <p:par>
                                <p:cTn id="38" presetID="53" presetClass="entr" presetSubtype="16" fill="hold" grpId="0" nodeType="afterEffect">
                                  <p:stCondLst>
                                    <p:cond delay="0"/>
                                  </p:stCondLst>
                                  <p:childTnLst>
                                    <p:set>
                                      <p:cBhvr>
                                        <p:cTn id="39" dur="1" fill="hold">
                                          <p:stCondLst>
                                            <p:cond delay="0"/>
                                          </p:stCondLst>
                                        </p:cTn>
                                        <p:tgtEl>
                                          <p:spTgt spid="35"/>
                                        </p:tgtEl>
                                        <p:attrNameLst>
                                          <p:attrName>style.visibility</p:attrName>
                                        </p:attrNameLst>
                                      </p:cBhvr>
                                      <p:to>
                                        <p:strVal val="visible"/>
                                      </p:to>
                                    </p:set>
                                    <p:anim calcmode="lin" valueType="num">
                                      <p:cBhvr>
                                        <p:cTn id="40" dur="500" fill="hold"/>
                                        <p:tgtEl>
                                          <p:spTgt spid="35"/>
                                        </p:tgtEl>
                                        <p:attrNameLst>
                                          <p:attrName>ppt_w</p:attrName>
                                        </p:attrNameLst>
                                      </p:cBhvr>
                                      <p:tavLst>
                                        <p:tav tm="0">
                                          <p:val>
                                            <p:fltVal val="0"/>
                                          </p:val>
                                        </p:tav>
                                        <p:tav tm="100000">
                                          <p:val>
                                            <p:strVal val="#ppt_w"/>
                                          </p:val>
                                        </p:tav>
                                      </p:tavLst>
                                    </p:anim>
                                    <p:anim calcmode="lin" valueType="num">
                                      <p:cBhvr>
                                        <p:cTn id="41" dur="500" fill="hold"/>
                                        <p:tgtEl>
                                          <p:spTgt spid="35"/>
                                        </p:tgtEl>
                                        <p:attrNameLst>
                                          <p:attrName>ppt_h</p:attrName>
                                        </p:attrNameLst>
                                      </p:cBhvr>
                                      <p:tavLst>
                                        <p:tav tm="0">
                                          <p:val>
                                            <p:fltVal val="0"/>
                                          </p:val>
                                        </p:tav>
                                        <p:tav tm="100000">
                                          <p:val>
                                            <p:strVal val="#ppt_h"/>
                                          </p:val>
                                        </p:tav>
                                      </p:tavLst>
                                    </p:anim>
                                    <p:animEffect transition="in" filter="fade">
                                      <p:cBhvr>
                                        <p:cTn id="42" dur="500"/>
                                        <p:tgtEl>
                                          <p:spTgt spid="35"/>
                                        </p:tgtEl>
                                      </p:cBhvr>
                                    </p:animEffect>
                                  </p:childTnLst>
                                </p:cTn>
                              </p:par>
                            </p:childTnLst>
                          </p:cTn>
                        </p:par>
                        <p:par>
                          <p:cTn id="43" fill="hold">
                            <p:stCondLst>
                              <p:cond delay="3000"/>
                            </p:stCondLst>
                            <p:childTnLst>
                              <p:par>
                                <p:cTn id="44" presetID="31" presetClass="entr" presetSubtype="0" fill="hold" nodeType="afterEffect">
                                  <p:stCondLst>
                                    <p:cond delay="0"/>
                                  </p:stCondLst>
                                  <p:childTnLst>
                                    <p:set>
                                      <p:cBhvr>
                                        <p:cTn id="45" dur="1" fill="hold">
                                          <p:stCondLst>
                                            <p:cond delay="0"/>
                                          </p:stCondLst>
                                        </p:cTn>
                                        <p:tgtEl>
                                          <p:spTgt spid="46"/>
                                        </p:tgtEl>
                                        <p:attrNameLst>
                                          <p:attrName>style.visibility</p:attrName>
                                        </p:attrNameLst>
                                      </p:cBhvr>
                                      <p:to>
                                        <p:strVal val="visible"/>
                                      </p:to>
                                    </p:set>
                                    <p:anim calcmode="lin" valueType="num">
                                      <p:cBhvr>
                                        <p:cTn id="46" dur="500" fill="hold"/>
                                        <p:tgtEl>
                                          <p:spTgt spid="46"/>
                                        </p:tgtEl>
                                        <p:attrNameLst>
                                          <p:attrName>ppt_w</p:attrName>
                                        </p:attrNameLst>
                                      </p:cBhvr>
                                      <p:tavLst>
                                        <p:tav tm="0">
                                          <p:val>
                                            <p:fltVal val="0"/>
                                          </p:val>
                                        </p:tav>
                                        <p:tav tm="100000">
                                          <p:val>
                                            <p:strVal val="#ppt_w"/>
                                          </p:val>
                                        </p:tav>
                                      </p:tavLst>
                                    </p:anim>
                                    <p:anim calcmode="lin" valueType="num">
                                      <p:cBhvr>
                                        <p:cTn id="47" dur="500" fill="hold"/>
                                        <p:tgtEl>
                                          <p:spTgt spid="46"/>
                                        </p:tgtEl>
                                        <p:attrNameLst>
                                          <p:attrName>ppt_h</p:attrName>
                                        </p:attrNameLst>
                                      </p:cBhvr>
                                      <p:tavLst>
                                        <p:tav tm="0">
                                          <p:val>
                                            <p:fltVal val="0"/>
                                          </p:val>
                                        </p:tav>
                                        <p:tav tm="100000">
                                          <p:val>
                                            <p:strVal val="#ppt_h"/>
                                          </p:val>
                                        </p:tav>
                                      </p:tavLst>
                                    </p:anim>
                                    <p:anim calcmode="lin" valueType="num">
                                      <p:cBhvr>
                                        <p:cTn id="48" dur="500" fill="hold"/>
                                        <p:tgtEl>
                                          <p:spTgt spid="46"/>
                                        </p:tgtEl>
                                        <p:attrNameLst>
                                          <p:attrName>style.rotation</p:attrName>
                                        </p:attrNameLst>
                                      </p:cBhvr>
                                      <p:tavLst>
                                        <p:tav tm="0">
                                          <p:val>
                                            <p:fltVal val="90"/>
                                          </p:val>
                                        </p:tav>
                                        <p:tav tm="100000">
                                          <p:val>
                                            <p:fltVal val="0"/>
                                          </p:val>
                                        </p:tav>
                                      </p:tavLst>
                                    </p:anim>
                                    <p:animEffect transition="in" filter="fade">
                                      <p:cBhvr>
                                        <p:cTn id="49" dur="500"/>
                                        <p:tgtEl>
                                          <p:spTgt spid="46"/>
                                        </p:tgtEl>
                                      </p:cBhvr>
                                    </p:animEffect>
                                  </p:childTnLst>
                                </p:cTn>
                              </p:par>
                            </p:childTnLst>
                          </p:cTn>
                        </p:par>
                        <p:par>
                          <p:cTn id="50" fill="hold">
                            <p:stCondLst>
                              <p:cond delay="3500"/>
                            </p:stCondLst>
                            <p:childTnLst>
                              <p:par>
                                <p:cTn id="51" presetID="42" presetClass="entr" presetSubtype="0" fill="hold" nodeType="afterEffect">
                                  <p:stCondLst>
                                    <p:cond delay="0"/>
                                  </p:stCondLst>
                                  <p:childTnLst>
                                    <p:set>
                                      <p:cBhvr>
                                        <p:cTn id="52" dur="1" fill="hold">
                                          <p:stCondLst>
                                            <p:cond delay="0"/>
                                          </p:stCondLst>
                                        </p:cTn>
                                        <p:tgtEl>
                                          <p:spTgt spid="69"/>
                                        </p:tgtEl>
                                        <p:attrNameLst>
                                          <p:attrName>style.visibility</p:attrName>
                                        </p:attrNameLst>
                                      </p:cBhvr>
                                      <p:to>
                                        <p:strVal val="visible"/>
                                      </p:to>
                                    </p:set>
                                    <p:animEffect transition="in" filter="fade">
                                      <p:cBhvr>
                                        <p:cTn id="53" dur="500"/>
                                        <p:tgtEl>
                                          <p:spTgt spid="69"/>
                                        </p:tgtEl>
                                      </p:cBhvr>
                                    </p:animEffect>
                                    <p:anim calcmode="lin" valueType="num">
                                      <p:cBhvr>
                                        <p:cTn id="54" dur="500" fill="hold"/>
                                        <p:tgtEl>
                                          <p:spTgt spid="69"/>
                                        </p:tgtEl>
                                        <p:attrNameLst>
                                          <p:attrName>ppt_x</p:attrName>
                                        </p:attrNameLst>
                                      </p:cBhvr>
                                      <p:tavLst>
                                        <p:tav tm="0">
                                          <p:val>
                                            <p:strVal val="#ppt_x"/>
                                          </p:val>
                                        </p:tav>
                                        <p:tav tm="100000">
                                          <p:val>
                                            <p:strVal val="#ppt_x"/>
                                          </p:val>
                                        </p:tav>
                                      </p:tavLst>
                                    </p:anim>
                                    <p:anim calcmode="lin" valueType="num">
                                      <p:cBhvr>
                                        <p:cTn id="55" dur="500" fill="hold"/>
                                        <p:tgtEl>
                                          <p:spTgt spid="69"/>
                                        </p:tgtEl>
                                        <p:attrNameLst>
                                          <p:attrName>ppt_y</p:attrName>
                                        </p:attrNameLst>
                                      </p:cBhvr>
                                      <p:tavLst>
                                        <p:tav tm="0">
                                          <p:val>
                                            <p:strVal val="#ppt_y+.1"/>
                                          </p:val>
                                        </p:tav>
                                        <p:tav tm="100000">
                                          <p:val>
                                            <p:strVal val="#ppt_y"/>
                                          </p:val>
                                        </p:tav>
                                      </p:tavLst>
                                    </p:anim>
                                  </p:childTnLst>
                                </p:cTn>
                              </p:par>
                            </p:childTnLst>
                          </p:cTn>
                        </p:par>
                        <p:par>
                          <p:cTn id="56" fill="hold">
                            <p:stCondLst>
                              <p:cond delay="4000"/>
                            </p:stCondLst>
                            <p:childTnLst>
                              <p:par>
                                <p:cTn id="57" presetID="53" presetClass="entr" presetSubtype="16" fill="hold" grpId="0" nodeType="afterEffect">
                                  <p:stCondLst>
                                    <p:cond delay="0"/>
                                  </p:stCondLst>
                                  <p:childTnLst>
                                    <p:set>
                                      <p:cBhvr>
                                        <p:cTn id="58" dur="1" fill="hold">
                                          <p:stCondLst>
                                            <p:cond delay="0"/>
                                          </p:stCondLst>
                                        </p:cTn>
                                        <p:tgtEl>
                                          <p:spTgt spid="36"/>
                                        </p:tgtEl>
                                        <p:attrNameLst>
                                          <p:attrName>style.visibility</p:attrName>
                                        </p:attrNameLst>
                                      </p:cBhvr>
                                      <p:to>
                                        <p:strVal val="visible"/>
                                      </p:to>
                                    </p:set>
                                    <p:anim calcmode="lin" valueType="num">
                                      <p:cBhvr>
                                        <p:cTn id="59" dur="500" fill="hold"/>
                                        <p:tgtEl>
                                          <p:spTgt spid="36"/>
                                        </p:tgtEl>
                                        <p:attrNameLst>
                                          <p:attrName>ppt_w</p:attrName>
                                        </p:attrNameLst>
                                      </p:cBhvr>
                                      <p:tavLst>
                                        <p:tav tm="0">
                                          <p:val>
                                            <p:fltVal val="0"/>
                                          </p:val>
                                        </p:tav>
                                        <p:tav tm="100000">
                                          <p:val>
                                            <p:strVal val="#ppt_w"/>
                                          </p:val>
                                        </p:tav>
                                      </p:tavLst>
                                    </p:anim>
                                    <p:anim calcmode="lin" valueType="num">
                                      <p:cBhvr>
                                        <p:cTn id="60" dur="500" fill="hold"/>
                                        <p:tgtEl>
                                          <p:spTgt spid="36"/>
                                        </p:tgtEl>
                                        <p:attrNameLst>
                                          <p:attrName>ppt_h</p:attrName>
                                        </p:attrNameLst>
                                      </p:cBhvr>
                                      <p:tavLst>
                                        <p:tav tm="0">
                                          <p:val>
                                            <p:fltVal val="0"/>
                                          </p:val>
                                        </p:tav>
                                        <p:tav tm="100000">
                                          <p:val>
                                            <p:strVal val="#ppt_h"/>
                                          </p:val>
                                        </p:tav>
                                      </p:tavLst>
                                    </p:anim>
                                    <p:animEffect transition="in" filter="fade">
                                      <p:cBhvr>
                                        <p:cTn id="61" dur="500"/>
                                        <p:tgtEl>
                                          <p:spTgt spid="36"/>
                                        </p:tgtEl>
                                      </p:cBhvr>
                                    </p:animEffect>
                                  </p:childTnLst>
                                </p:cTn>
                              </p:par>
                            </p:childTnLst>
                          </p:cTn>
                        </p:par>
                        <p:par>
                          <p:cTn id="62" fill="hold">
                            <p:stCondLst>
                              <p:cond delay="4500"/>
                            </p:stCondLst>
                            <p:childTnLst>
                              <p:par>
                                <p:cTn id="63" presetID="31" presetClass="entr" presetSubtype="0" fill="hold" nodeType="afterEffect">
                                  <p:stCondLst>
                                    <p:cond delay="0"/>
                                  </p:stCondLst>
                                  <p:childTnLst>
                                    <p:set>
                                      <p:cBhvr>
                                        <p:cTn id="64" dur="1" fill="hold">
                                          <p:stCondLst>
                                            <p:cond delay="0"/>
                                          </p:stCondLst>
                                        </p:cTn>
                                        <p:tgtEl>
                                          <p:spTgt spid="54"/>
                                        </p:tgtEl>
                                        <p:attrNameLst>
                                          <p:attrName>style.visibility</p:attrName>
                                        </p:attrNameLst>
                                      </p:cBhvr>
                                      <p:to>
                                        <p:strVal val="visible"/>
                                      </p:to>
                                    </p:set>
                                    <p:anim calcmode="lin" valueType="num">
                                      <p:cBhvr>
                                        <p:cTn id="65" dur="500" fill="hold"/>
                                        <p:tgtEl>
                                          <p:spTgt spid="54"/>
                                        </p:tgtEl>
                                        <p:attrNameLst>
                                          <p:attrName>ppt_w</p:attrName>
                                        </p:attrNameLst>
                                      </p:cBhvr>
                                      <p:tavLst>
                                        <p:tav tm="0">
                                          <p:val>
                                            <p:fltVal val="0"/>
                                          </p:val>
                                        </p:tav>
                                        <p:tav tm="100000">
                                          <p:val>
                                            <p:strVal val="#ppt_w"/>
                                          </p:val>
                                        </p:tav>
                                      </p:tavLst>
                                    </p:anim>
                                    <p:anim calcmode="lin" valueType="num">
                                      <p:cBhvr>
                                        <p:cTn id="66" dur="500" fill="hold"/>
                                        <p:tgtEl>
                                          <p:spTgt spid="54"/>
                                        </p:tgtEl>
                                        <p:attrNameLst>
                                          <p:attrName>ppt_h</p:attrName>
                                        </p:attrNameLst>
                                      </p:cBhvr>
                                      <p:tavLst>
                                        <p:tav tm="0">
                                          <p:val>
                                            <p:fltVal val="0"/>
                                          </p:val>
                                        </p:tav>
                                        <p:tav tm="100000">
                                          <p:val>
                                            <p:strVal val="#ppt_h"/>
                                          </p:val>
                                        </p:tav>
                                      </p:tavLst>
                                    </p:anim>
                                    <p:anim calcmode="lin" valueType="num">
                                      <p:cBhvr>
                                        <p:cTn id="67" dur="500" fill="hold"/>
                                        <p:tgtEl>
                                          <p:spTgt spid="54"/>
                                        </p:tgtEl>
                                        <p:attrNameLst>
                                          <p:attrName>style.rotation</p:attrName>
                                        </p:attrNameLst>
                                      </p:cBhvr>
                                      <p:tavLst>
                                        <p:tav tm="0">
                                          <p:val>
                                            <p:fltVal val="90"/>
                                          </p:val>
                                        </p:tav>
                                        <p:tav tm="100000">
                                          <p:val>
                                            <p:fltVal val="0"/>
                                          </p:val>
                                        </p:tav>
                                      </p:tavLst>
                                    </p:anim>
                                    <p:animEffect transition="in" filter="fade">
                                      <p:cBhvr>
                                        <p:cTn id="68" dur="500"/>
                                        <p:tgtEl>
                                          <p:spTgt spid="54"/>
                                        </p:tgtEl>
                                      </p:cBhvr>
                                    </p:animEffect>
                                  </p:childTnLst>
                                </p:cTn>
                              </p:par>
                            </p:childTnLst>
                          </p:cTn>
                        </p:par>
                        <p:par>
                          <p:cTn id="69" fill="hold">
                            <p:stCondLst>
                              <p:cond delay="5000"/>
                            </p:stCondLst>
                            <p:childTnLst>
                              <p:par>
                                <p:cTn id="70" presetID="42" presetClass="entr" presetSubtype="0" fill="hold" nodeType="afterEffect">
                                  <p:stCondLst>
                                    <p:cond delay="0"/>
                                  </p:stCondLst>
                                  <p:childTnLst>
                                    <p:set>
                                      <p:cBhvr>
                                        <p:cTn id="71" dur="1" fill="hold">
                                          <p:stCondLst>
                                            <p:cond delay="0"/>
                                          </p:stCondLst>
                                        </p:cTn>
                                        <p:tgtEl>
                                          <p:spTgt spid="73"/>
                                        </p:tgtEl>
                                        <p:attrNameLst>
                                          <p:attrName>style.visibility</p:attrName>
                                        </p:attrNameLst>
                                      </p:cBhvr>
                                      <p:to>
                                        <p:strVal val="visible"/>
                                      </p:to>
                                    </p:set>
                                    <p:animEffect transition="in" filter="fade">
                                      <p:cBhvr>
                                        <p:cTn id="72" dur="500"/>
                                        <p:tgtEl>
                                          <p:spTgt spid="73"/>
                                        </p:tgtEl>
                                      </p:cBhvr>
                                    </p:animEffect>
                                    <p:anim calcmode="lin" valueType="num">
                                      <p:cBhvr>
                                        <p:cTn id="73" dur="500" fill="hold"/>
                                        <p:tgtEl>
                                          <p:spTgt spid="73"/>
                                        </p:tgtEl>
                                        <p:attrNameLst>
                                          <p:attrName>ppt_x</p:attrName>
                                        </p:attrNameLst>
                                      </p:cBhvr>
                                      <p:tavLst>
                                        <p:tav tm="0">
                                          <p:val>
                                            <p:strVal val="#ppt_x"/>
                                          </p:val>
                                        </p:tav>
                                        <p:tav tm="100000">
                                          <p:val>
                                            <p:strVal val="#ppt_x"/>
                                          </p:val>
                                        </p:tav>
                                      </p:tavLst>
                                    </p:anim>
                                    <p:anim calcmode="lin" valueType="num">
                                      <p:cBhvr>
                                        <p:cTn id="74" dur="500" fill="hold"/>
                                        <p:tgtEl>
                                          <p:spTgt spid="73"/>
                                        </p:tgtEl>
                                        <p:attrNameLst>
                                          <p:attrName>ppt_y</p:attrName>
                                        </p:attrNameLst>
                                      </p:cBhvr>
                                      <p:tavLst>
                                        <p:tav tm="0">
                                          <p:val>
                                            <p:strVal val="#ppt_y+.1"/>
                                          </p:val>
                                        </p:tav>
                                        <p:tav tm="100000">
                                          <p:val>
                                            <p:strVal val="#ppt_y"/>
                                          </p:val>
                                        </p:tav>
                                      </p:tavLst>
                                    </p:anim>
                                  </p:childTnLst>
                                </p:cTn>
                              </p:par>
                            </p:childTnLst>
                          </p:cTn>
                        </p:par>
                        <p:par>
                          <p:cTn id="75" fill="hold">
                            <p:stCondLst>
                              <p:cond delay="5500"/>
                            </p:stCondLst>
                            <p:childTnLst>
                              <p:par>
                                <p:cTn id="76" presetID="53" presetClass="entr" presetSubtype="16" fill="hold" grpId="0" nodeType="afterEffect">
                                  <p:stCondLst>
                                    <p:cond delay="0"/>
                                  </p:stCondLst>
                                  <p:childTnLst>
                                    <p:set>
                                      <p:cBhvr>
                                        <p:cTn id="77" dur="1" fill="hold">
                                          <p:stCondLst>
                                            <p:cond delay="0"/>
                                          </p:stCondLst>
                                        </p:cTn>
                                        <p:tgtEl>
                                          <p:spTgt spid="37"/>
                                        </p:tgtEl>
                                        <p:attrNameLst>
                                          <p:attrName>style.visibility</p:attrName>
                                        </p:attrNameLst>
                                      </p:cBhvr>
                                      <p:to>
                                        <p:strVal val="visible"/>
                                      </p:to>
                                    </p:set>
                                    <p:anim calcmode="lin" valueType="num">
                                      <p:cBhvr>
                                        <p:cTn id="78" dur="500" fill="hold"/>
                                        <p:tgtEl>
                                          <p:spTgt spid="37"/>
                                        </p:tgtEl>
                                        <p:attrNameLst>
                                          <p:attrName>ppt_w</p:attrName>
                                        </p:attrNameLst>
                                      </p:cBhvr>
                                      <p:tavLst>
                                        <p:tav tm="0">
                                          <p:val>
                                            <p:fltVal val="0"/>
                                          </p:val>
                                        </p:tav>
                                        <p:tav tm="100000">
                                          <p:val>
                                            <p:strVal val="#ppt_w"/>
                                          </p:val>
                                        </p:tav>
                                      </p:tavLst>
                                    </p:anim>
                                    <p:anim calcmode="lin" valueType="num">
                                      <p:cBhvr>
                                        <p:cTn id="79" dur="500" fill="hold"/>
                                        <p:tgtEl>
                                          <p:spTgt spid="37"/>
                                        </p:tgtEl>
                                        <p:attrNameLst>
                                          <p:attrName>ppt_h</p:attrName>
                                        </p:attrNameLst>
                                      </p:cBhvr>
                                      <p:tavLst>
                                        <p:tav tm="0">
                                          <p:val>
                                            <p:fltVal val="0"/>
                                          </p:val>
                                        </p:tav>
                                        <p:tav tm="100000">
                                          <p:val>
                                            <p:strVal val="#ppt_h"/>
                                          </p:val>
                                        </p:tav>
                                      </p:tavLst>
                                    </p:anim>
                                    <p:animEffect transition="in" filter="fade">
                                      <p:cBhvr>
                                        <p:cTn id="80" dur="500"/>
                                        <p:tgtEl>
                                          <p:spTgt spid="37"/>
                                        </p:tgtEl>
                                      </p:cBhvr>
                                    </p:animEffect>
                                  </p:childTnLst>
                                </p:cTn>
                              </p:par>
                            </p:childTnLst>
                          </p:cTn>
                        </p:par>
                        <p:par>
                          <p:cTn id="81" fill="hold">
                            <p:stCondLst>
                              <p:cond delay="6000"/>
                            </p:stCondLst>
                            <p:childTnLst>
                              <p:par>
                                <p:cTn id="82" presetID="31" presetClass="entr" presetSubtype="0" fill="hold" nodeType="afterEffect">
                                  <p:stCondLst>
                                    <p:cond delay="0"/>
                                  </p:stCondLst>
                                  <p:childTnLst>
                                    <p:set>
                                      <p:cBhvr>
                                        <p:cTn id="83" dur="1" fill="hold">
                                          <p:stCondLst>
                                            <p:cond delay="0"/>
                                          </p:stCondLst>
                                        </p:cTn>
                                        <p:tgtEl>
                                          <p:spTgt spid="60"/>
                                        </p:tgtEl>
                                        <p:attrNameLst>
                                          <p:attrName>style.visibility</p:attrName>
                                        </p:attrNameLst>
                                      </p:cBhvr>
                                      <p:to>
                                        <p:strVal val="visible"/>
                                      </p:to>
                                    </p:set>
                                    <p:anim calcmode="lin" valueType="num">
                                      <p:cBhvr>
                                        <p:cTn id="84" dur="500" fill="hold"/>
                                        <p:tgtEl>
                                          <p:spTgt spid="60"/>
                                        </p:tgtEl>
                                        <p:attrNameLst>
                                          <p:attrName>ppt_w</p:attrName>
                                        </p:attrNameLst>
                                      </p:cBhvr>
                                      <p:tavLst>
                                        <p:tav tm="0">
                                          <p:val>
                                            <p:fltVal val="0"/>
                                          </p:val>
                                        </p:tav>
                                        <p:tav tm="100000">
                                          <p:val>
                                            <p:strVal val="#ppt_w"/>
                                          </p:val>
                                        </p:tav>
                                      </p:tavLst>
                                    </p:anim>
                                    <p:anim calcmode="lin" valueType="num">
                                      <p:cBhvr>
                                        <p:cTn id="85" dur="500" fill="hold"/>
                                        <p:tgtEl>
                                          <p:spTgt spid="60"/>
                                        </p:tgtEl>
                                        <p:attrNameLst>
                                          <p:attrName>ppt_h</p:attrName>
                                        </p:attrNameLst>
                                      </p:cBhvr>
                                      <p:tavLst>
                                        <p:tav tm="0">
                                          <p:val>
                                            <p:fltVal val="0"/>
                                          </p:val>
                                        </p:tav>
                                        <p:tav tm="100000">
                                          <p:val>
                                            <p:strVal val="#ppt_h"/>
                                          </p:val>
                                        </p:tav>
                                      </p:tavLst>
                                    </p:anim>
                                    <p:anim calcmode="lin" valueType="num">
                                      <p:cBhvr>
                                        <p:cTn id="86" dur="500" fill="hold"/>
                                        <p:tgtEl>
                                          <p:spTgt spid="60"/>
                                        </p:tgtEl>
                                        <p:attrNameLst>
                                          <p:attrName>style.rotation</p:attrName>
                                        </p:attrNameLst>
                                      </p:cBhvr>
                                      <p:tavLst>
                                        <p:tav tm="0">
                                          <p:val>
                                            <p:fltVal val="90"/>
                                          </p:val>
                                        </p:tav>
                                        <p:tav tm="100000">
                                          <p:val>
                                            <p:fltVal val="0"/>
                                          </p:val>
                                        </p:tav>
                                      </p:tavLst>
                                    </p:anim>
                                    <p:animEffect transition="in" filter="fade">
                                      <p:cBhvr>
                                        <p:cTn id="87" dur="500"/>
                                        <p:tgtEl>
                                          <p:spTgt spid="60"/>
                                        </p:tgtEl>
                                      </p:cBhvr>
                                    </p:animEffect>
                                  </p:childTnLst>
                                </p:cTn>
                              </p:par>
                            </p:childTnLst>
                          </p:cTn>
                        </p:par>
                        <p:par>
                          <p:cTn id="88" fill="hold">
                            <p:stCondLst>
                              <p:cond delay="6500"/>
                            </p:stCondLst>
                            <p:childTnLst>
                              <p:par>
                                <p:cTn id="89" presetID="42" presetClass="entr" presetSubtype="0" fill="hold" nodeType="afterEffect">
                                  <p:stCondLst>
                                    <p:cond delay="0"/>
                                  </p:stCondLst>
                                  <p:childTnLst>
                                    <p:set>
                                      <p:cBhvr>
                                        <p:cTn id="90" dur="1" fill="hold">
                                          <p:stCondLst>
                                            <p:cond delay="0"/>
                                          </p:stCondLst>
                                        </p:cTn>
                                        <p:tgtEl>
                                          <p:spTgt spid="77"/>
                                        </p:tgtEl>
                                        <p:attrNameLst>
                                          <p:attrName>style.visibility</p:attrName>
                                        </p:attrNameLst>
                                      </p:cBhvr>
                                      <p:to>
                                        <p:strVal val="visible"/>
                                      </p:to>
                                    </p:set>
                                    <p:animEffect transition="in" filter="fade">
                                      <p:cBhvr>
                                        <p:cTn id="91" dur="500"/>
                                        <p:tgtEl>
                                          <p:spTgt spid="77"/>
                                        </p:tgtEl>
                                      </p:cBhvr>
                                    </p:animEffect>
                                    <p:anim calcmode="lin" valueType="num">
                                      <p:cBhvr>
                                        <p:cTn id="92" dur="500" fill="hold"/>
                                        <p:tgtEl>
                                          <p:spTgt spid="77"/>
                                        </p:tgtEl>
                                        <p:attrNameLst>
                                          <p:attrName>ppt_x</p:attrName>
                                        </p:attrNameLst>
                                      </p:cBhvr>
                                      <p:tavLst>
                                        <p:tav tm="0">
                                          <p:val>
                                            <p:strVal val="#ppt_x"/>
                                          </p:val>
                                        </p:tav>
                                        <p:tav tm="100000">
                                          <p:val>
                                            <p:strVal val="#ppt_x"/>
                                          </p:val>
                                        </p:tav>
                                      </p:tavLst>
                                    </p:anim>
                                    <p:anim calcmode="lin" valueType="num">
                                      <p:cBhvr>
                                        <p:cTn id="93" dur="500" fill="hold"/>
                                        <p:tgtEl>
                                          <p:spTgt spid="77"/>
                                        </p:tgtEl>
                                        <p:attrNameLst>
                                          <p:attrName>ppt_y</p:attrName>
                                        </p:attrNameLst>
                                      </p:cBhvr>
                                      <p:tavLst>
                                        <p:tav tm="0">
                                          <p:val>
                                            <p:strVal val="#ppt_y+.1"/>
                                          </p:val>
                                        </p:tav>
                                        <p:tav tm="100000">
                                          <p:val>
                                            <p:strVal val="#ppt_y"/>
                                          </p:val>
                                        </p:tav>
                                      </p:tavLst>
                                    </p:anim>
                                  </p:childTnLst>
                                </p:cTn>
                              </p:par>
                            </p:childTnLst>
                          </p:cTn>
                        </p:par>
                        <p:par>
                          <p:cTn id="94" fill="hold">
                            <p:stCondLst>
                              <p:cond delay="7000"/>
                            </p:stCondLst>
                            <p:childTnLst>
                              <p:par>
                                <p:cTn id="95" presetID="53" presetClass="entr" presetSubtype="16" fill="hold" grpId="0" nodeType="afterEffect">
                                  <p:stCondLst>
                                    <p:cond delay="0"/>
                                  </p:stCondLst>
                                  <p:childTnLst>
                                    <p:set>
                                      <p:cBhvr>
                                        <p:cTn id="96" dur="1" fill="hold">
                                          <p:stCondLst>
                                            <p:cond delay="0"/>
                                          </p:stCondLst>
                                        </p:cTn>
                                        <p:tgtEl>
                                          <p:spTgt spid="38"/>
                                        </p:tgtEl>
                                        <p:attrNameLst>
                                          <p:attrName>style.visibility</p:attrName>
                                        </p:attrNameLst>
                                      </p:cBhvr>
                                      <p:to>
                                        <p:strVal val="visible"/>
                                      </p:to>
                                    </p:set>
                                    <p:anim calcmode="lin" valueType="num">
                                      <p:cBhvr>
                                        <p:cTn id="97" dur="500" fill="hold"/>
                                        <p:tgtEl>
                                          <p:spTgt spid="38"/>
                                        </p:tgtEl>
                                        <p:attrNameLst>
                                          <p:attrName>ppt_w</p:attrName>
                                        </p:attrNameLst>
                                      </p:cBhvr>
                                      <p:tavLst>
                                        <p:tav tm="0">
                                          <p:val>
                                            <p:fltVal val="0"/>
                                          </p:val>
                                        </p:tav>
                                        <p:tav tm="100000">
                                          <p:val>
                                            <p:strVal val="#ppt_w"/>
                                          </p:val>
                                        </p:tav>
                                      </p:tavLst>
                                    </p:anim>
                                    <p:anim calcmode="lin" valueType="num">
                                      <p:cBhvr>
                                        <p:cTn id="98" dur="500" fill="hold"/>
                                        <p:tgtEl>
                                          <p:spTgt spid="38"/>
                                        </p:tgtEl>
                                        <p:attrNameLst>
                                          <p:attrName>ppt_h</p:attrName>
                                        </p:attrNameLst>
                                      </p:cBhvr>
                                      <p:tavLst>
                                        <p:tav tm="0">
                                          <p:val>
                                            <p:fltVal val="0"/>
                                          </p:val>
                                        </p:tav>
                                        <p:tav tm="100000">
                                          <p:val>
                                            <p:strVal val="#ppt_h"/>
                                          </p:val>
                                        </p:tav>
                                      </p:tavLst>
                                    </p:anim>
                                    <p:animEffect transition="in" filter="fade">
                                      <p:cBhvr>
                                        <p:cTn id="99" dur="500"/>
                                        <p:tgtEl>
                                          <p:spTgt spid="38"/>
                                        </p:tgtEl>
                                      </p:cBhvr>
                                    </p:animEffect>
                                  </p:childTnLst>
                                </p:cTn>
                              </p:par>
                            </p:childTnLst>
                          </p:cTn>
                        </p:par>
                        <p:par>
                          <p:cTn id="100" fill="hold">
                            <p:stCondLst>
                              <p:cond delay="7500"/>
                            </p:stCondLst>
                            <p:childTnLst>
                              <p:par>
                                <p:cTn id="101" presetID="31" presetClass="entr" presetSubtype="0" fill="hold" nodeType="afterEffect">
                                  <p:stCondLst>
                                    <p:cond delay="0"/>
                                  </p:stCondLst>
                                  <p:childTnLst>
                                    <p:set>
                                      <p:cBhvr>
                                        <p:cTn id="102" dur="1" fill="hold">
                                          <p:stCondLst>
                                            <p:cond delay="0"/>
                                          </p:stCondLst>
                                        </p:cTn>
                                        <p:tgtEl>
                                          <p:spTgt spid="66"/>
                                        </p:tgtEl>
                                        <p:attrNameLst>
                                          <p:attrName>style.visibility</p:attrName>
                                        </p:attrNameLst>
                                      </p:cBhvr>
                                      <p:to>
                                        <p:strVal val="visible"/>
                                      </p:to>
                                    </p:set>
                                    <p:anim calcmode="lin" valueType="num">
                                      <p:cBhvr>
                                        <p:cTn id="103" dur="500" fill="hold"/>
                                        <p:tgtEl>
                                          <p:spTgt spid="66"/>
                                        </p:tgtEl>
                                        <p:attrNameLst>
                                          <p:attrName>ppt_w</p:attrName>
                                        </p:attrNameLst>
                                      </p:cBhvr>
                                      <p:tavLst>
                                        <p:tav tm="0">
                                          <p:val>
                                            <p:fltVal val="0"/>
                                          </p:val>
                                        </p:tav>
                                        <p:tav tm="100000">
                                          <p:val>
                                            <p:strVal val="#ppt_w"/>
                                          </p:val>
                                        </p:tav>
                                      </p:tavLst>
                                    </p:anim>
                                    <p:anim calcmode="lin" valueType="num">
                                      <p:cBhvr>
                                        <p:cTn id="104" dur="500" fill="hold"/>
                                        <p:tgtEl>
                                          <p:spTgt spid="66"/>
                                        </p:tgtEl>
                                        <p:attrNameLst>
                                          <p:attrName>ppt_h</p:attrName>
                                        </p:attrNameLst>
                                      </p:cBhvr>
                                      <p:tavLst>
                                        <p:tav tm="0">
                                          <p:val>
                                            <p:fltVal val="0"/>
                                          </p:val>
                                        </p:tav>
                                        <p:tav tm="100000">
                                          <p:val>
                                            <p:strVal val="#ppt_h"/>
                                          </p:val>
                                        </p:tav>
                                      </p:tavLst>
                                    </p:anim>
                                    <p:anim calcmode="lin" valueType="num">
                                      <p:cBhvr>
                                        <p:cTn id="105" dur="500" fill="hold"/>
                                        <p:tgtEl>
                                          <p:spTgt spid="66"/>
                                        </p:tgtEl>
                                        <p:attrNameLst>
                                          <p:attrName>style.rotation</p:attrName>
                                        </p:attrNameLst>
                                      </p:cBhvr>
                                      <p:tavLst>
                                        <p:tav tm="0">
                                          <p:val>
                                            <p:fltVal val="90"/>
                                          </p:val>
                                        </p:tav>
                                        <p:tav tm="100000">
                                          <p:val>
                                            <p:fltVal val="0"/>
                                          </p:val>
                                        </p:tav>
                                      </p:tavLst>
                                    </p:anim>
                                    <p:animEffect transition="in" filter="fade">
                                      <p:cBhvr>
                                        <p:cTn id="106" dur="500"/>
                                        <p:tgtEl>
                                          <p:spTgt spid="66"/>
                                        </p:tgtEl>
                                      </p:cBhvr>
                                    </p:animEffect>
                                  </p:childTnLst>
                                </p:cTn>
                              </p:par>
                            </p:childTnLst>
                          </p:cTn>
                        </p:par>
                        <p:par>
                          <p:cTn id="107" fill="hold">
                            <p:stCondLst>
                              <p:cond delay="8000"/>
                            </p:stCondLst>
                            <p:childTnLst>
                              <p:par>
                                <p:cTn id="108" presetID="42" presetClass="entr" presetSubtype="0" fill="hold" nodeType="afterEffect">
                                  <p:stCondLst>
                                    <p:cond delay="0"/>
                                  </p:stCondLst>
                                  <p:childTnLst>
                                    <p:set>
                                      <p:cBhvr>
                                        <p:cTn id="109" dur="1" fill="hold">
                                          <p:stCondLst>
                                            <p:cond delay="0"/>
                                          </p:stCondLst>
                                        </p:cTn>
                                        <p:tgtEl>
                                          <p:spTgt spid="81"/>
                                        </p:tgtEl>
                                        <p:attrNameLst>
                                          <p:attrName>style.visibility</p:attrName>
                                        </p:attrNameLst>
                                      </p:cBhvr>
                                      <p:to>
                                        <p:strVal val="visible"/>
                                      </p:to>
                                    </p:set>
                                    <p:animEffect transition="in" filter="fade">
                                      <p:cBhvr>
                                        <p:cTn id="110" dur="500"/>
                                        <p:tgtEl>
                                          <p:spTgt spid="81"/>
                                        </p:tgtEl>
                                      </p:cBhvr>
                                    </p:animEffect>
                                    <p:anim calcmode="lin" valueType="num">
                                      <p:cBhvr>
                                        <p:cTn id="111" dur="500" fill="hold"/>
                                        <p:tgtEl>
                                          <p:spTgt spid="81"/>
                                        </p:tgtEl>
                                        <p:attrNameLst>
                                          <p:attrName>ppt_x</p:attrName>
                                        </p:attrNameLst>
                                      </p:cBhvr>
                                      <p:tavLst>
                                        <p:tav tm="0">
                                          <p:val>
                                            <p:strVal val="#ppt_x"/>
                                          </p:val>
                                        </p:tav>
                                        <p:tav tm="100000">
                                          <p:val>
                                            <p:strVal val="#ppt_x"/>
                                          </p:val>
                                        </p:tav>
                                      </p:tavLst>
                                    </p:anim>
                                    <p:anim calcmode="lin" valueType="num">
                                      <p:cBhvr>
                                        <p:cTn id="112" dur="500" fill="hold"/>
                                        <p:tgtEl>
                                          <p:spTgt spid="8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7" grpId="0" animBg="1"/>
      <p:bldP spid="38" grpId="0" animBg="1"/>
      <p:bldP spid="9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240"/>
            <a:ext cx="12190414" cy="6857107"/>
          </a:xfrm>
          <a:prstGeom prst="rect">
            <a:avLst/>
          </a:prstGeom>
        </p:spPr>
      </p:pic>
      <p:sp>
        <p:nvSpPr>
          <p:cNvPr id="10" name="矩形 9"/>
          <p:cNvSpPr/>
          <p:nvPr/>
        </p:nvSpPr>
        <p:spPr>
          <a:xfrm>
            <a:off x="0" y="2120201"/>
            <a:ext cx="12190414" cy="2420758"/>
          </a:xfrm>
          <a:prstGeom prst="rect">
            <a:avLst/>
          </a:prstGeom>
          <a:solidFill>
            <a:srgbClr val="C00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02A36"/>
              </a:solidFill>
            </a:endParaRPr>
          </a:p>
        </p:txBody>
      </p:sp>
      <p:sp>
        <p:nvSpPr>
          <p:cNvPr id="11" name="矩形 10"/>
          <p:cNvSpPr/>
          <p:nvPr/>
        </p:nvSpPr>
        <p:spPr>
          <a:xfrm>
            <a:off x="5296877" y="2860463"/>
            <a:ext cx="4285273" cy="830993"/>
          </a:xfrm>
          <a:prstGeom prst="rect">
            <a:avLst/>
          </a:prstGeom>
        </p:spPr>
        <p:txBody>
          <a:bodyPr wrap="square" lIns="91437" tIns="45718" rIns="91437" bIns="45718">
            <a:spAutoFit/>
          </a:bodyPr>
          <a:lstStyle/>
          <a:p>
            <a:r>
              <a:rPr lang="zh-CN" altLang="en-US" sz="4800" b="1" dirty="0">
                <a:solidFill>
                  <a:schemeClr val="bg1"/>
                </a:solidFill>
                <a:latin typeface="微软雅黑" panose="020B0503020204020204" pitchFamily="34" charset="-122"/>
                <a:ea typeface="微软雅黑" panose="020B0503020204020204" pitchFamily="34" charset="-122"/>
              </a:rPr>
              <a:t>点击加入标题</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grpSp>
        <p:nvGrpSpPr>
          <p:cNvPr id="12" name="组合 11"/>
          <p:cNvGrpSpPr/>
          <p:nvPr/>
        </p:nvGrpSpPr>
        <p:grpSpPr>
          <a:xfrm>
            <a:off x="2507143" y="2334303"/>
            <a:ext cx="2209984" cy="1992550"/>
            <a:chOff x="3720691" y="2824413"/>
            <a:chExt cx="1341120" cy="1209172"/>
          </a:xfrm>
        </p:grpSpPr>
        <p:sp>
          <p:nvSpPr>
            <p:cNvPr id="13"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4"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20" name="Freeform 5"/>
          <p:cNvSpPr/>
          <p:nvPr/>
        </p:nvSpPr>
        <p:spPr bwMode="auto">
          <a:xfrm rot="1855731">
            <a:off x="2671950" y="2482896"/>
            <a:ext cx="1880368" cy="169536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C00000"/>
            </a:solidFill>
            <a:prstDash val="sysDash"/>
            <a:miter lim="800000"/>
          </a:ln>
          <a:effectLst/>
        </p:spPr>
        <p:txBody>
          <a:bodyPr vert="horz" wrap="square" lIns="91440" tIns="45720" rIns="91440" bIns="45720" numCol="1" anchor="t" anchorCtr="0" compatLnSpc="1"/>
          <a:lstStyle/>
          <a:p>
            <a:endParaRPr lang="zh-CN" altLang="en-US"/>
          </a:p>
        </p:txBody>
      </p:sp>
      <p:sp>
        <p:nvSpPr>
          <p:cNvPr id="23" name="TextBox 22"/>
          <p:cNvSpPr txBox="1"/>
          <p:nvPr/>
        </p:nvSpPr>
        <p:spPr>
          <a:xfrm>
            <a:off x="3081598" y="2567500"/>
            <a:ext cx="1126806" cy="1446550"/>
          </a:xfrm>
          <a:prstGeom prst="rect">
            <a:avLst/>
          </a:prstGeom>
          <a:noFill/>
        </p:spPr>
        <p:txBody>
          <a:bodyPr wrap="square" rtlCol="0">
            <a:spAutoFit/>
          </a:bodyPr>
          <a:lstStyle/>
          <a:p>
            <a:r>
              <a:rPr lang="en-US" altLang="zh-CN" sz="8800" b="1" dirty="0" smtClean="0">
                <a:solidFill>
                  <a:srgbClr val="C00000"/>
                </a:solidFill>
                <a:latin typeface="微软雅黑" panose="020B0503020204020204" pitchFamily="34" charset="-122"/>
                <a:ea typeface="微软雅黑" panose="020B0503020204020204" pitchFamily="34" charset="-122"/>
              </a:rPr>
              <a:t>B</a:t>
            </a:r>
            <a:endParaRPr lang="zh-CN" altLang="en-US" sz="8800"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500"/>
                                        <p:tgtEl>
                                          <p:spTgt spid="1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par>
                                <p:cTn id="12" presetID="2" presetClass="entr" presetSubtype="8" fill="hold" nodeType="with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additive="base">
                                        <p:cTn id="14" dur="500" fill="hold"/>
                                        <p:tgtEl>
                                          <p:spTgt spid="12"/>
                                        </p:tgtEl>
                                        <p:attrNameLst>
                                          <p:attrName>ppt_x</p:attrName>
                                        </p:attrNameLst>
                                      </p:cBhvr>
                                      <p:tavLst>
                                        <p:tav tm="0">
                                          <p:val>
                                            <p:strVal val="0-#ppt_w/2"/>
                                          </p:val>
                                        </p:tav>
                                        <p:tav tm="100000">
                                          <p:val>
                                            <p:strVal val="#ppt_x"/>
                                          </p:val>
                                        </p:tav>
                                      </p:tavLst>
                                    </p:anim>
                                    <p:anim calcmode="lin" valueType="num">
                                      <p:cBhvr additive="base">
                                        <p:cTn id="15" dur="500" fill="hold"/>
                                        <p:tgtEl>
                                          <p:spTgt spid="12"/>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0"/>
                                  </p:stCondLst>
                                  <p:childTnLst>
                                    <p:set>
                                      <p:cBhvr>
                                        <p:cTn id="17" dur="1" fill="hold">
                                          <p:stCondLst>
                                            <p:cond delay="0"/>
                                          </p:stCondLst>
                                        </p:cTn>
                                        <p:tgtEl>
                                          <p:spTgt spid="20"/>
                                        </p:tgtEl>
                                        <p:attrNameLst>
                                          <p:attrName>style.visibility</p:attrName>
                                        </p:attrNameLst>
                                      </p:cBhvr>
                                      <p:to>
                                        <p:strVal val="visible"/>
                                      </p:to>
                                    </p:set>
                                    <p:anim calcmode="lin" valueType="num">
                                      <p:cBhvr additive="base">
                                        <p:cTn id="18" dur="500" fill="hold"/>
                                        <p:tgtEl>
                                          <p:spTgt spid="20"/>
                                        </p:tgtEl>
                                        <p:attrNameLst>
                                          <p:attrName>ppt_x</p:attrName>
                                        </p:attrNameLst>
                                      </p:cBhvr>
                                      <p:tavLst>
                                        <p:tav tm="0">
                                          <p:val>
                                            <p:strVal val="0-#ppt_w/2"/>
                                          </p:val>
                                        </p:tav>
                                        <p:tav tm="100000">
                                          <p:val>
                                            <p:strVal val="#ppt_x"/>
                                          </p:val>
                                        </p:tav>
                                      </p:tavLst>
                                    </p:anim>
                                    <p:anim calcmode="lin" valueType="num">
                                      <p:cBhvr additive="base">
                                        <p:cTn id="19" dur="500" fill="hold"/>
                                        <p:tgtEl>
                                          <p:spTgt spid="20"/>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1000"/>
                                        <p:tgtEl>
                                          <p:spTgt spid="23"/>
                                        </p:tgtEl>
                                      </p:cBhvr>
                                    </p:animEffect>
                                    <p:anim calcmode="lin" valueType="num">
                                      <p:cBhvr>
                                        <p:cTn id="24" dur="1000" fill="hold"/>
                                        <p:tgtEl>
                                          <p:spTgt spid="23"/>
                                        </p:tgtEl>
                                        <p:attrNameLst>
                                          <p:attrName>ppt_x</p:attrName>
                                        </p:attrNameLst>
                                      </p:cBhvr>
                                      <p:tavLst>
                                        <p:tav tm="0">
                                          <p:val>
                                            <p:strVal val="#ppt_x"/>
                                          </p:val>
                                        </p:tav>
                                        <p:tav tm="100000">
                                          <p:val>
                                            <p:strVal val="#ppt_x"/>
                                          </p:val>
                                        </p:tav>
                                      </p:tavLst>
                                    </p:anim>
                                    <p:anim calcmode="lin" valueType="num">
                                      <p:cBhvr>
                                        <p:cTn id="25" dur="1000" fill="hold"/>
                                        <p:tgtEl>
                                          <p:spTgt spid="23"/>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31" presetClass="entr" presetSubtype="0"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p:cTn id="29" dur="1250" fill="hold"/>
                                        <p:tgtEl>
                                          <p:spTgt spid="11"/>
                                        </p:tgtEl>
                                        <p:attrNameLst>
                                          <p:attrName>ppt_w</p:attrName>
                                        </p:attrNameLst>
                                      </p:cBhvr>
                                      <p:tavLst>
                                        <p:tav tm="0">
                                          <p:val>
                                            <p:fltVal val="0"/>
                                          </p:val>
                                        </p:tav>
                                        <p:tav tm="100000">
                                          <p:val>
                                            <p:strVal val="#ppt_w"/>
                                          </p:val>
                                        </p:tav>
                                      </p:tavLst>
                                    </p:anim>
                                    <p:anim calcmode="lin" valueType="num">
                                      <p:cBhvr>
                                        <p:cTn id="30" dur="1250" fill="hold"/>
                                        <p:tgtEl>
                                          <p:spTgt spid="11"/>
                                        </p:tgtEl>
                                        <p:attrNameLst>
                                          <p:attrName>ppt_h</p:attrName>
                                        </p:attrNameLst>
                                      </p:cBhvr>
                                      <p:tavLst>
                                        <p:tav tm="0">
                                          <p:val>
                                            <p:fltVal val="0"/>
                                          </p:val>
                                        </p:tav>
                                        <p:tav tm="100000">
                                          <p:val>
                                            <p:strVal val="#ppt_h"/>
                                          </p:val>
                                        </p:tav>
                                      </p:tavLst>
                                    </p:anim>
                                    <p:anim calcmode="lin" valueType="num">
                                      <p:cBhvr>
                                        <p:cTn id="31" dur="1250" fill="hold"/>
                                        <p:tgtEl>
                                          <p:spTgt spid="11"/>
                                        </p:tgtEl>
                                        <p:attrNameLst>
                                          <p:attrName>style.rotation</p:attrName>
                                        </p:attrNameLst>
                                      </p:cBhvr>
                                      <p:tavLst>
                                        <p:tav tm="0">
                                          <p:val>
                                            <p:fltVal val="90"/>
                                          </p:val>
                                        </p:tav>
                                        <p:tav tm="100000">
                                          <p:val>
                                            <p:fltVal val="0"/>
                                          </p:val>
                                        </p:tav>
                                      </p:tavLst>
                                    </p:anim>
                                    <p:animEffect transition="in" filter="fade">
                                      <p:cBhvr>
                                        <p:cTn id="32" dur="1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20" grpId="0" animBg="1"/>
      <p:bldP spid="2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0" y="1181099"/>
            <a:ext cx="6241123" cy="221353"/>
            <a:chOff x="0" y="-1"/>
            <a:chExt cx="9985800" cy="287760"/>
          </a:xfrm>
          <a:solidFill>
            <a:srgbClr val="C00000"/>
          </a:solidFill>
        </p:grpSpPr>
        <p:sp>
          <p:nvSpPr>
            <p:cNvPr id="37" name="Shape 5209"/>
            <p:cNvSpPr/>
            <p:nvPr/>
          </p:nvSpPr>
          <p:spPr>
            <a:xfrm>
              <a:off x="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38" name="Shape 5209"/>
            <p:cNvSpPr/>
            <p:nvPr/>
          </p:nvSpPr>
          <p:spPr>
            <a:xfrm>
              <a:off x="249645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39" name="Shape 5209"/>
            <p:cNvSpPr/>
            <p:nvPr/>
          </p:nvSpPr>
          <p:spPr>
            <a:xfrm>
              <a:off x="499290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40" name="Shape 5209"/>
            <p:cNvSpPr/>
            <p:nvPr/>
          </p:nvSpPr>
          <p:spPr>
            <a:xfrm>
              <a:off x="7489350" y="-1"/>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grpSp>
      <p:sp>
        <p:nvSpPr>
          <p:cNvPr id="41" name="Title 1"/>
          <p:cNvSpPr txBox="1"/>
          <p:nvPr/>
        </p:nvSpPr>
        <p:spPr>
          <a:xfrm>
            <a:off x="1001287" y="280385"/>
            <a:ext cx="3477711" cy="614595"/>
          </a:xfrm>
          <a:prstGeom prst="rect">
            <a:avLst/>
          </a:prstGeom>
        </p:spPr>
        <p:txBody>
          <a:bodyPr vert="horz" lIns="115214" tIns="57607" rIns="115214" bIns="57607" rtlCol="0" anchor="ctr">
            <a:noAutofit/>
          </a:bodyPr>
          <a:lstStyle>
            <a:lvl1pPr algn="ctr" defTabSz="1151890" rtl="0" eaLnBrk="1" latinLnBrk="0" hangingPunct="1">
              <a:spcBef>
                <a:spcPct val="0"/>
              </a:spcBef>
              <a:buNone/>
              <a:defRPr sz="5500" kern="1200">
                <a:solidFill>
                  <a:schemeClr val="tx1"/>
                </a:solidFill>
                <a:latin typeface="+mj-lt"/>
                <a:ea typeface="+mj-ea"/>
                <a:cs typeface="+mj-cs"/>
              </a:defRPr>
            </a:lvl1pPr>
          </a:lstStyle>
          <a:p>
            <a:pPr lvl="0"/>
            <a:r>
              <a:rPr lang="zh-CN" altLang="en-US" sz="3500" noProof="0" dirty="0" smtClean="0">
                <a:solidFill>
                  <a:schemeClr val="bg1">
                    <a:lumMod val="50000"/>
                  </a:schemeClr>
                </a:solidFill>
                <a:latin typeface="微软雅黑" panose="020B0503020204020204" pitchFamily="34" charset="-122"/>
                <a:ea typeface="微软雅黑" panose="020B0503020204020204" pitchFamily="34" charset="-122"/>
              </a:rPr>
              <a:t>加入你的描述</a:t>
            </a:r>
            <a:endParaRPr kumimoji="0" lang="en-US" sz="35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grpSp>
        <p:nvGrpSpPr>
          <p:cNvPr id="42" name="组合 41"/>
          <p:cNvGrpSpPr/>
          <p:nvPr/>
        </p:nvGrpSpPr>
        <p:grpSpPr>
          <a:xfrm>
            <a:off x="338067" y="221471"/>
            <a:ext cx="692558" cy="781408"/>
            <a:chOff x="1632857" y="1363189"/>
            <a:chExt cx="1684422" cy="1900524"/>
          </a:xfrm>
        </p:grpSpPr>
        <p:sp>
          <p:nvSpPr>
            <p:cNvPr id="43" name="Freeform 5"/>
            <p:cNvSpPr/>
            <p:nvPr/>
          </p:nvSpPr>
          <p:spPr bwMode="auto">
            <a:xfrm rot="5400000">
              <a:off x="1524806" y="1471240"/>
              <a:ext cx="1900524" cy="168442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152400" dist="38100" dir="2700000" algn="tl" rotWithShape="0">
                <a:prstClr val="black">
                  <a:alpha val="40000"/>
                </a:prstClr>
              </a:outerShdw>
            </a:effectLst>
          </p:spPr>
          <p:txBody>
            <a:bodyPr vert="horz" wrap="square" lIns="68580" tIns="34290" rIns="68580" bIns="34290" numCol="1" anchor="t" anchorCtr="0" compatLnSpc="1"/>
            <a:lstStyle/>
            <a:p>
              <a:pPr algn="ctr"/>
              <a:endParaRPr lang="zh-CN" altLang="en-US"/>
            </a:p>
          </p:txBody>
        </p:sp>
        <p:sp>
          <p:nvSpPr>
            <p:cNvPr id="44" name="Freeform 5"/>
            <p:cNvSpPr/>
            <p:nvPr/>
          </p:nvSpPr>
          <p:spPr bwMode="auto">
            <a:xfrm rot="5400000">
              <a:off x="1782571" y="1699695"/>
              <a:ext cx="1384993" cy="122751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C00000"/>
            </a:solidFill>
            <a:ln w="15875">
              <a:noFill/>
            </a:ln>
            <a:effectLst>
              <a:innerShdw blurRad="63500" dist="25400" dir="8100000">
                <a:prstClr val="black">
                  <a:alpha val="50000"/>
                </a:prstClr>
              </a:innerShdw>
            </a:effectLst>
          </p:spPr>
          <p:txBody>
            <a:bodyPr vert="horz" wrap="square" lIns="68580" tIns="34290" rIns="68580" bIns="34290" numCol="1" anchor="t" anchorCtr="0" compatLnSpc="1"/>
            <a:lstStyle/>
            <a:p>
              <a:pPr algn="ctr"/>
              <a:endParaRPr lang="zh-CN" altLang="en-US"/>
            </a:p>
          </p:txBody>
        </p:sp>
        <p:sp>
          <p:nvSpPr>
            <p:cNvPr id="45" name="文本框 94"/>
            <p:cNvSpPr txBox="1"/>
            <p:nvPr/>
          </p:nvSpPr>
          <p:spPr>
            <a:xfrm>
              <a:off x="1708736" y="1617123"/>
              <a:ext cx="1539044" cy="1366135"/>
            </a:xfrm>
            <a:prstGeom prst="rect">
              <a:avLst/>
            </a:prstGeom>
            <a:noFill/>
          </p:spPr>
          <p:txBody>
            <a:bodyPr wrap="square" lIns="68580" tIns="34290" rIns="68580" bIns="34290" rtlCol="0">
              <a:spAutoFit/>
            </a:bodyPr>
            <a:lstStyle/>
            <a:p>
              <a:pPr algn="ctr"/>
              <a:r>
                <a:rPr lang="en-US" altLang="zh-CN" sz="3200" dirty="0" smtClean="0">
                  <a:solidFill>
                    <a:schemeClr val="bg1"/>
                  </a:solidFill>
                  <a:latin typeface="微软雅黑" panose="020B0503020204020204" pitchFamily="34" charset="-122"/>
                  <a:ea typeface="微软雅黑" panose="020B0503020204020204" pitchFamily="34" charset="-122"/>
                </a:rPr>
                <a:t>1</a:t>
              </a:r>
              <a:endParaRPr lang="zh-CN" altLang="en-US" sz="3200" dirty="0">
                <a:solidFill>
                  <a:schemeClr val="bg1"/>
                </a:solidFill>
                <a:latin typeface="微软雅黑" panose="020B0503020204020204" pitchFamily="34" charset="-122"/>
                <a:ea typeface="微软雅黑" panose="020B0503020204020204" pitchFamily="34" charset="-122"/>
              </a:endParaRPr>
            </a:p>
          </p:txBody>
        </p:sp>
      </p:grpSp>
      <p:sp>
        <p:nvSpPr>
          <p:cNvPr id="46" name="TextBox 45"/>
          <p:cNvSpPr txBox="1"/>
          <p:nvPr/>
        </p:nvSpPr>
        <p:spPr>
          <a:xfrm>
            <a:off x="2358551" y="2212759"/>
            <a:ext cx="5178126" cy="861774"/>
          </a:xfrm>
          <a:prstGeom prst="rect">
            <a:avLst/>
          </a:prstGeom>
          <a:noFill/>
        </p:spPr>
        <p:txBody>
          <a:bodyPr wrap="square" lIns="91422" tIns="45711" rIns="91422" bIns="45711" rtlCol="0">
            <a:spAutoFit/>
          </a:bodyPr>
          <a:lstStyle/>
          <a:p>
            <a:r>
              <a:rPr lang="zh-CN" altLang="en-US" b="1" dirty="0" smtClean="0">
                <a:solidFill>
                  <a:schemeClr val="bg1">
                    <a:lumMod val="50000"/>
                  </a:schemeClr>
                </a:solidFill>
                <a:latin typeface="微软雅黑" panose="020B0503020204020204" pitchFamily="34" charset="-122"/>
                <a:ea typeface="微软雅黑" panose="020B0503020204020204" pitchFamily="34" charset="-122"/>
              </a:rPr>
              <a:t>总体目标顺利完成</a:t>
            </a:r>
            <a:endParaRPr lang="en-US" altLang="zh-CN" b="1" dirty="0" smtClean="0">
              <a:solidFill>
                <a:schemeClr val="bg1">
                  <a:lumMod val="50000"/>
                </a:schemeClr>
              </a:solidFill>
              <a:latin typeface="微软雅黑" panose="020B0503020204020204" pitchFamily="34" charset="-122"/>
              <a:ea typeface="微软雅黑" panose="020B0503020204020204" pitchFamily="34" charset="-122"/>
            </a:endParaRPr>
          </a:p>
          <a:p>
            <a:r>
              <a:rPr lang="zh-CN" altLang="en-US" sz="1600" dirty="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6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600" dirty="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7" name="TextBox 46"/>
          <p:cNvSpPr txBox="1"/>
          <p:nvPr/>
        </p:nvSpPr>
        <p:spPr>
          <a:xfrm>
            <a:off x="2360453" y="3579619"/>
            <a:ext cx="5178126" cy="861774"/>
          </a:xfrm>
          <a:prstGeom prst="rect">
            <a:avLst/>
          </a:prstGeom>
          <a:noFill/>
        </p:spPr>
        <p:txBody>
          <a:bodyPr wrap="square" lIns="91422" tIns="45711" rIns="91422" bIns="45711" rtlCol="0">
            <a:spAutoFit/>
          </a:bodyPr>
          <a:lstStyle/>
          <a:p>
            <a:r>
              <a:rPr lang="zh-CN" altLang="en-US" b="1" dirty="0" smtClean="0">
                <a:solidFill>
                  <a:schemeClr val="bg1">
                    <a:lumMod val="50000"/>
                  </a:schemeClr>
                </a:solidFill>
                <a:latin typeface="微软雅黑" panose="020B0503020204020204" pitchFamily="34" charset="-122"/>
                <a:ea typeface="微软雅黑" panose="020B0503020204020204" pitchFamily="34" charset="-122"/>
              </a:rPr>
              <a:t>团队建设更加完善</a:t>
            </a:r>
            <a:endParaRPr lang="en-US" altLang="zh-CN" b="1" dirty="0" smtClean="0">
              <a:solidFill>
                <a:schemeClr val="bg1">
                  <a:lumMod val="50000"/>
                </a:schemeClr>
              </a:solidFill>
              <a:latin typeface="微软雅黑" panose="020B0503020204020204" pitchFamily="34" charset="-122"/>
              <a:ea typeface="微软雅黑" panose="020B0503020204020204" pitchFamily="34" charset="-122"/>
            </a:endParaRPr>
          </a:p>
          <a:p>
            <a:r>
              <a:rPr lang="zh-CN" altLang="en-US" sz="1600" dirty="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6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600" dirty="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8" name="TextBox 47"/>
          <p:cNvSpPr txBox="1"/>
          <p:nvPr/>
        </p:nvSpPr>
        <p:spPr>
          <a:xfrm>
            <a:off x="2360453" y="4955530"/>
            <a:ext cx="5178126" cy="861774"/>
          </a:xfrm>
          <a:prstGeom prst="rect">
            <a:avLst/>
          </a:prstGeom>
          <a:noFill/>
        </p:spPr>
        <p:txBody>
          <a:bodyPr wrap="square" lIns="91422" tIns="45711" rIns="91422" bIns="45711" rtlCol="0">
            <a:spAutoFit/>
          </a:bodyPr>
          <a:lstStyle/>
          <a:p>
            <a:r>
              <a:rPr lang="zh-CN" altLang="en-US" b="1" dirty="0" smtClean="0">
                <a:solidFill>
                  <a:schemeClr val="bg1">
                    <a:lumMod val="50000"/>
                  </a:schemeClr>
                </a:solidFill>
                <a:latin typeface="微软雅黑" panose="020B0503020204020204" pitchFamily="34" charset="-122"/>
                <a:ea typeface="微软雅黑" panose="020B0503020204020204" pitchFamily="34" charset="-122"/>
              </a:rPr>
              <a:t>工作能力直线上升</a:t>
            </a:r>
            <a:endParaRPr lang="en-US" altLang="zh-CN" b="1"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600" dirty="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6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600" dirty="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16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49" name="直接连接符 48"/>
          <p:cNvCxnSpPr/>
          <p:nvPr/>
        </p:nvCxnSpPr>
        <p:spPr>
          <a:xfrm>
            <a:off x="2602737" y="3319320"/>
            <a:ext cx="3356997" cy="1"/>
          </a:xfrm>
          <a:prstGeom prst="line">
            <a:avLst/>
          </a:prstGeom>
          <a:noFill/>
          <a:ln w="9525" cap="flat" cmpd="sng" algn="ctr">
            <a:solidFill>
              <a:schemeClr val="tx1">
                <a:lumMod val="65000"/>
                <a:lumOff val="35000"/>
              </a:schemeClr>
            </a:solidFill>
            <a:prstDash val="dash"/>
          </a:ln>
          <a:effectLst/>
        </p:spPr>
      </p:cxnSp>
      <p:cxnSp>
        <p:nvCxnSpPr>
          <p:cNvPr id="50" name="直接连接符 49"/>
          <p:cNvCxnSpPr/>
          <p:nvPr/>
        </p:nvCxnSpPr>
        <p:spPr>
          <a:xfrm>
            <a:off x="2602126" y="4660693"/>
            <a:ext cx="3357615" cy="1"/>
          </a:xfrm>
          <a:prstGeom prst="line">
            <a:avLst/>
          </a:prstGeom>
          <a:noFill/>
          <a:ln w="9525" cap="flat" cmpd="sng" algn="ctr">
            <a:solidFill>
              <a:schemeClr val="tx1">
                <a:lumMod val="65000"/>
                <a:lumOff val="35000"/>
              </a:schemeClr>
            </a:solidFill>
            <a:prstDash val="dash"/>
          </a:ln>
          <a:effectLst/>
        </p:spPr>
      </p:cxnSp>
      <p:grpSp>
        <p:nvGrpSpPr>
          <p:cNvPr id="51" name="组合 50"/>
          <p:cNvGrpSpPr/>
          <p:nvPr/>
        </p:nvGrpSpPr>
        <p:grpSpPr>
          <a:xfrm>
            <a:off x="1130748" y="2136464"/>
            <a:ext cx="1116630" cy="1116630"/>
            <a:chOff x="4955424" y="1457564"/>
            <a:chExt cx="599448" cy="599448"/>
          </a:xfrm>
        </p:grpSpPr>
        <p:sp>
          <p:nvSpPr>
            <p:cNvPr id="52" name="椭圆 51"/>
            <p:cNvSpPr/>
            <p:nvPr/>
          </p:nvSpPr>
          <p:spPr>
            <a:xfrm>
              <a:off x="4955424" y="1457564"/>
              <a:ext cx="599448" cy="599448"/>
            </a:xfrm>
            <a:prstGeom prst="ellipse">
              <a:avLst/>
            </a:prstGeom>
            <a:solidFill>
              <a:srgbClr val="C00000"/>
            </a:solidFill>
            <a:ln w="6350">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endParaRPr>
            </a:p>
          </p:txBody>
        </p:sp>
        <p:sp>
          <p:nvSpPr>
            <p:cNvPr id="53" name="Freeform 13"/>
            <p:cNvSpPr>
              <a:spLocks noEditPoints="1"/>
            </p:cNvSpPr>
            <p:nvPr/>
          </p:nvSpPr>
          <p:spPr bwMode="auto">
            <a:xfrm>
              <a:off x="5110341" y="1644432"/>
              <a:ext cx="289613" cy="227488"/>
            </a:xfrm>
            <a:custGeom>
              <a:avLst/>
              <a:gdLst>
                <a:gd name="T0" fmla="*/ 282 w 766"/>
                <a:gd name="T1" fmla="*/ 304 h 600"/>
                <a:gd name="T2" fmla="*/ 391 w 766"/>
                <a:gd name="T3" fmla="*/ 248 h 600"/>
                <a:gd name="T4" fmla="*/ 596 w 766"/>
                <a:gd name="T5" fmla="*/ 213 h 600"/>
                <a:gd name="T6" fmla="*/ 652 w 766"/>
                <a:gd name="T7" fmla="*/ 129 h 600"/>
                <a:gd name="T8" fmla="*/ 570 w 766"/>
                <a:gd name="T9" fmla="*/ 186 h 600"/>
                <a:gd name="T10" fmla="*/ 391 w 766"/>
                <a:gd name="T11" fmla="*/ 195 h 600"/>
                <a:gd name="T12" fmla="*/ 766 w 766"/>
                <a:gd name="T13" fmla="*/ 80 h 600"/>
                <a:gd name="T14" fmla="*/ 465 w 766"/>
                <a:gd name="T15" fmla="*/ 32 h 600"/>
                <a:gd name="T16" fmla="*/ 437 w 766"/>
                <a:gd name="T17" fmla="*/ 0 h 600"/>
                <a:gd name="T18" fmla="*/ 154 w 766"/>
                <a:gd name="T19" fmla="*/ 32 h 600"/>
                <a:gd name="T20" fmla="*/ 175 w 766"/>
                <a:gd name="T21" fmla="*/ 80 h 600"/>
                <a:gd name="T22" fmla="*/ 216 w 766"/>
                <a:gd name="T23" fmla="*/ 135 h 600"/>
                <a:gd name="T24" fmla="*/ 706 w 766"/>
                <a:gd name="T25" fmla="*/ 80 h 600"/>
                <a:gd name="T26" fmla="*/ 355 w 766"/>
                <a:gd name="T27" fmla="*/ 394 h 600"/>
                <a:gd name="T28" fmla="*/ 706 w 766"/>
                <a:gd name="T29" fmla="*/ 410 h 600"/>
                <a:gd name="T30" fmla="*/ 361 w 766"/>
                <a:gd name="T31" fmla="*/ 427 h 600"/>
                <a:gd name="T32" fmla="*/ 362 w 766"/>
                <a:gd name="T33" fmla="*/ 478 h 600"/>
                <a:gd name="T34" fmla="*/ 437 w 766"/>
                <a:gd name="T35" fmla="*/ 595 h 600"/>
                <a:gd name="T36" fmla="*/ 465 w 766"/>
                <a:gd name="T37" fmla="*/ 478 h 600"/>
                <a:gd name="T38" fmla="*/ 603 w 766"/>
                <a:gd name="T39" fmla="*/ 592 h 600"/>
                <a:gd name="T40" fmla="*/ 591 w 766"/>
                <a:gd name="T41" fmla="*/ 478 h 600"/>
                <a:gd name="T42" fmla="*/ 766 w 766"/>
                <a:gd name="T43" fmla="*/ 427 h 600"/>
                <a:gd name="T44" fmla="*/ 747 w 766"/>
                <a:gd name="T45" fmla="*/ 80 h 600"/>
                <a:gd name="T46" fmla="*/ 161 w 766"/>
                <a:gd name="T47" fmla="*/ 310 h 600"/>
                <a:gd name="T48" fmla="*/ 235 w 766"/>
                <a:gd name="T49" fmla="*/ 236 h 600"/>
                <a:gd name="T50" fmla="*/ 86 w 766"/>
                <a:gd name="T51" fmla="*/ 236 h 600"/>
                <a:gd name="T52" fmla="*/ 208 w 766"/>
                <a:gd name="T53" fmla="*/ 325 h 600"/>
                <a:gd name="T54" fmla="*/ 181 w 766"/>
                <a:gd name="T55" fmla="*/ 325 h 600"/>
                <a:gd name="T56" fmla="*/ 188 w 766"/>
                <a:gd name="T57" fmla="*/ 339 h 600"/>
                <a:gd name="T58" fmla="*/ 196 w 766"/>
                <a:gd name="T59" fmla="*/ 510 h 600"/>
                <a:gd name="T60" fmla="*/ 129 w 766"/>
                <a:gd name="T61" fmla="*/ 510 h 600"/>
                <a:gd name="T62" fmla="*/ 137 w 766"/>
                <a:gd name="T63" fmla="*/ 339 h 600"/>
                <a:gd name="T64" fmla="*/ 145 w 766"/>
                <a:gd name="T65" fmla="*/ 325 h 600"/>
                <a:gd name="T66" fmla="*/ 0 w 766"/>
                <a:gd name="T67" fmla="*/ 438 h 600"/>
                <a:gd name="T68" fmla="*/ 66 w 766"/>
                <a:gd name="T69" fmla="*/ 600 h 600"/>
                <a:gd name="T70" fmla="*/ 89 w 766"/>
                <a:gd name="T71" fmla="*/ 432 h 600"/>
                <a:gd name="T72" fmla="*/ 230 w 766"/>
                <a:gd name="T73" fmla="*/ 600 h 600"/>
                <a:gd name="T74" fmla="*/ 253 w 766"/>
                <a:gd name="T75" fmla="*/ 432 h 600"/>
                <a:gd name="T76" fmla="*/ 321 w 766"/>
                <a:gd name="T77" fmla="*/ 600 h 600"/>
                <a:gd name="T78" fmla="*/ 208 w 766"/>
                <a:gd name="T79" fmla="*/ 325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6" h="600">
                  <a:moveTo>
                    <a:pt x="391" y="195"/>
                  </a:moveTo>
                  <a:lnTo>
                    <a:pt x="282" y="304"/>
                  </a:lnTo>
                  <a:cubicBezTo>
                    <a:pt x="293" y="310"/>
                    <a:pt x="303" y="317"/>
                    <a:pt x="312" y="326"/>
                  </a:cubicBezTo>
                  <a:lnTo>
                    <a:pt x="391" y="248"/>
                  </a:lnTo>
                  <a:lnTo>
                    <a:pt x="476" y="333"/>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7"/>
                  </a:lnTo>
                  <a:lnTo>
                    <a:pt x="361" y="427"/>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7"/>
                  </a:lnTo>
                  <a:lnTo>
                    <a:pt x="747" y="427"/>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6"/>
                    <a:pt x="188" y="339"/>
                  </a:cubicBezTo>
                  <a:lnTo>
                    <a:pt x="178" y="365"/>
                  </a:lnTo>
                  <a:lnTo>
                    <a:pt x="196" y="510"/>
                  </a:lnTo>
                  <a:lnTo>
                    <a:pt x="163" y="540"/>
                  </a:lnTo>
                  <a:lnTo>
                    <a:pt x="129" y="510"/>
                  </a:lnTo>
                  <a:lnTo>
                    <a:pt x="147" y="365"/>
                  </a:lnTo>
                  <a:lnTo>
                    <a:pt x="137" y="339"/>
                  </a:lnTo>
                  <a:cubicBezTo>
                    <a:pt x="135" y="336"/>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54" name="组合 53"/>
          <p:cNvGrpSpPr/>
          <p:nvPr/>
        </p:nvGrpSpPr>
        <p:grpSpPr>
          <a:xfrm>
            <a:off x="1146178" y="3465382"/>
            <a:ext cx="1116630" cy="1116630"/>
            <a:chOff x="4970854" y="2513407"/>
            <a:chExt cx="599448" cy="599448"/>
          </a:xfrm>
        </p:grpSpPr>
        <p:sp>
          <p:nvSpPr>
            <p:cNvPr id="55" name="椭圆 54"/>
            <p:cNvSpPr/>
            <p:nvPr/>
          </p:nvSpPr>
          <p:spPr>
            <a:xfrm>
              <a:off x="4970854" y="2513407"/>
              <a:ext cx="599448" cy="599448"/>
            </a:xfrm>
            <a:prstGeom prst="ellipse">
              <a:avLst/>
            </a:prstGeom>
            <a:solidFill>
              <a:srgbClr val="C00000"/>
            </a:solidFill>
            <a:ln w="6350">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endParaRPr>
            </a:p>
          </p:txBody>
        </p:sp>
        <p:sp>
          <p:nvSpPr>
            <p:cNvPr id="56" name="Freeform 17"/>
            <p:cNvSpPr>
              <a:spLocks noEditPoints="1"/>
            </p:cNvSpPr>
            <p:nvPr/>
          </p:nvSpPr>
          <p:spPr bwMode="auto">
            <a:xfrm>
              <a:off x="5110341" y="2641777"/>
              <a:ext cx="289614" cy="309707"/>
            </a:xfrm>
            <a:custGeom>
              <a:avLst/>
              <a:gdLst>
                <a:gd name="T0" fmla="*/ 224 w 593"/>
                <a:gd name="T1" fmla="*/ 394 h 633"/>
                <a:gd name="T2" fmla="*/ 213 w 593"/>
                <a:gd name="T3" fmla="*/ 358 h 633"/>
                <a:gd name="T4" fmla="*/ 259 w 593"/>
                <a:gd name="T5" fmla="*/ 173 h 633"/>
                <a:gd name="T6" fmla="*/ 307 w 593"/>
                <a:gd name="T7" fmla="*/ 323 h 633"/>
                <a:gd name="T8" fmla="*/ 367 w 593"/>
                <a:gd name="T9" fmla="*/ 149 h 633"/>
                <a:gd name="T10" fmla="*/ 234 w 593"/>
                <a:gd name="T11" fmla="*/ 296 h 633"/>
                <a:gd name="T12" fmla="*/ 223 w 593"/>
                <a:gd name="T13" fmla="*/ 315 h 633"/>
                <a:gd name="T14" fmla="*/ 304 w 593"/>
                <a:gd name="T15" fmla="*/ 363 h 633"/>
                <a:gd name="T16" fmla="*/ 391 w 593"/>
                <a:gd name="T17" fmla="*/ 127 h 633"/>
                <a:gd name="T18" fmla="*/ 395 w 593"/>
                <a:gd name="T19" fmla="*/ 81 h 633"/>
                <a:gd name="T20" fmla="*/ 391 w 593"/>
                <a:gd name="T21" fmla="*/ 127 h 633"/>
                <a:gd name="T22" fmla="*/ 463 w 593"/>
                <a:gd name="T23" fmla="*/ 149 h 633"/>
                <a:gd name="T24" fmla="*/ 417 w 593"/>
                <a:gd name="T25" fmla="*/ 154 h 633"/>
                <a:gd name="T26" fmla="*/ 338 w 593"/>
                <a:gd name="T27" fmla="*/ 107 h 633"/>
                <a:gd name="T28" fmla="*/ 319 w 593"/>
                <a:gd name="T29" fmla="*/ 65 h 633"/>
                <a:gd name="T30" fmla="*/ 338 w 593"/>
                <a:gd name="T31" fmla="*/ 107 h 633"/>
                <a:gd name="T32" fmla="*/ 261 w 593"/>
                <a:gd name="T33" fmla="*/ 79 h 633"/>
                <a:gd name="T34" fmla="*/ 266 w 593"/>
                <a:gd name="T35" fmla="*/ 125 h 633"/>
                <a:gd name="T36" fmla="*/ 435 w 593"/>
                <a:gd name="T37" fmla="*/ 226 h 633"/>
                <a:gd name="T38" fmla="*/ 477 w 593"/>
                <a:gd name="T39" fmla="*/ 207 h 633"/>
                <a:gd name="T40" fmla="*/ 435 w 593"/>
                <a:gd name="T41" fmla="*/ 226 h 633"/>
                <a:gd name="T42" fmla="*/ 218 w 593"/>
                <a:gd name="T43" fmla="*/ 324 h 633"/>
                <a:gd name="T44" fmla="*/ 206 w 593"/>
                <a:gd name="T45" fmla="*/ 344 h 633"/>
                <a:gd name="T46" fmla="*/ 288 w 593"/>
                <a:gd name="T47" fmla="*/ 391 h 633"/>
                <a:gd name="T48" fmla="*/ 216 w 593"/>
                <a:gd name="T49" fmla="*/ 633 h 633"/>
                <a:gd name="T50" fmla="*/ 231 w 593"/>
                <a:gd name="T51" fmla="*/ 37 h 633"/>
                <a:gd name="T52" fmla="*/ 564 w 593"/>
                <a:gd name="T53" fmla="*/ 180 h 633"/>
                <a:gd name="T54" fmla="*/ 569 w 593"/>
                <a:gd name="T55" fmla="*/ 276 h 633"/>
                <a:gd name="T56" fmla="*/ 586 w 593"/>
                <a:gd name="T57" fmla="*/ 396 h 633"/>
                <a:gd name="T58" fmla="*/ 565 w 593"/>
                <a:gd name="T59" fmla="*/ 498 h 633"/>
                <a:gd name="T60" fmla="*/ 442 w 593"/>
                <a:gd name="T61" fmla="*/ 526 h 633"/>
                <a:gd name="T62" fmla="*/ 216 w 593"/>
                <a:gd name="T63" fmla="*/ 633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3" h="633">
                  <a:moveTo>
                    <a:pt x="213" y="358"/>
                  </a:moveTo>
                  <a:cubicBezTo>
                    <a:pt x="207" y="371"/>
                    <a:pt x="212" y="387"/>
                    <a:pt x="224" y="394"/>
                  </a:cubicBezTo>
                  <a:cubicBezTo>
                    <a:pt x="235" y="400"/>
                    <a:pt x="248" y="398"/>
                    <a:pt x="257" y="391"/>
                  </a:cubicBezTo>
                  <a:lnTo>
                    <a:pt x="213" y="358"/>
                  </a:lnTo>
                  <a:close/>
                  <a:moveTo>
                    <a:pt x="367" y="149"/>
                  </a:moveTo>
                  <a:cubicBezTo>
                    <a:pt x="328" y="126"/>
                    <a:pt x="279" y="137"/>
                    <a:pt x="259" y="173"/>
                  </a:cubicBezTo>
                  <a:cubicBezTo>
                    <a:pt x="238" y="210"/>
                    <a:pt x="265" y="250"/>
                    <a:pt x="246" y="288"/>
                  </a:cubicBezTo>
                  <a:lnTo>
                    <a:pt x="307" y="323"/>
                  </a:lnTo>
                  <a:cubicBezTo>
                    <a:pt x="330" y="288"/>
                    <a:pt x="380" y="291"/>
                    <a:pt x="401" y="255"/>
                  </a:cubicBezTo>
                  <a:cubicBezTo>
                    <a:pt x="421" y="219"/>
                    <a:pt x="406" y="172"/>
                    <a:pt x="367" y="149"/>
                  </a:cubicBezTo>
                  <a:close/>
                  <a:moveTo>
                    <a:pt x="301" y="346"/>
                  </a:moveTo>
                  <a:lnTo>
                    <a:pt x="234" y="296"/>
                  </a:lnTo>
                  <a:cubicBezTo>
                    <a:pt x="229" y="292"/>
                    <a:pt x="223" y="293"/>
                    <a:pt x="219" y="299"/>
                  </a:cubicBezTo>
                  <a:cubicBezTo>
                    <a:pt x="216" y="304"/>
                    <a:pt x="218" y="312"/>
                    <a:pt x="223" y="315"/>
                  </a:cubicBezTo>
                  <a:lnTo>
                    <a:pt x="289" y="366"/>
                  </a:lnTo>
                  <a:cubicBezTo>
                    <a:pt x="295" y="370"/>
                    <a:pt x="301" y="368"/>
                    <a:pt x="304" y="363"/>
                  </a:cubicBezTo>
                  <a:cubicBezTo>
                    <a:pt x="307" y="357"/>
                    <a:pt x="306" y="350"/>
                    <a:pt x="301" y="346"/>
                  </a:cubicBezTo>
                  <a:close/>
                  <a:moveTo>
                    <a:pt x="391" y="127"/>
                  </a:moveTo>
                  <a:lnTo>
                    <a:pt x="412" y="90"/>
                  </a:lnTo>
                  <a:lnTo>
                    <a:pt x="395" y="81"/>
                  </a:lnTo>
                  <a:lnTo>
                    <a:pt x="374" y="117"/>
                  </a:lnTo>
                  <a:lnTo>
                    <a:pt x="391" y="127"/>
                  </a:lnTo>
                  <a:close/>
                  <a:moveTo>
                    <a:pt x="426" y="170"/>
                  </a:moveTo>
                  <a:lnTo>
                    <a:pt x="463" y="149"/>
                  </a:lnTo>
                  <a:lnTo>
                    <a:pt x="453" y="133"/>
                  </a:lnTo>
                  <a:lnTo>
                    <a:pt x="417" y="154"/>
                  </a:lnTo>
                  <a:lnTo>
                    <a:pt x="426" y="170"/>
                  </a:lnTo>
                  <a:close/>
                  <a:moveTo>
                    <a:pt x="338" y="107"/>
                  </a:moveTo>
                  <a:lnTo>
                    <a:pt x="338" y="65"/>
                  </a:lnTo>
                  <a:lnTo>
                    <a:pt x="319" y="65"/>
                  </a:lnTo>
                  <a:lnTo>
                    <a:pt x="319" y="107"/>
                  </a:lnTo>
                  <a:lnTo>
                    <a:pt x="338" y="107"/>
                  </a:lnTo>
                  <a:close/>
                  <a:moveTo>
                    <a:pt x="282" y="116"/>
                  </a:moveTo>
                  <a:lnTo>
                    <a:pt x="261" y="79"/>
                  </a:lnTo>
                  <a:lnTo>
                    <a:pt x="245" y="89"/>
                  </a:lnTo>
                  <a:lnTo>
                    <a:pt x="266" y="125"/>
                  </a:lnTo>
                  <a:lnTo>
                    <a:pt x="282" y="116"/>
                  </a:lnTo>
                  <a:close/>
                  <a:moveTo>
                    <a:pt x="435" y="226"/>
                  </a:moveTo>
                  <a:lnTo>
                    <a:pt x="477" y="226"/>
                  </a:lnTo>
                  <a:lnTo>
                    <a:pt x="477" y="207"/>
                  </a:lnTo>
                  <a:lnTo>
                    <a:pt x="436" y="207"/>
                  </a:lnTo>
                  <a:lnTo>
                    <a:pt x="435" y="226"/>
                  </a:lnTo>
                  <a:close/>
                  <a:moveTo>
                    <a:pt x="284" y="375"/>
                  </a:moveTo>
                  <a:lnTo>
                    <a:pt x="218" y="324"/>
                  </a:lnTo>
                  <a:cubicBezTo>
                    <a:pt x="213" y="320"/>
                    <a:pt x="206" y="322"/>
                    <a:pt x="203" y="327"/>
                  </a:cubicBezTo>
                  <a:cubicBezTo>
                    <a:pt x="200" y="333"/>
                    <a:pt x="201" y="340"/>
                    <a:pt x="206" y="344"/>
                  </a:cubicBezTo>
                  <a:lnTo>
                    <a:pt x="273" y="394"/>
                  </a:lnTo>
                  <a:cubicBezTo>
                    <a:pt x="278" y="398"/>
                    <a:pt x="285" y="397"/>
                    <a:pt x="288" y="391"/>
                  </a:cubicBezTo>
                  <a:cubicBezTo>
                    <a:pt x="291" y="386"/>
                    <a:pt x="289" y="378"/>
                    <a:pt x="284" y="375"/>
                  </a:cubicBezTo>
                  <a:close/>
                  <a:moveTo>
                    <a:pt x="216" y="633"/>
                  </a:moveTo>
                  <a:cubicBezTo>
                    <a:pt x="223" y="583"/>
                    <a:pt x="223" y="530"/>
                    <a:pt x="210" y="483"/>
                  </a:cubicBezTo>
                  <a:cubicBezTo>
                    <a:pt x="0" y="365"/>
                    <a:pt x="55" y="92"/>
                    <a:pt x="231" y="37"/>
                  </a:cubicBezTo>
                  <a:cubicBezTo>
                    <a:pt x="324" y="0"/>
                    <a:pt x="450" y="22"/>
                    <a:pt x="533" y="105"/>
                  </a:cubicBezTo>
                  <a:cubicBezTo>
                    <a:pt x="593" y="165"/>
                    <a:pt x="564" y="180"/>
                    <a:pt x="564" y="180"/>
                  </a:cubicBezTo>
                  <a:lnTo>
                    <a:pt x="551" y="187"/>
                  </a:lnTo>
                  <a:cubicBezTo>
                    <a:pt x="558" y="216"/>
                    <a:pt x="571" y="268"/>
                    <a:pt x="569" y="276"/>
                  </a:cubicBezTo>
                  <a:cubicBezTo>
                    <a:pt x="567" y="285"/>
                    <a:pt x="556" y="295"/>
                    <a:pt x="556" y="295"/>
                  </a:cubicBezTo>
                  <a:lnTo>
                    <a:pt x="586" y="396"/>
                  </a:lnTo>
                  <a:lnTo>
                    <a:pt x="559" y="407"/>
                  </a:lnTo>
                  <a:cubicBezTo>
                    <a:pt x="565" y="439"/>
                    <a:pt x="568" y="466"/>
                    <a:pt x="565" y="498"/>
                  </a:cubicBezTo>
                  <a:cubicBezTo>
                    <a:pt x="565" y="503"/>
                    <a:pt x="547" y="519"/>
                    <a:pt x="532" y="520"/>
                  </a:cubicBezTo>
                  <a:lnTo>
                    <a:pt x="442" y="526"/>
                  </a:lnTo>
                  <a:lnTo>
                    <a:pt x="448" y="633"/>
                  </a:lnTo>
                  <a:lnTo>
                    <a:pt x="216" y="633"/>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57" name="组合 56"/>
          <p:cNvGrpSpPr/>
          <p:nvPr/>
        </p:nvGrpSpPr>
        <p:grpSpPr>
          <a:xfrm>
            <a:off x="1163933" y="4820349"/>
            <a:ext cx="1116630" cy="1116630"/>
            <a:chOff x="4988609" y="3551062"/>
            <a:chExt cx="599448" cy="599448"/>
          </a:xfrm>
        </p:grpSpPr>
        <p:sp>
          <p:nvSpPr>
            <p:cNvPr id="58" name="椭圆 57"/>
            <p:cNvSpPr/>
            <p:nvPr/>
          </p:nvSpPr>
          <p:spPr>
            <a:xfrm>
              <a:off x="4988609" y="3551062"/>
              <a:ext cx="599448" cy="599448"/>
            </a:xfrm>
            <a:prstGeom prst="ellipse">
              <a:avLst/>
            </a:prstGeom>
            <a:solidFill>
              <a:srgbClr val="C00000"/>
            </a:solidFill>
            <a:ln w="6350">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endParaRPr>
            </a:p>
          </p:txBody>
        </p:sp>
        <p:sp>
          <p:nvSpPr>
            <p:cNvPr id="59" name="Freeform 19"/>
            <p:cNvSpPr>
              <a:spLocks noEditPoints="1"/>
            </p:cNvSpPr>
            <p:nvPr/>
          </p:nvSpPr>
          <p:spPr bwMode="auto">
            <a:xfrm>
              <a:off x="5140570" y="3710860"/>
              <a:ext cx="295526" cy="279852"/>
            </a:xfrm>
            <a:custGeom>
              <a:avLst/>
              <a:gdLst>
                <a:gd name="T0" fmla="*/ 522 w 638"/>
                <a:gd name="T1" fmla="*/ 59 h 603"/>
                <a:gd name="T2" fmla="*/ 520 w 638"/>
                <a:gd name="T3" fmla="*/ 186 h 603"/>
                <a:gd name="T4" fmla="*/ 301 w 638"/>
                <a:gd name="T5" fmla="*/ 186 h 603"/>
                <a:gd name="T6" fmla="*/ 299 w 638"/>
                <a:gd name="T7" fmla="*/ 129 h 603"/>
                <a:gd name="T8" fmla="*/ 299 w 638"/>
                <a:gd name="T9" fmla="*/ 119 h 603"/>
                <a:gd name="T10" fmla="*/ 301 w 638"/>
                <a:gd name="T11" fmla="*/ 54 h 603"/>
                <a:gd name="T12" fmla="*/ 305 w 638"/>
                <a:gd name="T13" fmla="*/ 27 h 603"/>
                <a:gd name="T14" fmla="*/ 273 w 638"/>
                <a:gd name="T15" fmla="*/ 59 h 603"/>
                <a:gd name="T16" fmla="*/ 263 w 638"/>
                <a:gd name="T17" fmla="*/ 113 h 603"/>
                <a:gd name="T18" fmla="*/ 111 w 638"/>
                <a:gd name="T19" fmla="*/ 94 h 603"/>
                <a:gd name="T20" fmla="*/ 112 w 638"/>
                <a:gd name="T21" fmla="*/ 207 h 603"/>
                <a:gd name="T22" fmla="*/ 117 w 638"/>
                <a:gd name="T23" fmla="*/ 207 h 603"/>
                <a:gd name="T24" fmla="*/ 148 w 638"/>
                <a:gd name="T25" fmla="*/ 339 h 603"/>
                <a:gd name="T26" fmla="*/ 155 w 638"/>
                <a:gd name="T27" fmla="*/ 339 h 603"/>
                <a:gd name="T28" fmla="*/ 185 w 638"/>
                <a:gd name="T29" fmla="*/ 223 h 603"/>
                <a:gd name="T30" fmla="*/ 185 w 638"/>
                <a:gd name="T31" fmla="*/ 127 h 603"/>
                <a:gd name="T32" fmla="*/ 263 w 638"/>
                <a:gd name="T33" fmla="*/ 136 h 603"/>
                <a:gd name="T34" fmla="*/ 282 w 638"/>
                <a:gd name="T35" fmla="*/ 204 h 603"/>
                <a:gd name="T36" fmla="*/ 305 w 638"/>
                <a:gd name="T37" fmla="*/ 214 h 603"/>
                <a:gd name="T38" fmla="*/ 539 w 638"/>
                <a:gd name="T39" fmla="*/ 204 h 603"/>
                <a:gd name="T40" fmla="*/ 539 w 638"/>
                <a:gd name="T41" fmla="*/ 36 h 603"/>
                <a:gd name="T42" fmla="*/ 520 w 638"/>
                <a:gd name="T43" fmla="*/ 221 h 603"/>
                <a:gd name="T44" fmla="*/ 523 w 638"/>
                <a:gd name="T45" fmla="*/ 341 h 603"/>
                <a:gd name="T46" fmla="*/ 367 w 638"/>
                <a:gd name="T47" fmla="*/ 249 h 603"/>
                <a:gd name="T48" fmla="*/ 334 w 638"/>
                <a:gd name="T49" fmla="*/ 249 h 603"/>
                <a:gd name="T50" fmla="*/ 520 w 638"/>
                <a:gd name="T51" fmla="*/ 221 h 603"/>
                <a:gd name="T52" fmla="*/ 158 w 638"/>
                <a:gd name="T53" fmla="*/ 438 h 603"/>
                <a:gd name="T54" fmla="*/ 113 w 638"/>
                <a:gd name="T55" fmla="*/ 373 h 603"/>
                <a:gd name="T56" fmla="*/ 361 w 638"/>
                <a:gd name="T57" fmla="*/ 438 h 603"/>
                <a:gd name="T58" fmla="*/ 316 w 638"/>
                <a:gd name="T59" fmla="*/ 373 h 603"/>
                <a:gd name="T60" fmla="*/ 567 w 638"/>
                <a:gd name="T61" fmla="*/ 438 h 603"/>
                <a:gd name="T62" fmla="*/ 522 w 638"/>
                <a:gd name="T63" fmla="*/ 373 h 603"/>
                <a:gd name="T64" fmla="*/ 200 w 638"/>
                <a:gd name="T65" fmla="*/ 487 h 603"/>
                <a:gd name="T66" fmla="*/ 221 w 638"/>
                <a:gd name="T67" fmla="*/ 527 h 603"/>
                <a:gd name="T68" fmla="*/ 265 w 638"/>
                <a:gd name="T69" fmla="*/ 448 h 603"/>
                <a:gd name="T70" fmla="*/ 403 w 638"/>
                <a:gd name="T71" fmla="*/ 527 h 603"/>
                <a:gd name="T72" fmla="*/ 433 w 638"/>
                <a:gd name="T73" fmla="*/ 527 h 603"/>
                <a:gd name="T74" fmla="*/ 570 w 638"/>
                <a:gd name="T75" fmla="*/ 448 h 603"/>
                <a:gd name="T76" fmla="*/ 614 w 638"/>
                <a:gd name="T77" fmla="*/ 527 h 603"/>
                <a:gd name="T78" fmla="*/ 638 w 638"/>
                <a:gd name="T79" fmla="*/ 549 h 603"/>
                <a:gd name="T80" fmla="*/ 608 w 638"/>
                <a:gd name="T81" fmla="*/ 549 h 603"/>
                <a:gd name="T82" fmla="*/ 433 w 638"/>
                <a:gd name="T83" fmla="*/ 549 h 603"/>
                <a:gd name="T84" fmla="*/ 403 w 638"/>
                <a:gd name="T85" fmla="*/ 549 h 603"/>
                <a:gd name="T86" fmla="*/ 227 w 638"/>
                <a:gd name="T87" fmla="*/ 549 h 603"/>
                <a:gd name="T88" fmla="*/ 200 w 638"/>
                <a:gd name="T89" fmla="*/ 549 h 603"/>
                <a:gd name="T90" fmla="*/ 24 w 638"/>
                <a:gd name="T91" fmla="*/ 549 h 603"/>
                <a:gd name="T92" fmla="*/ 24 w 638"/>
                <a:gd name="T93" fmla="*/ 527 h 603"/>
                <a:gd name="T94" fmla="*/ 152 w 638"/>
                <a:gd name="T95" fmla="*/ 0 h 603"/>
                <a:gd name="T96" fmla="*/ 108 w 638"/>
                <a:gd name="T97" fmla="*/ 44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8" h="603">
                  <a:moveTo>
                    <a:pt x="516" y="53"/>
                  </a:moveTo>
                  <a:cubicBezTo>
                    <a:pt x="517" y="53"/>
                    <a:pt x="519" y="53"/>
                    <a:pt x="520" y="54"/>
                  </a:cubicBezTo>
                  <a:cubicBezTo>
                    <a:pt x="522" y="56"/>
                    <a:pt x="522" y="57"/>
                    <a:pt x="522" y="59"/>
                  </a:cubicBezTo>
                  <a:lnTo>
                    <a:pt x="522" y="181"/>
                  </a:lnTo>
                  <a:cubicBezTo>
                    <a:pt x="522" y="183"/>
                    <a:pt x="522" y="185"/>
                    <a:pt x="520" y="186"/>
                  </a:cubicBezTo>
                  <a:lnTo>
                    <a:pt x="520" y="186"/>
                  </a:lnTo>
                  <a:cubicBezTo>
                    <a:pt x="519" y="187"/>
                    <a:pt x="517" y="188"/>
                    <a:pt x="516" y="188"/>
                  </a:cubicBezTo>
                  <a:lnTo>
                    <a:pt x="305" y="188"/>
                  </a:lnTo>
                  <a:cubicBezTo>
                    <a:pt x="303" y="188"/>
                    <a:pt x="302" y="187"/>
                    <a:pt x="301" y="186"/>
                  </a:cubicBezTo>
                  <a:lnTo>
                    <a:pt x="300" y="186"/>
                  </a:lnTo>
                  <a:cubicBezTo>
                    <a:pt x="299" y="185"/>
                    <a:pt x="299" y="183"/>
                    <a:pt x="299" y="181"/>
                  </a:cubicBezTo>
                  <a:lnTo>
                    <a:pt x="299" y="129"/>
                  </a:lnTo>
                  <a:lnTo>
                    <a:pt x="403" y="107"/>
                  </a:lnTo>
                  <a:lnTo>
                    <a:pt x="403" y="105"/>
                  </a:lnTo>
                  <a:lnTo>
                    <a:pt x="299" y="119"/>
                  </a:lnTo>
                  <a:lnTo>
                    <a:pt x="299" y="59"/>
                  </a:lnTo>
                  <a:cubicBezTo>
                    <a:pt x="299" y="57"/>
                    <a:pt x="299" y="56"/>
                    <a:pt x="300" y="54"/>
                  </a:cubicBezTo>
                  <a:lnTo>
                    <a:pt x="301" y="54"/>
                  </a:lnTo>
                  <a:cubicBezTo>
                    <a:pt x="302" y="53"/>
                    <a:pt x="303" y="53"/>
                    <a:pt x="305" y="53"/>
                  </a:cubicBezTo>
                  <a:lnTo>
                    <a:pt x="516" y="53"/>
                  </a:lnTo>
                  <a:close/>
                  <a:moveTo>
                    <a:pt x="305" y="27"/>
                  </a:moveTo>
                  <a:cubicBezTo>
                    <a:pt x="296" y="27"/>
                    <a:pt x="288" y="30"/>
                    <a:pt x="282" y="36"/>
                  </a:cubicBezTo>
                  <a:lnTo>
                    <a:pt x="282" y="36"/>
                  </a:lnTo>
                  <a:cubicBezTo>
                    <a:pt x="276" y="42"/>
                    <a:pt x="273" y="50"/>
                    <a:pt x="273" y="59"/>
                  </a:cubicBezTo>
                  <a:lnTo>
                    <a:pt x="273" y="122"/>
                  </a:lnTo>
                  <a:lnTo>
                    <a:pt x="263" y="124"/>
                  </a:lnTo>
                  <a:lnTo>
                    <a:pt x="263" y="113"/>
                  </a:lnTo>
                  <a:lnTo>
                    <a:pt x="217" y="113"/>
                  </a:lnTo>
                  <a:lnTo>
                    <a:pt x="185" y="94"/>
                  </a:lnTo>
                  <a:lnTo>
                    <a:pt x="111" y="94"/>
                  </a:lnTo>
                  <a:cubicBezTo>
                    <a:pt x="96" y="94"/>
                    <a:pt x="84" y="106"/>
                    <a:pt x="84" y="121"/>
                  </a:cubicBezTo>
                  <a:lnTo>
                    <a:pt x="84" y="207"/>
                  </a:lnTo>
                  <a:lnTo>
                    <a:pt x="112" y="207"/>
                  </a:lnTo>
                  <a:lnTo>
                    <a:pt x="112" y="144"/>
                  </a:lnTo>
                  <a:lnTo>
                    <a:pt x="117" y="144"/>
                  </a:lnTo>
                  <a:lnTo>
                    <a:pt x="117" y="207"/>
                  </a:lnTo>
                  <a:lnTo>
                    <a:pt x="117" y="223"/>
                  </a:lnTo>
                  <a:lnTo>
                    <a:pt x="117" y="339"/>
                  </a:lnTo>
                  <a:lnTo>
                    <a:pt x="148" y="339"/>
                  </a:lnTo>
                  <a:lnTo>
                    <a:pt x="148" y="243"/>
                  </a:lnTo>
                  <a:lnTo>
                    <a:pt x="155" y="243"/>
                  </a:lnTo>
                  <a:lnTo>
                    <a:pt x="155" y="339"/>
                  </a:lnTo>
                  <a:lnTo>
                    <a:pt x="185" y="339"/>
                  </a:lnTo>
                  <a:lnTo>
                    <a:pt x="185" y="322"/>
                  </a:lnTo>
                  <a:lnTo>
                    <a:pt x="185" y="223"/>
                  </a:lnTo>
                  <a:lnTo>
                    <a:pt x="185" y="207"/>
                  </a:lnTo>
                  <a:lnTo>
                    <a:pt x="185" y="144"/>
                  </a:lnTo>
                  <a:lnTo>
                    <a:pt x="185" y="127"/>
                  </a:lnTo>
                  <a:lnTo>
                    <a:pt x="217" y="144"/>
                  </a:lnTo>
                  <a:lnTo>
                    <a:pt x="263" y="144"/>
                  </a:lnTo>
                  <a:lnTo>
                    <a:pt x="263" y="136"/>
                  </a:lnTo>
                  <a:lnTo>
                    <a:pt x="273" y="134"/>
                  </a:lnTo>
                  <a:lnTo>
                    <a:pt x="273" y="181"/>
                  </a:lnTo>
                  <a:cubicBezTo>
                    <a:pt x="273" y="190"/>
                    <a:pt x="276" y="198"/>
                    <a:pt x="282" y="204"/>
                  </a:cubicBezTo>
                  <a:lnTo>
                    <a:pt x="282" y="204"/>
                  </a:lnTo>
                  <a:lnTo>
                    <a:pt x="282" y="204"/>
                  </a:lnTo>
                  <a:cubicBezTo>
                    <a:pt x="288" y="210"/>
                    <a:pt x="296" y="214"/>
                    <a:pt x="305" y="214"/>
                  </a:cubicBezTo>
                  <a:lnTo>
                    <a:pt x="516" y="214"/>
                  </a:lnTo>
                  <a:cubicBezTo>
                    <a:pt x="525" y="214"/>
                    <a:pt x="533" y="210"/>
                    <a:pt x="539" y="204"/>
                  </a:cubicBezTo>
                  <a:lnTo>
                    <a:pt x="539" y="204"/>
                  </a:lnTo>
                  <a:cubicBezTo>
                    <a:pt x="545" y="198"/>
                    <a:pt x="548" y="190"/>
                    <a:pt x="548" y="181"/>
                  </a:cubicBezTo>
                  <a:lnTo>
                    <a:pt x="548" y="59"/>
                  </a:lnTo>
                  <a:cubicBezTo>
                    <a:pt x="548" y="50"/>
                    <a:pt x="545" y="42"/>
                    <a:pt x="539" y="36"/>
                  </a:cubicBezTo>
                  <a:cubicBezTo>
                    <a:pt x="533" y="30"/>
                    <a:pt x="525" y="27"/>
                    <a:pt x="516" y="27"/>
                  </a:cubicBezTo>
                  <a:lnTo>
                    <a:pt x="305" y="27"/>
                  </a:lnTo>
                  <a:close/>
                  <a:moveTo>
                    <a:pt x="520" y="221"/>
                  </a:moveTo>
                  <a:lnTo>
                    <a:pt x="520" y="249"/>
                  </a:lnTo>
                  <a:lnTo>
                    <a:pt x="497" y="249"/>
                  </a:lnTo>
                  <a:lnTo>
                    <a:pt x="523" y="341"/>
                  </a:lnTo>
                  <a:lnTo>
                    <a:pt x="490" y="341"/>
                  </a:lnTo>
                  <a:lnTo>
                    <a:pt x="464" y="249"/>
                  </a:lnTo>
                  <a:lnTo>
                    <a:pt x="367" y="249"/>
                  </a:lnTo>
                  <a:lnTo>
                    <a:pt x="341" y="341"/>
                  </a:lnTo>
                  <a:lnTo>
                    <a:pt x="308" y="341"/>
                  </a:lnTo>
                  <a:lnTo>
                    <a:pt x="334" y="249"/>
                  </a:lnTo>
                  <a:lnTo>
                    <a:pt x="306" y="249"/>
                  </a:lnTo>
                  <a:lnTo>
                    <a:pt x="306" y="221"/>
                  </a:lnTo>
                  <a:lnTo>
                    <a:pt x="520" y="221"/>
                  </a:lnTo>
                  <a:close/>
                  <a:moveTo>
                    <a:pt x="113" y="373"/>
                  </a:moveTo>
                  <a:cubicBezTo>
                    <a:pt x="139" y="373"/>
                    <a:pt x="161" y="394"/>
                    <a:pt x="161" y="421"/>
                  </a:cubicBezTo>
                  <a:cubicBezTo>
                    <a:pt x="161" y="427"/>
                    <a:pt x="160" y="433"/>
                    <a:pt x="158" y="438"/>
                  </a:cubicBezTo>
                  <a:lnTo>
                    <a:pt x="68" y="438"/>
                  </a:lnTo>
                  <a:cubicBezTo>
                    <a:pt x="66" y="433"/>
                    <a:pt x="65" y="427"/>
                    <a:pt x="65" y="421"/>
                  </a:cubicBezTo>
                  <a:cubicBezTo>
                    <a:pt x="65" y="394"/>
                    <a:pt x="86" y="373"/>
                    <a:pt x="113" y="373"/>
                  </a:cubicBezTo>
                  <a:close/>
                  <a:moveTo>
                    <a:pt x="316" y="373"/>
                  </a:moveTo>
                  <a:cubicBezTo>
                    <a:pt x="342" y="373"/>
                    <a:pt x="364" y="394"/>
                    <a:pt x="364" y="421"/>
                  </a:cubicBezTo>
                  <a:cubicBezTo>
                    <a:pt x="364" y="427"/>
                    <a:pt x="363" y="433"/>
                    <a:pt x="361" y="438"/>
                  </a:cubicBezTo>
                  <a:lnTo>
                    <a:pt x="271" y="438"/>
                  </a:lnTo>
                  <a:cubicBezTo>
                    <a:pt x="269" y="433"/>
                    <a:pt x="268" y="427"/>
                    <a:pt x="268" y="421"/>
                  </a:cubicBezTo>
                  <a:cubicBezTo>
                    <a:pt x="268" y="394"/>
                    <a:pt x="289" y="373"/>
                    <a:pt x="316" y="373"/>
                  </a:cubicBezTo>
                  <a:close/>
                  <a:moveTo>
                    <a:pt x="522" y="373"/>
                  </a:moveTo>
                  <a:cubicBezTo>
                    <a:pt x="548" y="373"/>
                    <a:pt x="570" y="394"/>
                    <a:pt x="570" y="421"/>
                  </a:cubicBezTo>
                  <a:cubicBezTo>
                    <a:pt x="570" y="427"/>
                    <a:pt x="569" y="433"/>
                    <a:pt x="567" y="438"/>
                  </a:cubicBezTo>
                  <a:lnTo>
                    <a:pt x="477" y="438"/>
                  </a:lnTo>
                  <a:cubicBezTo>
                    <a:pt x="475" y="433"/>
                    <a:pt x="474" y="427"/>
                    <a:pt x="474" y="421"/>
                  </a:cubicBezTo>
                  <a:cubicBezTo>
                    <a:pt x="474" y="394"/>
                    <a:pt x="495" y="373"/>
                    <a:pt x="522" y="373"/>
                  </a:cubicBezTo>
                  <a:close/>
                  <a:moveTo>
                    <a:pt x="62" y="448"/>
                  </a:moveTo>
                  <a:lnTo>
                    <a:pt x="161" y="448"/>
                  </a:lnTo>
                  <a:cubicBezTo>
                    <a:pt x="182" y="448"/>
                    <a:pt x="200" y="466"/>
                    <a:pt x="200" y="487"/>
                  </a:cubicBezTo>
                  <a:lnTo>
                    <a:pt x="200" y="527"/>
                  </a:lnTo>
                  <a:lnTo>
                    <a:pt x="203" y="527"/>
                  </a:lnTo>
                  <a:lnTo>
                    <a:pt x="221" y="527"/>
                  </a:lnTo>
                  <a:lnTo>
                    <a:pt x="227" y="527"/>
                  </a:lnTo>
                  <a:lnTo>
                    <a:pt x="227" y="487"/>
                  </a:lnTo>
                  <a:cubicBezTo>
                    <a:pt x="227" y="466"/>
                    <a:pt x="244" y="448"/>
                    <a:pt x="265" y="448"/>
                  </a:cubicBezTo>
                  <a:lnTo>
                    <a:pt x="364" y="448"/>
                  </a:lnTo>
                  <a:cubicBezTo>
                    <a:pt x="385" y="448"/>
                    <a:pt x="403" y="466"/>
                    <a:pt x="403" y="487"/>
                  </a:cubicBezTo>
                  <a:lnTo>
                    <a:pt x="403" y="527"/>
                  </a:lnTo>
                  <a:lnTo>
                    <a:pt x="409" y="527"/>
                  </a:lnTo>
                  <a:lnTo>
                    <a:pt x="424" y="527"/>
                  </a:lnTo>
                  <a:lnTo>
                    <a:pt x="433" y="527"/>
                  </a:lnTo>
                  <a:lnTo>
                    <a:pt x="433" y="487"/>
                  </a:lnTo>
                  <a:cubicBezTo>
                    <a:pt x="433" y="466"/>
                    <a:pt x="450" y="448"/>
                    <a:pt x="471" y="448"/>
                  </a:cubicBezTo>
                  <a:lnTo>
                    <a:pt x="570" y="448"/>
                  </a:lnTo>
                  <a:cubicBezTo>
                    <a:pt x="591" y="448"/>
                    <a:pt x="608" y="466"/>
                    <a:pt x="608" y="487"/>
                  </a:cubicBezTo>
                  <a:lnTo>
                    <a:pt x="608" y="527"/>
                  </a:lnTo>
                  <a:lnTo>
                    <a:pt x="614" y="527"/>
                  </a:lnTo>
                  <a:lnTo>
                    <a:pt x="630" y="527"/>
                  </a:lnTo>
                  <a:lnTo>
                    <a:pt x="638" y="527"/>
                  </a:lnTo>
                  <a:lnTo>
                    <a:pt x="638" y="549"/>
                  </a:lnTo>
                  <a:lnTo>
                    <a:pt x="630" y="549"/>
                  </a:lnTo>
                  <a:lnTo>
                    <a:pt x="614" y="549"/>
                  </a:lnTo>
                  <a:lnTo>
                    <a:pt x="608" y="549"/>
                  </a:lnTo>
                  <a:lnTo>
                    <a:pt x="608" y="603"/>
                  </a:lnTo>
                  <a:lnTo>
                    <a:pt x="433" y="603"/>
                  </a:lnTo>
                  <a:lnTo>
                    <a:pt x="433" y="549"/>
                  </a:lnTo>
                  <a:lnTo>
                    <a:pt x="424" y="549"/>
                  </a:lnTo>
                  <a:lnTo>
                    <a:pt x="409" y="549"/>
                  </a:lnTo>
                  <a:lnTo>
                    <a:pt x="403" y="549"/>
                  </a:lnTo>
                  <a:lnTo>
                    <a:pt x="403" y="603"/>
                  </a:lnTo>
                  <a:lnTo>
                    <a:pt x="227" y="603"/>
                  </a:lnTo>
                  <a:lnTo>
                    <a:pt x="227" y="549"/>
                  </a:lnTo>
                  <a:lnTo>
                    <a:pt x="221" y="549"/>
                  </a:lnTo>
                  <a:lnTo>
                    <a:pt x="203" y="549"/>
                  </a:lnTo>
                  <a:lnTo>
                    <a:pt x="200" y="549"/>
                  </a:lnTo>
                  <a:lnTo>
                    <a:pt x="200" y="603"/>
                  </a:lnTo>
                  <a:lnTo>
                    <a:pt x="24" y="603"/>
                  </a:lnTo>
                  <a:lnTo>
                    <a:pt x="24" y="549"/>
                  </a:lnTo>
                  <a:lnTo>
                    <a:pt x="0" y="549"/>
                  </a:lnTo>
                  <a:lnTo>
                    <a:pt x="0" y="527"/>
                  </a:lnTo>
                  <a:lnTo>
                    <a:pt x="24" y="527"/>
                  </a:lnTo>
                  <a:lnTo>
                    <a:pt x="24" y="487"/>
                  </a:lnTo>
                  <a:cubicBezTo>
                    <a:pt x="24" y="466"/>
                    <a:pt x="41" y="448"/>
                    <a:pt x="62" y="448"/>
                  </a:cubicBezTo>
                  <a:close/>
                  <a:moveTo>
                    <a:pt x="152" y="0"/>
                  </a:moveTo>
                  <a:cubicBezTo>
                    <a:pt x="176" y="0"/>
                    <a:pt x="196" y="20"/>
                    <a:pt x="196" y="44"/>
                  </a:cubicBezTo>
                  <a:cubicBezTo>
                    <a:pt x="196" y="69"/>
                    <a:pt x="176" y="88"/>
                    <a:pt x="152" y="88"/>
                  </a:cubicBezTo>
                  <a:cubicBezTo>
                    <a:pt x="127" y="88"/>
                    <a:pt x="108" y="69"/>
                    <a:pt x="108" y="44"/>
                  </a:cubicBezTo>
                  <a:cubicBezTo>
                    <a:pt x="108" y="20"/>
                    <a:pt x="127" y="0"/>
                    <a:pt x="152" y="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
        <p:nvSpPr>
          <p:cNvPr id="60" name="矩形 59"/>
          <p:cNvSpPr/>
          <p:nvPr/>
        </p:nvSpPr>
        <p:spPr>
          <a:xfrm>
            <a:off x="6639570" y="2150978"/>
            <a:ext cx="4722069" cy="3677176"/>
          </a:xfrm>
          <a:prstGeom prst="rect">
            <a:avLst/>
          </a:prstGeom>
          <a:blipFill dpi="0" rotWithShape="1">
            <a:blip r:embed="rId1"/>
            <a:srcRect/>
            <a:tile tx="-736600" ty="0" sx="60000" sy="60000" flip="none" algn="tl"/>
          </a:blip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a:endParaRPr lang="zh-CN" altLang="en-US" sz="1000">
              <a:solidFill>
                <a:prstClr val="white"/>
              </a:solidFill>
            </a:endParaRPr>
          </a:p>
        </p:txBody>
      </p:sp>
    </p:spTree>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left)">
                                      <p:cBhvr>
                                        <p:cTn id="7" dur="500"/>
                                        <p:tgtEl>
                                          <p:spTgt spid="36"/>
                                        </p:tgtEl>
                                      </p:cBhvr>
                                    </p:animEffect>
                                  </p:childTnLst>
                                </p:cTn>
                              </p:par>
                              <p:par>
                                <p:cTn id="8" presetID="53" presetClass="entr" presetSubtype="16" fill="hold" nodeType="withEffect">
                                  <p:stCondLst>
                                    <p:cond delay="0"/>
                                  </p:stCondLst>
                                  <p:childTnLst>
                                    <p:set>
                                      <p:cBhvr>
                                        <p:cTn id="9" dur="1" fill="hold">
                                          <p:stCondLst>
                                            <p:cond delay="0"/>
                                          </p:stCondLst>
                                        </p:cTn>
                                        <p:tgtEl>
                                          <p:spTgt spid="42"/>
                                        </p:tgtEl>
                                        <p:attrNameLst>
                                          <p:attrName>style.visibility</p:attrName>
                                        </p:attrNameLst>
                                      </p:cBhvr>
                                      <p:to>
                                        <p:strVal val="visible"/>
                                      </p:to>
                                    </p:set>
                                    <p:anim calcmode="lin" valueType="num">
                                      <p:cBhvr>
                                        <p:cTn id="10" dur="500" fill="hold"/>
                                        <p:tgtEl>
                                          <p:spTgt spid="42"/>
                                        </p:tgtEl>
                                        <p:attrNameLst>
                                          <p:attrName>ppt_w</p:attrName>
                                        </p:attrNameLst>
                                      </p:cBhvr>
                                      <p:tavLst>
                                        <p:tav tm="0">
                                          <p:val>
                                            <p:fltVal val="0"/>
                                          </p:val>
                                        </p:tav>
                                        <p:tav tm="100000">
                                          <p:val>
                                            <p:strVal val="#ppt_w"/>
                                          </p:val>
                                        </p:tav>
                                      </p:tavLst>
                                    </p:anim>
                                    <p:anim calcmode="lin" valueType="num">
                                      <p:cBhvr>
                                        <p:cTn id="11" dur="500" fill="hold"/>
                                        <p:tgtEl>
                                          <p:spTgt spid="42"/>
                                        </p:tgtEl>
                                        <p:attrNameLst>
                                          <p:attrName>ppt_h</p:attrName>
                                        </p:attrNameLst>
                                      </p:cBhvr>
                                      <p:tavLst>
                                        <p:tav tm="0">
                                          <p:val>
                                            <p:fltVal val="0"/>
                                          </p:val>
                                        </p:tav>
                                        <p:tav tm="100000">
                                          <p:val>
                                            <p:strVal val="#ppt_h"/>
                                          </p:val>
                                        </p:tav>
                                      </p:tavLst>
                                    </p:anim>
                                    <p:animEffect transition="in" filter="fade">
                                      <p:cBhvr>
                                        <p:cTn id="12" dur="500"/>
                                        <p:tgtEl>
                                          <p:spTgt spid="42"/>
                                        </p:tgtEl>
                                      </p:cBhvr>
                                    </p:animEffect>
                                  </p:childTnLst>
                                </p:cTn>
                              </p:par>
                            </p:childTnLst>
                          </p:cTn>
                        </p:par>
                        <p:par>
                          <p:cTn id="13" fill="hold">
                            <p:stCondLst>
                              <p:cond delay="500"/>
                            </p:stCondLst>
                            <p:childTnLst>
                              <p:par>
                                <p:cTn id="14" presetID="2" presetClass="entr" presetSubtype="1" decel="50000" fill="hold" grpId="0" nodeType="afterEffect">
                                  <p:stCondLst>
                                    <p:cond delay="0"/>
                                  </p:stCondLst>
                                  <p:childTnLst>
                                    <p:set>
                                      <p:cBhvr>
                                        <p:cTn id="15" dur="1" fill="hold">
                                          <p:stCondLst>
                                            <p:cond delay="0"/>
                                          </p:stCondLst>
                                        </p:cTn>
                                        <p:tgtEl>
                                          <p:spTgt spid="41"/>
                                        </p:tgtEl>
                                        <p:attrNameLst>
                                          <p:attrName>style.visibility</p:attrName>
                                        </p:attrNameLst>
                                      </p:cBhvr>
                                      <p:to>
                                        <p:strVal val="visible"/>
                                      </p:to>
                                    </p:set>
                                    <p:anim calcmode="lin" valueType="num">
                                      <p:cBhvr additive="base">
                                        <p:cTn id="16" dur="300" fill="hold"/>
                                        <p:tgtEl>
                                          <p:spTgt spid="41"/>
                                        </p:tgtEl>
                                        <p:attrNameLst>
                                          <p:attrName>ppt_x</p:attrName>
                                        </p:attrNameLst>
                                      </p:cBhvr>
                                      <p:tavLst>
                                        <p:tav tm="0">
                                          <p:val>
                                            <p:strVal val="#ppt_x"/>
                                          </p:val>
                                        </p:tav>
                                        <p:tav tm="100000">
                                          <p:val>
                                            <p:strVal val="#ppt_x"/>
                                          </p:val>
                                        </p:tav>
                                      </p:tavLst>
                                    </p:anim>
                                    <p:anim calcmode="lin" valueType="num">
                                      <p:cBhvr additive="base">
                                        <p:cTn id="17" dur="300" fill="hold"/>
                                        <p:tgtEl>
                                          <p:spTgt spid="41"/>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2" presetClass="entr" presetSubtype="8" accel="50000" decel="50000" fill="hold" grpId="0" nodeType="afterEffect">
                                  <p:stCondLst>
                                    <p:cond delay="0"/>
                                  </p:stCondLst>
                                  <p:childTnLst>
                                    <p:set>
                                      <p:cBhvr>
                                        <p:cTn id="20" dur="1" fill="hold">
                                          <p:stCondLst>
                                            <p:cond delay="0"/>
                                          </p:stCondLst>
                                        </p:cTn>
                                        <p:tgtEl>
                                          <p:spTgt spid="60"/>
                                        </p:tgtEl>
                                        <p:attrNameLst>
                                          <p:attrName>style.visibility</p:attrName>
                                        </p:attrNameLst>
                                      </p:cBhvr>
                                      <p:to>
                                        <p:strVal val="visible"/>
                                      </p:to>
                                    </p:set>
                                    <p:anim calcmode="lin" valueType="num">
                                      <p:cBhvr additive="base">
                                        <p:cTn id="21" dur="1000" fill="hold"/>
                                        <p:tgtEl>
                                          <p:spTgt spid="60"/>
                                        </p:tgtEl>
                                        <p:attrNameLst>
                                          <p:attrName>ppt_x</p:attrName>
                                        </p:attrNameLst>
                                      </p:cBhvr>
                                      <p:tavLst>
                                        <p:tav tm="0">
                                          <p:val>
                                            <p:strVal val="0-#ppt_w/2"/>
                                          </p:val>
                                        </p:tav>
                                        <p:tav tm="100000">
                                          <p:val>
                                            <p:strVal val="#ppt_x"/>
                                          </p:val>
                                        </p:tav>
                                      </p:tavLst>
                                    </p:anim>
                                    <p:anim calcmode="lin" valueType="num">
                                      <p:cBhvr additive="base">
                                        <p:cTn id="22" dur="1000" fill="hold"/>
                                        <p:tgtEl>
                                          <p:spTgt spid="60"/>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51"/>
                                        </p:tgtEl>
                                        <p:attrNameLst>
                                          <p:attrName>style.visibility</p:attrName>
                                        </p:attrNameLst>
                                      </p:cBhvr>
                                      <p:to>
                                        <p:strVal val="visible"/>
                                      </p:to>
                                    </p:set>
                                    <p:animEffect transition="in" filter="fade">
                                      <p:cBhvr>
                                        <p:cTn id="26" dur="500"/>
                                        <p:tgtEl>
                                          <p:spTgt spid="51"/>
                                        </p:tgtEl>
                                      </p:cBhvr>
                                    </p:animEffect>
                                  </p:childTnLst>
                                </p:cTn>
                              </p:par>
                              <p:par>
                                <p:cTn id="27" presetID="10" presetClass="entr" presetSubtype="0" fill="hold" nodeType="withEffect">
                                  <p:stCondLst>
                                    <p:cond delay="0"/>
                                  </p:stCondLst>
                                  <p:childTnLst>
                                    <p:set>
                                      <p:cBhvr>
                                        <p:cTn id="28" dur="1" fill="hold">
                                          <p:stCondLst>
                                            <p:cond delay="0"/>
                                          </p:stCondLst>
                                        </p:cTn>
                                        <p:tgtEl>
                                          <p:spTgt spid="54"/>
                                        </p:tgtEl>
                                        <p:attrNameLst>
                                          <p:attrName>style.visibility</p:attrName>
                                        </p:attrNameLst>
                                      </p:cBhvr>
                                      <p:to>
                                        <p:strVal val="visible"/>
                                      </p:to>
                                    </p:set>
                                    <p:animEffect transition="in" filter="fade">
                                      <p:cBhvr>
                                        <p:cTn id="29" dur="500"/>
                                        <p:tgtEl>
                                          <p:spTgt spid="54"/>
                                        </p:tgtEl>
                                      </p:cBhvr>
                                    </p:animEffect>
                                  </p:childTnLst>
                                </p:cTn>
                              </p:par>
                              <p:par>
                                <p:cTn id="30" presetID="10" presetClass="entr" presetSubtype="0" fill="hold" nodeType="withEffect">
                                  <p:stCondLst>
                                    <p:cond delay="0"/>
                                  </p:stCondLst>
                                  <p:childTnLst>
                                    <p:set>
                                      <p:cBhvr>
                                        <p:cTn id="31" dur="1" fill="hold">
                                          <p:stCondLst>
                                            <p:cond delay="0"/>
                                          </p:stCondLst>
                                        </p:cTn>
                                        <p:tgtEl>
                                          <p:spTgt spid="57"/>
                                        </p:tgtEl>
                                        <p:attrNameLst>
                                          <p:attrName>style.visibility</p:attrName>
                                        </p:attrNameLst>
                                      </p:cBhvr>
                                      <p:to>
                                        <p:strVal val="visible"/>
                                      </p:to>
                                    </p:set>
                                    <p:animEffect transition="in" filter="fade">
                                      <p:cBhvr>
                                        <p:cTn id="32" dur="500"/>
                                        <p:tgtEl>
                                          <p:spTgt spid="57"/>
                                        </p:tgtEl>
                                      </p:cBhvr>
                                    </p:animEffect>
                                  </p:childTnLst>
                                </p:cTn>
                              </p:par>
                              <p:par>
                                <p:cTn id="33" presetID="63" presetClass="path" presetSubtype="0" fill="hold" nodeType="withEffect">
                                  <p:stCondLst>
                                    <p:cond delay="0"/>
                                  </p:stCondLst>
                                  <p:childTnLst>
                                    <p:animMotion origin="layout" path="M -0.26371 0.15031 L -2.77778E-6 -1.35802E-6 " pathEditMode="relative" rAng="0" ptsTypes="AA">
                                      <p:cBhvr>
                                        <p:cTn id="34" dur="1000" fill="hold"/>
                                        <p:tgtEl>
                                          <p:spTgt spid="51"/>
                                        </p:tgtEl>
                                        <p:attrNameLst>
                                          <p:attrName>ppt_x</p:attrName>
                                          <p:attrName>ppt_y</p:attrName>
                                        </p:attrNameLst>
                                      </p:cBhvr>
                                      <p:rCtr x="13177" y="-7531"/>
                                    </p:animMotion>
                                  </p:childTnLst>
                                </p:cTn>
                              </p:par>
                              <p:par>
                                <p:cTn id="35" presetID="63" presetClass="path" presetSubtype="0" fill="hold" nodeType="withEffect">
                                  <p:stCondLst>
                                    <p:cond delay="0"/>
                                  </p:stCondLst>
                                  <p:childTnLst>
                                    <p:animMotion origin="layout" path="M -0.26545 -0.00123 L 1.11111E-6 1.23457E-7 " pathEditMode="relative" rAng="0" ptsTypes="AA">
                                      <p:cBhvr>
                                        <p:cTn id="36" dur="1000" fill="hold"/>
                                        <p:tgtEl>
                                          <p:spTgt spid="54"/>
                                        </p:tgtEl>
                                        <p:attrNameLst>
                                          <p:attrName>ppt_x</p:attrName>
                                          <p:attrName>ppt_y</p:attrName>
                                        </p:attrNameLst>
                                      </p:cBhvr>
                                      <p:rCtr x="13264" y="62"/>
                                    </p:animMotion>
                                  </p:childTnLst>
                                </p:cTn>
                              </p:par>
                              <p:par>
                                <p:cTn id="37" presetID="63" presetClass="path" presetSubtype="0" fill="hold" nodeType="withEffect">
                                  <p:stCondLst>
                                    <p:cond delay="0"/>
                                  </p:stCondLst>
                                  <p:childTnLst>
                                    <p:animMotion origin="layout" path="M -0.26736 -0.1605 L 1.38889E-6 4.44444E-6 " pathEditMode="relative" rAng="0" ptsTypes="AA">
                                      <p:cBhvr>
                                        <p:cTn id="38" dur="1000" fill="hold"/>
                                        <p:tgtEl>
                                          <p:spTgt spid="57"/>
                                        </p:tgtEl>
                                        <p:attrNameLst>
                                          <p:attrName>ppt_x</p:attrName>
                                          <p:attrName>ppt_y</p:attrName>
                                        </p:attrNameLst>
                                      </p:cBhvr>
                                      <p:rCtr x="13368" y="8025"/>
                                    </p:animMotion>
                                  </p:childTnLst>
                                </p:cTn>
                              </p:par>
                              <p:par>
                                <p:cTn id="39" presetID="8" presetClass="emph" presetSubtype="0" fill="hold" nodeType="withEffect">
                                  <p:stCondLst>
                                    <p:cond delay="0"/>
                                  </p:stCondLst>
                                  <p:childTnLst>
                                    <p:animRot by="21600000">
                                      <p:cBhvr>
                                        <p:cTn id="40" dur="1000" fill="hold"/>
                                        <p:tgtEl>
                                          <p:spTgt spid="54"/>
                                        </p:tgtEl>
                                        <p:attrNameLst>
                                          <p:attrName>r</p:attrName>
                                        </p:attrNameLst>
                                      </p:cBhvr>
                                    </p:animRot>
                                  </p:childTnLst>
                                </p:cTn>
                              </p:par>
                              <p:par>
                                <p:cTn id="41" presetID="8" presetClass="emph" presetSubtype="0" fill="hold" nodeType="withEffect">
                                  <p:stCondLst>
                                    <p:cond delay="0"/>
                                  </p:stCondLst>
                                  <p:childTnLst>
                                    <p:animRot by="21600000">
                                      <p:cBhvr>
                                        <p:cTn id="42" dur="1000" fill="hold"/>
                                        <p:tgtEl>
                                          <p:spTgt spid="51"/>
                                        </p:tgtEl>
                                        <p:attrNameLst>
                                          <p:attrName>r</p:attrName>
                                        </p:attrNameLst>
                                      </p:cBhvr>
                                    </p:animRot>
                                  </p:childTnLst>
                                </p:cTn>
                              </p:par>
                              <p:par>
                                <p:cTn id="43" presetID="8" presetClass="emph" presetSubtype="0" fill="hold" nodeType="withEffect">
                                  <p:stCondLst>
                                    <p:cond delay="0"/>
                                  </p:stCondLst>
                                  <p:childTnLst>
                                    <p:animRot by="21600000">
                                      <p:cBhvr>
                                        <p:cTn id="44" dur="1000" fill="hold"/>
                                        <p:tgtEl>
                                          <p:spTgt spid="57"/>
                                        </p:tgtEl>
                                        <p:attrNameLst>
                                          <p:attrName>r</p:attrName>
                                        </p:attrNameLst>
                                      </p:cBhvr>
                                    </p:animRot>
                                  </p:childTnLst>
                                </p:cTn>
                              </p:par>
                            </p:childTnLst>
                          </p:cTn>
                        </p:par>
                        <p:par>
                          <p:cTn id="45" fill="hold">
                            <p:stCondLst>
                              <p:cond delay="2500"/>
                            </p:stCondLst>
                            <p:childTnLst>
                              <p:par>
                                <p:cTn id="46" presetID="10" presetClass="entr" presetSubtype="0" fill="hold" grpId="0" nodeType="afterEffect">
                                  <p:stCondLst>
                                    <p:cond delay="0"/>
                                  </p:stCondLst>
                                  <p:childTnLst>
                                    <p:set>
                                      <p:cBhvr>
                                        <p:cTn id="47" dur="1" fill="hold">
                                          <p:stCondLst>
                                            <p:cond delay="0"/>
                                          </p:stCondLst>
                                        </p:cTn>
                                        <p:tgtEl>
                                          <p:spTgt spid="46"/>
                                        </p:tgtEl>
                                        <p:attrNameLst>
                                          <p:attrName>style.visibility</p:attrName>
                                        </p:attrNameLst>
                                      </p:cBhvr>
                                      <p:to>
                                        <p:strVal val="visible"/>
                                      </p:to>
                                    </p:set>
                                    <p:animEffect transition="in" filter="fade">
                                      <p:cBhvr>
                                        <p:cTn id="48" dur="500"/>
                                        <p:tgtEl>
                                          <p:spTgt spid="46"/>
                                        </p:tgtEl>
                                      </p:cBhvr>
                                    </p:animEffect>
                                  </p:childTnLst>
                                </p:cTn>
                              </p:par>
                              <p:par>
                                <p:cTn id="49" presetID="22" presetClass="entr" presetSubtype="8" fill="hold" nodeType="withEffect">
                                  <p:stCondLst>
                                    <p:cond delay="0"/>
                                  </p:stCondLst>
                                  <p:childTnLst>
                                    <p:set>
                                      <p:cBhvr>
                                        <p:cTn id="50" dur="1" fill="hold">
                                          <p:stCondLst>
                                            <p:cond delay="0"/>
                                          </p:stCondLst>
                                        </p:cTn>
                                        <p:tgtEl>
                                          <p:spTgt spid="49"/>
                                        </p:tgtEl>
                                        <p:attrNameLst>
                                          <p:attrName>style.visibility</p:attrName>
                                        </p:attrNameLst>
                                      </p:cBhvr>
                                      <p:to>
                                        <p:strVal val="visible"/>
                                      </p:to>
                                    </p:set>
                                    <p:animEffect transition="in" filter="wipe(left)">
                                      <p:cBhvr>
                                        <p:cTn id="51" dur="500"/>
                                        <p:tgtEl>
                                          <p:spTgt spid="49"/>
                                        </p:tgtEl>
                                      </p:cBhvr>
                                    </p:animEffect>
                                  </p:childTnLst>
                                </p:cTn>
                              </p:par>
                              <p:par>
                                <p:cTn id="52" presetID="10" presetClass="entr" presetSubtype="0" fill="hold" grpId="0" nodeType="withEffect">
                                  <p:stCondLst>
                                    <p:cond delay="500"/>
                                  </p:stCondLst>
                                  <p:childTnLst>
                                    <p:set>
                                      <p:cBhvr>
                                        <p:cTn id="53" dur="1" fill="hold">
                                          <p:stCondLst>
                                            <p:cond delay="0"/>
                                          </p:stCondLst>
                                        </p:cTn>
                                        <p:tgtEl>
                                          <p:spTgt spid="47"/>
                                        </p:tgtEl>
                                        <p:attrNameLst>
                                          <p:attrName>style.visibility</p:attrName>
                                        </p:attrNameLst>
                                      </p:cBhvr>
                                      <p:to>
                                        <p:strVal val="visible"/>
                                      </p:to>
                                    </p:set>
                                    <p:animEffect transition="in" filter="fade">
                                      <p:cBhvr>
                                        <p:cTn id="54" dur="500"/>
                                        <p:tgtEl>
                                          <p:spTgt spid="47"/>
                                        </p:tgtEl>
                                      </p:cBhvr>
                                    </p:animEffect>
                                  </p:childTnLst>
                                </p:cTn>
                              </p:par>
                              <p:par>
                                <p:cTn id="55" presetID="22" presetClass="entr" presetSubtype="8" fill="hold" nodeType="withEffect">
                                  <p:stCondLst>
                                    <p:cond delay="500"/>
                                  </p:stCondLst>
                                  <p:childTnLst>
                                    <p:set>
                                      <p:cBhvr>
                                        <p:cTn id="56" dur="1" fill="hold">
                                          <p:stCondLst>
                                            <p:cond delay="0"/>
                                          </p:stCondLst>
                                        </p:cTn>
                                        <p:tgtEl>
                                          <p:spTgt spid="50"/>
                                        </p:tgtEl>
                                        <p:attrNameLst>
                                          <p:attrName>style.visibility</p:attrName>
                                        </p:attrNameLst>
                                      </p:cBhvr>
                                      <p:to>
                                        <p:strVal val="visible"/>
                                      </p:to>
                                    </p:set>
                                    <p:animEffect transition="in" filter="wipe(left)">
                                      <p:cBhvr>
                                        <p:cTn id="57" dur="500"/>
                                        <p:tgtEl>
                                          <p:spTgt spid="50"/>
                                        </p:tgtEl>
                                      </p:cBhvr>
                                    </p:animEffect>
                                  </p:childTnLst>
                                </p:cTn>
                              </p:par>
                              <p:par>
                                <p:cTn id="58" presetID="10" presetClass="entr" presetSubtype="0" fill="hold" grpId="0" nodeType="withEffect">
                                  <p:stCondLst>
                                    <p:cond delay="1000"/>
                                  </p:stCondLst>
                                  <p:childTnLst>
                                    <p:set>
                                      <p:cBhvr>
                                        <p:cTn id="59" dur="1" fill="hold">
                                          <p:stCondLst>
                                            <p:cond delay="0"/>
                                          </p:stCondLst>
                                        </p:cTn>
                                        <p:tgtEl>
                                          <p:spTgt spid="48"/>
                                        </p:tgtEl>
                                        <p:attrNameLst>
                                          <p:attrName>style.visibility</p:attrName>
                                        </p:attrNameLst>
                                      </p:cBhvr>
                                      <p:to>
                                        <p:strVal val="visible"/>
                                      </p:to>
                                    </p:set>
                                    <p:animEffect transition="in" filter="fade">
                                      <p:cBhvr>
                                        <p:cTn id="60"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6" grpId="0"/>
      <p:bldP spid="47" grpId="0"/>
      <p:bldP spid="48" grpId="0"/>
      <p:bldP spid="6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7564421" y="2826287"/>
            <a:ext cx="2448626" cy="3097778"/>
          </a:xfrm>
          <a:prstGeom prst="rect">
            <a:avLst/>
          </a:prstGeom>
          <a:solidFill>
            <a:srgbClr val="EFEFEF"/>
          </a:solidFill>
          <a:ln w="1905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a:p>
        </p:txBody>
      </p:sp>
      <p:sp>
        <p:nvSpPr>
          <p:cNvPr id="10" name="五边形 5"/>
          <p:cNvSpPr/>
          <p:nvPr/>
        </p:nvSpPr>
        <p:spPr>
          <a:xfrm>
            <a:off x="7440464" y="2033833"/>
            <a:ext cx="2736175" cy="576330"/>
          </a:xfrm>
          <a:custGeom>
            <a:avLst/>
            <a:gdLst/>
            <a:ahLst/>
            <a:cxnLst/>
            <a:rect l="l" t="t" r="r" b="b"/>
            <a:pathLst>
              <a:path w="2736056" h="576064">
                <a:moveTo>
                  <a:pt x="0" y="0"/>
                </a:moveTo>
                <a:lnTo>
                  <a:pt x="2448024" y="0"/>
                </a:lnTo>
                <a:lnTo>
                  <a:pt x="2736056" y="288032"/>
                </a:lnTo>
                <a:lnTo>
                  <a:pt x="2448024" y="576064"/>
                </a:lnTo>
                <a:lnTo>
                  <a:pt x="0" y="576064"/>
                </a:lnTo>
                <a:lnTo>
                  <a:pt x="288032" y="288032"/>
                </a:lnTo>
                <a:close/>
              </a:path>
            </a:pathLst>
          </a:custGeom>
          <a:solidFill>
            <a:srgbClr val="C00000"/>
          </a:solidFill>
          <a:ln w="1905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a:p>
        </p:txBody>
      </p:sp>
      <p:sp>
        <p:nvSpPr>
          <p:cNvPr id="11" name="Rectangle 42"/>
          <p:cNvSpPr/>
          <p:nvPr/>
        </p:nvSpPr>
        <p:spPr>
          <a:xfrm flipH="1">
            <a:off x="7680714" y="3114455"/>
            <a:ext cx="2304432" cy="815457"/>
          </a:xfrm>
          <a:prstGeom prst="rect">
            <a:avLst/>
          </a:prstGeom>
          <a:noFill/>
          <a:ln w="12700" cap="flat" cmpd="sng" algn="ctr">
            <a:noFill/>
            <a:prstDash val="solid"/>
          </a:ln>
          <a:effectLst/>
        </p:spPr>
        <p:txBody>
          <a:bodyPr lIns="91433" tIns="0" rIns="91433" bIns="0" rtlCol="0" anchor="t"/>
          <a:lstStyle/>
          <a:p>
            <a:pPr>
              <a:defRPr/>
            </a:pPr>
            <a:r>
              <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加入你的文字描述加入你的文字描述，加入你的文</a:t>
            </a:r>
            <a:endParaRPr lang="en-US" altLang="zh-CN" sz="14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defRPr/>
            </a:pPr>
            <a:r>
              <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加入你的文字描述！</a:t>
            </a:r>
            <a:endParaRPr lang="en-US" altLang="zh-CN" sz="14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2" name="Rectangle 42"/>
          <p:cNvSpPr/>
          <p:nvPr/>
        </p:nvSpPr>
        <p:spPr>
          <a:xfrm flipH="1">
            <a:off x="7824569" y="2195328"/>
            <a:ext cx="2058418" cy="253340"/>
          </a:xfrm>
          <a:prstGeom prst="rect">
            <a:avLst/>
          </a:prstGeom>
          <a:noFill/>
          <a:ln w="12700" cap="flat" cmpd="sng" algn="ctr">
            <a:noFill/>
            <a:prstDash val="solid"/>
          </a:ln>
          <a:effectLst/>
        </p:spPr>
        <p:txBody>
          <a:bodyPr lIns="91433" tIns="0" rIns="91433" bIns="0" rtlCol="0" anchor="t"/>
          <a:lstStyle/>
          <a:p>
            <a:r>
              <a:rPr lang="zh-CN" altLang="en-US" sz="20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点击添加标题</a:t>
            </a:r>
            <a:endParaRPr lang="zh-CN" altLang="en-US" sz="20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3" name="矩形 12"/>
          <p:cNvSpPr/>
          <p:nvPr/>
        </p:nvSpPr>
        <p:spPr>
          <a:xfrm>
            <a:off x="4849083" y="2826287"/>
            <a:ext cx="2448626" cy="3097778"/>
          </a:xfrm>
          <a:prstGeom prst="rect">
            <a:avLst/>
          </a:prstGeom>
          <a:solidFill>
            <a:srgbClr val="EFEFEF"/>
          </a:solidFill>
          <a:ln w="1905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a:p>
        </p:txBody>
      </p:sp>
      <p:sp>
        <p:nvSpPr>
          <p:cNvPr id="14" name="五边形 5"/>
          <p:cNvSpPr/>
          <p:nvPr/>
        </p:nvSpPr>
        <p:spPr>
          <a:xfrm>
            <a:off x="4725125" y="2033833"/>
            <a:ext cx="2736175" cy="576330"/>
          </a:xfrm>
          <a:custGeom>
            <a:avLst/>
            <a:gdLst/>
            <a:ahLst/>
            <a:cxnLst/>
            <a:rect l="l" t="t" r="r" b="b"/>
            <a:pathLst>
              <a:path w="2736056" h="576064">
                <a:moveTo>
                  <a:pt x="0" y="0"/>
                </a:moveTo>
                <a:lnTo>
                  <a:pt x="2448024" y="0"/>
                </a:lnTo>
                <a:lnTo>
                  <a:pt x="2736056" y="288032"/>
                </a:lnTo>
                <a:lnTo>
                  <a:pt x="2448024" y="576064"/>
                </a:lnTo>
                <a:lnTo>
                  <a:pt x="0" y="576064"/>
                </a:lnTo>
                <a:lnTo>
                  <a:pt x="288032" y="288032"/>
                </a:lnTo>
                <a:close/>
              </a:path>
            </a:pathLst>
          </a:custGeom>
          <a:solidFill>
            <a:srgbClr val="C00000"/>
          </a:solidFill>
          <a:ln w="1905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a:p>
        </p:txBody>
      </p:sp>
      <p:sp>
        <p:nvSpPr>
          <p:cNvPr id="15" name="Rectangle 42"/>
          <p:cNvSpPr/>
          <p:nvPr/>
        </p:nvSpPr>
        <p:spPr>
          <a:xfrm flipH="1">
            <a:off x="4965376" y="3114455"/>
            <a:ext cx="2304432" cy="815457"/>
          </a:xfrm>
          <a:prstGeom prst="rect">
            <a:avLst/>
          </a:prstGeom>
          <a:noFill/>
          <a:ln w="12700" cap="flat" cmpd="sng" algn="ctr">
            <a:noFill/>
            <a:prstDash val="solid"/>
          </a:ln>
          <a:effectLst/>
        </p:spPr>
        <p:txBody>
          <a:bodyPr lIns="91433" tIns="0" rIns="91433" bIns="0" rtlCol="0" anchor="t"/>
          <a:lstStyle/>
          <a:p>
            <a:pPr>
              <a:defRPr/>
            </a:pPr>
            <a:r>
              <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加入你的文字描述加入你的文字描述，加入你的文</a:t>
            </a:r>
            <a:endParaRPr lang="en-US" altLang="zh-CN" sz="14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defRPr/>
            </a:pPr>
            <a:r>
              <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加入你的文字描述！</a:t>
            </a:r>
            <a:endParaRPr lang="en-US" altLang="zh-CN" sz="14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6" name="Rectangle 42"/>
          <p:cNvSpPr/>
          <p:nvPr/>
        </p:nvSpPr>
        <p:spPr>
          <a:xfrm flipH="1">
            <a:off x="5109231" y="2195328"/>
            <a:ext cx="2058418" cy="253340"/>
          </a:xfrm>
          <a:prstGeom prst="rect">
            <a:avLst/>
          </a:prstGeom>
          <a:noFill/>
          <a:ln w="12700" cap="flat" cmpd="sng" algn="ctr">
            <a:noFill/>
            <a:prstDash val="solid"/>
          </a:ln>
          <a:effectLst/>
        </p:spPr>
        <p:txBody>
          <a:bodyPr lIns="91433" tIns="0" rIns="91433" bIns="0" rtlCol="0" anchor="t"/>
          <a:lstStyle/>
          <a:p>
            <a:r>
              <a:rPr lang="zh-CN" altLang="en-US" sz="20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点击添加标题</a:t>
            </a:r>
            <a:endParaRPr lang="zh-CN" altLang="en-US" sz="20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7" name="矩形 16"/>
          <p:cNvSpPr/>
          <p:nvPr/>
        </p:nvSpPr>
        <p:spPr>
          <a:xfrm>
            <a:off x="2112908" y="2826287"/>
            <a:ext cx="2448626" cy="3097778"/>
          </a:xfrm>
          <a:prstGeom prst="rect">
            <a:avLst/>
          </a:prstGeom>
          <a:solidFill>
            <a:srgbClr val="EFEFEF"/>
          </a:solidFill>
          <a:ln w="1905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a:p>
        </p:txBody>
      </p:sp>
      <p:sp>
        <p:nvSpPr>
          <p:cNvPr id="19" name="五边形 5"/>
          <p:cNvSpPr/>
          <p:nvPr/>
        </p:nvSpPr>
        <p:spPr>
          <a:xfrm>
            <a:off x="1988950" y="2033833"/>
            <a:ext cx="2736175" cy="576330"/>
          </a:xfrm>
          <a:custGeom>
            <a:avLst/>
            <a:gdLst/>
            <a:ahLst/>
            <a:cxnLst/>
            <a:rect l="l" t="t" r="r" b="b"/>
            <a:pathLst>
              <a:path w="2736056" h="576064">
                <a:moveTo>
                  <a:pt x="0" y="0"/>
                </a:moveTo>
                <a:lnTo>
                  <a:pt x="2448024" y="0"/>
                </a:lnTo>
                <a:lnTo>
                  <a:pt x="2736056" y="288032"/>
                </a:lnTo>
                <a:lnTo>
                  <a:pt x="2448024" y="576064"/>
                </a:lnTo>
                <a:lnTo>
                  <a:pt x="0" y="576064"/>
                </a:lnTo>
                <a:lnTo>
                  <a:pt x="288032" y="288032"/>
                </a:lnTo>
                <a:close/>
              </a:path>
            </a:pathLst>
          </a:custGeom>
          <a:solidFill>
            <a:srgbClr val="C00000"/>
          </a:solidFill>
          <a:ln w="1905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a:p>
        </p:txBody>
      </p:sp>
      <p:sp>
        <p:nvSpPr>
          <p:cNvPr id="20" name="Rectangle 42"/>
          <p:cNvSpPr/>
          <p:nvPr/>
        </p:nvSpPr>
        <p:spPr>
          <a:xfrm flipH="1">
            <a:off x="2229201" y="3114455"/>
            <a:ext cx="2304432" cy="815457"/>
          </a:xfrm>
          <a:prstGeom prst="rect">
            <a:avLst/>
          </a:prstGeom>
          <a:noFill/>
          <a:ln w="12700" cap="flat" cmpd="sng" algn="ctr">
            <a:noFill/>
            <a:prstDash val="solid"/>
          </a:ln>
          <a:effectLst/>
        </p:spPr>
        <p:txBody>
          <a:bodyPr lIns="91433" tIns="0" rIns="91433" bIns="0" rtlCol="0" anchor="t"/>
          <a:lstStyle/>
          <a:p>
            <a:pPr>
              <a:defRPr/>
            </a:pPr>
            <a:r>
              <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加入你的文字描述加入你的文字描述，加入你的文</a:t>
            </a:r>
            <a:endParaRPr lang="en-US" altLang="zh-CN" sz="14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defRPr/>
            </a:pPr>
            <a:r>
              <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加入你的文字描述！</a:t>
            </a:r>
            <a:endParaRPr lang="en-US" altLang="zh-CN" sz="14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defRPr/>
            </a:pPr>
            <a:endParaRPr lang="en-US" altLang="zh-CN" sz="14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1" name="Rectangle 42"/>
          <p:cNvSpPr/>
          <p:nvPr/>
        </p:nvSpPr>
        <p:spPr>
          <a:xfrm flipH="1">
            <a:off x="2373056" y="2195328"/>
            <a:ext cx="2058418" cy="253340"/>
          </a:xfrm>
          <a:prstGeom prst="rect">
            <a:avLst/>
          </a:prstGeom>
          <a:noFill/>
          <a:ln w="12700" cap="flat" cmpd="sng" algn="ctr">
            <a:noFill/>
            <a:prstDash val="solid"/>
          </a:ln>
          <a:effectLst/>
        </p:spPr>
        <p:txBody>
          <a:bodyPr lIns="91433" tIns="0" rIns="91433" bIns="0" rtlCol="0" anchor="t"/>
          <a:lstStyle/>
          <a:p>
            <a:r>
              <a:rPr lang="zh-CN" altLang="en-US" sz="20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点击添加标题</a:t>
            </a:r>
            <a:endParaRPr lang="zh-CN" altLang="en-US" sz="20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2" name="矩形 21"/>
          <p:cNvSpPr/>
          <p:nvPr/>
        </p:nvSpPr>
        <p:spPr>
          <a:xfrm>
            <a:off x="2374679" y="4155266"/>
            <a:ext cx="1869920" cy="1340336"/>
          </a:xfrm>
          <a:prstGeom prst="rect">
            <a:avLst/>
          </a:prstGeom>
          <a:blipFill dpi="0" rotWithShape="1">
            <a:blip r:embed="rId1"/>
            <a:srcRect/>
            <a:tile tx="-654050" ty="-114300" sx="30000" sy="3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a:p>
        </p:txBody>
      </p:sp>
      <p:sp>
        <p:nvSpPr>
          <p:cNvPr id="23" name="矩形 22"/>
          <p:cNvSpPr/>
          <p:nvPr/>
        </p:nvSpPr>
        <p:spPr>
          <a:xfrm>
            <a:off x="5182633" y="4141810"/>
            <a:ext cx="1869920" cy="1340336"/>
          </a:xfrm>
          <a:prstGeom prst="rect">
            <a:avLst/>
          </a:prstGeom>
          <a:blipFill dpi="0" rotWithShape="1">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a:p>
        </p:txBody>
      </p:sp>
      <p:sp>
        <p:nvSpPr>
          <p:cNvPr id="24" name="矩形 23"/>
          <p:cNvSpPr/>
          <p:nvPr/>
        </p:nvSpPr>
        <p:spPr>
          <a:xfrm>
            <a:off x="7848981" y="4124078"/>
            <a:ext cx="1869920" cy="1340336"/>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a:p>
        </p:txBody>
      </p:sp>
      <p:grpSp>
        <p:nvGrpSpPr>
          <p:cNvPr id="34" name="组合 33"/>
          <p:cNvGrpSpPr/>
          <p:nvPr/>
        </p:nvGrpSpPr>
        <p:grpSpPr>
          <a:xfrm>
            <a:off x="0" y="1181099"/>
            <a:ext cx="6241123" cy="221353"/>
            <a:chOff x="0" y="-1"/>
            <a:chExt cx="9985800" cy="287760"/>
          </a:xfrm>
          <a:solidFill>
            <a:srgbClr val="C00000"/>
          </a:solidFill>
        </p:grpSpPr>
        <p:sp>
          <p:nvSpPr>
            <p:cNvPr id="35" name="Shape 5209"/>
            <p:cNvSpPr/>
            <p:nvPr/>
          </p:nvSpPr>
          <p:spPr>
            <a:xfrm>
              <a:off x="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36" name="Shape 5209"/>
            <p:cNvSpPr/>
            <p:nvPr/>
          </p:nvSpPr>
          <p:spPr>
            <a:xfrm>
              <a:off x="249645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37" name="Shape 5209"/>
            <p:cNvSpPr/>
            <p:nvPr/>
          </p:nvSpPr>
          <p:spPr>
            <a:xfrm>
              <a:off x="499290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38" name="Shape 5209"/>
            <p:cNvSpPr/>
            <p:nvPr/>
          </p:nvSpPr>
          <p:spPr>
            <a:xfrm>
              <a:off x="7489350" y="-1"/>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grpSp>
      <p:sp>
        <p:nvSpPr>
          <p:cNvPr id="39" name="Title 1"/>
          <p:cNvSpPr txBox="1"/>
          <p:nvPr/>
        </p:nvSpPr>
        <p:spPr>
          <a:xfrm>
            <a:off x="1001287" y="280385"/>
            <a:ext cx="3477711" cy="614595"/>
          </a:xfrm>
          <a:prstGeom prst="rect">
            <a:avLst/>
          </a:prstGeom>
        </p:spPr>
        <p:txBody>
          <a:bodyPr vert="horz" lIns="115214" tIns="57607" rIns="115214" bIns="57607" rtlCol="0" anchor="ctr">
            <a:noAutofit/>
          </a:bodyPr>
          <a:lstStyle>
            <a:lvl1pPr algn="ctr" defTabSz="1151890" rtl="0" eaLnBrk="1" latinLnBrk="0" hangingPunct="1">
              <a:spcBef>
                <a:spcPct val="0"/>
              </a:spcBef>
              <a:buNone/>
              <a:defRPr sz="5500" kern="1200">
                <a:solidFill>
                  <a:schemeClr val="tx1"/>
                </a:solidFill>
                <a:latin typeface="+mj-lt"/>
                <a:ea typeface="+mj-ea"/>
                <a:cs typeface="+mj-cs"/>
              </a:defRPr>
            </a:lvl1pPr>
          </a:lstStyle>
          <a:p>
            <a:pPr lvl="0"/>
            <a:r>
              <a:rPr lang="zh-CN" altLang="en-US" sz="3500" noProof="0" dirty="0" smtClean="0">
                <a:solidFill>
                  <a:schemeClr val="bg1">
                    <a:lumMod val="50000"/>
                  </a:schemeClr>
                </a:solidFill>
                <a:latin typeface="微软雅黑" panose="020B0503020204020204" pitchFamily="34" charset="-122"/>
                <a:ea typeface="微软雅黑" panose="020B0503020204020204" pitchFamily="34" charset="-122"/>
              </a:rPr>
              <a:t>加入你的描述</a:t>
            </a:r>
            <a:endParaRPr kumimoji="0" lang="en-US" sz="35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grpSp>
        <p:nvGrpSpPr>
          <p:cNvPr id="40" name="组合 39"/>
          <p:cNvGrpSpPr/>
          <p:nvPr/>
        </p:nvGrpSpPr>
        <p:grpSpPr>
          <a:xfrm>
            <a:off x="338067" y="221471"/>
            <a:ext cx="692558" cy="781408"/>
            <a:chOff x="1632857" y="1363189"/>
            <a:chExt cx="1684422" cy="1900524"/>
          </a:xfrm>
        </p:grpSpPr>
        <p:sp>
          <p:nvSpPr>
            <p:cNvPr id="41" name="Freeform 5"/>
            <p:cNvSpPr/>
            <p:nvPr/>
          </p:nvSpPr>
          <p:spPr bwMode="auto">
            <a:xfrm rot="5400000">
              <a:off x="1524806" y="1471240"/>
              <a:ext cx="1900524" cy="168442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152400" dist="38100" dir="2700000" algn="tl" rotWithShape="0">
                <a:prstClr val="black">
                  <a:alpha val="40000"/>
                </a:prstClr>
              </a:outerShdw>
            </a:effectLst>
          </p:spPr>
          <p:txBody>
            <a:bodyPr vert="horz" wrap="square" lIns="68580" tIns="34290" rIns="68580" bIns="34290" numCol="1" anchor="t" anchorCtr="0" compatLnSpc="1"/>
            <a:lstStyle/>
            <a:p>
              <a:pPr algn="ctr"/>
              <a:endParaRPr lang="zh-CN" altLang="en-US"/>
            </a:p>
          </p:txBody>
        </p:sp>
        <p:sp>
          <p:nvSpPr>
            <p:cNvPr id="42" name="Freeform 5"/>
            <p:cNvSpPr/>
            <p:nvPr/>
          </p:nvSpPr>
          <p:spPr bwMode="auto">
            <a:xfrm rot="5400000">
              <a:off x="1782571" y="1699695"/>
              <a:ext cx="1384993" cy="122751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C00000"/>
            </a:solidFill>
            <a:ln w="15875">
              <a:noFill/>
            </a:ln>
            <a:effectLst>
              <a:innerShdw blurRad="63500" dist="25400" dir="8100000">
                <a:prstClr val="black">
                  <a:alpha val="50000"/>
                </a:prstClr>
              </a:innerShdw>
            </a:effectLst>
          </p:spPr>
          <p:txBody>
            <a:bodyPr vert="horz" wrap="square" lIns="68580" tIns="34290" rIns="68580" bIns="34290" numCol="1" anchor="t" anchorCtr="0" compatLnSpc="1"/>
            <a:lstStyle/>
            <a:p>
              <a:pPr algn="ctr"/>
              <a:endParaRPr lang="zh-CN" altLang="en-US"/>
            </a:p>
          </p:txBody>
        </p:sp>
        <p:sp>
          <p:nvSpPr>
            <p:cNvPr id="43" name="文本框 94"/>
            <p:cNvSpPr txBox="1"/>
            <p:nvPr/>
          </p:nvSpPr>
          <p:spPr>
            <a:xfrm>
              <a:off x="1708736" y="1617123"/>
              <a:ext cx="1539044" cy="1366135"/>
            </a:xfrm>
            <a:prstGeom prst="rect">
              <a:avLst/>
            </a:prstGeom>
            <a:noFill/>
          </p:spPr>
          <p:txBody>
            <a:bodyPr wrap="square" lIns="68580" tIns="34290" rIns="68580" bIns="34290" rtlCol="0">
              <a:spAutoFit/>
            </a:bodyPr>
            <a:lstStyle/>
            <a:p>
              <a:pPr algn="ctr"/>
              <a:r>
                <a:rPr lang="en-US" altLang="zh-CN" sz="3200" dirty="0" smtClean="0">
                  <a:solidFill>
                    <a:schemeClr val="bg1"/>
                  </a:solidFill>
                  <a:latin typeface="微软雅黑" panose="020B0503020204020204" pitchFamily="34" charset="-122"/>
                  <a:ea typeface="微软雅黑" panose="020B0503020204020204" pitchFamily="34" charset="-122"/>
                </a:rPr>
                <a:t>2</a:t>
              </a:r>
              <a:endParaRPr lang="zh-CN" altLang="en-US" sz="32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left)">
                                      <p:cBhvr>
                                        <p:cTn id="7" dur="500"/>
                                        <p:tgtEl>
                                          <p:spTgt spid="34"/>
                                        </p:tgtEl>
                                      </p:cBhvr>
                                    </p:animEffect>
                                  </p:childTnLst>
                                </p:cTn>
                              </p:par>
                              <p:par>
                                <p:cTn id="8" presetID="53" presetClass="entr" presetSubtype="16" fill="hold" nodeType="withEffect">
                                  <p:stCondLst>
                                    <p:cond delay="0"/>
                                  </p:stCondLst>
                                  <p:childTnLst>
                                    <p:set>
                                      <p:cBhvr>
                                        <p:cTn id="9" dur="1" fill="hold">
                                          <p:stCondLst>
                                            <p:cond delay="0"/>
                                          </p:stCondLst>
                                        </p:cTn>
                                        <p:tgtEl>
                                          <p:spTgt spid="40"/>
                                        </p:tgtEl>
                                        <p:attrNameLst>
                                          <p:attrName>style.visibility</p:attrName>
                                        </p:attrNameLst>
                                      </p:cBhvr>
                                      <p:to>
                                        <p:strVal val="visible"/>
                                      </p:to>
                                    </p:set>
                                    <p:anim calcmode="lin" valueType="num">
                                      <p:cBhvr>
                                        <p:cTn id="10" dur="500" fill="hold"/>
                                        <p:tgtEl>
                                          <p:spTgt spid="40"/>
                                        </p:tgtEl>
                                        <p:attrNameLst>
                                          <p:attrName>ppt_w</p:attrName>
                                        </p:attrNameLst>
                                      </p:cBhvr>
                                      <p:tavLst>
                                        <p:tav tm="0">
                                          <p:val>
                                            <p:fltVal val="0"/>
                                          </p:val>
                                        </p:tav>
                                        <p:tav tm="100000">
                                          <p:val>
                                            <p:strVal val="#ppt_w"/>
                                          </p:val>
                                        </p:tav>
                                      </p:tavLst>
                                    </p:anim>
                                    <p:anim calcmode="lin" valueType="num">
                                      <p:cBhvr>
                                        <p:cTn id="11" dur="500" fill="hold"/>
                                        <p:tgtEl>
                                          <p:spTgt spid="40"/>
                                        </p:tgtEl>
                                        <p:attrNameLst>
                                          <p:attrName>ppt_h</p:attrName>
                                        </p:attrNameLst>
                                      </p:cBhvr>
                                      <p:tavLst>
                                        <p:tav tm="0">
                                          <p:val>
                                            <p:fltVal val="0"/>
                                          </p:val>
                                        </p:tav>
                                        <p:tav tm="100000">
                                          <p:val>
                                            <p:strVal val="#ppt_h"/>
                                          </p:val>
                                        </p:tav>
                                      </p:tavLst>
                                    </p:anim>
                                    <p:animEffect transition="in" filter="fade">
                                      <p:cBhvr>
                                        <p:cTn id="12" dur="500"/>
                                        <p:tgtEl>
                                          <p:spTgt spid="40"/>
                                        </p:tgtEl>
                                      </p:cBhvr>
                                    </p:animEffect>
                                  </p:childTnLst>
                                </p:cTn>
                              </p:par>
                            </p:childTnLst>
                          </p:cTn>
                        </p:par>
                        <p:par>
                          <p:cTn id="13" fill="hold">
                            <p:stCondLst>
                              <p:cond delay="500"/>
                            </p:stCondLst>
                            <p:childTnLst>
                              <p:par>
                                <p:cTn id="14" presetID="2" presetClass="entr" presetSubtype="1" decel="50000" fill="hold" grpId="0" nodeType="afterEffect">
                                  <p:stCondLst>
                                    <p:cond delay="0"/>
                                  </p:stCondLst>
                                  <p:childTnLst>
                                    <p:set>
                                      <p:cBhvr>
                                        <p:cTn id="15" dur="1" fill="hold">
                                          <p:stCondLst>
                                            <p:cond delay="0"/>
                                          </p:stCondLst>
                                        </p:cTn>
                                        <p:tgtEl>
                                          <p:spTgt spid="39"/>
                                        </p:tgtEl>
                                        <p:attrNameLst>
                                          <p:attrName>style.visibility</p:attrName>
                                        </p:attrNameLst>
                                      </p:cBhvr>
                                      <p:to>
                                        <p:strVal val="visible"/>
                                      </p:to>
                                    </p:set>
                                    <p:anim calcmode="lin" valueType="num">
                                      <p:cBhvr additive="base">
                                        <p:cTn id="16" dur="300" fill="hold"/>
                                        <p:tgtEl>
                                          <p:spTgt spid="39"/>
                                        </p:tgtEl>
                                        <p:attrNameLst>
                                          <p:attrName>ppt_x</p:attrName>
                                        </p:attrNameLst>
                                      </p:cBhvr>
                                      <p:tavLst>
                                        <p:tav tm="0">
                                          <p:val>
                                            <p:strVal val="#ppt_x"/>
                                          </p:val>
                                        </p:tav>
                                        <p:tav tm="100000">
                                          <p:val>
                                            <p:strVal val="#ppt_x"/>
                                          </p:val>
                                        </p:tav>
                                      </p:tavLst>
                                    </p:anim>
                                    <p:anim calcmode="lin" valueType="num">
                                      <p:cBhvr additive="base">
                                        <p:cTn id="17" dur="300" fill="hold"/>
                                        <p:tgtEl>
                                          <p:spTgt spid="39"/>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2" presetClass="entr" presetSubtype="8" fill="hold" grpId="0" nodeType="after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500" fill="hold"/>
                                        <p:tgtEl>
                                          <p:spTgt spid="19"/>
                                        </p:tgtEl>
                                        <p:attrNameLst>
                                          <p:attrName>ppt_x</p:attrName>
                                        </p:attrNameLst>
                                      </p:cBhvr>
                                      <p:tavLst>
                                        <p:tav tm="0">
                                          <p:val>
                                            <p:strVal val="0-#ppt_w/2"/>
                                          </p:val>
                                        </p:tav>
                                        <p:tav tm="100000">
                                          <p:val>
                                            <p:strVal val="#ppt_x"/>
                                          </p:val>
                                        </p:tav>
                                      </p:tavLst>
                                    </p:anim>
                                    <p:anim calcmode="lin" valueType="num">
                                      <p:cBhvr additive="base">
                                        <p:cTn id="22" dur="500" fill="hold"/>
                                        <p:tgtEl>
                                          <p:spTgt spid="19"/>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10" presetClass="entr" presetSubtype="0" fill="hold" grpId="0" nodeType="after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500"/>
                                        <p:tgtEl>
                                          <p:spTgt spid="21"/>
                                        </p:tgtEl>
                                      </p:cBhvr>
                                    </p:animEffect>
                                  </p:childTnLst>
                                </p:cTn>
                              </p:par>
                            </p:childTnLst>
                          </p:cTn>
                        </p:par>
                        <p:par>
                          <p:cTn id="27" fill="hold">
                            <p:stCondLst>
                              <p:cond delay="2000"/>
                            </p:stCondLst>
                            <p:childTnLst>
                              <p:par>
                                <p:cTn id="28" presetID="22" presetClass="entr" presetSubtype="4"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down)">
                                      <p:cBhvr>
                                        <p:cTn id="30" dur="500"/>
                                        <p:tgtEl>
                                          <p:spTgt spid="17"/>
                                        </p:tgtEl>
                                      </p:cBhvr>
                                    </p:animEffect>
                                  </p:childTnLst>
                                </p:cTn>
                              </p:par>
                            </p:childTnLst>
                          </p:cTn>
                        </p:par>
                        <p:par>
                          <p:cTn id="31" fill="hold">
                            <p:stCondLst>
                              <p:cond delay="2500"/>
                            </p:stCondLst>
                            <p:childTnLst>
                              <p:par>
                                <p:cTn id="32" presetID="42" presetClass="entr" presetSubtype="0" fill="hold" grpId="0" nodeType="after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1000"/>
                                        <p:tgtEl>
                                          <p:spTgt spid="22"/>
                                        </p:tgtEl>
                                      </p:cBhvr>
                                    </p:animEffect>
                                    <p:anim calcmode="lin" valueType="num">
                                      <p:cBhvr>
                                        <p:cTn id="35" dur="1000" fill="hold"/>
                                        <p:tgtEl>
                                          <p:spTgt spid="22"/>
                                        </p:tgtEl>
                                        <p:attrNameLst>
                                          <p:attrName>ppt_x</p:attrName>
                                        </p:attrNameLst>
                                      </p:cBhvr>
                                      <p:tavLst>
                                        <p:tav tm="0">
                                          <p:val>
                                            <p:strVal val="#ppt_x"/>
                                          </p:val>
                                        </p:tav>
                                        <p:tav tm="100000">
                                          <p:val>
                                            <p:strVal val="#ppt_x"/>
                                          </p:val>
                                        </p:tav>
                                      </p:tavLst>
                                    </p:anim>
                                    <p:anim calcmode="lin" valueType="num">
                                      <p:cBhvr>
                                        <p:cTn id="36" dur="1000" fill="hold"/>
                                        <p:tgtEl>
                                          <p:spTgt spid="22"/>
                                        </p:tgtEl>
                                        <p:attrNameLst>
                                          <p:attrName>ppt_y</p:attrName>
                                        </p:attrNameLst>
                                      </p:cBhvr>
                                      <p:tavLst>
                                        <p:tav tm="0">
                                          <p:val>
                                            <p:strVal val="#ppt_y+.1"/>
                                          </p:val>
                                        </p:tav>
                                        <p:tav tm="100000">
                                          <p:val>
                                            <p:strVal val="#ppt_y"/>
                                          </p:val>
                                        </p:tav>
                                      </p:tavLst>
                                    </p:anim>
                                  </p:childTnLst>
                                </p:cTn>
                              </p:par>
                            </p:childTnLst>
                          </p:cTn>
                        </p:par>
                        <p:par>
                          <p:cTn id="37" fill="hold">
                            <p:stCondLst>
                              <p:cond delay="3500"/>
                            </p:stCondLst>
                            <p:childTnLst>
                              <p:par>
                                <p:cTn id="38" presetID="10" presetClass="entr" presetSubtype="0" fill="hold" grpId="0"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500"/>
                                        <p:tgtEl>
                                          <p:spTgt spid="20"/>
                                        </p:tgtEl>
                                      </p:cBhvr>
                                    </p:animEffect>
                                  </p:childTnLst>
                                </p:cTn>
                              </p:par>
                            </p:childTnLst>
                          </p:cTn>
                        </p:par>
                        <p:par>
                          <p:cTn id="41" fill="hold">
                            <p:stCondLst>
                              <p:cond delay="4000"/>
                            </p:stCondLst>
                            <p:childTnLst>
                              <p:par>
                                <p:cTn id="42" presetID="2" presetClass="entr" presetSubtype="8" fill="hold" grpId="0" nodeType="afterEffect">
                                  <p:stCondLst>
                                    <p:cond delay="0"/>
                                  </p:stCondLst>
                                  <p:childTnLst>
                                    <p:set>
                                      <p:cBhvr>
                                        <p:cTn id="43" dur="1" fill="hold">
                                          <p:stCondLst>
                                            <p:cond delay="0"/>
                                          </p:stCondLst>
                                        </p:cTn>
                                        <p:tgtEl>
                                          <p:spTgt spid="14"/>
                                        </p:tgtEl>
                                        <p:attrNameLst>
                                          <p:attrName>style.visibility</p:attrName>
                                        </p:attrNameLst>
                                      </p:cBhvr>
                                      <p:to>
                                        <p:strVal val="visible"/>
                                      </p:to>
                                    </p:set>
                                    <p:anim calcmode="lin" valueType="num">
                                      <p:cBhvr additive="base">
                                        <p:cTn id="44" dur="500" fill="hold"/>
                                        <p:tgtEl>
                                          <p:spTgt spid="14"/>
                                        </p:tgtEl>
                                        <p:attrNameLst>
                                          <p:attrName>ppt_x</p:attrName>
                                        </p:attrNameLst>
                                      </p:cBhvr>
                                      <p:tavLst>
                                        <p:tav tm="0">
                                          <p:val>
                                            <p:strVal val="0-#ppt_w/2"/>
                                          </p:val>
                                        </p:tav>
                                        <p:tav tm="100000">
                                          <p:val>
                                            <p:strVal val="#ppt_x"/>
                                          </p:val>
                                        </p:tav>
                                      </p:tavLst>
                                    </p:anim>
                                    <p:anim calcmode="lin" valueType="num">
                                      <p:cBhvr additive="base">
                                        <p:cTn id="45" dur="500" fill="hold"/>
                                        <p:tgtEl>
                                          <p:spTgt spid="14"/>
                                        </p:tgtEl>
                                        <p:attrNameLst>
                                          <p:attrName>ppt_y</p:attrName>
                                        </p:attrNameLst>
                                      </p:cBhvr>
                                      <p:tavLst>
                                        <p:tav tm="0">
                                          <p:val>
                                            <p:strVal val="#ppt_y"/>
                                          </p:val>
                                        </p:tav>
                                        <p:tav tm="100000">
                                          <p:val>
                                            <p:strVal val="#ppt_y"/>
                                          </p:val>
                                        </p:tav>
                                      </p:tavLst>
                                    </p:anim>
                                  </p:childTnLst>
                                </p:cTn>
                              </p:par>
                            </p:childTnLst>
                          </p:cTn>
                        </p:par>
                        <p:par>
                          <p:cTn id="46" fill="hold">
                            <p:stCondLst>
                              <p:cond delay="4500"/>
                            </p:stCondLst>
                            <p:childTnLst>
                              <p:par>
                                <p:cTn id="47" presetID="10" presetClass="entr" presetSubtype="0" fill="hold" grpId="0" nodeType="after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500"/>
                                        <p:tgtEl>
                                          <p:spTgt spid="16"/>
                                        </p:tgtEl>
                                      </p:cBhvr>
                                    </p:animEffect>
                                  </p:childTnLst>
                                </p:cTn>
                              </p:par>
                            </p:childTnLst>
                          </p:cTn>
                        </p:par>
                        <p:par>
                          <p:cTn id="50" fill="hold">
                            <p:stCondLst>
                              <p:cond delay="5000"/>
                            </p:stCondLst>
                            <p:childTnLst>
                              <p:par>
                                <p:cTn id="51" presetID="22" presetClass="entr" presetSubtype="4"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down)">
                                      <p:cBhvr>
                                        <p:cTn id="53" dur="500"/>
                                        <p:tgtEl>
                                          <p:spTgt spid="13"/>
                                        </p:tgtEl>
                                      </p:cBhvr>
                                    </p:animEffect>
                                  </p:childTnLst>
                                </p:cTn>
                              </p:par>
                            </p:childTnLst>
                          </p:cTn>
                        </p:par>
                        <p:par>
                          <p:cTn id="54" fill="hold">
                            <p:stCondLst>
                              <p:cond delay="5500"/>
                            </p:stCondLst>
                            <p:childTnLst>
                              <p:par>
                                <p:cTn id="55" presetID="42" presetClass="entr" presetSubtype="0" fill="hold" grpId="0" nodeType="after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fade">
                                      <p:cBhvr>
                                        <p:cTn id="57" dur="1000"/>
                                        <p:tgtEl>
                                          <p:spTgt spid="23"/>
                                        </p:tgtEl>
                                      </p:cBhvr>
                                    </p:animEffect>
                                    <p:anim calcmode="lin" valueType="num">
                                      <p:cBhvr>
                                        <p:cTn id="58" dur="1000" fill="hold"/>
                                        <p:tgtEl>
                                          <p:spTgt spid="23"/>
                                        </p:tgtEl>
                                        <p:attrNameLst>
                                          <p:attrName>ppt_x</p:attrName>
                                        </p:attrNameLst>
                                      </p:cBhvr>
                                      <p:tavLst>
                                        <p:tav tm="0">
                                          <p:val>
                                            <p:strVal val="#ppt_x"/>
                                          </p:val>
                                        </p:tav>
                                        <p:tav tm="100000">
                                          <p:val>
                                            <p:strVal val="#ppt_x"/>
                                          </p:val>
                                        </p:tav>
                                      </p:tavLst>
                                    </p:anim>
                                    <p:anim calcmode="lin" valueType="num">
                                      <p:cBhvr>
                                        <p:cTn id="59" dur="1000" fill="hold"/>
                                        <p:tgtEl>
                                          <p:spTgt spid="23"/>
                                        </p:tgtEl>
                                        <p:attrNameLst>
                                          <p:attrName>ppt_y</p:attrName>
                                        </p:attrNameLst>
                                      </p:cBhvr>
                                      <p:tavLst>
                                        <p:tav tm="0">
                                          <p:val>
                                            <p:strVal val="#ppt_y+.1"/>
                                          </p:val>
                                        </p:tav>
                                        <p:tav tm="100000">
                                          <p:val>
                                            <p:strVal val="#ppt_y"/>
                                          </p:val>
                                        </p:tav>
                                      </p:tavLst>
                                    </p:anim>
                                  </p:childTnLst>
                                </p:cTn>
                              </p:par>
                            </p:childTnLst>
                          </p:cTn>
                        </p:par>
                        <p:par>
                          <p:cTn id="60" fill="hold">
                            <p:stCondLst>
                              <p:cond delay="6500"/>
                            </p:stCondLst>
                            <p:childTnLst>
                              <p:par>
                                <p:cTn id="61" presetID="10" presetClass="entr" presetSubtype="0" fill="hold" grpId="0" nodeType="after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fade">
                                      <p:cBhvr>
                                        <p:cTn id="63" dur="500"/>
                                        <p:tgtEl>
                                          <p:spTgt spid="15"/>
                                        </p:tgtEl>
                                      </p:cBhvr>
                                    </p:animEffect>
                                  </p:childTnLst>
                                </p:cTn>
                              </p:par>
                            </p:childTnLst>
                          </p:cTn>
                        </p:par>
                        <p:par>
                          <p:cTn id="64" fill="hold">
                            <p:stCondLst>
                              <p:cond delay="7000"/>
                            </p:stCondLst>
                            <p:childTnLst>
                              <p:par>
                                <p:cTn id="65" presetID="2" presetClass="entr" presetSubtype="8" fill="hold" grpId="0" nodeType="afterEffect">
                                  <p:stCondLst>
                                    <p:cond delay="0"/>
                                  </p:stCondLst>
                                  <p:childTnLst>
                                    <p:set>
                                      <p:cBhvr>
                                        <p:cTn id="66" dur="1" fill="hold">
                                          <p:stCondLst>
                                            <p:cond delay="0"/>
                                          </p:stCondLst>
                                        </p:cTn>
                                        <p:tgtEl>
                                          <p:spTgt spid="10"/>
                                        </p:tgtEl>
                                        <p:attrNameLst>
                                          <p:attrName>style.visibility</p:attrName>
                                        </p:attrNameLst>
                                      </p:cBhvr>
                                      <p:to>
                                        <p:strVal val="visible"/>
                                      </p:to>
                                    </p:set>
                                    <p:anim calcmode="lin" valueType="num">
                                      <p:cBhvr additive="base">
                                        <p:cTn id="67" dur="500" fill="hold"/>
                                        <p:tgtEl>
                                          <p:spTgt spid="10"/>
                                        </p:tgtEl>
                                        <p:attrNameLst>
                                          <p:attrName>ppt_x</p:attrName>
                                        </p:attrNameLst>
                                      </p:cBhvr>
                                      <p:tavLst>
                                        <p:tav tm="0">
                                          <p:val>
                                            <p:strVal val="0-#ppt_w/2"/>
                                          </p:val>
                                        </p:tav>
                                        <p:tav tm="100000">
                                          <p:val>
                                            <p:strVal val="#ppt_x"/>
                                          </p:val>
                                        </p:tav>
                                      </p:tavLst>
                                    </p:anim>
                                    <p:anim calcmode="lin" valueType="num">
                                      <p:cBhvr additive="base">
                                        <p:cTn id="68" dur="500" fill="hold"/>
                                        <p:tgtEl>
                                          <p:spTgt spid="10"/>
                                        </p:tgtEl>
                                        <p:attrNameLst>
                                          <p:attrName>ppt_y</p:attrName>
                                        </p:attrNameLst>
                                      </p:cBhvr>
                                      <p:tavLst>
                                        <p:tav tm="0">
                                          <p:val>
                                            <p:strVal val="#ppt_y"/>
                                          </p:val>
                                        </p:tav>
                                        <p:tav tm="100000">
                                          <p:val>
                                            <p:strVal val="#ppt_y"/>
                                          </p:val>
                                        </p:tav>
                                      </p:tavLst>
                                    </p:anim>
                                  </p:childTnLst>
                                </p:cTn>
                              </p:par>
                            </p:childTnLst>
                          </p:cTn>
                        </p:par>
                        <p:par>
                          <p:cTn id="69" fill="hold">
                            <p:stCondLst>
                              <p:cond delay="7500"/>
                            </p:stCondLst>
                            <p:childTnLst>
                              <p:par>
                                <p:cTn id="70" presetID="10" presetClass="entr" presetSubtype="0" fill="hold" grpId="0" nodeType="afterEffect">
                                  <p:stCondLst>
                                    <p:cond delay="0"/>
                                  </p:stCondLst>
                                  <p:childTnLst>
                                    <p:set>
                                      <p:cBhvr>
                                        <p:cTn id="71" dur="1" fill="hold">
                                          <p:stCondLst>
                                            <p:cond delay="0"/>
                                          </p:stCondLst>
                                        </p:cTn>
                                        <p:tgtEl>
                                          <p:spTgt spid="12"/>
                                        </p:tgtEl>
                                        <p:attrNameLst>
                                          <p:attrName>style.visibility</p:attrName>
                                        </p:attrNameLst>
                                      </p:cBhvr>
                                      <p:to>
                                        <p:strVal val="visible"/>
                                      </p:to>
                                    </p:set>
                                    <p:animEffect transition="in" filter="fade">
                                      <p:cBhvr>
                                        <p:cTn id="72" dur="500"/>
                                        <p:tgtEl>
                                          <p:spTgt spid="12"/>
                                        </p:tgtEl>
                                      </p:cBhvr>
                                    </p:animEffect>
                                  </p:childTnLst>
                                </p:cTn>
                              </p:par>
                            </p:childTnLst>
                          </p:cTn>
                        </p:par>
                        <p:par>
                          <p:cTn id="73" fill="hold">
                            <p:stCondLst>
                              <p:cond delay="8000"/>
                            </p:stCondLst>
                            <p:childTnLst>
                              <p:par>
                                <p:cTn id="74" presetID="22" presetClass="entr" presetSubtype="4" fill="hold" grpId="0" nodeType="afterEffect">
                                  <p:stCondLst>
                                    <p:cond delay="0"/>
                                  </p:stCondLst>
                                  <p:childTnLst>
                                    <p:set>
                                      <p:cBhvr>
                                        <p:cTn id="75" dur="1" fill="hold">
                                          <p:stCondLst>
                                            <p:cond delay="0"/>
                                          </p:stCondLst>
                                        </p:cTn>
                                        <p:tgtEl>
                                          <p:spTgt spid="9"/>
                                        </p:tgtEl>
                                        <p:attrNameLst>
                                          <p:attrName>style.visibility</p:attrName>
                                        </p:attrNameLst>
                                      </p:cBhvr>
                                      <p:to>
                                        <p:strVal val="visible"/>
                                      </p:to>
                                    </p:set>
                                    <p:animEffect transition="in" filter="wipe(down)">
                                      <p:cBhvr>
                                        <p:cTn id="76" dur="500"/>
                                        <p:tgtEl>
                                          <p:spTgt spid="9"/>
                                        </p:tgtEl>
                                      </p:cBhvr>
                                    </p:animEffect>
                                  </p:childTnLst>
                                </p:cTn>
                              </p:par>
                            </p:childTnLst>
                          </p:cTn>
                        </p:par>
                        <p:par>
                          <p:cTn id="77" fill="hold">
                            <p:stCondLst>
                              <p:cond delay="8500"/>
                            </p:stCondLst>
                            <p:childTnLst>
                              <p:par>
                                <p:cTn id="78" presetID="42" presetClass="entr" presetSubtype="0" fill="hold" grpId="0" nodeType="afterEffect">
                                  <p:stCondLst>
                                    <p:cond delay="0"/>
                                  </p:stCondLst>
                                  <p:childTnLst>
                                    <p:set>
                                      <p:cBhvr>
                                        <p:cTn id="79" dur="1" fill="hold">
                                          <p:stCondLst>
                                            <p:cond delay="0"/>
                                          </p:stCondLst>
                                        </p:cTn>
                                        <p:tgtEl>
                                          <p:spTgt spid="24"/>
                                        </p:tgtEl>
                                        <p:attrNameLst>
                                          <p:attrName>style.visibility</p:attrName>
                                        </p:attrNameLst>
                                      </p:cBhvr>
                                      <p:to>
                                        <p:strVal val="visible"/>
                                      </p:to>
                                    </p:set>
                                    <p:animEffect transition="in" filter="fade">
                                      <p:cBhvr>
                                        <p:cTn id="80" dur="1000"/>
                                        <p:tgtEl>
                                          <p:spTgt spid="24"/>
                                        </p:tgtEl>
                                      </p:cBhvr>
                                    </p:animEffect>
                                    <p:anim calcmode="lin" valueType="num">
                                      <p:cBhvr>
                                        <p:cTn id="81" dur="1000" fill="hold"/>
                                        <p:tgtEl>
                                          <p:spTgt spid="24"/>
                                        </p:tgtEl>
                                        <p:attrNameLst>
                                          <p:attrName>ppt_x</p:attrName>
                                        </p:attrNameLst>
                                      </p:cBhvr>
                                      <p:tavLst>
                                        <p:tav tm="0">
                                          <p:val>
                                            <p:strVal val="#ppt_x"/>
                                          </p:val>
                                        </p:tav>
                                        <p:tav tm="100000">
                                          <p:val>
                                            <p:strVal val="#ppt_x"/>
                                          </p:val>
                                        </p:tav>
                                      </p:tavLst>
                                    </p:anim>
                                    <p:anim calcmode="lin" valueType="num">
                                      <p:cBhvr>
                                        <p:cTn id="82" dur="1000" fill="hold"/>
                                        <p:tgtEl>
                                          <p:spTgt spid="24"/>
                                        </p:tgtEl>
                                        <p:attrNameLst>
                                          <p:attrName>ppt_y</p:attrName>
                                        </p:attrNameLst>
                                      </p:cBhvr>
                                      <p:tavLst>
                                        <p:tav tm="0">
                                          <p:val>
                                            <p:strVal val="#ppt_y+.1"/>
                                          </p:val>
                                        </p:tav>
                                        <p:tav tm="100000">
                                          <p:val>
                                            <p:strVal val="#ppt_y"/>
                                          </p:val>
                                        </p:tav>
                                      </p:tavLst>
                                    </p:anim>
                                  </p:childTnLst>
                                </p:cTn>
                              </p:par>
                            </p:childTnLst>
                          </p:cTn>
                        </p:par>
                        <p:par>
                          <p:cTn id="83" fill="hold">
                            <p:stCondLst>
                              <p:cond delay="9500"/>
                            </p:stCondLst>
                            <p:childTnLst>
                              <p:par>
                                <p:cTn id="84" presetID="10" presetClass="entr" presetSubtype="0" fill="hold" grpId="0" nodeType="afterEffect">
                                  <p:stCondLst>
                                    <p:cond delay="0"/>
                                  </p:stCondLst>
                                  <p:childTnLst>
                                    <p:set>
                                      <p:cBhvr>
                                        <p:cTn id="85" dur="1" fill="hold">
                                          <p:stCondLst>
                                            <p:cond delay="0"/>
                                          </p:stCondLst>
                                        </p:cTn>
                                        <p:tgtEl>
                                          <p:spTgt spid="11"/>
                                        </p:tgtEl>
                                        <p:attrNameLst>
                                          <p:attrName>style.visibility</p:attrName>
                                        </p:attrNameLst>
                                      </p:cBhvr>
                                      <p:to>
                                        <p:strVal val="visible"/>
                                      </p:to>
                                    </p:set>
                                    <p:animEffect transition="in" filter="fade">
                                      <p:cBhvr>
                                        <p:cTn id="8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p:bldP spid="12" grpId="0"/>
      <p:bldP spid="13" grpId="0" animBg="1"/>
      <p:bldP spid="14" grpId="0" animBg="1"/>
      <p:bldP spid="15" grpId="0"/>
      <p:bldP spid="16" grpId="0"/>
      <p:bldP spid="17" grpId="0" animBg="1"/>
      <p:bldP spid="19" grpId="0" animBg="1"/>
      <p:bldP spid="20" grpId="0"/>
      <p:bldP spid="21" grpId="0"/>
      <p:bldP spid="22" grpId="0" animBg="1"/>
      <p:bldP spid="23" grpId="0" animBg="1"/>
      <p:bldP spid="24" grpId="0" animBg="1"/>
      <p:bldP spid="3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组合 42"/>
          <p:cNvGrpSpPr/>
          <p:nvPr/>
        </p:nvGrpSpPr>
        <p:grpSpPr>
          <a:xfrm>
            <a:off x="0" y="1181099"/>
            <a:ext cx="6241123" cy="221353"/>
            <a:chOff x="0" y="-1"/>
            <a:chExt cx="9985800" cy="287760"/>
          </a:xfrm>
          <a:solidFill>
            <a:srgbClr val="C00000"/>
          </a:solidFill>
        </p:grpSpPr>
        <p:sp>
          <p:nvSpPr>
            <p:cNvPr id="44" name="Shape 5209"/>
            <p:cNvSpPr/>
            <p:nvPr/>
          </p:nvSpPr>
          <p:spPr>
            <a:xfrm>
              <a:off x="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45" name="Shape 5209"/>
            <p:cNvSpPr/>
            <p:nvPr/>
          </p:nvSpPr>
          <p:spPr>
            <a:xfrm>
              <a:off x="249645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46" name="Shape 5209"/>
            <p:cNvSpPr/>
            <p:nvPr/>
          </p:nvSpPr>
          <p:spPr>
            <a:xfrm>
              <a:off x="499290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47" name="Shape 5209"/>
            <p:cNvSpPr/>
            <p:nvPr/>
          </p:nvSpPr>
          <p:spPr>
            <a:xfrm>
              <a:off x="7489350" y="-1"/>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grpSp>
      <p:sp>
        <p:nvSpPr>
          <p:cNvPr id="48" name="Title 1"/>
          <p:cNvSpPr txBox="1"/>
          <p:nvPr/>
        </p:nvSpPr>
        <p:spPr>
          <a:xfrm>
            <a:off x="1001287" y="280385"/>
            <a:ext cx="3477711" cy="614595"/>
          </a:xfrm>
          <a:prstGeom prst="rect">
            <a:avLst/>
          </a:prstGeom>
        </p:spPr>
        <p:txBody>
          <a:bodyPr vert="horz" lIns="115214" tIns="57607" rIns="115214" bIns="57607" rtlCol="0" anchor="ctr">
            <a:noAutofit/>
          </a:bodyPr>
          <a:lstStyle>
            <a:lvl1pPr algn="ctr" defTabSz="1151890" rtl="0" eaLnBrk="1" latinLnBrk="0" hangingPunct="1">
              <a:spcBef>
                <a:spcPct val="0"/>
              </a:spcBef>
              <a:buNone/>
              <a:defRPr sz="5500" kern="1200">
                <a:solidFill>
                  <a:schemeClr val="tx1"/>
                </a:solidFill>
                <a:latin typeface="+mj-lt"/>
                <a:ea typeface="+mj-ea"/>
                <a:cs typeface="+mj-cs"/>
              </a:defRPr>
            </a:lvl1pPr>
          </a:lstStyle>
          <a:p>
            <a:pPr lvl="0"/>
            <a:r>
              <a:rPr lang="zh-CN" altLang="en-US" sz="3500" noProof="0" dirty="0" smtClean="0">
                <a:solidFill>
                  <a:schemeClr val="bg1">
                    <a:lumMod val="50000"/>
                  </a:schemeClr>
                </a:solidFill>
                <a:latin typeface="微软雅黑" panose="020B0503020204020204" pitchFamily="34" charset="-122"/>
                <a:ea typeface="微软雅黑" panose="020B0503020204020204" pitchFamily="34" charset="-122"/>
              </a:rPr>
              <a:t>加入你的描述</a:t>
            </a:r>
            <a:endParaRPr kumimoji="0" lang="en-US" sz="35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grpSp>
        <p:nvGrpSpPr>
          <p:cNvPr id="49" name="组合 48"/>
          <p:cNvGrpSpPr/>
          <p:nvPr/>
        </p:nvGrpSpPr>
        <p:grpSpPr>
          <a:xfrm>
            <a:off x="338067" y="221471"/>
            <a:ext cx="692558" cy="781408"/>
            <a:chOff x="1632857" y="1363189"/>
            <a:chExt cx="1684422" cy="1900524"/>
          </a:xfrm>
        </p:grpSpPr>
        <p:sp>
          <p:nvSpPr>
            <p:cNvPr id="50" name="Freeform 5"/>
            <p:cNvSpPr/>
            <p:nvPr/>
          </p:nvSpPr>
          <p:spPr bwMode="auto">
            <a:xfrm rot="5400000">
              <a:off x="1524806" y="1471240"/>
              <a:ext cx="1900524" cy="168442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152400" dist="38100" dir="2700000" algn="tl" rotWithShape="0">
                <a:prstClr val="black">
                  <a:alpha val="40000"/>
                </a:prstClr>
              </a:outerShdw>
            </a:effectLst>
          </p:spPr>
          <p:txBody>
            <a:bodyPr vert="horz" wrap="square" lIns="68580" tIns="34290" rIns="68580" bIns="34290" numCol="1" anchor="t" anchorCtr="0" compatLnSpc="1"/>
            <a:lstStyle/>
            <a:p>
              <a:pPr algn="ctr"/>
              <a:endParaRPr lang="zh-CN" altLang="en-US"/>
            </a:p>
          </p:txBody>
        </p:sp>
        <p:sp>
          <p:nvSpPr>
            <p:cNvPr id="51" name="Freeform 5"/>
            <p:cNvSpPr/>
            <p:nvPr/>
          </p:nvSpPr>
          <p:spPr bwMode="auto">
            <a:xfrm rot="5400000">
              <a:off x="1782571" y="1699695"/>
              <a:ext cx="1384993" cy="122751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C00000"/>
            </a:solidFill>
            <a:ln w="15875">
              <a:noFill/>
            </a:ln>
            <a:effectLst>
              <a:innerShdw blurRad="63500" dist="25400" dir="8100000">
                <a:prstClr val="black">
                  <a:alpha val="50000"/>
                </a:prstClr>
              </a:innerShdw>
            </a:effectLst>
          </p:spPr>
          <p:txBody>
            <a:bodyPr vert="horz" wrap="square" lIns="68580" tIns="34290" rIns="68580" bIns="34290" numCol="1" anchor="t" anchorCtr="0" compatLnSpc="1"/>
            <a:lstStyle/>
            <a:p>
              <a:pPr algn="ctr"/>
              <a:endParaRPr lang="zh-CN" altLang="en-US"/>
            </a:p>
          </p:txBody>
        </p:sp>
        <p:sp>
          <p:nvSpPr>
            <p:cNvPr id="52" name="文本框 94"/>
            <p:cNvSpPr txBox="1"/>
            <p:nvPr/>
          </p:nvSpPr>
          <p:spPr>
            <a:xfrm>
              <a:off x="1708736" y="1617123"/>
              <a:ext cx="1539044" cy="1366135"/>
            </a:xfrm>
            <a:prstGeom prst="rect">
              <a:avLst/>
            </a:prstGeom>
            <a:noFill/>
          </p:spPr>
          <p:txBody>
            <a:bodyPr wrap="square" lIns="68580" tIns="34290" rIns="68580" bIns="34290" rtlCol="0">
              <a:spAutoFit/>
            </a:bodyPr>
            <a:lstStyle/>
            <a:p>
              <a:pPr algn="ctr"/>
              <a:r>
                <a:rPr lang="en-US" altLang="zh-CN" sz="3200" dirty="0" smtClean="0">
                  <a:solidFill>
                    <a:schemeClr val="bg1"/>
                  </a:solidFill>
                  <a:latin typeface="微软雅黑" panose="020B0503020204020204" pitchFamily="34" charset="-122"/>
                  <a:ea typeface="微软雅黑" panose="020B0503020204020204" pitchFamily="34" charset="-122"/>
                </a:rPr>
                <a:t>4</a:t>
              </a:r>
              <a:endParaRPr lang="zh-CN" altLang="en-US" sz="3200" dirty="0">
                <a:solidFill>
                  <a:schemeClr val="bg1"/>
                </a:solidFill>
                <a:latin typeface="微软雅黑" panose="020B0503020204020204" pitchFamily="34" charset="-122"/>
                <a:ea typeface="微软雅黑" panose="020B0503020204020204" pitchFamily="34" charset="-122"/>
              </a:endParaRPr>
            </a:p>
          </p:txBody>
        </p:sp>
      </p:grpSp>
      <p:sp>
        <p:nvSpPr>
          <p:cNvPr id="53" name="空心弧 52"/>
          <p:cNvSpPr/>
          <p:nvPr/>
        </p:nvSpPr>
        <p:spPr>
          <a:xfrm>
            <a:off x="6186004" y="2841232"/>
            <a:ext cx="2372659" cy="2372659"/>
          </a:xfrm>
          <a:prstGeom prst="blockArc">
            <a:avLst>
              <a:gd name="adj1" fmla="val 10800000"/>
              <a:gd name="adj2" fmla="val 0"/>
              <a:gd name="adj3" fmla="val 6911"/>
            </a:avLst>
          </a:prstGeom>
          <a:solidFill>
            <a:srgbClr val="C00000"/>
          </a:solidFill>
          <a:ln w="19050">
            <a:no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4" name="空心弧 53"/>
          <p:cNvSpPr/>
          <p:nvPr/>
        </p:nvSpPr>
        <p:spPr>
          <a:xfrm>
            <a:off x="1771004" y="2841232"/>
            <a:ext cx="2372659" cy="2372659"/>
          </a:xfrm>
          <a:prstGeom prst="blockArc">
            <a:avLst>
              <a:gd name="adj1" fmla="val 10800000"/>
              <a:gd name="adj2" fmla="val 0"/>
              <a:gd name="adj3" fmla="val 6911"/>
            </a:avLst>
          </a:prstGeom>
          <a:solidFill>
            <a:srgbClr val="C00000"/>
          </a:solidFill>
          <a:ln w="19050">
            <a:no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5" name="空心弧 54"/>
          <p:cNvSpPr/>
          <p:nvPr/>
        </p:nvSpPr>
        <p:spPr>
          <a:xfrm rot="10800000">
            <a:off x="3980085" y="2841232"/>
            <a:ext cx="2372659" cy="2372659"/>
          </a:xfrm>
          <a:prstGeom prst="blockArc">
            <a:avLst>
              <a:gd name="adj1" fmla="val 10800000"/>
              <a:gd name="adj2" fmla="val 0"/>
              <a:gd name="adj3" fmla="val 6911"/>
            </a:avLst>
          </a:prstGeom>
          <a:solidFill>
            <a:srgbClr val="C00000"/>
          </a:solidFill>
          <a:ln w="19050">
            <a:no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000">
              <a:latin typeface="微软雅黑" panose="020B0503020204020204" pitchFamily="34" charset="-122"/>
              <a:ea typeface="微软雅黑" panose="020B0503020204020204" pitchFamily="34" charset="-122"/>
            </a:endParaRPr>
          </a:p>
        </p:txBody>
      </p:sp>
      <p:sp>
        <p:nvSpPr>
          <p:cNvPr id="56" name="空心弧 55"/>
          <p:cNvSpPr/>
          <p:nvPr/>
        </p:nvSpPr>
        <p:spPr>
          <a:xfrm rot="10800000">
            <a:off x="8395086" y="2841232"/>
            <a:ext cx="2372659" cy="2372659"/>
          </a:xfrm>
          <a:prstGeom prst="blockArc">
            <a:avLst>
              <a:gd name="adj1" fmla="val 10800000"/>
              <a:gd name="adj2" fmla="val 0"/>
              <a:gd name="adj3" fmla="val 6911"/>
            </a:avLst>
          </a:prstGeom>
          <a:solidFill>
            <a:srgbClr val="C00000"/>
          </a:solidFill>
          <a:ln w="19050">
            <a:no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57" name="TextBox 56"/>
          <p:cNvSpPr txBox="1"/>
          <p:nvPr/>
        </p:nvSpPr>
        <p:spPr>
          <a:xfrm>
            <a:off x="2278301" y="3381231"/>
            <a:ext cx="1358064" cy="584775"/>
          </a:xfrm>
          <a:prstGeom prst="rect">
            <a:avLst/>
          </a:prstGeom>
          <a:noFill/>
        </p:spPr>
        <p:txBody>
          <a:bodyPr wrap="none" rtlCol="0">
            <a:spAutoFit/>
          </a:bodyPr>
          <a:lstStyle/>
          <a:p>
            <a:pPr algn="ctr"/>
            <a:r>
              <a:rPr lang="zh-CN" altLang="en-US" sz="3200" spc="-150" dirty="0" smtClean="0">
                <a:solidFill>
                  <a:schemeClr val="bg1">
                    <a:lumMod val="50000"/>
                  </a:schemeClr>
                </a:solidFill>
                <a:latin typeface="微软雅黑" panose="020B0503020204020204" pitchFamily="34" charset="-122"/>
                <a:ea typeface="微软雅黑" panose="020B0503020204020204" pitchFamily="34" charset="-122"/>
              </a:rPr>
              <a:t>一季度</a:t>
            </a:r>
            <a:endParaRPr lang="zh-CN" altLang="en-US" sz="3200" spc="-15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8" name="TextBox 57"/>
          <p:cNvSpPr txBox="1"/>
          <p:nvPr/>
        </p:nvSpPr>
        <p:spPr>
          <a:xfrm>
            <a:off x="4487382" y="4027562"/>
            <a:ext cx="1358064" cy="584775"/>
          </a:xfrm>
          <a:prstGeom prst="rect">
            <a:avLst/>
          </a:prstGeom>
          <a:noFill/>
        </p:spPr>
        <p:txBody>
          <a:bodyPr wrap="none" rtlCol="0">
            <a:spAutoFit/>
          </a:bodyPr>
          <a:lstStyle/>
          <a:p>
            <a:pPr algn="ctr"/>
            <a:r>
              <a:rPr lang="zh-CN" altLang="en-US" sz="3200" spc="-150" dirty="0" smtClean="0">
                <a:solidFill>
                  <a:schemeClr val="bg1">
                    <a:lumMod val="50000"/>
                  </a:schemeClr>
                </a:solidFill>
                <a:latin typeface="微软雅黑" panose="020B0503020204020204" pitchFamily="34" charset="-122"/>
                <a:ea typeface="微软雅黑" panose="020B0503020204020204" pitchFamily="34" charset="-122"/>
              </a:rPr>
              <a:t>二季度</a:t>
            </a:r>
            <a:endParaRPr lang="zh-CN" altLang="en-US" sz="3200" spc="-15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9" name="TextBox 58"/>
          <p:cNvSpPr txBox="1"/>
          <p:nvPr/>
        </p:nvSpPr>
        <p:spPr>
          <a:xfrm>
            <a:off x="6693301" y="3381231"/>
            <a:ext cx="1358064" cy="584775"/>
          </a:xfrm>
          <a:prstGeom prst="rect">
            <a:avLst/>
          </a:prstGeom>
          <a:noFill/>
        </p:spPr>
        <p:txBody>
          <a:bodyPr wrap="none" rtlCol="0">
            <a:spAutoFit/>
          </a:bodyPr>
          <a:lstStyle/>
          <a:p>
            <a:pPr algn="ctr"/>
            <a:r>
              <a:rPr lang="zh-CN" altLang="en-US" sz="3200" spc="-150" dirty="0" smtClean="0">
                <a:solidFill>
                  <a:schemeClr val="bg1">
                    <a:lumMod val="50000"/>
                  </a:schemeClr>
                </a:solidFill>
                <a:latin typeface="微软雅黑" panose="020B0503020204020204" pitchFamily="34" charset="-122"/>
                <a:ea typeface="微软雅黑" panose="020B0503020204020204" pitchFamily="34" charset="-122"/>
              </a:rPr>
              <a:t>三季度</a:t>
            </a:r>
            <a:endParaRPr lang="zh-CN" altLang="en-US" sz="3200" spc="-15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0" name="TextBox 59"/>
          <p:cNvSpPr txBox="1"/>
          <p:nvPr/>
        </p:nvSpPr>
        <p:spPr>
          <a:xfrm>
            <a:off x="8902382" y="4027562"/>
            <a:ext cx="1358064" cy="584775"/>
          </a:xfrm>
          <a:prstGeom prst="rect">
            <a:avLst/>
          </a:prstGeom>
          <a:noFill/>
        </p:spPr>
        <p:txBody>
          <a:bodyPr wrap="none" rtlCol="0">
            <a:spAutoFit/>
          </a:bodyPr>
          <a:lstStyle/>
          <a:p>
            <a:pPr algn="ctr"/>
            <a:r>
              <a:rPr lang="zh-CN" altLang="en-US" sz="3200" spc="-150" dirty="0" smtClean="0">
                <a:solidFill>
                  <a:schemeClr val="bg1">
                    <a:lumMod val="50000"/>
                  </a:schemeClr>
                </a:solidFill>
                <a:latin typeface="微软雅黑" panose="020B0503020204020204" pitchFamily="34" charset="-122"/>
                <a:ea typeface="微软雅黑" panose="020B0503020204020204" pitchFamily="34" charset="-122"/>
              </a:rPr>
              <a:t>四季度</a:t>
            </a:r>
            <a:endParaRPr lang="zh-CN" altLang="en-US" sz="3200" spc="-15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1" name="TextBox 60"/>
          <p:cNvSpPr txBox="1"/>
          <p:nvPr/>
        </p:nvSpPr>
        <p:spPr>
          <a:xfrm>
            <a:off x="1934580" y="4143992"/>
            <a:ext cx="2045506" cy="1212640"/>
          </a:xfrm>
          <a:prstGeom prst="rect">
            <a:avLst/>
          </a:prstGeom>
          <a:noFill/>
        </p:spPr>
        <p:txBody>
          <a:bodyPr wrap="square" rtlCol="0">
            <a:spAutoFit/>
          </a:bodyPr>
          <a:lstStyle/>
          <a:p>
            <a:pPr algn="just">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2" name="TextBox 61"/>
          <p:cNvSpPr txBox="1"/>
          <p:nvPr/>
        </p:nvSpPr>
        <p:spPr>
          <a:xfrm>
            <a:off x="4143661" y="2676537"/>
            <a:ext cx="2045506" cy="1212640"/>
          </a:xfrm>
          <a:prstGeom prst="rect">
            <a:avLst/>
          </a:prstGeom>
          <a:noFill/>
        </p:spPr>
        <p:txBody>
          <a:bodyPr wrap="square" rtlCol="0">
            <a:spAutoFit/>
          </a:bodyPr>
          <a:lstStyle/>
          <a:p>
            <a:pPr algn="just">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3" name="TextBox 62"/>
          <p:cNvSpPr txBox="1"/>
          <p:nvPr/>
        </p:nvSpPr>
        <p:spPr>
          <a:xfrm>
            <a:off x="6349580" y="4143992"/>
            <a:ext cx="2045506" cy="1212640"/>
          </a:xfrm>
          <a:prstGeom prst="rect">
            <a:avLst/>
          </a:prstGeom>
          <a:noFill/>
        </p:spPr>
        <p:txBody>
          <a:bodyPr wrap="square" rtlCol="0">
            <a:spAutoFit/>
          </a:bodyPr>
          <a:lstStyle/>
          <a:p>
            <a:pPr algn="just">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4" name="TextBox 63"/>
          <p:cNvSpPr txBox="1"/>
          <p:nvPr/>
        </p:nvSpPr>
        <p:spPr>
          <a:xfrm>
            <a:off x="8558662" y="2676537"/>
            <a:ext cx="2045506" cy="1212640"/>
          </a:xfrm>
          <a:prstGeom prst="rect">
            <a:avLst/>
          </a:prstGeom>
          <a:noFill/>
        </p:spPr>
        <p:txBody>
          <a:bodyPr wrap="square" rtlCol="0">
            <a:spAutoFit/>
          </a:bodyPr>
          <a:lstStyle/>
          <a:p>
            <a:pPr algn="just">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left)">
                                      <p:cBhvr>
                                        <p:cTn id="7" dur="500"/>
                                        <p:tgtEl>
                                          <p:spTgt spid="43"/>
                                        </p:tgtEl>
                                      </p:cBhvr>
                                    </p:animEffect>
                                  </p:childTnLst>
                                </p:cTn>
                              </p:par>
                              <p:par>
                                <p:cTn id="8" presetID="53" presetClass="entr" presetSubtype="16" fill="hold" nodeType="withEffect">
                                  <p:stCondLst>
                                    <p:cond delay="0"/>
                                  </p:stCondLst>
                                  <p:childTnLst>
                                    <p:set>
                                      <p:cBhvr>
                                        <p:cTn id="9" dur="1" fill="hold">
                                          <p:stCondLst>
                                            <p:cond delay="0"/>
                                          </p:stCondLst>
                                        </p:cTn>
                                        <p:tgtEl>
                                          <p:spTgt spid="49"/>
                                        </p:tgtEl>
                                        <p:attrNameLst>
                                          <p:attrName>style.visibility</p:attrName>
                                        </p:attrNameLst>
                                      </p:cBhvr>
                                      <p:to>
                                        <p:strVal val="visible"/>
                                      </p:to>
                                    </p:set>
                                    <p:anim calcmode="lin" valueType="num">
                                      <p:cBhvr>
                                        <p:cTn id="10" dur="500" fill="hold"/>
                                        <p:tgtEl>
                                          <p:spTgt spid="49"/>
                                        </p:tgtEl>
                                        <p:attrNameLst>
                                          <p:attrName>ppt_w</p:attrName>
                                        </p:attrNameLst>
                                      </p:cBhvr>
                                      <p:tavLst>
                                        <p:tav tm="0">
                                          <p:val>
                                            <p:fltVal val="0"/>
                                          </p:val>
                                        </p:tav>
                                        <p:tav tm="100000">
                                          <p:val>
                                            <p:strVal val="#ppt_w"/>
                                          </p:val>
                                        </p:tav>
                                      </p:tavLst>
                                    </p:anim>
                                    <p:anim calcmode="lin" valueType="num">
                                      <p:cBhvr>
                                        <p:cTn id="11" dur="500" fill="hold"/>
                                        <p:tgtEl>
                                          <p:spTgt spid="49"/>
                                        </p:tgtEl>
                                        <p:attrNameLst>
                                          <p:attrName>ppt_h</p:attrName>
                                        </p:attrNameLst>
                                      </p:cBhvr>
                                      <p:tavLst>
                                        <p:tav tm="0">
                                          <p:val>
                                            <p:fltVal val="0"/>
                                          </p:val>
                                        </p:tav>
                                        <p:tav tm="100000">
                                          <p:val>
                                            <p:strVal val="#ppt_h"/>
                                          </p:val>
                                        </p:tav>
                                      </p:tavLst>
                                    </p:anim>
                                    <p:animEffect transition="in" filter="fade">
                                      <p:cBhvr>
                                        <p:cTn id="12" dur="500"/>
                                        <p:tgtEl>
                                          <p:spTgt spid="49"/>
                                        </p:tgtEl>
                                      </p:cBhvr>
                                    </p:animEffect>
                                  </p:childTnLst>
                                </p:cTn>
                              </p:par>
                            </p:childTnLst>
                          </p:cTn>
                        </p:par>
                        <p:par>
                          <p:cTn id="13" fill="hold">
                            <p:stCondLst>
                              <p:cond delay="500"/>
                            </p:stCondLst>
                            <p:childTnLst>
                              <p:par>
                                <p:cTn id="14" presetID="2" presetClass="entr" presetSubtype="1" decel="50000" fill="hold" grpId="0" nodeType="afterEffect">
                                  <p:stCondLst>
                                    <p:cond delay="0"/>
                                  </p:stCondLst>
                                  <p:childTnLst>
                                    <p:set>
                                      <p:cBhvr>
                                        <p:cTn id="15" dur="1" fill="hold">
                                          <p:stCondLst>
                                            <p:cond delay="0"/>
                                          </p:stCondLst>
                                        </p:cTn>
                                        <p:tgtEl>
                                          <p:spTgt spid="48"/>
                                        </p:tgtEl>
                                        <p:attrNameLst>
                                          <p:attrName>style.visibility</p:attrName>
                                        </p:attrNameLst>
                                      </p:cBhvr>
                                      <p:to>
                                        <p:strVal val="visible"/>
                                      </p:to>
                                    </p:set>
                                    <p:anim calcmode="lin" valueType="num">
                                      <p:cBhvr additive="base">
                                        <p:cTn id="16" dur="300" fill="hold"/>
                                        <p:tgtEl>
                                          <p:spTgt spid="48"/>
                                        </p:tgtEl>
                                        <p:attrNameLst>
                                          <p:attrName>ppt_x</p:attrName>
                                        </p:attrNameLst>
                                      </p:cBhvr>
                                      <p:tavLst>
                                        <p:tav tm="0">
                                          <p:val>
                                            <p:strVal val="#ppt_x"/>
                                          </p:val>
                                        </p:tav>
                                        <p:tav tm="100000">
                                          <p:val>
                                            <p:strVal val="#ppt_x"/>
                                          </p:val>
                                        </p:tav>
                                      </p:tavLst>
                                    </p:anim>
                                    <p:anim calcmode="lin" valueType="num">
                                      <p:cBhvr additive="base">
                                        <p:cTn id="17" dur="300" fill="hold"/>
                                        <p:tgtEl>
                                          <p:spTgt spid="48"/>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54"/>
                                        </p:tgtEl>
                                        <p:attrNameLst>
                                          <p:attrName>style.visibility</p:attrName>
                                        </p:attrNameLst>
                                      </p:cBhvr>
                                      <p:to>
                                        <p:strVal val="visible"/>
                                      </p:to>
                                    </p:set>
                                    <p:animEffect transition="in" filter="wipe(left)">
                                      <p:cBhvr>
                                        <p:cTn id="21" dur="500"/>
                                        <p:tgtEl>
                                          <p:spTgt spid="54"/>
                                        </p:tgtEl>
                                      </p:cBhvr>
                                    </p:animEffect>
                                  </p:childTnLst>
                                </p:cTn>
                              </p:par>
                            </p:childTnLst>
                          </p:cTn>
                        </p:par>
                        <p:par>
                          <p:cTn id="22" fill="hold">
                            <p:stCondLst>
                              <p:cond delay="1500"/>
                            </p:stCondLst>
                            <p:childTnLst>
                              <p:par>
                                <p:cTn id="23" presetID="12" presetClass="entr" presetSubtype="4" fill="hold" grpId="0" nodeType="afterEffect">
                                  <p:stCondLst>
                                    <p:cond delay="0"/>
                                  </p:stCondLst>
                                  <p:iterate type="lt">
                                    <p:tmPct val="30000"/>
                                  </p:iterate>
                                  <p:childTnLst>
                                    <p:set>
                                      <p:cBhvr>
                                        <p:cTn id="24" dur="1" fill="hold">
                                          <p:stCondLst>
                                            <p:cond delay="0"/>
                                          </p:stCondLst>
                                        </p:cTn>
                                        <p:tgtEl>
                                          <p:spTgt spid="57"/>
                                        </p:tgtEl>
                                        <p:attrNameLst>
                                          <p:attrName>style.visibility</p:attrName>
                                        </p:attrNameLst>
                                      </p:cBhvr>
                                      <p:to>
                                        <p:strVal val="visible"/>
                                      </p:to>
                                    </p:set>
                                    <p:anim calcmode="lin" valueType="num">
                                      <p:cBhvr additive="base">
                                        <p:cTn id="25" dur="500"/>
                                        <p:tgtEl>
                                          <p:spTgt spid="57"/>
                                        </p:tgtEl>
                                        <p:attrNameLst>
                                          <p:attrName>ppt_y</p:attrName>
                                        </p:attrNameLst>
                                      </p:cBhvr>
                                      <p:tavLst>
                                        <p:tav tm="0">
                                          <p:val>
                                            <p:strVal val="#ppt_y+#ppt_h*1.125000"/>
                                          </p:val>
                                        </p:tav>
                                        <p:tav tm="100000">
                                          <p:val>
                                            <p:strVal val="#ppt_y"/>
                                          </p:val>
                                        </p:tav>
                                      </p:tavLst>
                                    </p:anim>
                                    <p:animEffect transition="in" filter="wipe(up)">
                                      <p:cBhvr>
                                        <p:cTn id="26" dur="500"/>
                                        <p:tgtEl>
                                          <p:spTgt spid="57"/>
                                        </p:tgtEl>
                                      </p:cBhvr>
                                    </p:animEffect>
                                  </p:childTnLst>
                                </p:cTn>
                              </p:par>
                              <p:par>
                                <p:cTn id="27" presetID="22" presetClass="entr" presetSubtype="1" fill="hold" grpId="0" nodeType="withEffect">
                                  <p:stCondLst>
                                    <p:cond delay="0"/>
                                  </p:stCondLst>
                                  <p:childTnLst>
                                    <p:set>
                                      <p:cBhvr>
                                        <p:cTn id="28" dur="1" fill="hold">
                                          <p:stCondLst>
                                            <p:cond delay="0"/>
                                          </p:stCondLst>
                                        </p:cTn>
                                        <p:tgtEl>
                                          <p:spTgt spid="61"/>
                                        </p:tgtEl>
                                        <p:attrNameLst>
                                          <p:attrName>style.visibility</p:attrName>
                                        </p:attrNameLst>
                                      </p:cBhvr>
                                      <p:to>
                                        <p:strVal val="visible"/>
                                      </p:to>
                                    </p:set>
                                    <p:animEffect transition="in" filter="wipe(up)">
                                      <p:cBhvr>
                                        <p:cTn id="29" dur="500"/>
                                        <p:tgtEl>
                                          <p:spTgt spid="61"/>
                                        </p:tgtEl>
                                      </p:cBhvr>
                                    </p:animEffect>
                                  </p:childTnLst>
                                </p:cTn>
                              </p:par>
                            </p:childTnLst>
                          </p:cTn>
                        </p:par>
                        <p:par>
                          <p:cTn id="30" fill="hold">
                            <p:stCondLst>
                              <p:cond delay="1599"/>
                            </p:stCondLst>
                            <p:childTnLst>
                              <p:par>
                                <p:cTn id="31" presetID="22" presetClass="entr" presetSubtype="8" fill="hold" grpId="0" nodeType="afterEffect">
                                  <p:stCondLst>
                                    <p:cond delay="0"/>
                                  </p:stCondLst>
                                  <p:childTnLst>
                                    <p:set>
                                      <p:cBhvr>
                                        <p:cTn id="32" dur="1" fill="hold">
                                          <p:stCondLst>
                                            <p:cond delay="0"/>
                                          </p:stCondLst>
                                        </p:cTn>
                                        <p:tgtEl>
                                          <p:spTgt spid="55"/>
                                        </p:tgtEl>
                                        <p:attrNameLst>
                                          <p:attrName>style.visibility</p:attrName>
                                        </p:attrNameLst>
                                      </p:cBhvr>
                                      <p:to>
                                        <p:strVal val="visible"/>
                                      </p:to>
                                    </p:set>
                                    <p:animEffect transition="in" filter="wipe(left)">
                                      <p:cBhvr>
                                        <p:cTn id="33" dur="500"/>
                                        <p:tgtEl>
                                          <p:spTgt spid="55"/>
                                        </p:tgtEl>
                                      </p:cBhvr>
                                    </p:animEffect>
                                  </p:childTnLst>
                                </p:cTn>
                              </p:par>
                            </p:childTnLst>
                          </p:cTn>
                        </p:par>
                        <p:par>
                          <p:cTn id="34" fill="hold">
                            <p:stCondLst>
                              <p:cond delay="2099"/>
                            </p:stCondLst>
                            <p:childTnLst>
                              <p:par>
                                <p:cTn id="35" presetID="12" presetClass="entr" presetSubtype="4" fill="hold" grpId="0" nodeType="afterEffect">
                                  <p:stCondLst>
                                    <p:cond delay="0"/>
                                  </p:stCondLst>
                                  <p:iterate type="lt">
                                    <p:tmPct val="30000"/>
                                  </p:iterate>
                                  <p:childTnLst>
                                    <p:set>
                                      <p:cBhvr>
                                        <p:cTn id="36" dur="1" fill="hold">
                                          <p:stCondLst>
                                            <p:cond delay="0"/>
                                          </p:stCondLst>
                                        </p:cTn>
                                        <p:tgtEl>
                                          <p:spTgt spid="58"/>
                                        </p:tgtEl>
                                        <p:attrNameLst>
                                          <p:attrName>style.visibility</p:attrName>
                                        </p:attrNameLst>
                                      </p:cBhvr>
                                      <p:to>
                                        <p:strVal val="visible"/>
                                      </p:to>
                                    </p:set>
                                    <p:anim calcmode="lin" valueType="num">
                                      <p:cBhvr additive="base">
                                        <p:cTn id="37" dur="500"/>
                                        <p:tgtEl>
                                          <p:spTgt spid="58"/>
                                        </p:tgtEl>
                                        <p:attrNameLst>
                                          <p:attrName>ppt_y</p:attrName>
                                        </p:attrNameLst>
                                      </p:cBhvr>
                                      <p:tavLst>
                                        <p:tav tm="0">
                                          <p:val>
                                            <p:strVal val="#ppt_y+#ppt_h*1.125000"/>
                                          </p:val>
                                        </p:tav>
                                        <p:tav tm="100000">
                                          <p:val>
                                            <p:strVal val="#ppt_y"/>
                                          </p:val>
                                        </p:tav>
                                      </p:tavLst>
                                    </p:anim>
                                    <p:animEffect transition="in" filter="wipe(up)">
                                      <p:cBhvr>
                                        <p:cTn id="38" dur="500"/>
                                        <p:tgtEl>
                                          <p:spTgt spid="58"/>
                                        </p:tgtEl>
                                      </p:cBhvr>
                                    </p:animEffect>
                                  </p:childTnLst>
                                </p:cTn>
                              </p:par>
                              <p:par>
                                <p:cTn id="39" presetID="22" presetClass="entr" presetSubtype="4" fill="hold" grpId="0" nodeType="withEffect">
                                  <p:stCondLst>
                                    <p:cond delay="0"/>
                                  </p:stCondLst>
                                  <p:childTnLst>
                                    <p:set>
                                      <p:cBhvr>
                                        <p:cTn id="40" dur="1" fill="hold">
                                          <p:stCondLst>
                                            <p:cond delay="0"/>
                                          </p:stCondLst>
                                        </p:cTn>
                                        <p:tgtEl>
                                          <p:spTgt spid="62"/>
                                        </p:tgtEl>
                                        <p:attrNameLst>
                                          <p:attrName>style.visibility</p:attrName>
                                        </p:attrNameLst>
                                      </p:cBhvr>
                                      <p:to>
                                        <p:strVal val="visible"/>
                                      </p:to>
                                    </p:set>
                                    <p:animEffect transition="in" filter="wipe(down)">
                                      <p:cBhvr>
                                        <p:cTn id="41" dur="500"/>
                                        <p:tgtEl>
                                          <p:spTgt spid="62"/>
                                        </p:tgtEl>
                                      </p:cBhvr>
                                    </p:animEffect>
                                  </p:childTnLst>
                                </p:cTn>
                              </p:par>
                            </p:childTnLst>
                          </p:cTn>
                        </p:par>
                        <p:par>
                          <p:cTn id="42" fill="hold">
                            <p:stCondLst>
                              <p:cond delay="2899"/>
                            </p:stCondLst>
                            <p:childTnLst>
                              <p:par>
                                <p:cTn id="43" presetID="22" presetClass="entr" presetSubtype="8" fill="hold" grpId="0" nodeType="afterEffect">
                                  <p:stCondLst>
                                    <p:cond delay="0"/>
                                  </p:stCondLst>
                                  <p:childTnLst>
                                    <p:set>
                                      <p:cBhvr>
                                        <p:cTn id="44" dur="1" fill="hold">
                                          <p:stCondLst>
                                            <p:cond delay="0"/>
                                          </p:stCondLst>
                                        </p:cTn>
                                        <p:tgtEl>
                                          <p:spTgt spid="53"/>
                                        </p:tgtEl>
                                        <p:attrNameLst>
                                          <p:attrName>style.visibility</p:attrName>
                                        </p:attrNameLst>
                                      </p:cBhvr>
                                      <p:to>
                                        <p:strVal val="visible"/>
                                      </p:to>
                                    </p:set>
                                    <p:animEffect transition="in" filter="wipe(left)">
                                      <p:cBhvr>
                                        <p:cTn id="45" dur="500"/>
                                        <p:tgtEl>
                                          <p:spTgt spid="53"/>
                                        </p:tgtEl>
                                      </p:cBhvr>
                                    </p:animEffect>
                                  </p:childTnLst>
                                </p:cTn>
                              </p:par>
                            </p:childTnLst>
                          </p:cTn>
                        </p:par>
                        <p:par>
                          <p:cTn id="46" fill="hold">
                            <p:stCondLst>
                              <p:cond delay="3399"/>
                            </p:stCondLst>
                            <p:childTnLst>
                              <p:par>
                                <p:cTn id="47" presetID="12" presetClass="entr" presetSubtype="4" fill="hold" grpId="0" nodeType="afterEffect">
                                  <p:stCondLst>
                                    <p:cond delay="0"/>
                                  </p:stCondLst>
                                  <p:iterate type="lt">
                                    <p:tmPct val="30000"/>
                                  </p:iterate>
                                  <p:childTnLst>
                                    <p:set>
                                      <p:cBhvr>
                                        <p:cTn id="48" dur="1" fill="hold">
                                          <p:stCondLst>
                                            <p:cond delay="0"/>
                                          </p:stCondLst>
                                        </p:cTn>
                                        <p:tgtEl>
                                          <p:spTgt spid="59"/>
                                        </p:tgtEl>
                                        <p:attrNameLst>
                                          <p:attrName>style.visibility</p:attrName>
                                        </p:attrNameLst>
                                      </p:cBhvr>
                                      <p:to>
                                        <p:strVal val="visible"/>
                                      </p:to>
                                    </p:set>
                                    <p:anim calcmode="lin" valueType="num">
                                      <p:cBhvr additive="base">
                                        <p:cTn id="49" dur="500"/>
                                        <p:tgtEl>
                                          <p:spTgt spid="59"/>
                                        </p:tgtEl>
                                        <p:attrNameLst>
                                          <p:attrName>ppt_y</p:attrName>
                                        </p:attrNameLst>
                                      </p:cBhvr>
                                      <p:tavLst>
                                        <p:tav tm="0">
                                          <p:val>
                                            <p:strVal val="#ppt_y+#ppt_h*1.125000"/>
                                          </p:val>
                                        </p:tav>
                                        <p:tav tm="100000">
                                          <p:val>
                                            <p:strVal val="#ppt_y"/>
                                          </p:val>
                                        </p:tav>
                                      </p:tavLst>
                                    </p:anim>
                                    <p:animEffect transition="in" filter="wipe(up)">
                                      <p:cBhvr>
                                        <p:cTn id="50" dur="500"/>
                                        <p:tgtEl>
                                          <p:spTgt spid="59"/>
                                        </p:tgtEl>
                                      </p:cBhvr>
                                    </p:animEffect>
                                  </p:childTnLst>
                                </p:cTn>
                              </p:par>
                              <p:par>
                                <p:cTn id="51" presetID="22" presetClass="entr" presetSubtype="1" fill="hold" grpId="0" nodeType="withEffect">
                                  <p:stCondLst>
                                    <p:cond delay="0"/>
                                  </p:stCondLst>
                                  <p:childTnLst>
                                    <p:set>
                                      <p:cBhvr>
                                        <p:cTn id="52" dur="1" fill="hold">
                                          <p:stCondLst>
                                            <p:cond delay="0"/>
                                          </p:stCondLst>
                                        </p:cTn>
                                        <p:tgtEl>
                                          <p:spTgt spid="63"/>
                                        </p:tgtEl>
                                        <p:attrNameLst>
                                          <p:attrName>style.visibility</p:attrName>
                                        </p:attrNameLst>
                                      </p:cBhvr>
                                      <p:to>
                                        <p:strVal val="visible"/>
                                      </p:to>
                                    </p:set>
                                    <p:animEffect transition="in" filter="wipe(up)">
                                      <p:cBhvr>
                                        <p:cTn id="53" dur="500"/>
                                        <p:tgtEl>
                                          <p:spTgt spid="63"/>
                                        </p:tgtEl>
                                      </p:cBhvr>
                                    </p:animEffect>
                                  </p:childTnLst>
                                </p:cTn>
                              </p:par>
                            </p:childTnLst>
                          </p:cTn>
                        </p:par>
                        <p:par>
                          <p:cTn id="54" fill="hold">
                            <p:stCondLst>
                              <p:cond delay="4199"/>
                            </p:stCondLst>
                            <p:childTnLst>
                              <p:par>
                                <p:cTn id="55" presetID="22" presetClass="entr" presetSubtype="8" fill="hold" grpId="0" nodeType="afterEffect">
                                  <p:stCondLst>
                                    <p:cond delay="0"/>
                                  </p:stCondLst>
                                  <p:childTnLst>
                                    <p:set>
                                      <p:cBhvr>
                                        <p:cTn id="56" dur="1" fill="hold">
                                          <p:stCondLst>
                                            <p:cond delay="0"/>
                                          </p:stCondLst>
                                        </p:cTn>
                                        <p:tgtEl>
                                          <p:spTgt spid="56"/>
                                        </p:tgtEl>
                                        <p:attrNameLst>
                                          <p:attrName>style.visibility</p:attrName>
                                        </p:attrNameLst>
                                      </p:cBhvr>
                                      <p:to>
                                        <p:strVal val="visible"/>
                                      </p:to>
                                    </p:set>
                                    <p:animEffect transition="in" filter="wipe(left)">
                                      <p:cBhvr>
                                        <p:cTn id="57" dur="500"/>
                                        <p:tgtEl>
                                          <p:spTgt spid="56"/>
                                        </p:tgtEl>
                                      </p:cBhvr>
                                    </p:animEffect>
                                  </p:childTnLst>
                                </p:cTn>
                              </p:par>
                            </p:childTnLst>
                          </p:cTn>
                        </p:par>
                        <p:par>
                          <p:cTn id="58" fill="hold">
                            <p:stCondLst>
                              <p:cond delay="4699"/>
                            </p:stCondLst>
                            <p:childTnLst>
                              <p:par>
                                <p:cTn id="59" presetID="12" presetClass="entr" presetSubtype="4" fill="hold" grpId="0" nodeType="afterEffect">
                                  <p:stCondLst>
                                    <p:cond delay="0"/>
                                  </p:stCondLst>
                                  <p:iterate type="lt">
                                    <p:tmPct val="30000"/>
                                  </p:iterate>
                                  <p:childTnLst>
                                    <p:set>
                                      <p:cBhvr>
                                        <p:cTn id="60" dur="1" fill="hold">
                                          <p:stCondLst>
                                            <p:cond delay="0"/>
                                          </p:stCondLst>
                                        </p:cTn>
                                        <p:tgtEl>
                                          <p:spTgt spid="60"/>
                                        </p:tgtEl>
                                        <p:attrNameLst>
                                          <p:attrName>style.visibility</p:attrName>
                                        </p:attrNameLst>
                                      </p:cBhvr>
                                      <p:to>
                                        <p:strVal val="visible"/>
                                      </p:to>
                                    </p:set>
                                    <p:anim calcmode="lin" valueType="num">
                                      <p:cBhvr additive="base">
                                        <p:cTn id="61" dur="500"/>
                                        <p:tgtEl>
                                          <p:spTgt spid="60"/>
                                        </p:tgtEl>
                                        <p:attrNameLst>
                                          <p:attrName>ppt_y</p:attrName>
                                        </p:attrNameLst>
                                      </p:cBhvr>
                                      <p:tavLst>
                                        <p:tav tm="0">
                                          <p:val>
                                            <p:strVal val="#ppt_y+#ppt_h*1.125000"/>
                                          </p:val>
                                        </p:tav>
                                        <p:tav tm="100000">
                                          <p:val>
                                            <p:strVal val="#ppt_y"/>
                                          </p:val>
                                        </p:tav>
                                      </p:tavLst>
                                    </p:anim>
                                    <p:animEffect transition="in" filter="wipe(up)">
                                      <p:cBhvr>
                                        <p:cTn id="62" dur="500"/>
                                        <p:tgtEl>
                                          <p:spTgt spid="60"/>
                                        </p:tgtEl>
                                      </p:cBhvr>
                                    </p:animEffect>
                                  </p:childTnLst>
                                </p:cTn>
                              </p:par>
                              <p:par>
                                <p:cTn id="63" presetID="22" presetClass="entr" presetSubtype="4" fill="hold" grpId="0" nodeType="withEffect">
                                  <p:stCondLst>
                                    <p:cond delay="0"/>
                                  </p:stCondLst>
                                  <p:childTnLst>
                                    <p:set>
                                      <p:cBhvr>
                                        <p:cTn id="64" dur="1" fill="hold">
                                          <p:stCondLst>
                                            <p:cond delay="0"/>
                                          </p:stCondLst>
                                        </p:cTn>
                                        <p:tgtEl>
                                          <p:spTgt spid="64"/>
                                        </p:tgtEl>
                                        <p:attrNameLst>
                                          <p:attrName>style.visibility</p:attrName>
                                        </p:attrNameLst>
                                      </p:cBhvr>
                                      <p:to>
                                        <p:strVal val="visible"/>
                                      </p:to>
                                    </p:set>
                                    <p:animEffect transition="in" filter="wipe(down)">
                                      <p:cBhvr>
                                        <p:cTn id="65"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53" grpId="0" animBg="1"/>
      <p:bldP spid="54" grpId="0" animBg="1"/>
      <p:bldP spid="55" grpId="0" animBg="1"/>
      <p:bldP spid="56" grpId="0" animBg="1"/>
      <p:bldP spid="57" grpId="0"/>
      <p:bldP spid="58" grpId="0"/>
      <p:bldP spid="59" grpId="0"/>
      <p:bldP spid="60" grpId="0"/>
      <p:bldP spid="61" grpId="0"/>
      <p:bldP spid="62" grpId="0"/>
      <p:bldP spid="63" grpId="0"/>
      <p:bldP spid="6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6927" y="4207542"/>
            <a:ext cx="12207341" cy="192355"/>
          </a:xfrm>
          <a:prstGeom prst="rect">
            <a:avLst/>
          </a:prstGeom>
          <a:solidFill>
            <a:schemeClr val="bg1">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a:p>
        </p:txBody>
      </p:sp>
      <p:sp>
        <p:nvSpPr>
          <p:cNvPr id="10" name="等腰三角形 16"/>
          <p:cNvSpPr/>
          <p:nvPr/>
        </p:nvSpPr>
        <p:spPr>
          <a:xfrm rot="10800000">
            <a:off x="2567455" y="2218419"/>
            <a:ext cx="1368212" cy="1755371"/>
          </a:xfrm>
          <a:custGeom>
            <a:avLst/>
            <a:gdLst/>
            <a:ahLst/>
            <a:cxnLst/>
            <a:rect l="l" t="t" r="r" b="b"/>
            <a:pathLst>
              <a:path w="1368152" h="1754559">
                <a:moveTo>
                  <a:pt x="684076" y="1754559"/>
                </a:moveTo>
                <a:cubicBezTo>
                  <a:pt x="306271" y="1754559"/>
                  <a:pt x="0" y="1445288"/>
                  <a:pt x="0" y="1063784"/>
                </a:cubicBezTo>
                <a:cubicBezTo>
                  <a:pt x="0" y="844976"/>
                  <a:pt x="100747" y="649929"/>
                  <a:pt x="259415" y="525868"/>
                </a:cubicBezTo>
                <a:lnTo>
                  <a:pt x="706586" y="11919"/>
                </a:lnTo>
                <a:lnTo>
                  <a:pt x="710664" y="4942"/>
                </a:lnTo>
                <a:lnTo>
                  <a:pt x="711586" y="6173"/>
                </a:lnTo>
                <a:lnTo>
                  <a:pt x="716956" y="0"/>
                </a:lnTo>
                <a:lnTo>
                  <a:pt x="735882" y="38619"/>
                </a:lnTo>
                <a:lnTo>
                  <a:pt x="1088020" y="508871"/>
                </a:lnTo>
                <a:cubicBezTo>
                  <a:pt x="1258413" y="632938"/>
                  <a:pt x="1368152" y="835420"/>
                  <a:pt x="1368152" y="1063784"/>
                </a:cubicBezTo>
                <a:cubicBezTo>
                  <a:pt x="1368152" y="1445288"/>
                  <a:pt x="1061881" y="1754559"/>
                  <a:pt x="684076" y="1754559"/>
                </a:cubicBezTo>
                <a:close/>
              </a:path>
            </a:pathLst>
          </a:custGeom>
          <a:solidFill>
            <a:srgbClr val="C00000"/>
          </a:solidFill>
          <a:ln>
            <a:noFill/>
          </a:ln>
          <a:effectLst>
            <a:innerShdw blurRad="63500" dist="76200" dir="8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dirty="0"/>
          </a:p>
        </p:txBody>
      </p:sp>
      <p:sp>
        <p:nvSpPr>
          <p:cNvPr id="11" name="椭圆 10"/>
          <p:cNvSpPr/>
          <p:nvPr/>
        </p:nvSpPr>
        <p:spPr>
          <a:xfrm>
            <a:off x="3034862" y="4100589"/>
            <a:ext cx="347354" cy="347494"/>
          </a:xfrm>
          <a:prstGeom prst="ellipse">
            <a:avLst/>
          </a:prstGeom>
          <a:solidFill>
            <a:srgbClr val="C00000"/>
          </a:solidFill>
          <a:ln w="19050">
            <a:solidFill>
              <a:schemeClr val="bg1"/>
            </a:solidFill>
          </a:ln>
          <a:effectLst>
            <a:outerShdw blurRad="254000" dist="50800" dir="7200000" sx="92000" sy="92000" algn="ctr" rotWithShape="0">
              <a:srgbClr val="000000">
                <a:alpha val="58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91427" tIns="45713" rIns="91427" bIns="45713" spcCol="0" rtlCol="0" anchor="ctr"/>
          <a:lstStyle/>
          <a:p>
            <a:pPr algn="ctr"/>
            <a:endParaRPr lang="zh-CN" altLang="en-US" dirty="0"/>
          </a:p>
        </p:txBody>
      </p:sp>
      <p:sp>
        <p:nvSpPr>
          <p:cNvPr id="12" name="等腰三角形 16"/>
          <p:cNvSpPr/>
          <p:nvPr/>
        </p:nvSpPr>
        <p:spPr>
          <a:xfrm rot="10800000">
            <a:off x="4511756" y="2218417"/>
            <a:ext cx="1368212" cy="1755371"/>
          </a:xfrm>
          <a:custGeom>
            <a:avLst/>
            <a:gdLst/>
            <a:ahLst/>
            <a:cxnLst/>
            <a:rect l="l" t="t" r="r" b="b"/>
            <a:pathLst>
              <a:path w="1368152" h="1754559">
                <a:moveTo>
                  <a:pt x="684076" y="1754559"/>
                </a:moveTo>
                <a:cubicBezTo>
                  <a:pt x="306271" y="1754559"/>
                  <a:pt x="0" y="1445288"/>
                  <a:pt x="0" y="1063784"/>
                </a:cubicBezTo>
                <a:cubicBezTo>
                  <a:pt x="0" y="844976"/>
                  <a:pt x="100747" y="649929"/>
                  <a:pt x="259415" y="525868"/>
                </a:cubicBezTo>
                <a:lnTo>
                  <a:pt x="706586" y="11919"/>
                </a:lnTo>
                <a:lnTo>
                  <a:pt x="710664" y="4942"/>
                </a:lnTo>
                <a:lnTo>
                  <a:pt x="711586" y="6173"/>
                </a:lnTo>
                <a:lnTo>
                  <a:pt x="716956" y="0"/>
                </a:lnTo>
                <a:lnTo>
                  <a:pt x="735882" y="38619"/>
                </a:lnTo>
                <a:lnTo>
                  <a:pt x="1088020" y="508871"/>
                </a:lnTo>
                <a:cubicBezTo>
                  <a:pt x="1258413" y="632938"/>
                  <a:pt x="1368152" y="835420"/>
                  <a:pt x="1368152" y="1063784"/>
                </a:cubicBezTo>
                <a:cubicBezTo>
                  <a:pt x="1368152" y="1445288"/>
                  <a:pt x="1061881" y="1754559"/>
                  <a:pt x="684076" y="1754559"/>
                </a:cubicBezTo>
                <a:close/>
              </a:path>
            </a:pathLst>
          </a:custGeom>
          <a:solidFill>
            <a:srgbClr val="C00000"/>
          </a:solidFill>
          <a:ln>
            <a:noFill/>
          </a:ln>
          <a:effectLst>
            <a:innerShdw blurRad="63500" dist="76200" dir="8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dirty="0"/>
          </a:p>
        </p:txBody>
      </p:sp>
      <p:sp>
        <p:nvSpPr>
          <p:cNvPr id="13" name="椭圆 12"/>
          <p:cNvSpPr/>
          <p:nvPr/>
        </p:nvSpPr>
        <p:spPr>
          <a:xfrm>
            <a:off x="4979163" y="4100587"/>
            <a:ext cx="347354" cy="347494"/>
          </a:xfrm>
          <a:prstGeom prst="ellipse">
            <a:avLst/>
          </a:prstGeom>
          <a:solidFill>
            <a:srgbClr val="C00000"/>
          </a:solidFill>
          <a:ln w="19050">
            <a:solidFill>
              <a:schemeClr val="bg1"/>
            </a:solidFill>
          </a:ln>
          <a:effectLst>
            <a:outerShdw blurRad="254000" dist="50800" dir="7200000" sx="92000" sy="92000" algn="ctr" rotWithShape="0">
              <a:srgbClr val="000000">
                <a:alpha val="58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91427" tIns="45713" rIns="91427" bIns="45713" spcCol="0" rtlCol="0" anchor="ctr"/>
          <a:lstStyle/>
          <a:p>
            <a:pPr algn="ctr"/>
            <a:endParaRPr lang="zh-CN" altLang="en-US" dirty="0"/>
          </a:p>
        </p:txBody>
      </p:sp>
      <p:sp>
        <p:nvSpPr>
          <p:cNvPr id="14" name="等腰三角形 16"/>
          <p:cNvSpPr/>
          <p:nvPr/>
        </p:nvSpPr>
        <p:spPr>
          <a:xfrm rot="10800000">
            <a:off x="6456056" y="2218418"/>
            <a:ext cx="1368212" cy="1755371"/>
          </a:xfrm>
          <a:custGeom>
            <a:avLst/>
            <a:gdLst/>
            <a:ahLst/>
            <a:cxnLst/>
            <a:rect l="l" t="t" r="r" b="b"/>
            <a:pathLst>
              <a:path w="1368152" h="1754559">
                <a:moveTo>
                  <a:pt x="684076" y="1754559"/>
                </a:moveTo>
                <a:cubicBezTo>
                  <a:pt x="306271" y="1754559"/>
                  <a:pt x="0" y="1445288"/>
                  <a:pt x="0" y="1063784"/>
                </a:cubicBezTo>
                <a:cubicBezTo>
                  <a:pt x="0" y="844976"/>
                  <a:pt x="100747" y="649929"/>
                  <a:pt x="259415" y="525868"/>
                </a:cubicBezTo>
                <a:lnTo>
                  <a:pt x="706586" y="11919"/>
                </a:lnTo>
                <a:lnTo>
                  <a:pt x="710664" y="4942"/>
                </a:lnTo>
                <a:lnTo>
                  <a:pt x="711586" y="6173"/>
                </a:lnTo>
                <a:lnTo>
                  <a:pt x="716956" y="0"/>
                </a:lnTo>
                <a:lnTo>
                  <a:pt x="735882" y="38619"/>
                </a:lnTo>
                <a:lnTo>
                  <a:pt x="1088020" y="508871"/>
                </a:lnTo>
                <a:cubicBezTo>
                  <a:pt x="1258413" y="632938"/>
                  <a:pt x="1368152" y="835420"/>
                  <a:pt x="1368152" y="1063784"/>
                </a:cubicBezTo>
                <a:cubicBezTo>
                  <a:pt x="1368152" y="1445288"/>
                  <a:pt x="1061881" y="1754559"/>
                  <a:pt x="684076" y="1754559"/>
                </a:cubicBezTo>
                <a:close/>
              </a:path>
            </a:pathLst>
          </a:custGeom>
          <a:solidFill>
            <a:srgbClr val="C00000"/>
          </a:solidFill>
          <a:ln>
            <a:noFill/>
          </a:ln>
          <a:effectLst>
            <a:innerShdw blurRad="63500" dist="76200" dir="8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dirty="0"/>
          </a:p>
        </p:txBody>
      </p:sp>
      <p:sp>
        <p:nvSpPr>
          <p:cNvPr id="15" name="椭圆 14"/>
          <p:cNvSpPr/>
          <p:nvPr/>
        </p:nvSpPr>
        <p:spPr>
          <a:xfrm>
            <a:off x="6937450" y="4100589"/>
            <a:ext cx="347354" cy="347494"/>
          </a:xfrm>
          <a:prstGeom prst="ellipse">
            <a:avLst/>
          </a:prstGeom>
          <a:solidFill>
            <a:srgbClr val="C00000"/>
          </a:solidFill>
          <a:ln w="19050">
            <a:solidFill>
              <a:schemeClr val="bg1"/>
            </a:solidFill>
          </a:ln>
          <a:effectLst>
            <a:outerShdw blurRad="254000" dist="50800" dir="7200000" sx="92000" sy="92000" algn="ctr" rotWithShape="0">
              <a:srgbClr val="000000">
                <a:alpha val="58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91427" tIns="45713" rIns="91427" bIns="45713" spcCol="0" rtlCol="0" anchor="ctr"/>
          <a:lstStyle/>
          <a:p>
            <a:pPr algn="ctr"/>
            <a:endParaRPr lang="zh-CN" altLang="en-US" dirty="0"/>
          </a:p>
        </p:txBody>
      </p:sp>
      <p:sp>
        <p:nvSpPr>
          <p:cNvPr id="16" name="等腰三角形 16"/>
          <p:cNvSpPr/>
          <p:nvPr/>
        </p:nvSpPr>
        <p:spPr>
          <a:xfrm rot="10800000">
            <a:off x="8400356" y="2218418"/>
            <a:ext cx="1368212" cy="1755371"/>
          </a:xfrm>
          <a:custGeom>
            <a:avLst/>
            <a:gdLst/>
            <a:ahLst/>
            <a:cxnLst/>
            <a:rect l="l" t="t" r="r" b="b"/>
            <a:pathLst>
              <a:path w="1368152" h="1754559">
                <a:moveTo>
                  <a:pt x="684076" y="1754559"/>
                </a:moveTo>
                <a:cubicBezTo>
                  <a:pt x="306271" y="1754559"/>
                  <a:pt x="0" y="1445288"/>
                  <a:pt x="0" y="1063784"/>
                </a:cubicBezTo>
                <a:cubicBezTo>
                  <a:pt x="0" y="844976"/>
                  <a:pt x="100747" y="649929"/>
                  <a:pt x="259415" y="525868"/>
                </a:cubicBezTo>
                <a:lnTo>
                  <a:pt x="706586" y="11919"/>
                </a:lnTo>
                <a:lnTo>
                  <a:pt x="710664" y="4942"/>
                </a:lnTo>
                <a:lnTo>
                  <a:pt x="711586" y="6173"/>
                </a:lnTo>
                <a:lnTo>
                  <a:pt x="716956" y="0"/>
                </a:lnTo>
                <a:lnTo>
                  <a:pt x="735882" y="38619"/>
                </a:lnTo>
                <a:lnTo>
                  <a:pt x="1088020" y="508871"/>
                </a:lnTo>
                <a:cubicBezTo>
                  <a:pt x="1258413" y="632938"/>
                  <a:pt x="1368152" y="835420"/>
                  <a:pt x="1368152" y="1063784"/>
                </a:cubicBezTo>
                <a:cubicBezTo>
                  <a:pt x="1368152" y="1445288"/>
                  <a:pt x="1061881" y="1754559"/>
                  <a:pt x="684076" y="1754559"/>
                </a:cubicBezTo>
                <a:close/>
              </a:path>
            </a:pathLst>
          </a:custGeom>
          <a:solidFill>
            <a:srgbClr val="C00000"/>
          </a:solidFill>
          <a:ln>
            <a:noFill/>
          </a:ln>
          <a:effectLst>
            <a:innerShdw blurRad="63500" dist="76200" dir="8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dirty="0"/>
          </a:p>
        </p:txBody>
      </p:sp>
      <p:sp>
        <p:nvSpPr>
          <p:cNvPr id="17" name="椭圆 16"/>
          <p:cNvSpPr/>
          <p:nvPr/>
        </p:nvSpPr>
        <p:spPr>
          <a:xfrm>
            <a:off x="8878663" y="4100588"/>
            <a:ext cx="347354" cy="347494"/>
          </a:xfrm>
          <a:prstGeom prst="ellipse">
            <a:avLst/>
          </a:prstGeom>
          <a:solidFill>
            <a:srgbClr val="C00000"/>
          </a:solidFill>
          <a:ln w="19050">
            <a:solidFill>
              <a:schemeClr val="bg1"/>
            </a:solidFill>
          </a:ln>
          <a:effectLst>
            <a:outerShdw blurRad="254000" dist="50800" dir="7200000" sx="92000" sy="92000" algn="ctr" rotWithShape="0">
              <a:srgbClr val="000000">
                <a:alpha val="58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91427" tIns="45713" rIns="91427" bIns="45713" spcCol="0" rtlCol="0" anchor="ctr"/>
          <a:lstStyle/>
          <a:p>
            <a:pPr algn="ctr"/>
            <a:endParaRPr lang="zh-CN" altLang="en-US" dirty="0"/>
          </a:p>
        </p:txBody>
      </p:sp>
      <p:sp>
        <p:nvSpPr>
          <p:cNvPr id="19" name="Rectangle 42"/>
          <p:cNvSpPr/>
          <p:nvPr/>
        </p:nvSpPr>
        <p:spPr>
          <a:xfrm flipH="1">
            <a:off x="2567455" y="4739862"/>
            <a:ext cx="1570165" cy="720414"/>
          </a:xfrm>
          <a:prstGeom prst="rect">
            <a:avLst/>
          </a:prstGeom>
          <a:noFill/>
          <a:ln w="12700" cap="flat" cmpd="sng" algn="ctr">
            <a:noFill/>
            <a:prstDash val="solid"/>
          </a:ln>
          <a:effectLst/>
        </p:spPr>
        <p:txBody>
          <a:bodyPr lIns="91433" tIns="0" rIns="91433" bIns="0" rtlCol="0" anchor="t"/>
          <a:lstStyle/>
          <a:p>
            <a:pPr lvl="0">
              <a:defRPr/>
            </a:pPr>
            <a:r>
              <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加入你的文字描述，加入你的文字描述，加入</a:t>
            </a:r>
            <a:endParaRPr lang="en-US" altLang="zh-CN" sz="14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defRPr/>
            </a:pPr>
            <a:r>
              <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加入文字描述！</a:t>
            </a:r>
            <a:endParaRPr lang="en-US" altLang="zh-CN" sz="14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0" name="Rectangle 42"/>
          <p:cNvSpPr/>
          <p:nvPr/>
        </p:nvSpPr>
        <p:spPr>
          <a:xfrm flipH="1">
            <a:off x="4511757" y="4739862"/>
            <a:ext cx="1570165" cy="720414"/>
          </a:xfrm>
          <a:prstGeom prst="rect">
            <a:avLst/>
          </a:prstGeom>
          <a:noFill/>
          <a:ln w="12700" cap="flat" cmpd="sng" algn="ctr">
            <a:noFill/>
            <a:prstDash val="solid"/>
          </a:ln>
          <a:effectLst/>
        </p:spPr>
        <p:txBody>
          <a:bodyPr lIns="91433" tIns="0" rIns="91433" bIns="0" rtlCol="0" anchor="t"/>
          <a:lstStyle/>
          <a:p>
            <a:pPr lvl="0">
              <a:defRPr/>
            </a:pPr>
            <a:r>
              <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加入你的文字描述，加入你的文字描述，加入</a:t>
            </a:r>
            <a:endParaRPr lang="en-US" altLang="zh-CN" sz="14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defRPr/>
            </a:pPr>
            <a:r>
              <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加入文字描述！</a:t>
            </a:r>
            <a:endParaRPr lang="en-US" altLang="zh-CN" sz="14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1" name="Rectangle 42"/>
          <p:cNvSpPr/>
          <p:nvPr/>
        </p:nvSpPr>
        <p:spPr>
          <a:xfrm flipH="1">
            <a:off x="6470138" y="4739862"/>
            <a:ext cx="1570165" cy="720414"/>
          </a:xfrm>
          <a:prstGeom prst="rect">
            <a:avLst/>
          </a:prstGeom>
          <a:noFill/>
          <a:ln w="12700" cap="flat" cmpd="sng" algn="ctr">
            <a:noFill/>
            <a:prstDash val="solid"/>
          </a:ln>
          <a:effectLst/>
        </p:spPr>
        <p:txBody>
          <a:bodyPr lIns="91433" tIns="0" rIns="91433" bIns="0" rtlCol="0" anchor="t"/>
          <a:lstStyle/>
          <a:p>
            <a:pPr lvl="0">
              <a:defRPr/>
            </a:pPr>
            <a:r>
              <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加入你的文字描述，加入你的文字描述，加入</a:t>
            </a:r>
            <a:endParaRPr lang="en-US" altLang="zh-CN" sz="14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defRPr/>
            </a:pPr>
            <a:r>
              <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加入文字描述！</a:t>
            </a:r>
            <a:endParaRPr lang="en-US" altLang="zh-CN" sz="14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2" name="Rectangle 42"/>
          <p:cNvSpPr/>
          <p:nvPr/>
        </p:nvSpPr>
        <p:spPr>
          <a:xfrm flipH="1">
            <a:off x="8414439" y="4739862"/>
            <a:ext cx="1570165" cy="720414"/>
          </a:xfrm>
          <a:prstGeom prst="rect">
            <a:avLst/>
          </a:prstGeom>
          <a:noFill/>
          <a:ln w="12700" cap="flat" cmpd="sng" algn="ctr">
            <a:noFill/>
            <a:prstDash val="solid"/>
          </a:ln>
          <a:effectLst/>
        </p:spPr>
        <p:txBody>
          <a:bodyPr lIns="91433" tIns="0" rIns="91433" bIns="0" rtlCol="0" anchor="t"/>
          <a:lstStyle/>
          <a:p>
            <a:pPr lvl="0">
              <a:defRPr/>
            </a:pPr>
            <a:r>
              <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加入你的文字描述，加入你的文字描述，加入</a:t>
            </a:r>
            <a:endParaRPr lang="en-US" altLang="zh-CN" sz="14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defRPr/>
            </a:pPr>
            <a:r>
              <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加入文字描述！</a:t>
            </a:r>
            <a:endParaRPr lang="en-US" altLang="zh-CN" sz="14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3" name="标题 1"/>
          <p:cNvSpPr txBox="1"/>
          <p:nvPr/>
        </p:nvSpPr>
        <p:spPr>
          <a:xfrm>
            <a:off x="2711538" y="2568118"/>
            <a:ext cx="1080047" cy="795278"/>
          </a:xfrm>
          <a:prstGeom prst="rect">
            <a:avLst/>
          </a:prstGeom>
        </p:spPr>
        <p:txBody>
          <a:bodyPr lIns="179985" tIns="45716" rIns="91433" bIns="0">
            <a:normAutofit fontScale="92500" lnSpcReduction="10000"/>
          </a:bodyPr>
          <a:lstStyle>
            <a:lvl1pPr algn="ctr" defTabSz="913765" rtl="0" eaLnBrk="1" latinLnBrk="0" hangingPunct="1">
              <a:spcBef>
                <a:spcPct val="0"/>
              </a:spcBef>
              <a:buNone/>
              <a:defRPr sz="4400" kern="1200">
                <a:solidFill>
                  <a:schemeClr val="tx1"/>
                </a:solidFill>
                <a:latin typeface="+mj-lt"/>
                <a:ea typeface="+mj-ea"/>
                <a:cs typeface="+mj-cs"/>
              </a:defRPr>
            </a:lvl1pPr>
          </a:lstStyle>
          <a:p>
            <a:pPr algn="l"/>
            <a:r>
              <a:rPr lang="zh-CN" altLang="en-US" sz="2800" b="1" dirty="0">
                <a:solidFill>
                  <a:schemeClr val="bg1"/>
                </a:solidFill>
                <a:latin typeface="微软雅黑" panose="020B0503020204020204" pitchFamily="34" charset="-122"/>
                <a:ea typeface="微软雅黑" panose="020B0503020204020204" pitchFamily="34" charset="-122"/>
              </a:rPr>
              <a:t>加入</a:t>
            </a:r>
            <a:endParaRPr lang="en-US" altLang="zh-CN" sz="2800" b="1" dirty="0">
              <a:solidFill>
                <a:schemeClr val="bg1"/>
              </a:solidFill>
              <a:latin typeface="微软雅黑" panose="020B0503020204020204" pitchFamily="34" charset="-122"/>
              <a:ea typeface="微软雅黑" panose="020B0503020204020204" pitchFamily="34" charset="-122"/>
            </a:endParaRPr>
          </a:p>
          <a:p>
            <a:pPr algn="l"/>
            <a:r>
              <a:rPr lang="zh-CN" altLang="en-US" sz="2800" b="1" dirty="0">
                <a:solidFill>
                  <a:schemeClr val="bg1"/>
                </a:solidFill>
                <a:latin typeface="微软雅黑" panose="020B0503020204020204" pitchFamily="34" charset="-122"/>
                <a:ea typeface="微软雅黑" panose="020B0503020204020204" pitchFamily="34" charset="-122"/>
              </a:rPr>
              <a:t>文字</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24" name="标题 1"/>
          <p:cNvSpPr txBox="1"/>
          <p:nvPr/>
        </p:nvSpPr>
        <p:spPr>
          <a:xfrm>
            <a:off x="4655839" y="2568118"/>
            <a:ext cx="1080047" cy="795278"/>
          </a:xfrm>
          <a:prstGeom prst="rect">
            <a:avLst/>
          </a:prstGeom>
        </p:spPr>
        <p:txBody>
          <a:bodyPr lIns="179985" tIns="45716" rIns="91433" bIns="0">
            <a:normAutofit fontScale="92500" lnSpcReduction="10000"/>
          </a:bodyPr>
          <a:lstStyle>
            <a:lvl1pPr algn="ctr" defTabSz="913765" rtl="0" eaLnBrk="1" latinLnBrk="0" hangingPunct="1">
              <a:spcBef>
                <a:spcPct val="0"/>
              </a:spcBef>
              <a:buNone/>
              <a:defRPr sz="4400" kern="1200">
                <a:solidFill>
                  <a:schemeClr val="tx1"/>
                </a:solidFill>
                <a:latin typeface="+mj-lt"/>
                <a:ea typeface="+mj-ea"/>
                <a:cs typeface="+mj-cs"/>
              </a:defRPr>
            </a:lvl1pPr>
          </a:lstStyle>
          <a:p>
            <a:pPr algn="l"/>
            <a:r>
              <a:rPr lang="zh-CN" altLang="en-US" sz="2800" b="1" dirty="0">
                <a:solidFill>
                  <a:schemeClr val="bg1"/>
                </a:solidFill>
                <a:latin typeface="微软雅黑" panose="020B0503020204020204" pitchFamily="34" charset="-122"/>
                <a:ea typeface="微软雅黑" panose="020B0503020204020204" pitchFamily="34" charset="-122"/>
              </a:rPr>
              <a:t>加入</a:t>
            </a:r>
            <a:endParaRPr lang="en-US" altLang="zh-CN" sz="2800" b="1" dirty="0">
              <a:solidFill>
                <a:schemeClr val="bg1"/>
              </a:solidFill>
              <a:latin typeface="微软雅黑" panose="020B0503020204020204" pitchFamily="34" charset="-122"/>
              <a:ea typeface="微软雅黑" panose="020B0503020204020204" pitchFamily="34" charset="-122"/>
            </a:endParaRPr>
          </a:p>
          <a:p>
            <a:pPr algn="l"/>
            <a:r>
              <a:rPr lang="zh-CN" altLang="en-US" sz="2800" b="1" dirty="0">
                <a:solidFill>
                  <a:schemeClr val="bg1"/>
                </a:solidFill>
                <a:latin typeface="微软雅黑" panose="020B0503020204020204" pitchFamily="34" charset="-122"/>
                <a:ea typeface="微软雅黑" panose="020B0503020204020204" pitchFamily="34" charset="-122"/>
              </a:rPr>
              <a:t>文字</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25" name="标题 1"/>
          <p:cNvSpPr txBox="1"/>
          <p:nvPr/>
        </p:nvSpPr>
        <p:spPr>
          <a:xfrm>
            <a:off x="6600140" y="2578621"/>
            <a:ext cx="1080047" cy="795278"/>
          </a:xfrm>
          <a:prstGeom prst="rect">
            <a:avLst/>
          </a:prstGeom>
        </p:spPr>
        <p:txBody>
          <a:bodyPr lIns="179985" tIns="45716" rIns="91433" bIns="0">
            <a:normAutofit fontScale="92500" lnSpcReduction="10000"/>
          </a:bodyPr>
          <a:lstStyle>
            <a:lvl1pPr algn="ctr" defTabSz="913765" rtl="0" eaLnBrk="1" latinLnBrk="0" hangingPunct="1">
              <a:spcBef>
                <a:spcPct val="0"/>
              </a:spcBef>
              <a:buNone/>
              <a:defRPr sz="4400" kern="1200">
                <a:solidFill>
                  <a:schemeClr val="tx1"/>
                </a:solidFill>
                <a:latin typeface="+mj-lt"/>
                <a:ea typeface="+mj-ea"/>
                <a:cs typeface="+mj-cs"/>
              </a:defRPr>
            </a:lvl1pPr>
          </a:lstStyle>
          <a:p>
            <a:pPr algn="l"/>
            <a:r>
              <a:rPr lang="zh-CN" altLang="en-US" sz="2800" b="1" dirty="0">
                <a:solidFill>
                  <a:schemeClr val="bg1"/>
                </a:solidFill>
                <a:latin typeface="微软雅黑" panose="020B0503020204020204" pitchFamily="34" charset="-122"/>
                <a:ea typeface="微软雅黑" panose="020B0503020204020204" pitchFamily="34" charset="-122"/>
              </a:rPr>
              <a:t>加入</a:t>
            </a:r>
            <a:endParaRPr lang="en-US" altLang="zh-CN" sz="2800" b="1" dirty="0">
              <a:solidFill>
                <a:schemeClr val="bg1"/>
              </a:solidFill>
              <a:latin typeface="微软雅黑" panose="020B0503020204020204" pitchFamily="34" charset="-122"/>
              <a:ea typeface="微软雅黑" panose="020B0503020204020204" pitchFamily="34" charset="-122"/>
            </a:endParaRPr>
          </a:p>
          <a:p>
            <a:pPr algn="l"/>
            <a:r>
              <a:rPr lang="zh-CN" altLang="en-US" sz="2800" b="1" dirty="0">
                <a:solidFill>
                  <a:schemeClr val="bg1"/>
                </a:solidFill>
                <a:latin typeface="微软雅黑" panose="020B0503020204020204" pitchFamily="34" charset="-122"/>
                <a:ea typeface="微软雅黑" panose="020B0503020204020204" pitchFamily="34" charset="-122"/>
              </a:rPr>
              <a:t>文字</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26" name="标题 1"/>
          <p:cNvSpPr txBox="1"/>
          <p:nvPr/>
        </p:nvSpPr>
        <p:spPr>
          <a:xfrm>
            <a:off x="8544500" y="2578621"/>
            <a:ext cx="1080047" cy="795278"/>
          </a:xfrm>
          <a:prstGeom prst="rect">
            <a:avLst/>
          </a:prstGeom>
        </p:spPr>
        <p:txBody>
          <a:bodyPr lIns="179985" tIns="45716" rIns="91433" bIns="0">
            <a:normAutofit fontScale="92500" lnSpcReduction="10000"/>
          </a:bodyPr>
          <a:lstStyle>
            <a:lvl1pPr algn="ctr" defTabSz="913765" rtl="0" eaLnBrk="1" latinLnBrk="0" hangingPunct="1">
              <a:spcBef>
                <a:spcPct val="0"/>
              </a:spcBef>
              <a:buNone/>
              <a:defRPr sz="4400" kern="1200">
                <a:solidFill>
                  <a:schemeClr val="tx1"/>
                </a:solidFill>
                <a:latin typeface="+mj-lt"/>
                <a:ea typeface="+mj-ea"/>
                <a:cs typeface="+mj-cs"/>
              </a:defRPr>
            </a:lvl1pPr>
          </a:lstStyle>
          <a:p>
            <a:pPr algn="l"/>
            <a:r>
              <a:rPr lang="zh-CN" altLang="en-US" sz="2800" b="1" dirty="0">
                <a:solidFill>
                  <a:schemeClr val="bg1"/>
                </a:solidFill>
                <a:latin typeface="微软雅黑" panose="020B0503020204020204" pitchFamily="34" charset="-122"/>
                <a:ea typeface="微软雅黑" panose="020B0503020204020204" pitchFamily="34" charset="-122"/>
              </a:rPr>
              <a:t>加入</a:t>
            </a:r>
            <a:endParaRPr lang="en-US" altLang="zh-CN" sz="2800" b="1" dirty="0">
              <a:solidFill>
                <a:schemeClr val="bg1"/>
              </a:solidFill>
              <a:latin typeface="微软雅黑" panose="020B0503020204020204" pitchFamily="34" charset="-122"/>
              <a:ea typeface="微软雅黑" panose="020B0503020204020204" pitchFamily="34" charset="-122"/>
            </a:endParaRPr>
          </a:p>
          <a:p>
            <a:pPr algn="l"/>
            <a:r>
              <a:rPr lang="zh-CN" altLang="en-US" sz="2800" b="1" dirty="0">
                <a:solidFill>
                  <a:schemeClr val="bg1"/>
                </a:solidFill>
                <a:latin typeface="微软雅黑" panose="020B0503020204020204" pitchFamily="34" charset="-122"/>
                <a:ea typeface="微软雅黑" panose="020B0503020204020204" pitchFamily="34" charset="-122"/>
              </a:rPr>
              <a:t>文字</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grpSp>
        <p:nvGrpSpPr>
          <p:cNvPr id="36" name="组合 35"/>
          <p:cNvGrpSpPr/>
          <p:nvPr/>
        </p:nvGrpSpPr>
        <p:grpSpPr>
          <a:xfrm>
            <a:off x="0" y="1181099"/>
            <a:ext cx="6241123" cy="221353"/>
            <a:chOff x="0" y="-1"/>
            <a:chExt cx="9985800" cy="287760"/>
          </a:xfrm>
          <a:solidFill>
            <a:srgbClr val="C00000"/>
          </a:solidFill>
        </p:grpSpPr>
        <p:sp>
          <p:nvSpPr>
            <p:cNvPr id="37" name="Shape 5209"/>
            <p:cNvSpPr/>
            <p:nvPr/>
          </p:nvSpPr>
          <p:spPr>
            <a:xfrm>
              <a:off x="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38" name="Shape 5209"/>
            <p:cNvSpPr/>
            <p:nvPr/>
          </p:nvSpPr>
          <p:spPr>
            <a:xfrm>
              <a:off x="249645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39" name="Shape 5209"/>
            <p:cNvSpPr/>
            <p:nvPr/>
          </p:nvSpPr>
          <p:spPr>
            <a:xfrm>
              <a:off x="499290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40" name="Shape 5209"/>
            <p:cNvSpPr/>
            <p:nvPr/>
          </p:nvSpPr>
          <p:spPr>
            <a:xfrm>
              <a:off x="7489350" y="-1"/>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grpSp>
      <p:sp>
        <p:nvSpPr>
          <p:cNvPr id="41" name="Title 1"/>
          <p:cNvSpPr txBox="1"/>
          <p:nvPr/>
        </p:nvSpPr>
        <p:spPr>
          <a:xfrm>
            <a:off x="1001287" y="280385"/>
            <a:ext cx="3477711" cy="614595"/>
          </a:xfrm>
          <a:prstGeom prst="rect">
            <a:avLst/>
          </a:prstGeom>
        </p:spPr>
        <p:txBody>
          <a:bodyPr vert="horz" lIns="115214" tIns="57607" rIns="115214" bIns="57607" rtlCol="0" anchor="ctr">
            <a:noAutofit/>
          </a:bodyPr>
          <a:lstStyle>
            <a:lvl1pPr algn="ctr" defTabSz="1151890" rtl="0" eaLnBrk="1" latinLnBrk="0" hangingPunct="1">
              <a:spcBef>
                <a:spcPct val="0"/>
              </a:spcBef>
              <a:buNone/>
              <a:defRPr sz="5500" kern="1200">
                <a:solidFill>
                  <a:schemeClr val="tx1"/>
                </a:solidFill>
                <a:latin typeface="+mj-lt"/>
                <a:ea typeface="+mj-ea"/>
                <a:cs typeface="+mj-cs"/>
              </a:defRPr>
            </a:lvl1pPr>
          </a:lstStyle>
          <a:p>
            <a:pPr lvl="0"/>
            <a:r>
              <a:rPr lang="zh-CN" altLang="en-US" sz="3500" noProof="0" dirty="0" smtClean="0">
                <a:solidFill>
                  <a:schemeClr val="bg1">
                    <a:lumMod val="50000"/>
                  </a:schemeClr>
                </a:solidFill>
                <a:latin typeface="微软雅黑" panose="020B0503020204020204" pitchFamily="34" charset="-122"/>
                <a:ea typeface="微软雅黑" panose="020B0503020204020204" pitchFamily="34" charset="-122"/>
              </a:rPr>
              <a:t>加入你的描述</a:t>
            </a:r>
            <a:endParaRPr kumimoji="0" lang="en-US" sz="35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grpSp>
        <p:nvGrpSpPr>
          <p:cNvPr id="42" name="组合 41"/>
          <p:cNvGrpSpPr/>
          <p:nvPr/>
        </p:nvGrpSpPr>
        <p:grpSpPr>
          <a:xfrm>
            <a:off x="338067" y="221471"/>
            <a:ext cx="692558" cy="781408"/>
            <a:chOff x="1632857" y="1363189"/>
            <a:chExt cx="1684422" cy="1900524"/>
          </a:xfrm>
        </p:grpSpPr>
        <p:sp>
          <p:nvSpPr>
            <p:cNvPr id="43" name="Freeform 5"/>
            <p:cNvSpPr/>
            <p:nvPr/>
          </p:nvSpPr>
          <p:spPr bwMode="auto">
            <a:xfrm rot="5400000">
              <a:off x="1524806" y="1471240"/>
              <a:ext cx="1900524" cy="168442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152400" dist="38100" dir="2700000" algn="tl" rotWithShape="0">
                <a:prstClr val="black">
                  <a:alpha val="40000"/>
                </a:prstClr>
              </a:outerShdw>
            </a:effectLst>
          </p:spPr>
          <p:txBody>
            <a:bodyPr vert="horz" wrap="square" lIns="68580" tIns="34290" rIns="68580" bIns="34290" numCol="1" anchor="t" anchorCtr="0" compatLnSpc="1"/>
            <a:lstStyle/>
            <a:p>
              <a:pPr algn="ctr"/>
              <a:endParaRPr lang="zh-CN" altLang="en-US"/>
            </a:p>
          </p:txBody>
        </p:sp>
        <p:sp>
          <p:nvSpPr>
            <p:cNvPr id="44" name="Freeform 5"/>
            <p:cNvSpPr/>
            <p:nvPr/>
          </p:nvSpPr>
          <p:spPr bwMode="auto">
            <a:xfrm rot="5400000">
              <a:off x="1782571" y="1699695"/>
              <a:ext cx="1384993" cy="122751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C00000"/>
            </a:solidFill>
            <a:ln w="15875">
              <a:noFill/>
            </a:ln>
            <a:effectLst>
              <a:innerShdw blurRad="63500" dist="25400" dir="8100000">
                <a:prstClr val="black">
                  <a:alpha val="50000"/>
                </a:prstClr>
              </a:innerShdw>
            </a:effectLst>
          </p:spPr>
          <p:txBody>
            <a:bodyPr vert="horz" wrap="square" lIns="68580" tIns="34290" rIns="68580" bIns="34290" numCol="1" anchor="t" anchorCtr="0" compatLnSpc="1"/>
            <a:lstStyle/>
            <a:p>
              <a:pPr algn="ctr"/>
              <a:endParaRPr lang="zh-CN" altLang="en-US"/>
            </a:p>
          </p:txBody>
        </p:sp>
        <p:sp>
          <p:nvSpPr>
            <p:cNvPr id="45" name="文本框 94"/>
            <p:cNvSpPr txBox="1"/>
            <p:nvPr/>
          </p:nvSpPr>
          <p:spPr>
            <a:xfrm>
              <a:off x="1708736" y="1617123"/>
              <a:ext cx="1539044" cy="1366135"/>
            </a:xfrm>
            <a:prstGeom prst="rect">
              <a:avLst/>
            </a:prstGeom>
            <a:noFill/>
          </p:spPr>
          <p:txBody>
            <a:bodyPr wrap="square" lIns="68580" tIns="34290" rIns="68580" bIns="34290" rtlCol="0">
              <a:spAutoFit/>
            </a:bodyPr>
            <a:lstStyle/>
            <a:p>
              <a:pPr algn="ctr"/>
              <a:r>
                <a:rPr lang="en-US" altLang="zh-CN" sz="3200" dirty="0" smtClean="0">
                  <a:solidFill>
                    <a:schemeClr val="bg1"/>
                  </a:solidFill>
                  <a:latin typeface="微软雅黑" panose="020B0503020204020204" pitchFamily="34" charset="-122"/>
                  <a:ea typeface="微软雅黑" panose="020B0503020204020204" pitchFamily="34" charset="-122"/>
                </a:rPr>
                <a:t>5</a:t>
              </a:r>
              <a:endParaRPr lang="zh-CN" altLang="en-US" sz="32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left)">
                                      <p:cBhvr>
                                        <p:cTn id="7" dur="500"/>
                                        <p:tgtEl>
                                          <p:spTgt spid="36"/>
                                        </p:tgtEl>
                                      </p:cBhvr>
                                    </p:animEffect>
                                  </p:childTnLst>
                                </p:cTn>
                              </p:par>
                              <p:par>
                                <p:cTn id="8" presetID="53" presetClass="entr" presetSubtype="16" fill="hold" nodeType="withEffect">
                                  <p:stCondLst>
                                    <p:cond delay="0"/>
                                  </p:stCondLst>
                                  <p:childTnLst>
                                    <p:set>
                                      <p:cBhvr>
                                        <p:cTn id="9" dur="1" fill="hold">
                                          <p:stCondLst>
                                            <p:cond delay="0"/>
                                          </p:stCondLst>
                                        </p:cTn>
                                        <p:tgtEl>
                                          <p:spTgt spid="42"/>
                                        </p:tgtEl>
                                        <p:attrNameLst>
                                          <p:attrName>style.visibility</p:attrName>
                                        </p:attrNameLst>
                                      </p:cBhvr>
                                      <p:to>
                                        <p:strVal val="visible"/>
                                      </p:to>
                                    </p:set>
                                    <p:anim calcmode="lin" valueType="num">
                                      <p:cBhvr>
                                        <p:cTn id="10" dur="500" fill="hold"/>
                                        <p:tgtEl>
                                          <p:spTgt spid="42"/>
                                        </p:tgtEl>
                                        <p:attrNameLst>
                                          <p:attrName>ppt_w</p:attrName>
                                        </p:attrNameLst>
                                      </p:cBhvr>
                                      <p:tavLst>
                                        <p:tav tm="0">
                                          <p:val>
                                            <p:fltVal val="0"/>
                                          </p:val>
                                        </p:tav>
                                        <p:tav tm="100000">
                                          <p:val>
                                            <p:strVal val="#ppt_w"/>
                                          </p:val>
                                        </p:tav>
                                      </p:tavLst>
                                    </p:anim>
                                    <p:anim calcmode="lin" valueType="num">
                                      <p:cBhvr>
                                        <p:cTn id="11" dur="500" fill="hold"/>
                                        <p:tgtEl>
                                          <p:spTgt spid="42"/>
                                        </p:tgtEl>
                                        <p:attrNameLst>
                                          <p:attrName>ppt_h</p:attrName>
                                        </p:attrNameLst>
                                      </p:cBhvr>
                                      <p:tavLst>
                                        <p:tav tm="0">
                                          <p:val>
                                            <p:fltVal val="0"/>
                                          </p:val>
                                        </p:tav>
                                        <p:tav tm="100000">
                                          <p:val>
                                            <p:strVal val="#ppt_h"/>
                                          </p:val>
                                        </p:tav>
                                      </p:tavLst>
                                    </p:anim>
                                    <p:animEffect transition="in" filter="fade">
                                      <p:cBhvr>
                                        <p:cTn id="12" dur="500"/>
                                        <p:tgtEl>
                                          <p:spTgt spid="42"/>
                                        </p:tgtEl>
                                      </p:cBhvr>
                                    </p:animEffect>
                                  </p:childTnLst>
                                </p:cTn>
                              </p:par>
                            </p:childTnLst>
                          </p:cTn>
                        </p:par>
                        <p:par>
                          <p:cTn id="13" fill="hold">
                            <p:stCondLst>
                              <p:cond delay="500"/>
                            </p:stCondLst>
                            <p:childTnLst>
                              <p:par>
                                <p:cTn id="14" presetID="2" presetClass="entr" presetSubtype="1" decel="50000" fill="hold" grpId="0" nodeType="afterEffect">
                                  <p:stCondLst>
                                    <p:cond delay="0"/>
                                  </p:stCondLst>
                                  <p:childTnLst>
                                    <p:set>
                                      <p:cBhvr>
                                        <p:cTn id="15" dur="1" fill="hold">
                                          <p:stCondLst>
                                            <p:cond delay="0"/>
                                          </p:stCondLst>
                                        </p:cTn>
                                        <p:tgtEl>
                                          <p:spTgt spid="41"/>
                                        </p:tgtEl>
                                        <p:attrNameLst>
                                          <p:attrName>style.visibility</p:attrName>
                                        </p:attrNameLst>
                                      </p:cBhvr>
                                      <p:to>
                                        <p:strVal val="visible"/>
                                      </p:to>
                                    </p:set>
                                    <p:anim calcmode="lin" valueType="num">
                                      <p:cBhvr additive="base">
                                        <p:cTn id="16" dur="300" fill="hold"/>
                                        <p:tgtEl>
                                          <p:spTgt spid="41"/>
                                        </p:tgtEl>
                                        <p:attrNameLst>
                                          <p:attrName>ppt_x</p:attrName>
                                        </p:attrNameLst>
                                      </p:cBhvr>
                                      <p:tavLst>
                                        <p:tav tm="0">
                                          <p:val>
                                            <p:strVal val="#ppt_x"/>
                                          </p:val>
                                        </p:tav>
                                        <p:tav tm="100000">
                                          <p:val>
                                            <p:strVal val="#ppt_x"/>
                                          </p:val>
                                        </p:tav>
                                      </p:tavLst>
                                    </p:anim>
                                    <p:anim calcmode="lin" valueType="num">
                                      <p:cBhvr additive="base">
                                        <p:cTn id="17" dur="300" fill="hold"/>
                                        <p:tgtEl>
                                          <p:spTgt spid="41"/>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500"/>
                                        <p:tgtEl>
                                          <p:spTgt spid="9"/>
                                        </p:tgtEl>
                                      </p:cBhvr>
                                    </p:animEffect>
                                  </p:childTnLst>
                                </p:cTn>
                              </p:par>
                            </p:childTnLst>
                          </p:cTn>
                        </p:par>
                        <p:par>
                          <p:cTn id="22" fill="hold">
                            <p:stCondLst>
                              <p:cond delay="1500"/>
                            </p:stCondLst>
                            <p:childTnLst>
                              <p:par>
                                <p:cTn id="23" presetID="25" presetClass="entr" presetSubtype="0"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26"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27"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28" dur="1000" fill="hold"/>
                                        <p:tgtEl>
                                          <p:spTgt spid="10"/>
                                        </p:tgtEl>
                                        <p:attrNameLst>
                                          <p:attrName>ppt_h</p:attrName>
                                        </p:attrNameLst>
                                      </p:cBhvr>
                                      <p:tavLst>
                                        <p:tav tm="0">
                                          <p:val>
                                            <p:strVal val="#ppt_h"/>
                                          </p:val>
                                        </p:tav>
                                        <p:tav tm="100000">
                                          <p:val>
                                            <p:strVal val="#ppt_h"/>
                                          </p:val>
                                        </p:tav>
                                      </p:tavLst>
                                    </p:anim>
                                    <p:anim calcmode="lin" valueType="num">
                                      <p:cBhvr>
                                        <p:cTn id="29"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30"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31"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32" dur="1000" decel="50000">
                                          <p:stCondLst>
                                            <p:cond delay="0"/>
                                          </p:stCondLst>
                                        </p:cTn>
                                        <p:tgtEl>
                                          <p:spTgt spid="10"/>
                                        </p:tgtEl>
                                      </p:cBhvr>
                                    </p:animEffect>
                                  </p:childTnLst>
                                </p:cTn>
                              </p:par>
                              <p:par>
                                <p:cTn id="33" presetID="45"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1250"/>
                                        <p:tgtEl>
                                          <p:spTgt spid="11"/>
                                        </p:tgtEl>
                                      </p:cBhvr>
                                    </p:animEffect>
                                    <p:anim calcmode="lin" valueType="num">
                                      <p:cBhvr>
                                        <p:cTn id="36" dur="1250" fill="hold"/>
                                        <p:tgtEl>
                                          <p:spTgt spid="11"/>
                                        </p:tgtEl>
                                        <p:attrNameLst>
                                          <p:attrName>ppt_w</p:attrName>
                                        </p:attrNameLst>
                                      </p:cBhvr>
                                      <p:tavLst>
                                        <p:tav tm="0" fmla="#ppt_w*sin(2.5*pi*$)">
                                          <p:val>
                                            <p:fltVal val="0"/>
                                          </p:val>
                                        </p:tav>
                                        <p:tav tm="100000">
                                          <p:val>
                                            <p:fltVal val="1"/>
                                          </p:val>
                                        </p:tav>
                                      </p:tavLst>
                                    </p:anim>
                                    <p:anim calcmode="lin" valueType="num">
                                      <p:cBhvr>
                                        <p:cTn id="37" dur="1250" fill="hold"/>
                                        <p:tgtEl>
                                          <p:spTgt spid="11"/>
                                        </p:tgtEl>
                                        <p:attrNameLst>
                                          <p:attrName>ppt_h</p:attrName>
                                        </p:attrNameLst>
                                      </p:cBhvr>
                                      <p:tavLst>
                                        <p:tav tm="0">
                                          <p:val>
                                            <p:strVal val="#ppt_h"/>
                                          </p:val>
                                        </p:tav>
                                        <p:tav tm="100000">
                                          <p:val>
                                            <p:strVal val="#ppt_h"/>
                                          </p:val>
                                        </p:tav>
                                      </p:tavLst>
                                    </p:anim>
                                  </p:childTnLst>
                                </p:cTn>
                              </p:par>
                            </p:childTnLst>
                          </p:cTn>
                        </p:par>
                        <p:par>
                          <p:cTn id="38" fill="hold">
                            <p:stCondLst>
                              <p:cond delay="2500"/>
                            </p:stCondLst>
                            <p:childTnLst>
                              <p:par>
                                <p:cTn id="39" presetID="10" presetClass="entr" presetSubtype="0" fill="hold" grpId="0" nodeType="after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fade">
                                      <p:cBhvr>
                                        <p:cTn id="41" dur="500"/>
                                        <p:tgtEl>
                                          <p:spTgt spid="23"/>
                                        </p:tgtEl>
                                      </p:cBhvr>
                                    </p:animEffect>
                                  </p:childTnLst>
                                </p:cTn>
                              </p:par>
                            </p:childTnLst>
                          </p:cTn>
                        </p:par>
                        <p:par>
                          <p:cTn id="42" fill="hold">
                            <p:stCondLst>
                              <p:cond delay="3000"/>
                            </p:stCondLst>
                            <p:childTnLst>
                              <p:par>
                                <p:cTn id="43" presetID="10" presetClass="entr" presetSubtype="0" fill="hold" grpId="0" nodeType="after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fade">
                                      <p:cBhvr>
                                        <p:cTn id="45" dur="750"/>
                                        <p:tgtEl>
                                          <p:spTgt spid="19"/>
                                        </p:tgtEl>
                                      </p:cBhvr>
                                    </p:animEffect>
                                  </p:childTnLst>
                                </p:cTn>
                              </p:par>
                            </p:childTnLst>
                          </p:cTn>
                        </p:par>
                        <p:par>
                          <p:cTn id="46" fill="hold">
                            <p:stCondLst>
                              <p:cond delay="4000"/>
                            </p:stCondLst>
                            <p:childTnLst>
                              <p:par>
                                <p:cTn id="47" presetID="25" presetClass="entr" presetSubtype="0"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p:cTn id="49" dur="500"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50" dur="500"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51" dur="500" accel="50000" fill="hold">
                                          <p:stCondLst>
                                            <p:cond delay="500"/>
                                          </p:stCondLst>
                                        </p:cTn>
                                        <p:tgtEl>
                                          <p:spTgt spid="12"/>
                                        </p:tgtEl>
                                        <p:attrNameLst>
                                          <p:attrName>ppt_w</p:attrName>
                                        </p:attrNameLst>
                                      </p:cBhvr>
                                      <p:tavLst>
                                        <p:tav tm="0">
                                          <p:val>
                                            <p:strVal val="#ppt_w*.05"/>
                                          </p:val>
                                        </p:tav>
                                        <p:tav tm="100000">
                                          <p:val>
                                            <p:strVal val="#ppt_w"/>
                                          </p:val>
                                        </p:tav>
                                      </p:tavLst>
                                    </p:anim>
                                    <p:anim calcmode="lin" valueType="num">
                                      <p:cBhvr>
                                        <p:cTn id="52" dur="1000" fill="hold"/>
                                        <p:tgtEl>
                                          <p:spTgt spid="12"/>
                                        </p:tgtEl>
                                        <p:attrNameLst>
                                          <p:attrName>ppt_h</p:attrName>
                                        </p:attrNameLst>
                                      </p:cBhvr>
                                      <p:tavLst>
                                        <p:tav tm="0">
                                          <p:val>
                                            <p:strVal val="#ppt_h"/>
                                          </p:val>
                                        </p:tav>
                                        <p:tav tm="100000">
                                          <p:val>
                                            <p:strVal val="#ppt_h"/>
                                          </p:val>
                                        </p:tav>
                                      </p:tavLst>
                                    </p:anim>
                                    <p:anim calcmode="lin" valueType="num">
                                      <p:cBhvr>
                                        <p:cTn id="53" dur="500"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54" dur="500"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55" dur="500" accel="50000" fill="hold">
                                          <p:stCondLst>
                                            <p:cond delay="500"/>
                                          </p:stCondLst>
                                        </p:cTn>
                                        <p:tgtEl>
                                          <p:spTgt spid="12"/>
                                        </p:tgtEl>
                                        <p:attrNameLst>
                                          <p:attrName>ppt_y</p:attrName>
                                        </p:attrNameLst>
                                      </p:cBhvr>
                                      <p:tavLst>
                                        <p:tav tm="0">
                                          <p:val>
                                            <p:strVal val="#ppt_y+.1"/>
                                          </p:val>
                                        </p:tav>
                                        <p:tav tm="100000">
                                          <p:val>
                                            <p:strVal val="#ppt_y"/>
                                          </p:val>
                                        </p:tav>
                                      </p:tavLst>
                                    </p:anim>
                                    <p:animEffect transition="in" filter="fade">
                                      <p:cBhvr>
                                        <p:cTn id="56" dur="1000" decel="50000">
                                          <p:stCondLst>
                                            <p:cond delay="0"/>
                                          </p:stCondLst>
                                        </p:cTn>
                                        <p:tgtEl>
                                          <p:spTgt spid="12"/>
                                        </p:tgtEl>
                                      </p:cBhvr>
                                    </p:animEffect>
                                  </p:childTnLst>
                                </p:cTn>
                              </p:par>
                              <p:par>
                                <p:cTn id="57" presetID="45" presetClass="entr" presetSubtype="0" fill="hold" grpId="0" nodeType="with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fade">
                                      <p:cBhvr>
                                        <p:cTn id="59" dur="1250"/>
                                        <p:tgtEl>
                                          <p:spTgt spid="13"/>
                                        </p:tgtEl>
                                      </p:cBhvr>
                                    </p:animEffect>
                                    <p:anim calcmode="lin" valueType="num">
                                      <p:cBhvr>
                                        <p:cTn id="60" dur="1250" fill="hold"/>
                                        <p:tgtEl>
                                          <p:spTgt spid="13"/>
                                        </p:tgtEl>
                                        <p:attrNameLst>
                                          <p:attrName>ppt_w</p:attrName>
                                        </p:attrNameLst>
                                      </p:cBhvr>
                                      <p:tavLst>
                                        <p:tav tm="0" fmla="#ppt_w*sin(2.5*pi*$)">
                                          <p:val>
                                            <p:fltVal val="0"/>
                                          </p:val>
                                        </p:tav>
                                        <p:tav tm="100000">
                                          <p:val>
                                            <p:fltVal val="1"/>
                                          </p:val>
                                        </p:tav>
                                      </p:tavLst>
                                    </p:anim>
                                    <p:anim calcmode="lin" valueType="num">
                                      <p:cBhvr>
                                        <p:cTn id="61" dur="1250" fill="hold"/>
                                        <p:tgtEl>
                                          <p:spTgt spid="13"/>
                                        </p:tgtEl>
                                        <p:attrNameLst>
                                          <p:attrName>ppt_h</p:attrName>
                                        </p:attrNameLst>
                                      </p:cBhvr>
                                      <p:tavLst>
                                        <p:tav tm="0">
                                          <p:val>
                                            <p:strVal val="#ppt_h"/>
                                          </p:val>
                                        </p:tav>
                                        <p:tav tm="100000">
                                          <p:val>
                                            <p:strVal val="#ppt_h"/>
                                          </p:val>
                                        </p:tav>
                                      </p:tavLst>
                                    </p:anim>
                                  </p:childTnLst>
                                </p:cTn>
                              </p:par>
                            </p:childTnLst>
                          </p:cTn>
                        </p:par>
                        <p:par>
                          <p:cTn id="62" fill="hold">
                            <p:stCondLst>
                              <p:cond delay="5000"/>
                            </p:stCondLst>
                            <p:childTnLst>
                              <p:par>
                                <p:cTn id="63" presetID="10" presetClass="entr" presetSubtype="0" fill="hold" grpId="0" nodeType="afterEffect">
                                  <p:stCondLst>
                                    <p:cond delay="0"/>
                                  </p:stCondLst>
                                  <p:childTnLst>
                                    <p:set>
                                      <p:cBhvr>
                                        <p:cTn id="64" dur="1" fill="hold">
                                          <p:stCondLst>
                                            <p:cond delay="0"/>
                                          </p:stCondLst>
                                        </p:cTn>
                                        <p:tgtEl>
                                          <p:spTgt spid="24"/>
                                        </p:tgtEl>
                                        <p:attrNameLst>
                                          <p:attrName>style.visibility</p:attrName>
                                        </p:attrNameLst>
                                      </p:cBhvr>
                                      <p:to>
                                        <p:strVal val="visible"/>
                                      </p:to>
                                    </p:set>
                                    <p:animEffect transition="in" filter="fade">
                                      <p:cBhvr>
                                        <p:cTn id="65" dur="500"/>
                                        <p:tgtEl>
                                          <p:spTgt spid="24"/>
                                        </p:tgtEl>
                                      </p:cBhvr>
                                    </p:animEffect>
                                  </p:childTnLst>
                                </p:cTn>
                              </p:par>
                            </p:childTnLst>
                          </p:cTn>
                        </p:par>
                        <p:par>
                          <p:cTn id="66" fill="hold">
                            <p:stCondLst>
                              <p:cond delay="5500"/>
                            </p:stCondLst>
                            <p:childTnLst>
                              <p:par>
                                <p:cTn id="67" presetID="10" presetClass="entr" presetSubtype="0" fill="hold" grpId="0" nodeType="afterEffect">
                                  <p:stCondLst>
                                    <p:cond delay="0"/>
                                  </p:stCondLst>
                                  <p:childTnLst>
                                    <p:set>
                                      <p:cBhvr>
                                        <p:cTn id="68" dur="1" fill="hold">
                                          <p:stCondLst>
                                            <p:cond delay="0"/>
                                          </p:stCondLst>
                                        </p:cTn>
                                        <p:tgtEl>
                                          <p:spTgt spid="20"/>
                                        </p:tgtEl>
                                        <p:attrNameLst>
                                          <p:attrName>style.visibility</p:attrName>
                                        </p:attrNameLst>
                                      </p:cBhvr>
                                      <p:to>
                                        <p:strVal val="visible"/>
                                      </p:to>
                                    </p:set>
                                    <p:animEffect transition="in" filter="fade">
                                      <p:cBhvr>
                                        <p:cTn id="69" dur="750"/>
                                        <p:tgtEl>
                                          <p:spTgt spid="20"/>
                                        </p:tgtEl>
                                      </p:cBhvr>
                                    </p:animEffect>
                                  </p:childTnLst>
                                </p:cTn>
                              </p:par>
                            </p:childTnLst>
                          </p:cTn>
                        </p:par>
                        <p:par>
                          <p:cTn id="70" fill="hold">
                            <p:stCondLst>
                              <p:cond delay="6500"/>
                            </p:stCondLst>
                            <p:childTnLst>
                              <p:par>
                                <p:cTn id="71" presetID="25" presetClass="entr" presetSubtype="0" fill="hold" grpId="0" nodeType="afterEffect">
                                  <p:stCondLst>
                                    <p:cond delay="0"/>
                                  </p:stCondLst>
                                  <p:childTnLst>
                                    <p:set>
                                      <p:cBhvr>
                                        <p:cTn id="72" dur="1" fill="hold">
                                          <p:stCondLst>
                                            <p:cond delay="0"/>
                                          </p:stCondLst>
                                        </p:cTn>
                                        <p:tgtEl>
                                          <p:spTgt spid="14"/>
                                        </p:tgtEl>
                                        <p:attrNameLst>
                                          <p:attrName>style.visibility</p:attrName>
                                        </p:attrNameLst>
                                      </p:cBhvr>
                                      <p:to>
                                        <p:strVal val="visible"/>
                                      </p:to>
                                    </p:set>
                                    <p:anim calcmode="lin" valueType="num">
                                      <p:cBhvr>
                                        <p:cTn id="73" dur="500" decel="50000" fill="hold">
                                          <p:stCondLst>
                                            <p:cond delay="0"/>
                                          </p:stCondLst>
                                        </p:cTn>
                                        <p:tgtEl>
                                          <p:spTgt spid="14"/>
                                        </p:tgtEl>
                                        <p:attrNameLst>
                                          <p:attrName>style.rotation</p:attrName>
                                        </p:attrNameLst>
                                      </p:cBhvr>
                                      <p:tavLst>
                                        <p:tav tm="0">
                                          <p:val>
                                            <p:fltVal val="-90"/>
                                          </p:val>
                                        </p:tav>
                                        <p:tav tm="100000">
                                          <p:val>
                                            <p:fltVal val="0"/>
                                          </p:val>
                                        </p:tav>
                                      </p:tavLst>
                                    </p:anim>
                                    <p:anim calcmode="lin" valueType="num">
                                      <p:cBhvr>
                                        <p:cTn id="74" dur="500" decel="50000" fill="hold">
                                          <p:stCondLst>
                                            <p:cond delay="0"/>
                                          </p:stCondLst>
                                        </p:cTn>
                                        <p:tgtEl>
                                          <p:spTgt spid="14"/>
                                        </p:tgtEl>
                                        <p:attrNameLst>
                                          <p:attrName>ppt_w</p:attrName>
                                        </p:attrNameLst>
                                      </p:cBhvr>
                                      <p:tavLst>
                                        <p:tav tm="0">
                                          <p:val>
                                            <p:strVal val="#ppt_w"/>
                                          </p:val>
                                        </p:tav>
                                        <p:tav tm="100000">
                                          <p:val>
                                            <p:strVal val="#ppt_w*.05"/>
                                          </p:val>
                                        </p:tav>
                                      </p:tavLst>
                                    </p:anim>
                                    <p:anim calcmode="lin" valueType="num">
                                      <p:cBhvr>
                                        <p:cTn id="75" dur="500" accel="50000" fill="hold">
                                          <p:stCondLst>
                                            <p:cond delay="500"/>
                                          </p:stCondLst>
                                        </p:cTn>
                                        <p:tgtEl>
                                          <p:spTgt spid="14"/>
                                        </p:tgtEl>
                                        <p:attrNameLst>
                                          <p:attrName>ppt_w</p:attrName>
                                        </p:attrNameLst>
                                      </p:cBhvr>
                                      <p:tavLst>
                                        <p:tav tm="0">
                                          <p:val>
                                            <p:strVal val="#ppt_w*.05"/>
                                          </p:val>
                                        </p:tav>
                                        <p:tav tm="100000">
                                          <p:val>
                                            <p:strVal val="#ppt_w"/>
                                          </p:val>
                                        </p:tav>
                                      </p:tavLst>
                                    </p:anim>
                                    <p:anim calcmode="lin" valueType="num">
                                      <p:cBhvr>
                                        <p:cTn id="76" dur="1000" fill="hold"/>
                                        <p:tgtEl>
                                          <p:spTgt spid="14"/>
                                        </p:tgtEl>
                                        <p:attrNameLst>
                                          <p:attrName>ppt_h</p:attrName>
                                        </p:attrNameLst>
                                      </p:cBhvr>
                                      <p:tavLst>
                                        <p:tav tm="0">
                                          <p:val>
                                            <p:strVal val="#ppt_h"/>
                                          </p:val>
                                        </p:tav>
                                        <p:tav tm="100000">
                                          <p:val>
                                            <p:strVal val="#ppt_h"/>
                                          </p:val>
                                        </p:tav>
                                      </p:tavLst>
                                    </p:anim>
                                    <p:anim calcmode="lin" valueType="num">
                                      <p:cBhvr>
                                        <p:cTn id="77" dur="500" decel="50000" fill="hold">
                                          <p:stCondLst>
                                            <p:cond delay="0"/>
                                          </p:stCondLst>
                                        </p:cTn>
                                        <p:tgtEl>
                                          <p:spTgt spid="14"/>
                                        </p:tgtEl>
                                        <p:attrNameLst>
                                          <p:attrName>ppt_x</p:attrName>
                                        </p:attrNameLst>
                                      </p:cBhvr>
                                      <p:tavLst>
                                        <p:tav tm="0">
                                          <p:val>
                                            <p:strVal val="#ppt_x+.4"/>
                                          </p:val>
                                        </p:tav>
                                        <p:tav tm="100000">
                                          <p:val>
                                            <p:strVal val="#ppt_x"/>
                                          </p:val>
                                        </p:tav>
                                      </p:tavLst>
                                    </p:anim>
                                    <p:anim calcmode="lin" valueType="num">
                                      <p:cBhvr>
                                        <p:cTn id="78" dur="500" decel="50000" fill="hold">
                                          <p:stCondLst>
                                            <p:cond delay="0"/>
                                          </p:stCondLst>
                                        </p:cTn>
                                        <p:tgtEl>
                                          <p:spTgt spid="14"/>
                                        </p:tgtEl>
                                        <p:attrNameLst>
                                          <p:attrName>ppt_y</p:attrName>
                                        </p:attrNameLst>
                                      </p:cBhvr>
                                      <p:tavLst>
                                        <p:tav tm="0">
                                          <p:val>
                                            <p:strVal val="#ppt_y-.2"/>
                                          </p:val>
                                        </p:tav>
                                        <p:tav tm="100000">
                                          <p:val>
                                            <p:strVal val="#ppt_y+.1"/>
                                          </p:val>
                                        </p:tav>
                                      </p:tavLst>
                                    </p:anim>
                                    <p:anim calcmode="lin" valueType="num">
                                      <p:cBhvr>
                                        <p:cTn id="79" dur="500" accel="50000" fill="hold">
                                          <p:stCondLst>
                                            <p:cond delay="500"/>
                                          </p:stCondLst>
                                        </p:cTn>
                                        <p:tgtEl>
                                          <p:spTgt spid="14"/>
                                        </p:tgtEl>
                                        <p:attrNameLst>
                                          <p:attrName>ppt_y</p:attrName>
                                        </p:attrNameLst>
                                      </p:cBhvr>
                                      <p:tavLst>
                                        <p:tav tm="0">
                                          <p:val>
                                            <p:strVal val="#ppt_y+.1"/>
                                          </p:val>
                                        </p:tav>
                                        <p:tav tm="100000">
                                          <p:val>
                                            <p:strVal val="#ppt_y"/>
                                          </p:val>
                                        </p:tav>
                                      </p:tavLst>
                                    </p:anim>
                                    <p:animEffect transition="in" filter="fade">
                                      <p:cBhvr>
                                        <p:cTn id="80" dur="1000" decel="50000">
                                          <p:stCondLst>
                                            <p:cond delay="0"/>
                                          </p:stCondLst>
                                        </p:cTn>
                                        <p:tgtEl>
                                          <p:spTgt spid="14"/>
                                        </p:tgtEl>
                                      </p:cBhvr>
                                    </p:animEffect>
                                  </p:childTnLst>
                                </p:cTn>
                              </p:par>
                              <p:par>
                                <p:cTn id="81" presetID="45" presetClass="entr" presetSubtype="0" fill="hold" grpId="0" nodeType="withEffect">
                                  <p:stCondLst>
                                    <p:cond delay="0"/>
                                  </p:stCondLst>
                                  <p:childTnLst>
                                    <p:set>
                                      <p:cBhvr>
                                        <p:cTn id="82" dur="1" fill="hold">
                                          <p:stCondLst>
                                            <p:cond delay="0"/>
                                          </p:stCondLst>
                                        </p:cTn>
                                        <p:tgtEl>
                                          <p:spTgt spid="15"/>
                                        </p:tgtEl>
                                        <p:attrNameLst>
                                          <p:attrName>style.visibility</p:attrName>
                                        </p:attrNameLst>
                                      </p:cBhvr>
                                      <p:to>
                                        <p:strVal val="visible"/>
                                      </p:to>
                                    </p:set>
                                    <p:animEffect transition="in" filter="fade">
                                      <p:cBhvr>
                                        <p:cTn id="83" dur="1250"/>
                                        <p:tgtEl>
                                          <p:spTgt spid="15"/>
                                        </p:tgtEl>
                                      </p:cBhvr>
                                    </p:animEffect>
                                    <p:anim calcmode="lin" valueType="num">
                                      <p:cBhvr>
                                        <p:cTn id="84" dur="1250" fill="hold"/>
                                        <p:tgtEl>
                                          <p:spTgt spid="15"/>
                                        </p:tgtEl>
                                        <p:attrNameLst>
                                          <p:attrName>ppt_w</p:attrName>
                                        </p:attrNameLst>
                                      </p:cBhvr>
                                      <p:tavLst>
                                        <p:tav tm="0" fmla="#ppt_w*sin(2.5*pi*$)">
                                          <p:val>
                                            <p:fltVal val="0"/>
                                          </p:val>
                                        </p:tav>
                                        <p:tav tm="100000">
                                          <p:val>
                                            <p:fltVal val="1"/>
                                          </p:val>
                                        </p:tav>
                                      </p:tavLst>
                                    </p:anim>
                                    <p:anim calcmode="lin" valueType="num">
                                      <p:cBhvr>
                                        <p:cTn id="85" dur="1250" fill="hold"/>
                                        <p:tgtEl>
                                          <p:spTgt spid="15"/>
                                        </p:tgtEl>
                                        <p:attrNameLst>
                                          <p:attrName>ppt_h</p:attrName>
                                        </p:attrNameLst>
                                      </p:cBhvr>
                                      <p:tavLst>
                                        <p:tav tm="0">
                                          <p:val>
                                            <p:strVal val="#ppt_h"/>
                                          </p:val>
                                        </p:tav>
                                        <p:tav tm="100000">
                                          <p:val>
                                            <p:strVal val="#ppt_h"/>
                                          </p:val>
                                        </p:tav>
                                      </p:tavLst>
                                    </p:anim>
                                  </p:childTnLst>
                                </p:cTn>
                              </p:par>
                            </p:childTnLst>
                          </p:cTn>
                        </p:par>
                        <p:par>
                          <p:cTn id="86" fill="hold">
                            <p:stCondLst>
                              <p:cond delay="7500"/>
                            </p:stCondLst>
                            <p:childTnLst>
                              <p:par>
                                <p:cTn id="87" presetID="10" presetClass="entr" presetSubtype="0" fill="hold" grpId="0" nodeType="afterEffect">
                                  <p:stCondLst>
                                    <p:cond delay="0"/>
                                  </p:stCondLst>
                                  <p:childTnLst>
                                    <p:set>
                                      <p:cBhvr>
                                        <p:cTn id="88" dur="1" fill="hold">
                                          <p:stCondLst>
                                            <p:cond delay="0"/>
                                          </p:stCondLst>
                                        </p:cTn>
                                        <p:tgtEl>
                                          <p:spTgt spid="25"/>
                                        </p:tgtEl>
                                        <p:attrNameLst>
                                          <p:attrName>style.visibility</p:attrName>
                                        </p:attrNameLst>
                                      </p:cBhvr>
                                      <p:to>
                                        <p:strVal val="visible"/>
                                      </p:to>
                                    </p:set>
                                    <p:animEffect transition="in" filter="fade">
                                      <p:cBhvr>
                                        <p:cTn id="89" dur="500"/>
                                        <p:tgtEl>
                                          <p:spTgt spid="25"/>
                                        </p:tgtEl>
                                      </p:cBhvr>
                                    </p:animEffect>
                                  </p:childTnLst>
                                </p:cTn>
                              </p:par>
                            </p:childTnLst>
                          </p:cTn>
                        </p:par>
                        <p:par>
                          <p:cTn id="90" fill="hold">
                            <p:stCondLst>
                              <p:cond delay="8000"/>
                            </p:stCondLst>
                            <p:childTnLst>
                              <p:par>
                                <p:cTn id="91" presetID="10" presetClass="entr" presetSubtype="0" fill="hold" grpId="0" nodeType="afterEffect">
                                  <p:stCondLst>
                                    <p:cond delay="0"/>
                                  </p:stCondLst>
                                  <p:childTnLst>
                                    <p:set>
                                      <p:cBhvr>
                                        <p:cTn id="92" dur="1" fill="hold">
                                          <p:stCondLst>
                                            <p:cond delay="0"/>
                                          </p:stCondLst>
                                        </p:cTn>
                                        <p:tgtEl>
                                          <p:spTgt spid="21"/>
                                        </p:tgtEl>
                                        <p:attrNameLst>
                                          <p:attrName>style.visibility</p:attrName>
                                        </p:attrNameLst>
                                      </p:cBhvr>
                                      <p:to>
                                        <p:strVal val="visible"/>
                                      </p:to>
                                    </p:set>
                                    <p:animEffect transition="in" filter="fade">
                                      <p:cBhvr>
                                        <p:cTn id="93" dur="750"/>
                                        <p:tgtEl>
                                          <p:spTgt spid="21"/>
                                        </p:tgtEl>
                                      </p:cBhvr>
                                    </p:animEffect>
                                  </p:childTnLst>
                                </p:cTn>
                              </p:par>
                            </p:childTnLst>
                          </p:cTn>
                        </p:par>
                        <p:par>
                          <p:cTn id="94" fill="hold">
                            <p:stCondLst>
                              <p:cond delay="9000"/>
                            </p:stCondLst>
                            <p:childTnLst>
                              <p:par>
                                <p:cTn id="95" presetID="25" presetClass="entr" presetSubtype="0" fill="hold" grpId="0" nodeType="afterEffect">
                                  <p:stCondLst>
                                    <p:cond delay="0"/>
                                  </p:stCondLst>
                                  <p:childTnLst>
                                    <p:set>
                                      <p:cBhvr>
                                        <p:cTn id="96" dur="1" fill="hold">
                                          <p:stCondLst>
                                            <p:cond delay="0"/>
                                          </p:stCondLst>
                                        </p:cTn>
                                        <p:tgtEl>
                                          <p:spTgt spid="16"/>
                                        </p:tgtEl>
                                        <p:attrNameLst>
                                          <p:attrName>style.visibility</p:attrName>
                                        </p:attrNameLst>
                                      </p:cBhvr>
                                      <p:to>
                                        <p:strVal val="visible"/>
                                      </p:to>
                                    </p:set>
                                    <p:anim calcmode="lin" valueType="num">
                                      <p:cBhvr>
                                        <p:cTn id="97" dur="500" decel="50000" fill="hold">
                                          <p:stCondLst>
                                            <p:cond delay="0"/>
                                          </p:stCondLst>
                                        </p:cTn>
                                        <p:tgtEl>
                                          <p:spTgt spid="16"/>
                                        </p:tgtEl>
                                        <p:attrNameLst>
                                          <p:attrName>style.rotation</p:attrName>
                                        </p:attrNameLst>
                                      </p:cBhvr>
                                      <p:tavLst>
                                        <p:tav tm="0">
                                          <p:val>
                                            <p:fltVal val="-90"/>
                                          </p:val>
                                        </p:tav>
                                        <p:tav tm="100000">
                                          <p:val>
                                            <p:fltVal val="0"/>
                                          </p:val>
                                        </p:tav>
                                      </p:tavLst>
                                    </p:anim>
                                    <p:anim calcmode="lin" valueType="num">
                                      <p:cBhvr>
                                        <p:cTn id="98" dur="500" decel="50000" fill="hold">
                                          <p:stCondLst>
                                            <p:cond delay="0"/>
                                          </p:stCondLst>
                                        </p:cTn>
                                        <p:tgtEl>
                                          <p:spTgt spid="16"/>
                                        </p:tgtEl>
                                        <p:attrNameLst>
                                          <p:attrName>ppt_w</p:attrName>
                                        </p:attrNameLst>
                                      </p:cBhvr>
                                      <p:tavLst>
                                        <p:tav tm="0">
                                          <p:val>
                                            <p:strVal val="#ppt_w"/>
                                          </p:val>
                                        </p:tav>
                                        <p:tav tm="100000">
                                          <p:val>
                                            <p:strVal val="#ppt_w*.05"/>
                                          </p:val>
                                        </p:tav>
                                      </p:tavLst>
                                    </p:anim>
                                    <p:anim calcmode="lin" valueType="num">
                                      <p:cBhvr>
                                        <p:cTn id="99" dur="500" accel="50000" fill="hold">
                                          <p:stCondLst>
                                            <p:cond delay="500"/>
                                          </p:stCondLst>
                                        </p:cTn>
                                        <p:tgtEl>
                                          <p:spTgt spid="16"/>
                                        </p:tgtEl>
                                        <p:attrNameLst>
                                          <p:attrName>ppt_w</p:attrName>
                                        </p:attrNameLst>
                                      </p:cBhvr>
                                      <p:tavLst>
                                        <p:tav tm="0">
                                          <p:val>
                                            <p:strVal val="#ppt_w*.05"/>
                                          </p:val>
                                        </p:tav>
                                        <p:tav tm="100000">
                                          <p:val>
                                            <p:strVal val="#ppt_w"/>
                                          </p:val>
                                        </p:tav>
                                      </p:tavLst>
                                    </p:anim>
                                    <p:anim calcmode="lin" valueType="num">
                                      <p:cBhvr>
                                        <p:cTn id="100" dur="1000" fill="hold"/>
                                        <p:tgtEl>
                                          <p:spTgt spid="16"/>
                                        </p:tgtEl>
                                        <p:attrNameLst>
                                          <p:attrName>ppt_h</p:attrName>
                                        </p:attrNameLst>
                                      </p:cBhvr>
                                      <p:tavLst>
                                        <p:tav tm="0">
                                          <p:val>
                                            <p:strVal val="#ppt_h"/>
                                          </p:val>
                                        </p:tav>
                                        <p:tav tm="100000">
                                          <p:val>
                                            <p:strVal val="#ppt_h"/>
                                          </p:val>
                                        </p:tav>
                                      </p:tavLst>
                                    </p:anim>
                                    <p:anim calcmode="lin" valueType="num">
                                      <p:cBhvr>
                                        <p:cTn id="101" dur="500" decel="50000" fill="hold">
                                          <p:stCondLst>
                                            <p:cond delay="0"/>
                                          </p:stCondLst>
                                        </p:cTn>
                                        <p:tgtEl>
                                          <p:spTgt spid="16"/>
                                        </p:tgtEl>
                                        <p:attrNameLst>
                                          <p:attrName>ppt_x</p:attrName>
                                        </p:attrNameLst>
                                      </p:cBhvr>
                                      <p:tavLst>
                                        <p:tav tm="0">
                                          <p:val>
                                            <p:strVal val="#ppt_x+.4"/>
                                          </p:val>
                                        </p:tav>
                                        <p:tav tm="100000">
                                          <p:val>
                                            <p:strVal val="#ppt_x"/>
                                          </p:val>
                                        </p:tav>
                                      </p:tavLst>
                                    </p:anim>
                                    <p:anim calcmode="lin" valueType="num">
                                      <p:cBhvr>
                                        <p:cTn id="102" dur="500" decel="50000" fill="hold">
                                          <p:stCondLst>
                                            <p:cond delay="0"/>
                                          </p:stCondLst>
                                        </p:cTn>
                                        <p:tgtEl>
                                          <p:spTgt spid="16"/>
                                        </p:tgtEl>
                                        <p:attrNameLst>
                                          <p:attrName>ppt_y</p:attrName>
                                        </p:attrNameLst>
                                      </p:cBhvr>
                                      <p:tavLst>
                                        <p:tav tm="0">
                                          <p:val>
                                            <p:strVal val="#ppt_y-.2"/>
                                          </p:val>
                                        </p:tav>
                                        <p:tav tm="100000">
                                          <p:val>
                                            <p:strVal val="#ppt_y+.1"/>
                                          </p:val>
                                        </p:tav>
                                      </p:tavLst>
                                    </p:anim>
                                    <p:anim calcmode="lin" valueType="num">
                                      <p:cBhvr>
                                        <p:cTn id="103" dur="500" accel="50000" fill="hold">
                                          <p:stCondLst>
                                            <p:cond delay="500"/>
                                          </p:stCondLst>
                                        </p:cTn>
                                        <p:tgtEl>
                                          <p:spTgt spid="16"/>
                                        </p:tgtEl>
                                        <p:attrNameLst>
                                          <p:attrName>ppt_y</p:attrName>
                                        </p:attrNameLst>
                                      </p:cBhvr>
                                      <p:tavLst>
                                        <p:tav tm="0">
                                          <p:val>
                                            <p:strVal val="#ppt_y+.1"/>
                                          </p:val>
                                        </p:tav>
                                        <p:tav tm="100000">
                                          <p:val>
                                            <p:strVal val="#ppt_y"/>
                                          </p:val>
                                        </p:tav>
                                      </p:tavLst>
                                    </p:anim>
                                    <p:animEffect transition="in" filter="fade">
                                      <p:cBhvr>
                                        <p:cTn id="104" dur="1000" decel="50000">
                                          <p:stCondLst>
                                            <p:cond delay="0"/>
                                          </p:stCondLst>
                                        </p:cTn>
                                        <p:tgtEl>
                                          <p:spTgt spid="16"/>
                                        </p:tgtEl>
                                      </p:cBhvr>
                                    </p:animEffect>
                                  </p:childTnLst>
                                </p:cTn>
                              </p:par>
                              <p:par>
                                <p:cTn id="105" presetID="45" presetClass="entr" presetSubtype="0" fill="hold" grpId="0" nodeType="withEffect">
                                  <p:stCondLst>
                                    <p:cond delay="0"/>
                                  </p:stCondLst>
                                  <p:childTnLst>
                                    <p:set>
                                      <p:cBhvr>
                                        <p:cTn id="106" dur="1" fill="hold">
                                          <p:stCondLst>
                                            <p:cond delay="0"/>
                                          </p:stCondLst>
                                        </p:cTn>
                                        <p:tgtEl>
                                          <p:spTgt spid="17"/>
                                        </p:tgtEl>
                                        <p:attrNameLst>
                                          <p:attrName>style.visibility</p:attrName>
                                        </p:attrNameLst>
                                      </p:cBhvr>
                                      <p:to>
                                        <p:strVal val="visible"/>
                                      </p:to>
                                    </p:set>
                                    <p:animEffect transition="in" filter="fade">
                                      <p:cBhvr>
                                        <p:cTn id="107" dur="1250"/>
                                        <p:tgtEl>
                                          <p:spTgt spid="17"/>
                                        </p:tgtEl>
                                      </p:cBhvr>
                                    </p:animEffect>
                                    <p:anim calcmode="lin" valueType="num">
                                      <p:cBhvr>
                                        <p:cTn id="108" dur="1250" fill="hold"/>
                                        <p:tgtEl>
                                          <p:spTgt spid="17"/>
                                        </p:tgtEl>
                                        <p:attrNameLst>
                                          <p:attrName>ppt_w</p:attrName>
                                        </p:attrNameLst>
                                      </p:cBhvr>
                                      <p:tavLst>
                                        <p:tav tm="0" fmla="#ppt_w*sin(2.5*pi*$)">
                                          <p:val>
                                            <p:fltVal val="0"/>
                                          </p:val>
                                        </p:tav>
                                        <p:tav tm="100000">
                                          <p:val>
                                            <p:fltVal val="1"/>
                                          </p:val>
                                        </p:tav>
                                      </p:tavLst>
                                    </p:anim>
                                    <p:anim calcmode="lin" valueType="num">
                                      <p:cBhvr>
                                        <p:cTn id="109" dur="1250" fill="hold"/>
                                        <p:tgtEl>
                                          <p:spTgt spid="17"/>
                                        </p:tgtEl>
                                        <p:attrNameLst>
                                          <p:attrName>ppt_h</p:attrName>
                                        </p:attrNameLst>
                                      </p:cBhvr>
                                      <p:tavLst>
                                        <p:tav tm="0">
                                          <p:val>
                                            <p:strVal val="#ppt_h"/>
                                          </p:val>
                                        </p:tav>
                                        <p:tav tm="100000">
                                          <p:val>
                                            <p:strVal val="#ppt_h"/>
                                          </p:val>
                                        </p:tav>
                                      </p:tavLst>
                                    </p:anim>
                                  </p:childTnLst>
                                </p:cTn>
                              </p:par>
                            </p:childTnLst>
                          </p:cTn>
                        </p:par>
                        <p:par>
                          <p:cTn id="110" fill="hold">
                            <p:stCondLst>
                              <p:cond delay="10000"/>
                            </p:stCondLst>
                            <p:childTnLst>
                              <p:par>
                                <p:cTn id="111" presetID="10" presetClass="entr" presetSubtype="0" fill="hold" grpId="0" nodeType="afterEffect">
                                  <p:stCondLst>
                                    <p:cond delay="0"/>
                                  </p:stCondLst>
                                  <p:childTnLst>
                                    <p:set>
                                      <p:cBhvr>
                                        <p:cTn id="112" dur="1" fill="hold">
                                          <p:stCondLst>
                                            <p:cond delay="0"/>
                                          </p:stCondLst>
                                        </p:cTn>
                                        <p:tgtEl>
                                          <p:spTgt spid="26"/>
                                        </p:tgtEl>
                                        <p:attrNameLst>
                                          <p:attrName>style.visibility</p:attrName>
                                        </p:attrNameLst>
                                      </p:cBhvr>
                                      <p:to>
                                        <p:strVal val="visible"/>
                                      </p:to>
                                    </p:set>
                                    <p:animEffect transition="in" filter="fade">
                                      <p:cBhvr>
                                        <p:cTn id="113" dur="500"/>
                                        <p:tgtEl>
                                          <p:spTgt spid="26"/>
                                        </p:tgtEl>
                                      </p:cBhvr>
                                    </p:animEffect>
                                  </p:childTnLst>
                                </p:cTn>
                              </p:par>
                            </p:childTnLst>
                          </p:cTn>
                        </p:par>
                        <p:par>
                          <p:cTn id="114" fill="hold">
                            <p:stCondLst>
                              <p:cond delay="10500"/>
                            </p:stCondLst>
                            <p:childTnLst>
                              <p:par>
                                <p:cTn id="115" presetID="10" presetClass="entr" presetSubtype="0" fill="hold" grpId="0" nodeType="afterEffect">
                                  <p:stCondLst>
                                    <p:cond delay="0"/>
                                  </p:stCondLst>
                                  <p:childTnLst>
                                    <p:set>
                                      <p:cBhvr>
                                        <p:cTn id="116" dur="1" fill="hold">
                                          <p:stCondLst>
                                            <p:cond delay="0"/>
                                          </p:stCondLst>
                                        </p:cTn>
                                        <p:tgtEl>
                                          <p:spTgt spid="22"/>
                                        </p:tgtEl>
                                        <p:attrNameLst>
                                          <p:attrName>style.visibility</p:attrName>
                                        </p:attrNameLst>
                                      </p:cBhvr>
                                      <p:to>
                                        <p:strVal val="visible"/>
                                      </p:to>
                                    </p:set>
                                    <p:animEffect transition="in" filter="fade">
                                      <p:cBhvr>
                                        <p:cTn id="117" dur="7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15" grpId="0" animBg="1"/>
      <p:bldP spid="16" grpId="0" animBg="1"/>
      <p:bldP spid="17" grpId="0" animBg="1"/>
      <p:bldP spid="19" grpId="0"/>
      <p:bldP spid="20" grpId="0"/>
      <p:bldP spid="21" grpId="0"/>
      <p:bldP spid="22" grpId="0"/>
      <p:bldP spid="23" grpId="0"/>
      <p:bldP spid="24" grpId="0"/>
      <p:bldP spid="25" grpId="0"/>
      <p:bldP spid="26" grpId="0"/>
      <p:bldP spid="4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240"/>
            <a:ext cx="12190414" cy="6857107"/>
          </a:xfrm>
          <a:prstGeom prst="rect">
            <a:avLst/>
          </a:prstGeom>
        </p:spPr>
      </p:pic>
      <p:sp>
        <p:nvSpPr>
          <p:cNvPr id="10" name="矩形 9"/>
          <p:cNvSpPr/>
          <p:nvPr/>
        </p:nvSpPr>
        <p:spPr>
          <a:xfrm>
            <a:off x="0" y="2178257"/>
            <a:ext cx="12190414" cy="2420758"/>
          </a:xfrm>
          <a:prstGeom prst="rect">
            <a:avLst/>
          </a:prstGeom>
          <a:solidFill>
            <a:srgbClr val="C00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02A36"/>
              </a:solidFill>
            </a:endParaRPr>
          </a:p>
        </p:txBody>
      </p:sp>
      <p:sp>
        <p:nvSpPr>
          <p:cNvPr id="11" name="矩形 10"/>
          <p:cNvSpPr/>
          <p:nvPr/>
        </p:nvSpPr>
        <p:spPr>
          <a:xfrm>
            <a:off x="5296877" y="2918519"/>
            <a:ext cx="4654843" cy="830993"/>
          </a:xfrm>
          <a:prstGeom prst="rect">
            <a:avLst/>
          </a:prstGeom>
        </p:spPr>
        <p:txBody>
          <a:bodyPr wrap="square" lIns="91437" tIns="45718" rIns="91437" bIns="45718">
            <a:spAutoFit/>
          </a:bodyPr>
          <a:lstStyle/>
          <a:p>
            <a:r>
              <a:rPr lang="zh-CN" altLang="en-US" sz="4800" b="1" dirty="0">
                <a:solidFill>
                  <a:schemeClr val="bg1"/>
                </a:solidFill>
                <a:latin typeface="微软雅黑" panose="020B0503020204020204" pitchFamily="34" charset="-122"/>
                <a:ea typeface="微软雅黑" panose="020B0503020204020204" pitchFamily="34" charset="-122"/>
              </a:rPr>
              <a:t>点击加入标题</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grpSp>
        <p:nvGrpSpPr>
          <p:cNvPr id="12" name="组合 11"/>
          <p:cNvGrpSpPr/>
          <p:nvPr/>
        </p:nvGrpSpPr>
        <p:grpSpPr>
          <a:xfrm>
            <a:off x="2507143" y="2392359"/>
            <a:ext cx="2209984" cy="1992550"/>
            <a:chOff x="3720691" y="2824413"/>
            <a:chExt cx="1341120" cy="1209172"/>
          </a:xfrm>
        </p:grpSpPr>
        <p:sp>
          <p:nvSpPr>
            <p:cNvPr id="13"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4"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20" name="Freeform 5"/>
          <p:cNvSpPr/>
          <p:nvPr/>
        </p:nvSpPr>
        <p:spPr bwMode="auto">
          <a:xfrm rot="1855731">
            <a:off x="2671950" y="2540952"/>
            <a:ext cx="1880368" cy="169536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C00000"/>
            </a:solidFill>
            <a:prstDash val="sysDash"/>
            <a:miter lim="800000"/>
          </a:ln>
          <a:effectLst/>
        </p:spPr>
        <p:txBody>
          <a:bodyPr vert="horz" wrap="square" lIns="91440" tIns="45720" rIns="91440" bIns="45720" numCol="1" anchor="t" anchorCtr="0" compatLnSpc="1"/>
          <a:lstStyle/>
          <a:p>
            <a:endParaRPr lang="zh-CN" altLang="en-US"/>
          </a:p>
        </p:txBody>
      </p:sp>
      <p:sp>
        <p:nvSpPr>
          <p:cNvPr id="23" name="TextBox 22"/>
          <p:cNvSpPr txBox="1"/>
          <p:nvPr/>
        </p:nvSpPr>
        <p:spPr>
          <a:xfrm>
            <a:off x="3081598" y="2625556"/>
            <a:ext cx="1126806" cy="1446550"/>
          </a:xfrm>
          <a:prstGeom prst="rect">
            <a:avLst/>
          </a:prstGeom>
          <a:noFill/>
        </p:spPr>
        <p:txBody>
          <a:bodyPr wrap="square" rtlCol="0">
            <a:spAutoFit/>
          </a:bodyPr>
          <a:lstStyle/>
          <a:p>
            <a:r>
              <a:rPr lang="en-US" altLang="zh-CN" sz="8800" b="1" dirty="0" smtClean="0">
                <a:solidFill>
                  <a:srgbClr val="C00000"/>
                </a:solidFill>
                <a:latin typeface="微软雅黑" panose="020B0503020204020204" pitchFamily="34" charset="-122"/>
                <a:ea typeface="微软雅黑" panose="020B0503020204020204" pitchFamily="34" charset="-122"/>
              </a:rPr>
              <a:t>C</a:t>
            </a:r>
            <a:endParaRPr lang="zh-CN" altLang="en-US" sz="8800"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500"/>
                                        <p:tgtEl>
                                          <p:spTgt spid="1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par>
                                <p:cTn id="12" presetID="2" presetClass="entr" presetSubtype="8" fill="hold" nodeType="with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additive="base">
                                        <p:cTn id="14" dur="500" fill="hold"/>
                                        <p:tgtEl>
                                          <p:spTgt spid="12"/>
                                        </p:tgtEl>
                                        <p:attrNameLst>
                                          <p:attrName>ppt_x</p:attrName>
                                        </p:attrNameLst>
                                      </p:cBhvr>
                                      <p:tavLst>
                                        <p:tav tm="0">
                                          <p:val>
                                            <p:strVal val="0-#ppt_w/2"/>
                                          </p:val>
                                        </p:tav>
                                        <p:tav tm="100000">
                                          <p:val>
                                            <p:strVal val="#ppt_x"/>
                                          </p:val>
                                        </p:tav>
                                      </p:tavLst>
                                    </p:anim>
                                    <p:anim calcmode="lin" valueType="num">
                                      <p:cBhvr additive="base">
                                        <p:cTn id="15" dur="500" fill="hold"/>
                                        <p:tgtEl>
                                          <p:spTgt spid="12"/>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0"/>
                                  </p:stCondLst>
                                  <p:childTnLst>
                                    <p:set>
                                      <p:cBhvr>
                                        <p:cTn id="17" dur="1" fill="hold">
                                          <p:stCondLst>
                                            <p:cond delay="0"/>
                                          </p:stCondLst>
                                        </p:cTn>
                                        <p:tgtEl>
                                          <p:spTgt spid="20"/>
                                        </p:tgtEl>
                                        <p:attrNameLst>
                                          <p:attrName>style.visibility</p:attrName>
                                        </p:attrNameLst>
                                      </p:cBhvr>
                                      <p:to>
                                        <p:strVal val="visible"/>
                                      </p:to>
                                    </p:set>
                                    <p:anim calcmode="lin" valueType="num">
                                      <p:cBhvr additive="base">
                                        <p:cTn id="18" dur="500" fill="hold"/>
                                        <p:tgtEl>
                                          <p:spTgt spid="20"/>
                                        </p:tgtEl>
                                        <p:attrNameLst>
                                          <p:attrName>ppt_x</p:attrName>
                                        </p:attrNameLst>
                                      </p:cBhvr>
                                      <p:tavLst>
                                        <p:tav tm="0">
                                          <p:val>
                                            <p:strVal val="0-#ppt_w/2"/>
                                          </p:val>
                                        </p:tav>
                                        <p:tav tm="100000">
                                          <p:val>
                                            <p:strVal val="#ppt_x"/>
                                          </p:val>
                                        </p:tav>
                                      </p:tavLst>
                                    </p:anim>
                                    <p:anim calcmode="lin" valueType="num">
                                      <p:cBhvr additive="base">
                                        <p:cTn id="19" dur="500" fill="hold"/>
                                        <p:tgtEl>
                                          <p:spTgt spid="20"/>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1000"/>
                                        <p:tgtEl>
                                          <p:spTgt spid="23"/>
                                        </p:tgtEl>
                                      </p:cBhvr>
                                    </p:animEffect>
                                    <p:anim calcmode="lin" valueType="num">
                                      <p:cBhvr>
                                        <p:cTn id="24" dur="1000" fill="hold"/>
                                        <p:tgtEl>
                                          <p:spTgt spid="23"/>
                                        </p:tgtEl>
                                        <p:attrNameLst>
                                          <p:attrName>ppt_x</p:attrName>
                                        </p:attrNameLst>
                                      </p:cBhvr>
                                      <p:tavLst>
                                        <p:tav tm="0">
                                          <p:val>
                                            <p:strVal val="#ppt_x"/>
                                          </p:val>
                                        </p:tav>
                                        <p:tav tm="100000">
                                          <p:val>
                                            <p:strVal val="#ppt_x"/>
                                          </p:val>
                                        </p:tav>
                                      </p:tavLst>
                                    </p:anim>
                                    <p:anim calcmode="lin" valueType="num">
                                      <p:cBhvr>
                                        <p:cTn id="25" dur="1000" fill="hold"/>
                                        <p:tgtEl>
                                          <p:spTgt spid="23"/>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31" presetClass="entr" presetSubtype="0"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p:cTn id="29" dur="1250" fill="hold"/>
                                        <p:tgtEl>
                                          <p:spTgt spid="11"/>
                                        </p:tgtEl>
                                        <p:attrNameLst>
                                          <p:attrName>ppt_w</p:attrName>
                                        </p:attrNameLst>
                                      </p:cBhvr>
                                      <p:tavLst>
                                        <p:tav tm="0">
                                          <p:val>
                                            <p:fltVal val="0"/>
                                          </p:val>
                                        </p:tav>
                                        <p:tav tm="100000">
                                          <p:val>
                                            <p:strVal val="#ppt_w"/>
                                          </p:val>
                                        </p:tav>
                                      </p:tavLst>
                                    </p:anim>
                                    <p:anim calcmode="lin" valueType="num">
                                      <p:cBhvr>
                                        <p:cTn id="30" dur="1250" fill="hold"/>
                                        <p:tgtEl>
                                          <p:spTgt spid="11"/>
                                        </p:tgtEl>
                                        <p:attrNameLst>
                                          <p:attrName>ppt_h</p:attrName>
                                        </p:attrNameLst>
                                      </p:cBhvr>
                                      <p:tavLst>
                                        <p:tav tm="0">
                                          <p:val>
                                            <p:fltVal val="0"/>
                                          </p:val>
                                        </p:tav>
                                        <p:tav tm="100000">
                                          <p:val>
                                            <p:strVal val="#ppt_h"/>
                                          </p:val>
                                        </p:tav>
                                      </p:tavLst>
                                    </p:anim>
                                    <p:anim calcmode="lin" valueType="num">
                                      <p:cBhvr>
                                        <p:cTn id="31" dur="1250" fill="hold"/>
                                        <p:tgtEl>
                                          <p:spTgt spid="11"/>
                                        </p:tgtEl>
                                        <p:attrNameLst>
                                          <p:attrName>style.rotation</p:attrName>
                                        </p:attrNameLst>
                                      </p:cBhvr>
                                      <p:tavLst>
                                        <p:tav tm="0">
                                          <p:val>
                                            <p:fltVal val="90"/>
                                          </p:val>
                                        </p:tav>
                                        <p:tav tm="100000">
                                          <p:val>
                                            <p:fltVal val="0"/>
                                          </p:val>
                                        </p:tav>
                                      </p:tavLst>
                                    </p:anim>
                                    <p:animEffect transition="in" filter="fade">
                                      <p:cBhvr>
                                        <p:cTn id="32" dur="1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20" grpId="0" animBg="1"/>
      <p:bldP spid="2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Freeform 6"/>
          <p:cNvSpPr/>
          <p:nvPr/>
        </p:nvSpPr>
        <p:spPr bwMode="auto">
          <a:xfrm flipH="1">
            <a:off x="8308246" y="5724870"/>
            <a:ext cx="893867" cy="192303"/>
          </a:xfrm>
          <a:custGeom>
            <a:avLst/>
            <a:gdLst>
              <a:gd name="T0" fmla="*/ 20 w 23"/>
              <a:gd name="T1" fmla="*/ 0 h 5"/>
              <a:gd name="T2" fmla="*/ 3 w 23"/>
              <a:gd name="T3" fmla="*/ 0 h 5"/>
              <a:gd name="T4" fmla="*/ 0 w 23"/>
              <a:gd name="T5" fmla="*/ 2 h 5"/>
              <a:gd name="T6" fmla="*/ 3 w 23"/>
              <a:gd name="T7" fmla="*/ 5 h 5"/>
              <a:gd name="T8" fmla="*/ 20 w 23"/>
              <a:gd name="T9" fmla="*/ 5 h 5"/>
              <a:gd name="T10" fmla="*/ 23 w 23"/>
              <a:gd name="T11" fmla="*/ 2 h 5"/>
              <a:gd name="T12" fmla="*/ 20 w 2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23" h="5">
                <a:moveTo>
                  <a:pt x="20" y="0"/>
                </a:moveTo>
                <a:cubicBezTo>
                  <a:pt x="3" y="0"/>
                  <a:pt x="3" y="0"/>
                  <a:pt x="3" y="0"/>
                </a:cubicBezTo>
                <a:cubicBezTo>
                  <a:pt x="1" y="0"/>
                  <a:pt x="0" y="1"/>
                  <a:pt x="0" y="2"/>
                </a:cubicBezTo>
                <a:cubicBezTo>
                  <a:pt x="0" y="4"/>
                  <a:pt x="1" y="5"/>
                  <a:pt x="3" y="5"/>
                </a:cubicBezTo>
                <a:cubicBezTo>
                  <a:pt x="20" y="5"/>
                  <a:pt x="20" y="5"/>
                  <a:pt x="20" y="5"/>
                </a:cubicBezTo>
                <a:cubicBezTo>
                  <a:pt x="22" y="5"/>
                  <a:pt x="23" y="4"/>
                  <a:pt x="23" y="2"/>
                </a:cubicBezTo>
                <a:cubicBezTo>
                  <a:pt x="23" y="1"/>
                  <a:pt x="22" y="0"/>
                  <a:pt x="20" y="0"/>
                </a:cubicBezTo>
                <a:close/>
              </a:path>
            </a:pathLst>
          </a:custGeom>
          <a:solidFill>
            <a:srgbClr val="C00000"/>
          </a:solidFill>
          <a:ln>
            <a:noFill/>
          </a:ln>
        </p:spPr>
        <p:txBody>
          <a:bodyPr vert="horz" wrap="square" lIns="91440" tIns="45720" rIns="91440" bIns="45720" numCol="1" anchor="t" anchorCtr="0" compatLnSpc="1"/>
          <a:lstStyle/>
          <a:p>
            <a:endParaRPr lang="id-ID" sz="1350"/>
          </a:p>
        </p:txBody>
      </p:sp>
      <p:sp>
        <p:nvSpPr>
          <p:cNvPr id="131" name="Freeform 24"/>
          <p:cNvSpPr/>
          <p:nvPr/>
        </p:nvSpPr>
        <p:spPr>
          <a:xfrm flipH="1">
            <a:off x="8073959" y="5327694"/>
            <a:ext cx="1362439" cy="397176"/>
          </a:xfrm>
          <a:custGeom>
            <a:avLst/>
            <a:gdLst>
              <a:gd name="connsiteX0" fmla="*/ 0 w 2645228"/>
              <a:gd name="connsiteY0" fmla="*/ 0 h 496975"/>
              <a:gd name="connsiteX1" fmla="*/ 2645228 w 2645228"/>
              <a:gd name="connsiteY1" fmla="*/ 0 h 496975"/>
              <a:gd name="connsiteX2" fmla="*/ 2645228 w 2645228"/>
              <a:gd name="connsiteY2" fmla="*/ 56095 h 496975"/>
              <a:gd name="connsiteX3" fmla="*/ 2204348 w 2645228"/>
              <a:gd name="connsiteY3" fmla="*/ 496975 h 496975"/>
              <a:gd name="connsiteX4" fmla="*/ 440880 w 2645228"/>
              <a:gd name="connsiteY4" fmla="*/ 496975 h 496975"/>
              <a:gd name="connsiteX5" fmla="*/ 0 w 2645228"/>
              <a:gd name="connsiteY5" fmla="*/ 56095 h 496975"/>
              <a:gd name="connsiteX6" fmla="*/ 0 w 2645228"/>
              <a:gd name="connsiteY6" fmla="*/ 0 h 496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45228" h="496975">
                <a:moveTo>
                  <a:pt x="0" y="0"/>
                </a:moveTo>
                <a:lnTo>
                  <a:pt x="2645228" y="0"/>
                </a:lnTo>
                <a:lnTo>
                  <a:pt x="2645228" y="56095"/>
                </a:lnTo>
                <a:cubicBezTo>
                  <a:pt x="2645228" y="299586"/>
                  <a:pt x="2447839" y="496975"/>
                  <a:pt x="2204348" y="496975"/>
                </a:cubicBezTo>
                <a:lnTo>
                  <a:pt x="440880" y="496975"/>
                </a:lnTo>
                <a:cubicBezTo>
                  <a:pt x="197389" y="496975"/>
                  <a:pt x="0" y="299586"/>
                  <a:pt x="0" y="56095"/>
                </a:cubicBezTo>
                <a:lnTo>
                  <a:pt x="0" y="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2" name="Freeform 25"/>
          <p:cNvSpPr/>
          <p:nvPr/>
        </p:nvSpPr>
        <p:spPr>
          <a:xfrm flipH="1">
            <a:off x="8451297" y="5997338"/>
            <a:ext cx="607766" cy="129742"/>
          </a:xfrm>
          <a:custGeom>
            <a:avLst/>
            <a:gdLst>
              <a:gd name="connsiteX0" fmla="*/ 0 w 694404"/>
              <a:gd name="connsiteY0" fmla="*/ 0 h 288475"/>
              <a:gd name="connsiteX1" fmla="*/ 694404 w 694404"/>
              <a:gd name="connsiteY1" fmla="*/ 0 h 288475"/>
              <a:gd name="connsiteX2" fmla="*/ 693800 w 694404"/>
              <a:gd name="connsiteY2" fmla="*/ 5989 h 288475"/>
              <a:gd name="connsiteX3" fmla="*/ 347202 w 694404"/>
              <a:gd name="connsiteY3" fmla="*/ 288475 h 288475"/>
              <a:gd name="connsiteX4" fmla="*/ 604 w 694404"/>
              <a:gd name="connsiteY4" fmla="*/ 5989 h 288475"/>
              <a:gd name="connsiteX5" fmla="*/ 0 w 694404"/>
              <a:gd name="connsiteY5" fmla="*/ 0 h 288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4404" h="288475">
                <a:moveTo>
                  <a:pt x="0" y="0"/>
                </a:moveTo>
                <a:lnTo>
                  <a:pt x="694404" y="0"/>
                </a:lnTo>
                <a:lnTo>
                  <a:pt x="693800" y="5989"/>
                </a:lnTo>
                <a:cubicBezTo>
                  <a:pt x="660811" y="167204"/>
                  <a:pt x="518169" y="288475"/>
                  <a:pt x="347202" y="288475"/>
                </a:cubicBezTo>
                <a:cubicBezTo>
                  <a:pt x="176235" y="288475"/>
                  <a:pt x="33593" y="167204"/>
                  <a:pt x="604" y="5989"/>
                </a:cubicBezTo>
                <a:lnTo>
                  <a:pt x="0" y="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3" name="Freeform 5"/>
          <p:cNvSpPr/>
          <p:nvPr/>
        </p:nvSpPr>
        <p:spPr bwMode="auto">
          <a:xfrm>
            <a:off x="8645846" y="4560278"/>
            <a:ext cx="177800" cy="525463"/>
          </a:xfrm>
          <a:custGeom>
            <a:avLst/>
            <a:gdLst>
              <a:gd name="T0" fmla="*/ 77 w 112"/>
              <a:gd name="T1" fmla="*/ 270 h 331"/>
              <a:gd name="T2" fmla="*/ 44 w 112"/>
              <a:gd name="T3" fmla="*/ 331 h 331"/>
              <a:gd name="T4" fmla="*/ 15 w 112"/>
              <a:gd name="T5" fmla="*/ 328 h 331"/>
              <a:gd name="T6" fmla="*/ 0 w 112"/>
              <a:gd name="T7" fmla="*/ 261 h 331"/>
              <a:gd name="T8" fmla="*/ 35 w 112"/>
              <a:gd name="T9" fmla="*/ 0 h 331"/>
              <a:gd name="T10" fmla="*/ 112 w 112"/>
              <a:gd name="T11" fmla="*/ 11 h 331"/>
              <a:gd name="T12" fmla="*/ 77 w 112"/>
              <a:gd name="T13" fmla="*/ 270 h 331"/>
            </a:gdLst>
            <a:ahLst/>
            <a:cxnLst>
              <a:cxn ang="0">
                <a:pos x="T0" y="T1"/>
              </a:cxn>
              <a:cxn ang="0">
                <a:pos x="T2" y="T3"/>
              </a:cxn>
              <a:cxn ang="0">
                <a:pos x="T4" y="T5"/>
              </a:cxn>
              <a:cxn ang="0">
                <a:pos x="T6" y="T7"/>
              </a:cxn>
              <a:cxn ang="0">
                <a:pos x="T8" y="T9"/>
              </a:cxn>
              <a:cxn ang="0">
                <a:pos x="T10" y="T11"/>
              </a:cxn>
              <a:cxn ang="0">
                <a:pos x="T12" y="T13"/>
              </a:cxn>
            </a:cxnLst>
            <a:rect l="0" t="0" r="r" b="b"/>
            <a:pathLst>
              <a:path w="112" h="331">
                <a:moveTo>
                  <a:pt x="77" y="270"/>
                </a:moveTo>
                <a:lnTo>
                  <a:pt x="44" y="331"/>
                </a:lnTo>
                <a:lnTo>
                  <a:pt x="15" y="328"/>
                </a:lnTo>
                <a:lnTo>
                  <a:pt x="0" y="261"/>
                </a:lnTo>
                <a:lnTo>
                  <a:pt x="35" y="0"/>
                </a:lnTo>
                <a:lnTo>
                  <a:pt x="112" y="11"/>
                </a:lnTo>
                <a:lnTo>
                  <a:pt x="77" y="270"/>
                </a:lnTo>
                <a:close/>
              </a:path>
            </a:pathLst>
          </a:custGeom>
          <a:solidFill>
            <a:srgbClr val="C00000"/>
          </a:solidFill>
          <a:ln>
            <a:noFill/>
          </a:ln>
        </p:spPr>
        <p:txBody>
          <a:bodyPr vert="horz" wrap="square" lIns="91440" tIns="45720" rIns="91440" bIns="45720" numCol="1" anchor="t" anchorCtr="0" compatLnSpc="1"/>
          <a:lstStyle/>
          <a:p>
            <a:endParaRPr lang="id-ID"/>
          </a:p>
        </p:txBody>
      </p:sp>
      <p:sp>
        <p:nvSpPr>
          <p:cNvPr id="134" name="Freeform 6"/>
          <p:cNvSpPr/>
          <p:nvPr/>
        </p:nvSpPr>
        <p:spPr bwMode="auto">
          <a:xfrm>
            <a:off x="8696646" y="4466615"/>
            <a:ext cx="139700" cy="161925"/>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2 w 64"/>
              <a:gd name="T15" fmla="*/ 22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3"/>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2" y="22"/>
                </a:cubicBezTo>
                <a:lnTo>
                  <a:pt x="58" y="48"/>
                </a:lnTo>
                <a:close/>
              </a:path>
            </a:pathLst>
          </a:custGeom>
          <a:solidFill>
            <a:srgbClr val="C00000"/>
          </a:solidFill>
          <a:ln>
            <a:noFill/>
          </a:ln>
        </p:spPr>
        <p:txBody>
          <a:bodyPr vert="horz" wrap="square" lIns="91440" tIns="45720" rIns="91440" bIns="45720" numCol="1" anchor="t" anchorCtr="0" compatLnSpc="1"/>
          <a:lstStyle/>
          <a:p>
            <a:endParaRPr lang="id-ID"/>
          </a:p>
        </p:txBody>
      </p:sp>
      <p:sp>
        <p:nvSpPr>
          <p:cNvPr id="135" name="Freeform 7"/>
          <p:cNvSpPr/>
          <p:nvPr/>
        </p:nvSpPr>
        <p:spPr bwMode="auto">
          <a:xfrm>
            <a:off x="8680771" y="4525353"/>
            <a:ext cx="152400" cy="147638"/>
          </a:xfrm>
          <a:custGeom>
            <a:avLst/>
            <a:gdLst>
              <a:gd name="T0" fmla="*/ 85 w 96"/>
              <a:gd name="T1" fmla="*/ 93 h 93"/>
              <a:gd name="T2" fmla="*/ 0 w 96"/>
              <a:gd name="T3" fmla="*/ 81 h 93"/>
              <a:gd name="T4" fmla="*/ 11 w 96"/>
              <a:gd name="T5" fmla="*/ 0 h 93"/>
              <a:gd name="T6" fmla="*/ 96 w 96"/>
              <a:gd name="T7" fmla="*/ 12 h 93"/>
              <a:gd name="T8" fmla="*/ 85 w 96"/>
              <a:gd name="T9" fmla="*/ 93 h 93"/>
            </a:gdLst>
            <a:ahLst/>
            <a:cxnLst>
              <a:cxn ang="0">
                <a:pos x="T0" y="T1"/>
              </a:cxn>
              <a:cxn ang="0">
                <a:pos x="T2" y="T3"/>
              </a:cxn>
              <a:cxn ang="0">
                <a:pos x="T4" y="T5"/>
              </a:cxn>
              <a:cxn ang="0">
                <a:pos x="T6" y="T7"/>
              </a:cxn>
              <a:cxn ang="0">
                <a:pos x="T8" y="T9"/>
              </a:cxn>
            </a:cxnLst>
            <a:rect l="0" t="0" r="r" b="b"/>
            <a:pathLst>
              <a:path w="96" h="93">
                <a:moveTo>
                  <a:pt x="85" y="93"/>
                </a:moveTo>
                <a:lnTo>
                  <a:pt x="0" y="81"/>
                </a:lnTo>
                <a:lnTo>
                  <a:pt x="11" y="0"/>
                </a:lnTo>
                <a:lnTo>
                  <a:pt x="96" y="12"/>
                </a:lnTo>
                <a:lnTo>
                  <a:pt x="85" y="93"/>
                </a:lnTo>
                <a:close/>
              </a:path>
            </a:pathLst>
          </a:custGeom>
          <a:solidFill>
            <a:srgbClr val="C00000"/>
          </a:solidFill>
          <a:ln>
            <a:noFill/>
          </a:ln>
        </p:spPr>
        <p:txBody>
          <a:bodyPr vert="horz" wrap="square" lIns="91440" tIns="45720" rIns="91440" bIns="45720" numCol="1" anchor="t" anchorCtr="0" compatLnSpc="1"/>
          <a:lstStyle/>
          <a:p>
            <a:endParaRPr lang="id-ID"/>
          </a:p>
        </p:txBody>
      </p:sp>
      <p:sp>
        <p:nvSpPr>
          <p:cNvPr id="136" name="Freeform 8"/>
          <p:cNvSpPr/>
          <p:nvPr/>
        </p:nvSpPr>
        <p:spPr bwMode="auto">
          <a:xfrm>
            <a:off x="8669659" y="5066690"/>
            <a:ext cx="46038" cy="76200"/>
          </a:xfrm>
          <a:custGeom>
            <a:avLst/>
            <a:gdLst>
              <a:gd name="T0" fmla="*/ 0 w 21"/>
              <a:gd name="T1" fmla="*/ 5 h 35"/>
              <a:gd name="T2" fmla="*/ 5 w 21"/>
              <a:gd name="T3" fmla="*/ 26 h 35"/>
              <a:gd name="T4" fmla="*/ 21 w 21"/>
              <a:gd name="T5" fmla="*/ 9 h 35"/>
              <a:gd name="T6" fmla="*/ 0 w 21"/>
              <a:gd name="T7" fmla="*/ 5 h 35"/>
            </a:gdLst>
            <a:ahLst/>
            <a:cxnLst>
              <a:cxn ang="0">
                <a:pos x="T0" y="T1"/>
              </a:cxn>
              <a:cxn ang="0">
                <a:pos x="T2" y="T3"/>
              </a:cxn>
              <a:cxn ang="0">
                <a:pos x="T4" y="T5"/>
              </a:cxn>
              <a:cxn ang="0">
                <a:pos x="T6" y="T7"/>
              </a:cxn>
            </a:cxnLst>
            <a:rect l="0" t="0" r="r" b="b"/>
            <a:pathLst>
              <a:path w="21" h="35">
                <a:moveTo>
                  <a:pt x="0" y="5"/>
                </a:moveTo>
                <a:cubicBezTo>
                  <a:pt x="0" y="5"/>
                  <a:pt x="3" y="22"/>
                  <a:pt x="5" y="26"/>
                </a:cubicBezTo>
                <a:cubicBezTo>
                  <a:pt x="6" y="31"/>
                  <a:pt x="9" y="35"/>
                  <a:pt x="21" y="9"/>
                </a:cubicBezTo>
                <a:cubicBezTo>
                  <a:pt x="21" y="9"/>
                  <a:pt x="13" y="0"/>
                  <a:pt x="0" y="5"/>
                </a:cubicBezTo>
                <a:close/>
              </a:path>
            </a:pathLst>
          </a:custGeom>
          <a:solidFill>
            <a:srgbClr val="C00000"/>
          </a:solidFill>
          <a:ln>
            <a:noFill/>
          </a:ln>
        </p:spPr>
        <p:txBody>
          <a:bodyPr vert="horz" wrap="square" lIns="91440" tIns="45720" rIns="91440" bIns="45720" numCol="1" anchor="t" anchorCtr="0" compatLnSpc="1"/>
          <a:lstStyle/>
          <a:p>
            <a:endParaRPr lang="id-ID"/>
          </a:p>
        </p:txBody>
      </p:sp>
      <p:sp>
        <p:nvSpPr>
          <p:cNvPr id="137" name="Freeform 9"/>
          <p:cNvSpPr/>
          <p:nvPr/>
        </p:nvSpPr>
        <p:spPr bwMode="auto">
          <a:xfrm>
            <a:off x="8829996" y="4558690"/>
            <a:ext cx="176213" cy="525463"/>
          </a:xfrm>
          <a:custGeom>
            <a:avLst/>
            <a:gdLst>
              <a:gd name="T0" fmla="*/ 75 w 111"/>
              <a:gd name="T1" fmla="*/ 269 h 331"/>
              <a:gd name="T2" fmla="*/ 44 w 111"/>
              <a:gd name="T3" fmla="*/ 331 h 331"/>
              <a:gd name="T4" fmla="*/ 15 w 111"/>
              <a:gd name="T5" fmla="*/ 326 h 331"/>
              <a:gd name="T6" fmla="*/ 0 w 111"/>
              <a:gd name="T7" fmla="*/ 259 h 331"/>
              <a:gd name="T8" fmla="*/ 34 w 111"/>
              <a:gd name="T9" fmla="*/ 0 h 331"/>
              <a:gd name="T10" fmla="*/ 111 w 111"/>
              <a:gd name="T11" fmla="*/ 9 h 331"/>
              <a:gd name="T12" fmla="*/ 75 w 111"/>
              <a:gd name="T13" fmla="*/ 269 h 331"/>
            </a:gdLst>
            <a:ahLst/>
            <a:cxnLst>
              <a:cxn ang="0">
                <a:pos x="T0" y="T1"/>
              </a:cxn>
              <a:cxn ang="0">
                <a:pos x="T2" y="T3"/>
              </a:cxn>
              <a:cxn ang="0">
                <a:pos x="T4" y="T5"/>
              </a:cxn>
              <a:cxn ang="0">
                <a:pos x="T6" y="T7"/>
              </a:cxn>
              <a:cxn ang="0">
                <a:pos x="T8" y="T9"/>
              </a:cxn>
              <a:cxn ang="0">
                <a:pos x="T10" y="T11"/>
              </a:cxn>
              <a:cxn ang="0">
                <a:pos x="T12" y="T13"/>
              </a:cxn>
            </a:cxnLst>
            <a:rect l="0" t="0" r="r" b="b"/>
            <a:pathLst>
              <a:path w="111" h="331">
                <a:moveTo>
                  <a:pt x="75" y="269"/>
                </a:moveTo>
                <a:lnTo>
                  <a:pt x="44" y="331"/>
                </a:lnTo>
                <a:lnTo>
                  <a:pt x="15" y="326"/>
                </a:lnTo>
                <a:lnTo>
                  <a:pt x="0" y="259"/>
                </a:lnTo>
                <a:lnTo>
                  <a:pt x="34" y="0"/>
                </a:lnTo>
                <a:lnTo>
                  <a:pt x="111" y="9"/>
                </a:lnTo>
                <a:lnTo>
                  <a:pt x="75" y="269"/>
                </a:lnTo>
                <a:close/>
              </a:path>
            </a:pathLst>
          </a:custGeom>
          <a:solidFill>
            <a:srgbClr val="C00000"/>
          </a:solidFill>
          <a:ln>
            <a:noFill/>
          </a:ln>
        </p:spPr>
        <p:txBody>
          <a:bodyPr vert="horz" wrap="square" lIns="91440" tIns="45720" rIns="91440" bIns="45720" numCol="1" anchor="t" anchorCtr="0" compatLnSpc="1"/>
          <a:lstStyle/>
          <a:p>
            <a:endParaRPr lang="id-ID"/>
          </a:p>
        </p:txBody>
      </p:sp>
      <p:sp>
        <p:nvSpPr>
          <p:cNvPr id="138" name="Freeform 10"/>
          <p:cNvSpPr/>
          <p:nvPr/>
        </p:nvSpPr>
        <p:spPr bwMode="auto">
          <a:xfrm>
            <a:off x="8879209" y="4461853"/>
            <a:ext cx="139700" cy="161925"/>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1 w 64"/>
              <a:gd name="T15" fmla="*/ 23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4"/>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1" y="23"/>
                </a:cubicBezTo>
                <a:lnTo>
                  <a:pt x="58" y="48"/>
                </a:lnTo>
                <a:close/>
              </a:path>
            </a:pathLst>
          </a:custGeom>
          <a:solidFill>
            <a:srgbClr val="C00000"/>
          </a:solidFill>
          <a:ln>
            <a:noFill/>
          </a:ln>
        </p:spPr>
        <p:txBody>
          <a:bodyPr vert="horz" wrap="square" lIns="91440" tIns="45720" rIns="91440" bIns="45720" numCol="1" anchor="t" anchorCtr="0" compatLnSpc="1"/>
          <a:lstStyle/>
          <a:p>
            <a:endParaRPr lang="id-ID"/>
          </a:p>
        </p:txBody>
      </p:sp>
      <p:sp>
        <p:nvSpPr>
          <p:cNvPr id="139" name="Freeform 11"/>
          <p:cNvSpPr/>
          <p:nvPr/>
        </p:nvSpPr>
        <p:spPr bwMode="auto">
          <a:xfrm>
            <a:off x="8864921" y="4523765"/>
            <a:ext cx="152400" cy="146050"/>
          </a:xfrm>
          <a:custGeom>
            <a:avLst/>
            <a:gdLst>
              <a:gd name="T0" fmla="*/ 85 w 96"/>
              <a:gd name="T1" fmla="*/ 92 h 92"/>
              <a:gd name="T2" fmla="*/ 0 w 96"/>
              <a:gd name="T3" fmla="*/ 81 h 92"/>
              <a:gd name="T4" fmla="*/ 11 w 96"/>
              <a:gd name="T5" fmla="*/ 0 h 92"/>
              <a:gd name="T6" fmla="*/ 96 w 96"/>
              <a:gd name="T7" fmla="*/ 11 h 92"/>
              <a:gd name="T8" fmla="*/ 85 w 96"/>
              <a:gd name="T9" fmla="*/ 92 h 92"/>
            </a:gdLst>
            <a:ahLst/>
            <a:cxnLst>
              <a:cxn ang="0">
                <a:pos x="T0" y="T1"/>
              </a:cxn>
              <a:cxn ang="0">
                <a:pos x="T2" y="T3"/>
              </a:cxn>
              <a:cxn ang="0">
                <a:pos x="T4" y="T5"/>
              </a:cxn>
              <a:cxn ang="0">
                <a:pos x="T6" y="T7"/>
              </a:cxn>
              <a:cxn ang="0">
                <a:pos x="T8" y="T9"/>
              </a:cxn>
            </a:cxnLst>
            <a:rect l="0" t="0" r="r" b="b"/>
            <a:pathLst>
              <a:path w="96" h="92">
                <a:moveTo>
                  <a:pt x="85" y="92"/>
                </a:moveTo>
                <a:lnTo>
                  <a:pt x="0" y="81"/>
                </a:lnTo>
                <a:lnTo>
                  <a:pt x="11" y="0"/>
                </a:lnTo>
                <a:lnTo>
                  <a:pt x="96" y="11"/>
                </a:lnTo>
                <a:lnTo>
                  <a:pt x="85" y="92"/>
                </a:lnTo>
                <a:close/>
              </a:path>
            </a:pathLst>
          </a:custGeom>
          <a:solidFill>
            <a:srgbClr val="C00000"/>
          </a:solidFill>
          <a:ln>
            <a:noFill/>
          </a:ln>
        </p:spPr>
        <p:txBody>
          <a:bodyPr vert="horz" wrap="square" lIns="91440" tIns="45720" rIns="91440" bIns="45720" numCol="1" anchor="t" anchorCtr="0" compatLnSpc="1"/>
          <a:lstStyle/>
          <a:p>
            <a:endParaRPr lang="id-ID"/>
          </a:p>
        </p:txBody>
      </p:sp>
      <p:sp>
        <p:nvSpPr>
          <p:cNvPr id="140" name="Freeform 12"/>
          <p:cNvSpPr/>
          <p:nvPr/>
        </p:nvSpPr>
        <p:spPr bwMode="auto">
          <a:xfrm>
            <a:off x="8853809" y="5061928"/>
            <a:ext cx="46038" cy="76200"/>
          </a:xfrm>
          <a:custGeom>
            <a:avLst/>
            <a:gdLst>
              <a:gd name="T0" fmla="*/ 0 w 21"/>
              <a:gd name="T1" fmla="*/ 6 h 35"/>
              <a:gd name="T2" fmla="*/ 5 w 21"/>
              <a:gd name="T3" fmla="*/ 27 h 35"/>
              <a:gd name="T4" fmla="*/ 21 w 21"/>
              <a:gd name="T5" fmla="*/ 10 h 35"/>
              <a:gd name="T6" fmla="*/ 0 w 21"/>
              <a:gd name="T7" fmla="*/ 6 h 35"/>
            </a:gdLst>
            <a:ahLst/>
            <a:cxnLst>
              <a:cxn ang="0">
                <a:pos x="T0" y="T1"/>
              </a:cxn>
              <a:cxn ang="0">
                <a:pos x="T2" y="T3"/>
              </a:cxn>
              <a:cxn ang="0">
                <a:pos x="T4" y="T5"/>
              </a:cxn>
              <a:cxn ang="0">
                <a:pos x="T6" y="T7"/>
              </a:cxn>
            </a:cxnLst>
            <a:rect l="0" t="0" r="r" b="b"/>
            <a:pathLst>
              <a:path w="21" h="35">
                <a:moveTo>
                  <a:pt x="0" y="6"/>
                </a:moveTo>
                <a:cubicBezTo>
                  <a:pt x="0" y="6"/>
                  <a:pt x="3" y="22"/>
                  <a:pt x="5" y="27"/>
                </a:cubicBezTo>
                <a:cubicBezTo>
                  <a:pt x="6" y="31"/>
                  <a:pt x="9" y="35"/>
                  <a:pt x="21" y="10"/>
                </a:cubicBezTo>
                <a:cubicBezTo>
                  <a:pt x="21" y="10"/>
                  <a:pt x="13" y="0"/>
                  <a:pt x="0" y="6"/>
                </a:cubicBezTo>
                <a:close/>
              </a:path>
            </a:pathLst>
          </a:custGeom>
          <a:solidFill>
            <a:srgbClr val="C00000"/>
          </a:solidFill>
          <a:ln>
            <a:noFill/>
          </a:ln>
        </p:spPr>
        <p:txBody>
          <a:bodyPr vert="horz" wrap="square" lIns="91440" tIns="45720" rIns="91440" bIns="45720" numCol="1" anchor="t" anchorCtr="0" compatLnSpc="1"/>
          <a:lstStyle/>
          <a:p>
            <a:endParaRPr lang="id-ID"/>
          </a:p>
        </p:txBody>
      </p:sp>
      <p:sp>
        <p:nvSpPr>
          <p:cNvPr id="141" name="Freeform 13"/>
          <p:cNvSpPr/>
          <p:nvPr/>
        </p:nvSpPr>
        <p:spPr bwMode="auto">
          <a:xfrm>
            <a:off x="8990334" y="4561865"/>
            <a:ext cx="41275" cy="266700"/>
          </a:xfrm>
          <a:custGeom>
            <a:avLst/>
            <a:gdLst>
              <a:gd name="T0" fmla="*/ 4 w 19"/>
              <a:gd name="T1" fmla="*/ 0 h 122"/>
              <a:gd name="T2" fmla="*/ 19 w 19"/>
              <a:gd name="T3" fmla="*/ 16 h 122"/>
              <a:gd name="T4" fmla="*/ 7 w 19"/>
              <a:gd name="T5" fmla="*/ 115 h 122"/>
              <a:gd name="T6" fmla="*/ 0 w 19"/>
              <a:gd name="T7" fmla="*/ 121 h 122"/>
              <a:gd name="T8" fmla="*/ 10 w 19"/>
              <a:gd name="T9" fmla="*/ 43 h 122"/>
              <a:gd name="T10" fmla="*/ 5 w 19"/>
              <a:gd name="T11" fmla="*/ 34 h 122"/>
              <a:gd name="T12" fmla="*/ 4 w 19"/>
              <a:gd name="T13" fmla="*/ 0 h 122"/>
            </a:gdLst>
            <a:ahLst/>
            <a:cxnLst>
              <a:cxn ang="0">
                <a:pos x="T0" y="T1"/>
              </a:cxn>
              <a:cxn ang="0">
                <a:pos x="T2" y="T3"/>
              </a:cxn>
              <a:cxn ang="0">
                <a:pos x="T4" y="T5"/>
              </a:cxn>
              <a:cxn ang="0">
                <a:pos x="T6" y="T7"/>
              </a:cxn>
              <a:cxn ang="0">
                <a:pos x="T8" y="T9"/>
              </a:cxn>
              <a:cxn ang="0">
                <a:pos x="T10" y="T11"/>
              </a:cxn>
              <a:cxn ang="0">
                <a:pos x="T12" y="T13"/>
              </a:cxn>
            </a:cxnLst>
            <a:rect l="0" t="0" r="r" b="b"/>
            <a:pathLst>
              <a:path w="19" h="122">
                <a:moveTo>
                  <a:pt x="4" y="0"/>
                </a:moveTo>
                <a:cubicBezTo>
                  <a:pt x="4" y="0"/>
                  <a:pt x="18" y="10"/>
                  <a:pt x="19" y="16"/>
                </a:cubicBezTo>
                <a:cubicBezTo>
                  <a:pt x="19" y="21"/>
                  <a:pt x="7" y="115"/>
                  <a:pt x="7" y="115"/>
                </a:cubicBezTo>
                <a:cubicBezTo>
                  <a:pt x="7" y="115"/>
                  <a:pt x="8" y="122"/>
                  <a:pt x="0" y="121"/>
                </a:cubicBezTo>
                <a:cubicBezTo>
                  <a:pt x="10" y="43"/>
                  <a:pt x="10" y="43"/>
                  <a:pt x="10" y="43"/>
                </a:cubicBezTo>
                <a:cubicBezTo>
                  <a:pt x="5" y="34"/>
                  <a:pt x="5" y="34"/>
                  <a:pt x="5" y="34"/>
                </a:cubicBezTo>
                <a:cubicBezTo>
                  <a:pt x="4" y="0"/>
                  <a:pt x="4" y="0"/>
                  <a:pt x="4" y="0"/>
                </a:cubicBezTo>
                <a:close/>
              </a:path>
            </a:pathLst>
          </a:custGeom>
          <a:solidFill>
            <a:srgbClr val="C00000"/>
          </a:solidFill>
          <a:ln>
            <a:noFill/>
          </a:ln>
        </p:spPr>
        <p:txBody>
          <a:bodyPr vert="horz" wrap="square" lIns="91440" tIns="45720" rIns="91440" bIns="45720" numCol="1" anchor="t" anchorCtr="0" compatLnSpc="1"/>
          <a:lstStyle/>
          <a:p>
            <a:endParaRPr lang="id-ID"/>
          </a:p>
        </p:txBody>
      </p:sp>
      <p:grpSp>
        <p:nvGrpSpPr>
          <p:cNvPr id="142" name="Group 123"/>
          <p:cNvGrpSpPr/>
          <p:nvPr/>
        </p:nvGrpSpPr>
        <p:grpSpPr>
          <a:xfrm>
            <a:off x="7755259" y="4439233"/>
            <a:ext cx="817563" cy="620713"/>
            <a:chOff x="7170738" y="4168775"/>
            <a:chExt cx="817563" cy="620713"/>
          </a:xfrm>
          <a:solidFill>
            <a:srgbClr val="C00000"/>
          </a:solidFill>
        </p:grpSpPr>
        <p:sp>
          <p:nvSpPr>
            <p:cNvPr id="143" name="Freeform 14"/>
            <p:cNvSpPr/>
            <p:nvPr/>
          </p:nvSpPr>
          <p:spPr bwMode="auto">
            <a:xfrm>
              <a:off x="7170738" y="4168775"/>
              <a:ext cx="785813" cy="354013"/>
            </a:xfrm>
            <a:custGeom>
              <a:avLst/>
              <a:gdLst>
                <a:gd name="T0" fmla="*/ 246 w 495"/>
                <a:gd name="T1" fmla="*/ 223 h 223"/>
                <a:gd name="T2" fmla="*/ 0 w 495"/>
                <a:gd name="T3" fmla="*/ 111 h 223"/>
                <a:gd name="T4" fmla="*/ 252 w 495"/>
                <a:gd name="T5" fmla="*/ 0 h 223"/>
                <a:gd name="T6" fmla="*/ 495 w 495"/>
                <a:gd name="T7" fmla="*/ 109 h 223"/>
                <a:gd name="T8" fmla="*/ 246 w 495"/>
                <a:gd name="T9" fmla="*/ 223 h 223"/>
              </a:gdLst>
              <a:ahLst/>
              <a:cxnLst>
                <a:cxn ang="0">
                  <a:pos x="T0" y="T1"/>
                </a:cxn>
                <a:cxn ang="0">
                  <a:pos x="T2" y="T3"/>
                </a:cxn>
                <a:cxn ang="0">
                  <a:pos x="T4" y="T5"/>
                </a:cxn>
                <a:cxn ang="0">
                  <a:pos x="T6" y="T7"/>
                </a:cxn>
                <a:cxn ang="0">
                  <a:pos x="T8" y="T9"/>
                </a:cxn>
              </a:cxnLst>
              <a:rect l="0" t="0" r="r" b="b"/>
              <a:pathLst>
                <a:path w="495" h="223">
                  <a:moveTo>
                    <a:pt x="246" y="223"/>
                  </a:moveTo>
                  <a:lnTo>
                    <a:pt x="0" y="111"/>
                  </a:lnTo>
                  <a:lnTo>
                    <a:pt x="252" y="0"/>
                  </a:lnTo>
                  <a:lnTo>
                    <a:pt x="495" y="109"/>
                  </a:lnTo>
                  <a:lnTo>
                    <a:pt x="246" y="2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4" name="Rectangle 15"/>
            <p:cNvSpPr>
              <a:spLocks noChangeArrowheads="1"/>
            </p:cNvSpPr>
            <p:nvPr/>
          </p:nvSpPr>
          <p:spPr bwMode="auto">
            <a:xfrm>
              <a:off x="7924800" y="4335463"/>
              <a:ext cx="23813" cy="257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45" name="Oval 16"/>
            <p:cNvSpPr>
              <a:spLocks noChangeArrowheads="1"/>
            </p:cNvSpPr>
            <p:nvPr/>
          </p:nvSpPr>
          <p:spPr bwMode="auto">
            <a:xfrm>
              <a:off x="7897813" y="4564063"/>
              <a:ext cx="76200" cy="777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6" name="Freeform 17"/>
            <p:cNvSpPr/>
            <p:nvPr/>
          </p:nvSpPr>
          <p:spPr bwMode="auto">
            <a:xfrm>
              <a:off x="7888288" y="4605338"/>
              <a:ext cx="55563" cy="171450"/>
            </a:xfrm>
            <a:custGeom>
              <a:avLst/>
              <a:gdLst>
                <a:gd name="T0" fmla="*/ 14 w 26"/>
                <a:gd name="T1" fmla="*/ 4 h 79"/>
                <a:gd name="T2" fmla="*/ 6 w 26"/>
                <a:gd name="T3" fmla="*/ 79 h 79"/>
                <a:gd name="T4" fmla="*/ 26 w 26"/>
                <a:gd name="T5" fmla="*/ 79 h 79"/>
                <a:gd name="T6" fmla="*/ 26 w 26"/>
                <a:gd name="T7" fmla="*/ 0 h 79"/>
                <a:gd name="T8" fmla="*/ 14 w 26"/>
                <a:gd name="T9" fmla="*/ 4 h 79"/>
              </a:gdLst>
              <a:ahLst/>
              <a:cxnLst>
                <a:cxn ang="0">
                  <a:pos x="T0" y="T1"/>
                </a:cxn>
                <a:cxn ang="0">
                  <a:pos x="T2" y="T3"/>
                </a:cxn>
                <a:cxn ang="0">
                  <a:pos x="T4" y="T5"/>
                </a:cxn>
                <a:cxn ang="0">
                  <a:pos x="T6" y="T7"/>
                </a:cxn>
                <a:cxn ang="0">
                  <a:pos x="T8" y="T9"/>
                </a:cxn>
              </a:cxnLst>
              <a:rect l="0" t="0" r="r" b="b"/>
              <a:pathLst>
                <a:path w="26" h="79">
                  <a:moveTo>
                    <a:pt x="14" y="4"/>
                  </a:moveTo>
                  <a:cubicBezTo>
                    <a:pt x="14" y="4"/>
                    <a:pt x="0" y="34"/>
                    <a:pt x="6" y="79"/>
                  </a:cubicBezTo>
                  <a:cubicBezTo>
                    <a:pt x="26" y="79"/>
                    <a:pt x="26" y="79"/>
                    <a:pt x="26" y="79"/>
                  </a:cubicBezTo>
                  <a:cubicBezTo>
                    <a:pt x="26" y="0"/>
                    <a:pt x="26" y="0"/>
                    <a:pt x="26" y="0"/>
                  </a:cubicBezTo>
                  <a:cubicBezTo>
                    <a:pt x="26" y="0"/>
                    <a:pt x="14" y="7"/>
                    <a:pt x="1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7" name="Freeform 18"/>
            <p:cNvSpPr/>
            <p:nvPr/>
          </p:nvSpPr>
          <p:spPr bwMode="auto">
            <a:xfrm>
              <a:off x="7932738" y="4605338"/>
              <a:ext cx="55563" cy="171450"/>
            </a:xfrm>
            <a:custGeom>
              <a:avLst/>
              <a:gdLst>
                <a:gd name="T0" fmla="*/ 11 w 25"/>
                <a:gd name="T1" fmla="*/ 4 h 79"/>
                <a:gd name="T2" fmla="*/ 20 w 25"/>
                <a:gd name="T3" fmla="*/ 79 h 79"/>
                <a:gd name="T4" fmla="*/ 0 w 25"/>
                <a:gd name="T5" fmla="*/ 79 h 79"/>
                <a:gd name="T6" fmla="*/ 0 w 25"/>
                <a:gd name="T7" fmla="*/ 0 h 79"/>
                <a:gd name="T8" fmla="*/ 11 w 25"/>
                <a:gd name="T9" fmla="*/ 4 h 79"/>
              </a:gdLst>
              <a:ahLst/>
              <a:cxnLst>
                <a:cxn ang="0">
                  <a:pos x="T0" y="T1"/>
                </a:cxn>
                <a:cxn ang="0">
                  <a:pos x="T2" y="T3"/>
                </a:cxn>
                <a:cxn ang="0">
                  <a:pos x="T4" y="T5"/>
                </a:cxn>
                <a:cxn ang="0">
                  <a:pos x="T6" y="T7"/>
                </a:cxn>
                <a:cxn ang="0">
                  <a:pos x="T8" y="T9"/>
                </a:cxn>
              </a:cxnLst>
              <a:rect l="0" t="0" r="r" b="b"/>
              <a:pathLst>
                <a:path w="25" h="79">
                  <a:moveTo>
                    <a:pt x="11" y="4"/>
                  </a:moveTo>
                  <a:cubicBezTo>
                    <a:pt x="11" y="4"/>
                    <a:pt x="25" y="34"/>
                    <a:pt x="20" y="79"/>
                  </a:cubicBezTo>
                  <a:cubicBezTo>
                    <a:pt x="0" y="79"/>
                    <a:pt x="0" y="79"/>
                    <a:pt x="0" y="79"/>
                  </a:cubicBezTo>
                  <a:cubicBezTo>
                    <a:pt x="0" y="0"/>
                    <a:pt x="0" y="0"/>
                    <a:pt x="0" y="0"/>
                  </a:cubicBezTo>
                  <a:cubicBezTo>
                    <a:pt x="0" y="0"/>
                    <a:pt x="11" y="7"/>
                    <a:pt x="1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8" name="Freeform 19"/>
            <p:cNvSpPr/>
            <p:nvPr/>
          </p:nvSpPr>
          <p:spPr bwMode="auto">
            <a:xfrm>
              <a:off x="7327900" y="4449763"/>
              <a:ext cx="455613" cy="339725"/>
            </a:xfrm>
            <a:custGeom>
              <a:avLst/>
              <a:gdLst>
                <a:gd name="T0" fmla="*/ 209 w 209"/>
                <a:gd name="T1" fmla="*/ 0 h 156"/>
                <a:gd name="T2" fmla="*/ 104 w 209"/>
                <a:gd name="T3" fmla="*/ 49 h 156"/>
                <a:gd name="T4" fmla="*/ 0 w 209"/>
                <a:gd name="T5" fmla="*/ 0 h 156"/>
                <a:gd name="T6" fmla="*/ 0 w 209"/>
                <a:gd name="T7" fmla="*/ 120 h 156"/>
                <a:gd name="T8" fmla="*/ 102 w 209"/>
                <a:gd name="T9" fmla="*/ 156 h 156"/>
                <a:gd name="T10" fmla="*/ 102 w 209"/>
                <a:gd name="T11" fmla="*/ 156 h 156"/>
                <a:gd name="T12" fmla="*/ 104 w 209"/>
                <a:gd name="T13" fmla="*/ 156 h 156"/>
                <a:gd name="T14" fmla="*/ 107 w 209"/>
                <a:gd name="T15" fmla="*/ 156 h 156"/>
                <a:gd name="T16" fmla="*/ 107 w 209"/>
                <a:gd name="T17" fmla="*/ 156 h 156"/>
                <a:gd name="T18" fmla="*/ 209 w 209"/>
                <a:gd name="T19" fmla="*/ 120 h 156"/>
                <a:gd name="T20" fmla="*/ 209 w 209"/>
                <a:gd name="T21"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9" h="156">
                  <a:moveTo>
                    <a:pt x="209" y="0"/>
                  </a:moveTo>
                  <a:cubicBezTo>
                    <a:pt x="209" y="1"/>
                    <a:pt x="121" y="41"/>
                    <a:pt x="104" y="49"/>
                  </a:cubicBezTo>
                  <a:cubicBezTo>
                    <a:pt x="87" y="41"/>
                    <a:pt x="0" y="1"/>
                    <a:pt x="0" y="0"/>
                  </a:cubicBezTo>
                  <a:cubicBezTo>
                    <a:pt x="0" y="120"/>
                    <a:pt x="0" y="120"/>
                    <a:pt x="0" y="120"/>
                  </a:cubicBezTo>
                  <a:cubicBezTo>
                    <a:pt x="28" y="150"/>
                    <a:pt x="84" y="155"/>
                    <a:pt x="102" y="156"/>
                  </a:cubicBezTo>
                  <a:cubicBezTo>
                    <a:pt x="102" y="156"/>
                    <a:pt x="102" y="156"/>
                    <a:pt x="102" y="156"/>
                  </a:cubicBezTo>
                  <a:cubicBezTo>
                    <a:pt x="102" y="156"/>
                    <a:pt x="103" y="156"/>
                    <a:pt x="104" y="156"/>
                  </a:cubicBezTo>
                  <a:cubicBezTo>
                    <a:pt x="106" y="156"/>
                    <a:pt x="107" y="156"/>
                    <a:pt x="107" y="156"/>
                  </a:cubicBezTo>
                  <a:cubicBezTo>
                    <a:pt x="107" y="156"/>
                    <a:pt x="107" y="156"/>
                    <a:pt x="107" y="156"/>
                  </a:cubicBezTo>
                  <a:cubicBezTo>
                    <a:pt x="125" y="155"/>
                    <a:pt x="181" y="150"/>
                    <a:pt x="209" y="120"/>
                  </a:cubicBezTo>
                  <a:lnTo>
                    <a:pt x="20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149" name="Freeform 20"/>
          <p:cNvSpPr>
            <a:spLocks noEditPoints="1"/>
          </p:cNvSpPr>
          <p:nvPr/>
        </p:nvSpPr>
        <p:spPr bwMode="auto">
          <a:xfrm>
            <a:off x="7090096" y="2320315"/>
            <a:ext cx="477838" cy="503238"/>
          </a:xfrm>
          <a:custGeom>
            <a:avLst/>
            <a:gdLst>
              <a:gd name="T0" fmla="*/ 168 w 219"/>
              <a:gd name="T1" fmla="*/ 224 h 231"/>
              <a:gd name="T2" fmla="*/ 197 w 219"/>
              <a:gd name="T3" fmla="*/ 212 h 231"/>
              <a:gd name="T4" fmla="*/ 168 w 219"/>
              <a:gd name="T5" fmla="*/ 132 h 231"/>
              <a:gd name="T6" fmla="*/ 168 w 219"/>
              <a:gd name="T7" fmla="*/ 150 h 231"/>
              <a:gd name="T8" fmla="*/ 192 w 219"/>
              <a:gd name="T9" fmla="*/ 190 h 231"/>
              <a:gd name="T10" fmla="*/ 168 w 219"/>
              <a:gd name="T11" fmla="*/ 209 h 231"/>
              <a:gd name="T12" fmla="*/ 168 w 219"/>
              <a:gd name="T13" fmla="*/ 224 h 231"/>
              <a:gd name="T14" fmla="*/ 168 w 219"/>
              <a:gd name="T15" fmla="*/ 203 h 231"/>
              <a:gd name="T16" fmla="*/ 168 w 219"/>
              <a:gd name="T17" fmla="*/ 157 h 231"/>
              <a:gd name="T18" fmla="*/ 181 w 219"/>
              <a:gd name="T19" fmla="*/ 187 h 231"/>
              <a:gd name="T20" fmla="*/ 168 w 219"/>
              <a:gd name="T21" fmla="*/ 203 h 231"/>
              <a:gd name="T22" fmla="*/ 146 w 219"/>
              <a:gd name="T23" fmla="*/ 112 h 231"/>
              <a:gd name="T24" fmla="*/ 141 w 219"/>
              <a:gd name="T25" fmla="*/ 98 h 231"/>
              <a:gd name="T26" fmla="*/ 141 w 219"/>
              <a:gd name="T27" fmla="*/ 44 h 231"/>
              <a:gd name="T28" fmla="*/ 146 w 219"/>
              <a:gd name="T29" fmla="*/ 37 h 231"/>
              <a:gd name="T30" fmla="*/ 148 w 219"/>
              <a:gd name="T31" fmla="*/ 37 h 231"/>
              <a:gd name="T32" fmla="*/ 148 w 219"/>
              <a:gd name="T33" fmla="*/ 14 h 231"/>
              <a:gd name="T34" fmla="*/ 146 w 219"/>
              <a:gd name="T35" fmla="*/ 14 h 231"/>
              <a:gd name="T36" fmla="*/ 146 w 219"/>
              <a:gd name="T37" fmla="*/ 13 h 231"/>
              <a:gd name="T38" fmla="*/ 114 w 219"/>
              <a:gd name="T39" fmla="*/ 0 h 231"/>
              <a:gd name="T40" fmla="*/ 81 w 219"/>
              <a:gd name="T41" fmla="*/ 13 h 231"/>
              <a:gd name="T42" fmla="*/ 81 w 219"/>
              <a:gd name="T43" fmla="*/ 14 h 231"/>
              <a:gd name="T44" fmla="*/ 80 w 219"/>
              <a:gd name="T45" fmla="*/ 14 h 231"/>
              <a:gd name="T46" fmla="*/ 80 w 219"/>
              <a:gd name="T47" fmla="*/ 37 h 231"/>
              <a:gd name="T48" fmla="*/ 81 w 219"/>
              <a:gd name="T49" fmla="*/ 37 h 231"/>
              <a:gd name="T50" fmla="*/ 90 w 219"/>
              <a:gd name="T51" fmla="*/ 45 h 231"/>
              <a:gd name="T52" fmla="*/ 90 w 219"/>
              <a:gd name="T53" fmla="*/ 98 h 231"/>
              <a:gd name="T54" fmla="*/ 83 w 219"/>
              <a:gd name="T55" fmla="*/ 112 h 231"/>
              <a:gd name="T56" fmla="*/ 31 w 219"/>
              <a:gd name="T57" fmla="*/ 212 h 231"/>
              <a:gd name="T58" fmla="*/ 114 w 219"/>
              <a:gd name="T59" fmla="*/ 230 h 231"/>
              <a:gd name="T60" fmla="*/ 168 w 219"/>
              <a:gd name="T61" fmla="*/ 224 h 231"/>
              <a:gd name="T62" fmla="*/ 168 w 219"/>
              <a:gd name="T63" fmla="*/ 209 h 231"/>
              <a:gd name="T64" fmla="*/ 144 w 219"/>
              <a:gd name="T65" fmla="*/ 212 h 231"/>
              <a:gd name="T66" fmla="*/ 144 w 219"/>
              <a:gd name="T67" fmla="*/ 212 h 231"/>
              <a:gd name="T68" fmla="*/ 168 w 219"/>
              <a:gd name="T69" fmla="*/ 203 h 231"/>
              <a:gd name="T70" fmla="*/ 168 w 219"/>
              <a:gd name="T71" fmla="*/ 157 h 231"/>
              <a:gd name="T72" fmla="*/ 149 w 219"/>
              <a:gd name="T73" fmla="*/ 134 h 231"/>
              <a:gd name="T74" fmla="*/ 168 w 219"/>
              <a:gd name="T75" fmla="*/ 150 h 231"/>
              <a:gd name="T76" fmla="*/ 168 w 219"/>
              <a:gd name="T77" fmla="*/ 132 h 231"/>
              <a:gd name="T78" fmla="*/ 146 w 219"/>
              <a:gd name="T79" fmla="*/ 1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9" h="231">
                <a:moveTo>
                  <a:pt x="168" y="224"/>
                </a:moveTo>
                <a:cubicBezTo>
                  <a:pt x="179" y="221"/>
                  <a:pt x="189" y="217"/>
                  <a:pt x="197" y="212"/>
                </a:cubicBezTo>
                <a:cubicBezTo>
                  <a:pt x="219" y="196"/>
                  <a:pt x="191" y="157"/>
                  <a:pt x="168" y="132"/>
                </a:cubicBezTo>
                <a:cubicBezTo>
                  <a:pt x="168" y="150"/>
                  <a:pt x="168" y="150"/>
                  <a:pt x="168" y="150"/>
                </a:cubicBezTo>
                <a:cubicBezTo>
                  <a:pt x="180" y="162"/>
                  <a:pt x="193" y="177"/>
                  <a:pt x="192" y="190"/>
                </a:cubicBezTo>
                <a:cubicBezTo>
                  <a:pt x="192" y="201"/>
                  <a:pt x="180" y="207"/>
                  <a:pt x="168" y="209"/>
                </a:cubicBezTo>
                <a:cubicBezTo>
                  <a:pt x="168" y="224"/>
                  <a:pt x="168" y="224"/>
                  <a:pt x="168" y="224"/>
                </a:cubicBezTo>
                <a:close/>
                <a:moveTo>
                  <a:pt x="168" y="203"/>
                </a:moveTo>
                <a:cubicBezTo>
                  <a:pt x="168" y="157"/>
                  <a:pt x="168" y="157"/>
                  <a:pt x="168" y="157"/>
                </a:cubicBezTo>
                <a:cubicBezTo>
                  <a:pt x="175" y="167"/>
                  <a:pt x="182" y="179"/>
                  <a:pt x="181" y="187"/>
                </a:cubicBezTo>
                <a:cubicBezTo>
                  <a:pt x="180" y="194"/>
                  <a:pt x="175" y="199"/>
                  <a:pt x="168" y="203"/>
                </a:cubicBezTo>
                <a:close/>
                <a:moveTo>
                  <a:pt x="146" y="112"/>
                </a:moveTo>
                <a:cubicBezTo>
                  <a:pt x="146" y="112"/>
                  <a:pt x="141" y="109"/>
                  <a:pt x="141" y="98"/>
                </a:cubicBezTo>
                <a:cubicBezTo>
                  <a:pt x="141" y="90"/>
                  <a:pt x="141" y="56"/>
                  <a:pt x="141" y="44"/>
                </a:cubicBezTo>
                <a:cubicBezTo>
                  <a:pt x="144" y="43"/>
                  <a:pt x="146" y="40"/>
                  <a:pt x="146" y="37"/>
                </a:cubicBezTo>
                <a:cubicBezTo>
                  <a:pt x="148" y="37"/>
                  <a:pt x="148" y="37"/>
                  <a:pt x="148" y="37"/>
                </a:cubicBezTo>
                <a:cubicBezTo>
                  <a:pt x="148" y="14"/>
                  <a:pt x="148" y="14"/>
                  <a:pt x="148" y="14"/>
                </a:cubicBezTo>
                <a:cubicBezTo>
                  <a:pt x="146" y="14"/>
                  <a:pt x="146" y="14"/>
                  <a:pt x="146" y="14"/>
                </a:cubicBezTo>
                <a:cubicBezTo>
                  <a:pt x="146" y="14"/>
                  <a:pt x="146" y="13"/>
                  <a:pt x="146" y="13"/>
                </a:cubicBezTo>
                <a:cubicBezTo>
                  <a:pt x="146" y="6"/>
                  <a:pt x="132" y="0"/>
                  <a:pt x="114" y="0"/>
                </a:cubicBezTo>
                <a:cubicBezTo>
                  <a:pt x="95" y="0"/>
                  <a:pt x="81" y="6"/>
                  <a:pt x="81" y="13"/>
                </a:cubicBezTo>
                <a:cubicBezTo>
                  <a:pt x="81" y="13"/>
                  <a:pt x="81" y="14"/>
                  <a:pt x="81" y="14"/>
                </a:cubicBezTo>
                <a:cubicBezTo>
                  <a:pt x="80" y="14"/>
                  <a:pt x="80" y="14"/>
                  <a:pt x="80" y="14"/>
                </a:cubicBezTo>
                <a:cubicBezTo>
                  <a:pt x="80" y="37"/>
                  <a:pt x="80" y="37"/>
                  <a:pt x="80" y="37"/>
                </a:cubicBezTo>
                <a:cubicBezTo>
                  <a:pt x="81" y="37"/>
                  <a:pt x="81" y="37"/>
                  <a:pt x="81" y="37"/>
                </a:cubicBezTo>
                <a:cubicBezTo>
                  <a:pt x="81" y="40"/>
                  <a:pt x="84" y="43"/>
                  <a:pt x="90" y="45"/>
                </a:cubicBezTo>
                <a:cubicBezTo>
                  <a:pt x="90" y="56"/>
                  <a:pt x="90" y="90"/>
                  <a:pt x="90" y="98"/>
                </a:cubicBezTo>
                <a:cubicBezTo>
                  <a:pt x="90" y="109"/>
                  <a:pt x="83" y="112"/>
                  <a:pt x="83" y="112"/>
                </a:cubicBezTo>
                <a:cubicBezTo>
                  <a:pt x="71" y="119"/>
                  <a:pt x="0" y="190"/>
                  <a:pt x="31" y="212"/>
                </a:cubicBezTo>
                <a:cubicBezTo>
                  <a:pt x="58" y="231"/>
                  <a:pt x="105" y="230"/>
                  <a:pt x="114" y="230"/>
                </a:cubicBezTo>
                <a:cubicBezTo>
                  <a:pt x="121" y="230"/>
                  <a:pt x="145" y="230"/>
                  <a:pt x="168" y="224"/>
                </a:cubicBezTo>
                <a:cubicBezTo>
                  <a:pt x="168" y="209"/>
                  <a:pt x="168" y="209"/>
                  <a:pt x="168" y="209"/>
                </a:cubicBezTo>
                <a:cubicBezTo>
                  <a:pt x="156" y="212"/>
                  <a:pt x="144" y="212"/>
                  <a:pt x="144" y="212"/>
                </a:cubicBezTo>
                <a:cubicBezTo>
                  <a:pt x="144" y="212"/>
                  <a:pt x="144" y="212"/>
                  <a:pt x="144" y="212"/>
                </a:cubicBezTo>
                <a:cubicBezTo>
                  <a:pt x="144" y="212"/>
                  <a:pt x="158" y="210"/>
                  <a:pt x="168" y="203"/>
                </a:cubicBezTo>
                <a:cubicBezTo>
                  <a:pt x="168" y="157"/>
                  <a:pt x="168" y="157"/>
                  <a:pt x="168" y="157"/>
                </a:cubicBezTo>
                <a:cubicBezTo>
                  <a:pt x="159" y="144"/>
                  <a:pt x="149" y="134"/>
                  <a:pt x="149" y="134"/>
                </a:cubicBezTo>
                <a:cubicBezTo>
                  <a:pt x="149" y="134"/>
                  <a:pt x="158" y="141"/>
                  <a:pt x="168" y="150"/>
                </a:cubicBezTo>
                <a:cubicBezTo>
                  <a:pt x="168" y="132"/>
                  <a:pt x="168" y="132"/>
                  <a:pt x="168" y="132"/>
                </a:cubicBezTo>
                <a:cubicBezTo>
                  <a:pt x="159" y="122"/>
                  <a:pt x="150" y="114"/>
                  <a:pt x="146" y="112"/>
                </a:cubicBezTo>
                <a:close/>
              </a:path>
            </a:pathLst>
          </a:custGeom>
          <a:solidFill>
            <a:srgbClr val="C00000"/>
          </a:solidFill>
          <a:ln>
            <a:noFill/>
          </a:ln>
        </p:spPr>
        <p:txBody>
          <a:bodyPr vert="horz" wrap="square" lIns="91440" tIns="45720" rIns="91440" bIns="45720" numCol="1" anchor="t" anchorCtr="0" compatLnSpc="1"/>
          <a:lstStyle/>
          <a:p>
            <a:endParaRPr lang="id-ID"/>
          </a:p>
        </p:txBody>
      </p:sp>
      <p:sp>
        <p:nvSpPr>
          <p:cNvPr id="150" name="Oval 21"/>
          <p:cNvSpPr>
            <a:spLocks noChangeArrowheads="1"/>
          </p:cNvSpPr>
          <p:nvPr/>
        </p:nvSpPr>
        <p:spPr bwMode="auto">
          <a:xfrm>
            <a:off x="10139684" y="2202840"/>
            <a:ext cx="141288" cy="141288"/>
          </a:xfrm>
          <a:prstGeom prst="ellipse">
            <a:avLst/>
          </a:prstGeom>
          <a:solidFill>
            <a:srgbClr val="C00000"/>
          </a:solidFill>
          <a:ln>
            <a:noFill/>
          </a:ln>
        </p:spPr>
        <p:txBody>
          <a:bodyPr vert="horz" wrap="square" lIns="91440" tIns="45720" rIns="91440" bIns="45720" numCol="1" anchor="t" anchorCtr="0" compatLnSpc="1"/>
          <a:lstStyle/>
          <a:p>
            <a:endParaRPr lang="id-ID"/>
          </a:p>
        </p:txBody>
      </p:sp>
      <p:sp>
        <p:nvSpPr>
          <p:cNvPr id="151" name="Freeform 22"/>
          <p:cNvSpPr/>
          <p:nvPr/>
        </p:nvSpPr>
        <p:spPr bwMode="auto">
          <a:xfrm>
            <a:off x="10190484" y="2307615"/>
            <a:ext cx="222250" cy="463550"/>
          </a:xfrm>
          <a:custGeom>
            <a:avLst/>
            <a:gdLst>
              <a:gd name="T0" fmla="*/ 0 w 102"/>
              <a:gd name="T1" fmla="*/ 6 h 213"/>
              <a:gd name="T2" fmla="*/ 68 w 102"/>
              <a:gd name="T3" fmla="*/ 184 h 213"/>
              <a:gd name="T4" fmla="*/ 99 w 102"/>
              <a:gd name="T5" fmla="*/ 213 h 213"/>
              <a:gd name="T6" fmla="*/ 23 w 102"/>
              <a:gd name="T7" fmla="*/ 0 h 213"/>
              <a:gd name="T8" fmla="*/ 0 w 102"/>
              <a:gd name="T9" fmla="*/ 6 h 213"/>
            </a:gdLst>
            <a:ahLst/>
            <a:cxnLst>
              <a:cxn ang="0">
                <a:pos x="T0" y="T1"/>
              </a:cxn>
              <a:cxn ang="0">
                <a:pos x="T2" y="T3"/>
              </a:cxn>
              <a:cxn ang="0">
                <a:pos x="T4" y="T5"/>
              </a:cxn>
              <a:cxn ang="0">
                <a:pos x="T6" y="T7"/>
              </a:cxn>
              <a:cxn ang="0">
                <a:pos x="T8" y="T9"/>
              </a:cxn>
            </a:cxnLst>
            <a:rect l="0" t="0" r="r" b="b"/>
            <a:pathLst>
              <a:path w="102" h="213">
                <a:moveTo>
                  <a:pt x="0" y="6"/>
                </a:moveTo>
                <a:cubicBezTo>
                  <a:pt x="0" y="7"/>
                  <a:pt x="68" y="184"/>
                  <a:pt x="68" y="184"/>
                </a:cubicBezTo>
                <a:cubicBezTo>
                  <a:pt x="68" y="184"/>
                  <a:pt x="96" y="213"/>
                  <a:pt x="99" y="213"/>
                </a:cubicBezTo>
                <a:cubicBezTo>
                  <a:pt x="102" y="213"/>
                  <a:pt x="23" y="0"/>
                  <a:pt x="23" y="0"/>
                </a:cubicBezTo>
                <a:lnTo>
                  <a:pt x="0" y="6"/>
                </a:lnTo>
                <a:close/>
              </a:path>
            </a:pathLst>
          </a:custGeom>
          <a:solidFill>
            <a:srgbClr val="C00000"/>
          </a:solidFill>
          <a:ln>
            <a:noFill/>
          </a:ln>
        </p:spPr>
        <p:txBody>
          <a:bodyPr vert="horz" wrap="square" lIns="91440" tIns="45720" rIns="91440" bIns="45720" numCol="1" anchor="t" anchorCtr="0" compatLnSpc="1"/>
          <a:lstStyle/>
          <a:p>
            <a:endParaRPr lang="id-ID"/>
          </a:p>
        </p:txBody>
      </p:sp>
      <p:sp>
        <p:nvSpPr>
          <p:cNvPr id="152" name="Freeform 23"/>
          <p:cNvSpPr/>
          <p:nvPr/>
        </p:nvSpPr>
        <p:spPr bwMode="auto">
          <a:xfrm>
            <a:off x="9995221" y="2307615"/>
            <a:ext cx="238125" cy="457200"/>
          </a:xfrm>
          <a:custGeom>
            <a:avLst/>
            <a:gdLst>
              <a:gd name="T0" fmla="*/ 149 w 150"/>
              <a:gd name="T1" fmla="*/ 14 h 288"/>
              <a:gd name="T2" fmla="*/ 40 w 150"/>
              <a:gd name="T3" fmla="*/ 248 h 288"/>
              <a:gd name="T4" fmla="*/ 0 w 150"/>
              <a:gd name="T5" fmla="*/ 288 h 288"/>
              <a:gd name="T6" fmla="*/ 11 w 150"/>
              <a:gd name="T7" fmla="*/ 233 h 288"/>
              <a:gd name="T8" fmla="*/ 117 w 150"/>
              <a:gd name="T9" fmla="*/ 0 h 288"/>
              <a:gd name="T10" fmla="*/ 150 w 150"/>
              <a:gd name="T11" fmla="*/ 11 h 288"/>
              <a:gd name="T12" fmla="*/ 149 w 150"/>
              <a:gd name="T13" fmla="*/ 14 h 288"/>
            </a:gdLst>
            <a:ahLst/>
            <a:cxnLst>
              <a:cxn ang="0">
                <a:pos x="T0" y="T1"/>
              </a:cxn>
              <a:cxn ang="0">
                <a:pos x="T2" y="T3"/>
              </a:cxn>
              <a:cxn ang="0">
                <a:pos x="T4" y="T5"/>
              </a:cxn>
              <a:cxn ang="0">
                <a:pos x="T6" y="T7"/>
              </a:cxn>
              <a:cxn ang="0">
                <a:pos x="T8" y="T9"/>
              </a:cxn>
              <a:cxn ang="0">
                <a:pos x="T10" y="T11"/>
              </a:cxn>
              <a:cxn ang="0">
                <a:pos x="T12" y="T13"/>
              </a:cxn>
            </a:cxnLst>
            <a:rect l="0" t="0" r="r" b="b"/>
            <a:pathLst>
              <a:path w="150" h="288">
                <a:moveTo>
                  <a:pt x="149" y="14"/>
                </a:moveTo>
                <a:lnTo>
                  <a:pt x="40" y="248"/>
                </a:lnTo>
                <a:lnTo>
                  <a:pt x="0" y="288"/>
                </a:lnTo>
                <a:lnTo>
                  <a:pt x="11" y="233"/>
                </a:lnTo>
                <a:lnTo>
                  <a:pt x="117" y="0"/>
                </a:lnTo>
                <a:lnTo>
                  <a:pt x="150" y="11"/>
                </a:lnTo>
                <a:lnTo>
                  <a:pt x="149" y="14"/>
                </a:lnTo>
                <a:close/>
              </a:path>
            </a:pathLst>
          </a:custGeom>
          <a:solidFill>
            <a:srgbClr val="C00000"/>
          </a:solidFill>
          <a:ln>
            <a:noFill/>
          </a:ln>
        </p:spPr>
        <p:txBody>
          <a:bodyPr vert="horz" wrap="square" lIns="91440" tIns="45720" rIns="91440" bIns="45720" numCol="1" anchor="t" anchorCtr="0" compatLnSpc="1"/>
          <a:lstStyle/>
          <a:p>
            <a:endParaRPr lang="id-ID"/>
          </a:p>
        </p:txBody>
      </p:sp>
      <p:sp>
        <p:nvSpPr>
          <p:cNvPr id="153" name="Freeform 24"/>
          <p:cNvSpPr/>
          <p:nvPr/>
        </p:nvSpPr>
        <p:spPr bwMode="auto">
          <a:xfrm>
            <a:off x="10203184" y="2152040"/>
            <a:ext cx="25400" cy="79375"/>
          </a:xfrm>
          <a:custGeom>
            <a:avLst/>
            <a:gdLst>
              <a:gd name="T0" fmla="*/ 12 w 12"/>
              <a:gd name="T1" fmla="*/ 30 h 36"/>
              <a:gd name="T2" fmla="*/ 6 w 12"/>
              <a:gd name="T3" fmla="*/ 36 h 36"/>
              <a:gd name="T4" fmla="*/ 0 w 12"/>
              <a:gd name="T5" fmla="*/ 30 h 36"/>
              <a:gd name="T6" fmla="*/ 0 w 12"/>
              <a:gd name="T7" fmla="*/ 6 h 36"/>
              <a:gd name="T8" fmla="*/ 6 w 12"/>
              <a:gd name="T9" fmla="*/ 0 h 36"/>
              <a:gd name="T10" fmla="*/ 12 w 12"/>
              <a:gd name="T11" fmla="*/ 6 h 36"/>
              <a:gd name="T12" fmla="*/ 12 w 12"/>
              <a:gd name="T13" fmla="*/ 30 h 36"/>
            </a:gdLst>
            <a:ahLst/>
            <a:cxnLst>
              <a:cxn ang="0">
                <a:pos x="T0" y="T1"/>
              </a:cxn>
              <a:cxn ang="0">
                <a:pos x="T2" y="T3"/>
              </a:cxn>
              <a:cxn ang="0">
                <a:pos x="T4" y="T5"/>
              </a:cxn>
              <a:cxn ang="0">
                <a:pos x="T6" y="T7"/>
              </a:cxn>
              <a:cxn ang="0">
                <a:pos x="T8" y="T9"/>
              </a:cxn>
              <a:cxn ang="0">
                <a:pos x="T10" y="T11"/>
              </a:cxn>
              <a:cxn ang="0">
                <a:pos x="T12" y="T13"/>
              </a:cxn>
            </a:cxnLst>
            <a:rect l="0" t="0" r="r" b="b"/>
            <a:pathLst>
              <a:path w="12" h="36">
                <a:moveTo>
                  <a:pt x="12" y="30"/>
                </a:moveTo>
                <a:cubicBezTo>
                  <a:pt x="12" y="33"/>
                  <a:pt x="10" y="36"/>
                  <a:pt x="6" y="36"/>
                </a:cubicBezTo>
                <a:cubicBezTo>
                  <a:pt x="3" y="36"/>
                  <a:pt x="0" y="33"/>
                  <a:pt x="0" y="30"/>
                </a:cubicBezTo>
                <a:cubicBezTo>
                  <a:pt x="0" y="6"/>
                  <a:pt x="0" y="6"/>
                  <a:pt x="0" y="6"/>
                </a:cubicBezTo>
                <a:cubicBezTo>
                  <a:pt x="0" y="3"/>
                  <a:pt x="3" y="0"/>
                  <a:pt x="6" y="0"/>
                </a:cubicBezTo>
                <a:cubicBezTo>
                  <a:pt x="10" y="0"/>
                  <a:pt x="12" y="3"/>
                  <a:pt x="12" y="6"/>
                </a:cubicBezTo>
                <a:lnTo>
                  <a:pt x="12" y="30"/>
                </a:lnTo>
                <a:close/>
              </a:path>
            </a:pathLst>
          </a:custGeom>
          <a:solidFill>
            <a:srgbClr val="C00000"/>
          </a:solidFill>
          <a:ln>
            <a:noFill/>
          </a:ln>
        </p:spPr>
        <p:txBody>
          <a:bodyPr vert="horz" wrap="square" lIns="91440" tIns="45720" rIns="91440" bIns="45720" numCol="1" anchor="t" anchorCtr="0" compatLnSpc="1"/>
          <a:lstStyle/>
          <a:p>
            <a:endParaRPr lang="id-ID"/>
          </a:p>
        </p:txBody>
      </p:sp>
      <p:sp>
        <p:nvSpPr>
          <p:cNvPr id="154" name="Freeform 25"/>
          <p:cNvSpPr>
            <a:spLocks noEditPoints="1"/>
          </p:cNvSpPr>
          <p:nvPr/>
        </p:nvSpPr>
        <p:spPr bwMode="auto">
          <a:xfrm>
            <a:off x="9066534" y="1810728"/>
            <a:ext cx="225425" cy="609600"/>
          </a:xfrm>
          <a:custGeom>
            <a:avLst/>
            <a:gdLst>
              <a:gd name="T0" fmla="*/ 51 w 103"/>
              <a:gd name="T1" fmla="*/ 280 h 280"/>
              <a:gd name="T2" fmla="*/ 103 w 103"/>
              <a:gd name="T3" fmla="*/ 140 h 280"/>
              <a:gd name="T4" fmla="*/ 51 w 103"/>
              <a:gd name="T5" fmla="*/ 0 h 280"/>
              <a:gd name="T6" fmla="*/ 51 w 103"/>
              <a:gd name="T7" fmla="*/ 22 h 280"/>
              <a:gd name="T8" fmla="*/ 94 w 103"/>
              <a:gd name="T9" fmla="*/ 140 h 280"/>
              <a:gd name="T10" fmla="*/ 51 w 103"/>
              <a:gd name="T11" fmla="*/ 257 h 280"/>
              <a:gd name="T12" fmla="*/ 51 w 103"/>
              <a:gd name="T13" fmla="*/ 280 h 280"/>
              <a:gd name="T14" fmla="*/ 51 w 103"/>
              <a:gd name="T15" fmla="*/ 0 h 280"/>
              <a:gd name="T16" fmla="*/ 0 w 103"/>
              <a:gd name="T17" fmla="*/ 140 h 280"/>
              <a:gd name="T18" fmla="*/ 51 w 103"/>
              <a:gd name="T19" fmla="*/ 280 h 280"/>
              <a:gd name="T20" fmla="*/ 51 w 103"/>
              <a:gd name="T21" fmla="*/ 280 h 280"/>
              <a:gd name="T22" fmla="*/ 51 w 103"/>
              <a:gd name="T23" fmla="*/ 257 h 280"/>
              <a:gd name="T24" fmla="*/ 51 w 103"/>
              <a:gd name="T25" fmla="*/ 257 h 280"/>
              <a:gd name="T26" fmla="*/ 51 w 103"/>
              <a:gd name="T27" fmla="*/ 257 h 280"/>
              <a:gd name="T28" fmla="*/ 8 w 103"/>
              <a:gd name="T29" fmla="*/ 140 h 280"/>
              <a:gd name="T30" fmla="*/ 51 w 103"/>
              <a:gd name="T31" fmla="*/ 22 h 280"/>
              <a:gd name="T32" fmla="*/ 51 w 103"/>
              <a:gd name="T33" fmla="*/ 22 h 280"/>
              <a:gd name="T34" fmla="*/ 51 w 103"/>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3" h="280">
                <a:moveTo>
                  <a:pt x="51" y="280"/>
                </a:moveTo>
                <a:cubicBezTo>
                  <a:pt x="80" y="280"/>
                  <a:pt x="103" y="217"/>
                  <a:pt x="103" y="140"/>
                </a:cubicBezTo>
                <a:cubicBezTo>
                  <a:pt x="103" y="62"/>
                  <a:pt x="80" y="0"/>
                  <a:pt x="51" y="0"/>
                </a:cubicBezTo>
                <a:cubicBezTo>
                  <a:pt x="51" y="22"/>
                  <a:pt x="51" y="22"/>
                  <a:pt x="51" y="22"/>
                </a:cubicBezTo>
                <a:cubicBezTo>
                  <a:pt x="75" y="22"/>
                  <a:pt x="94" y="75"/>
                  <a:pt x="94" y="140"/>
                </a:cubicBezTo>
                <a:cubicBezTo>
                  <a:pt x="94" y="204"/>
                  <a:pt x="75" y="257"/>
                  <a:pt x="51" y="257"/>
                </a:cubicBezTo>
                <a:lnTo>
                  <a:pt x="51" y="280"/>
                </a:lnTo>
                <a:close/>
                <a:moveTo>
                  <a:pt x="51" y="0"/>
                </a:moveTo>
                <a:cubicBezTo>
                  <a:pt x="23" y="0"/>
                  <a:pt x="0" y="62"/>
                  <a:pt x="0" y="140"/>
                </a:cubicBezTo>
                <a:cubicBezTo>
                  <a:pt x="0" y="217"/>
                  <a:pt x="23" y="280"/>
                  <a:pt x="51" y="280"/>
                </a:cubicBezTo>
                <a:cubicBezTo>
                  <a:pt x="51" y="280"/>
                  <a:pt x="51" y="280"/>
                  <a:pt x="51" y="280"/>
                </a:cubicBezTo>
                <a:cubicBezTo>
                  <a:pt x="51" y="257"/>
                  <a:pt x="51" y="257"/>
                  <a:pt x="51" y="257"/>
                </a:cubicBezTo>
                <a:cubicBezTo>
                  <a:pt x="51" y="257"/>
                  <a:pt x="51" y="257"/>
                  <a:pt x="51" y="257"/>
                </a:cubicBezTo>
                <a:cubicBezTo>
                  <a:pt x="51" y="257"/>
                  <a:pt x="51" y="257"/>
                  <a:pt x="51" y="257"/>
                </a:cubicBezTo>
                <a:cubicBezTo>
                  <a:pt x="27" y="257"/>
                  <a:pt x="8" y="204"/>
                  <a:pt x="8" y="140"/>
                </a:cubicBezTo>
                <a:cubicBezTo>
                  <a:pt x="8" y="75"/>
                  <a:pt x="27" y="22"/>
                  <a:pt x="51" y="22"/>
                </a:cubicBezTo>
                <a:cubicBezTo>
                  <a:pt x="51" y="22"/>
                  <a:pt x="51" y="22"/>
                  <a:pt x="51" y="22"/>
                </a:cubicBezTo>
                <a:cubicBezTo>
                  <a:pt x="51" y="0"/>
                  <a:pt x="51" y="0"/>
                  <a:pt x="51" y="0"/>
                </a:cubicBezTo>
                <a:close/>
              </a:path>
            </a:pathLst>
          </a:custGeom>
          <a:solidFill>
            <a:srgbClr val="C00000"/>
          </a:solidFill>
          <a:ln>
            <a:noFill/>
          </a:ln>
        </p:spPr>
        <p:txBody>
          <a:bodyPr vert="horz" wrap="square" lIns="91440" tIns="45720" rIns="91440" bIns="45720" numCol="1" anchor="t" anchorCtr="0" compatLnSpc="1"/>
          <a:lstStyle/>
          <a:p>
            <a:endParaRPr lang="id-ID"/>
          </a:p>
        </p:txBody>
      </p:sp>
      <p:sp>
        <p:nvSpPr>
          <p:cNvPr id="155" name="Freeform 26"/>
          <p:cNvSpPr>
            <a:spLocks noEditPoints="1"/>
          </p:cNvSpPr>
          <p:nvPr/>
        </p:nvSpPr>
        <p:spPr bwMode="auto">
          <a:xfrm>
            <a:off x="8872859" y="2002815"/>
            <a:ext cx="611188" cy="223838"/>
          </a:xfrm>
          <a:custGeom>
            <a:avLst/>
            <a:gdLst>
              <a:gd name="T0" fmla="*/ 280 w 280"/>
              <a:gd name="T1" fmla="*/ 52 h 103"/>
              <a:gd name="T2" fmla="*/ 140 w 280"/>
              <a:gd name="T3" fmla="*/ 0 h 103"/>
              <a:gd name="T4" fmla="*/ 140 w 280"/>
              <a:gd name="T5" fmla="*/ 8 h 103"/>
              <a:gd name="T6" fmla="*/ 257 w 280"/>
              <a:gd name="T7" fmla="*/ 52 h 103"/>
              <a:gd name="T8" fmla="*/ 140 w 280"/>
              <a:gd name="T9" fmla="*/ 95 h 103"/>
              <a:gd name="T10" fmla="*/ 140 w 280"/>
              <a:gd name="T11" fmla="*/ 103 h 103"/>
              <a:gd name="T12" fmla="*/ 280 w 280"/>
              <a:gd name="T13" fmla="*/ 52 h 103"/>
              <a:gd name="T14" fmla="*/ 140 w 280"/>
              <a:gd name="T15" fmla="*/ 0 h 103"/>
              <a:gd name="T16" fmla="*/ 140 w 280"/>
              <a:gd name="T17" fmla="*/ 0 h 103"/>
              <a:gd name="T18" fmla="*/ 0 w 280"/>
              <a:gd name="T19" fmla="*/ 52 h 103"/>
              <a:gd name="T20" fmla="*/ 140 w 280"/>
              <a:gd name="T21" fmla="*/ 103 h 103"/>
              <a:gd name="T22" fmla="*/ 140 w 280"/>
              <a:gd name="T23" fmla="*/ 103 h 103"/>
              <a:gd name="T24" fmla="*/ 140 w 280"/>
              <a:gd name="T25" fmla="*/ 95 h 103"/>
              <a:gd name="T26" fmla="*/ 140 w 280"/>
              <a:gd name="T27" fmla="*/ 95 h 103"/>
              <a:gd name="T28" fmla="*/ 23 w 280"/>
              <a:gd name="T29" fmla="*/ 52 h 103"/>
              <a:gd name="T30" fmla="*/ 23 w 280"/>
              <a:gd name="T31" fmla="*/ 52 h 103"/>
              <a:gd name="T32" fmla="*/ 140 w 280"/>
              <a:gd name="T33" fmla="*/ 8 h 103"/>
              <a:gd name="T34" fmla="*/ 140 w 280"/>
              <a:gd name="T35" fmla="*/ 8 h 103"/>
              <a:gd name="T36" fmla="*/ 140 w 280"/>
              <a:gd name="T37"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0" h="103">
                <a:moveTo>
                  <a:pt x="280" y="52"/>
                </a:moveTo>
                <a:cubicBezTo>
                  <a:pt x="280" y="23"/>
                  <a:pt x="217" y="0"/>
                  <a:pt x="140" y="0"/>
                </a:cubicBezTo>
                <a:cubicBezTo>
                  <a:pt x="140" y="8"/>
                  <a:pt x="140" y="8"/>
                  <a:pt x="140" y="8"/>
                </a:cubicBezTo>
                <a:cubicBezTo>
                  <a:pt x="205" y="8"/>
                  <a:pt x="257" y="28"/>
                  <a:pt x="257" y="52"/>
                </a:cubicBezTo>
                <a:cubicBezTo>
                  <a:pt x="257" y="75"/>
                  <a:pt x="205" y="95"/>
                  <a:pt x="140" y="95"/>
                </a:cubicBezTo>
                <a:cubicBezTo>
                  <a:pt x="140" y="103"/>
                  <a:pt x="140" y="103"/>
                  <a:pt x="140" y="103"/>
                </a:cubicBezTo>
                <a:cubicBezTo>
                  <a:pt x="217" y="103"/>
                  <a:pt x="280" y="80"/>
                  <a:pt x="280" y="52"/>
                </a:cubicBezTo>
                <a:close/>
                <a:moveTo>
                  <a:pt x="140" y="0"/>
                </a:moveTo>
                <a:cubicBezTo>
                  <a:pt x="140" y="0"/>
                  <a:pt x="140" y="0"/>
                  <a:pt x="140" y="0"/>
                </a:cubicBezTo>
                <a:cubicBezTo>
                  <a:pt x="63" y="0"/>
                  <a:pt x="0" y="23"/>
                  <a:pt x="0" y="52"/>
                </a:cubicBezTo>
                <a:cubicBezTo>
                  <a:pt x="0" y="80"/>
                  <a:pt x="63" y="103"/>
                  <a:pt x="140" y="103"/>
                </a:cubicBezTo>
                <a:cubicBezTo>
                  <a:pt x="140" y="103"/>
                  <a:pt x="140" y="103"/>
                  <a:pt x="140" y="103"/>
                </a:cubicBezTo>
                <a:cubicBezTo>
                  <a:pt x="140" y="95"/>
                  <a:pt x="140" y="95"/>
                  <a:pt x="140" y="95"/>
                </a:cubicBezTo>
                <a:cubicBezTo>
                  <a:pt x="140" y="95"/>
                  <a:pt x="140" y="95"/>
                  <a:pt x="140" y="95"/>
                </a:cubicBezTo>
                <a:cubicBezTo>
                  <a:pt x="75" y="95"/>
                  <a:pt x="23" y="75"/>
                  <a:pt x="23" y="52"/>
                </a:cubicBezTo>
                <a:cubicBezTo>
                  <a:pt x="23" y="52"/>
                  <a:pt x="23" y="52"/>
                  <a:pt x="23" y="52"/>
                </a:cubicBezTo>
                <a:cubicBezTo>
                  <a:pt x="23" y="28"/>
                  <a:pt x="75" y="8"/>
                  <a:pt x="140" y="8"/>
                </a:cubicBezTo>
                <a:cubicBezTo>
                  <a:pt x="140" y="8"/>
                  <a:pt x="140" y="8"/>
                  <a:pt x="140" y="8"/>
                </a:cubicBezTo>
                <a:lnTo>
                  <a:pt x="140" y="0"/>
                </a:lnTo>
                <a:close/>
              </a:path>
            </a:pathLst>
          </a:custGeom>
          <a:solidFill>
            <a:srgbClr val="C00000"/>
          </a:solidFill>
          <a:ln>
            <a:noFill/>
          </a:ln>
        </p:spPr>
        <p:txBody>
          <a:bodyPr vert="horz" wrap="square" lIns="91440" tIns="45720" rIns="91440" bIns="45720" numCol="1" anchor="t" anchorCtr="0" compatLnSpc="1"/>
          <a:lstStyle/>
          <a:p>
            <a:endParaRPr lang="id-ID"/>
          </a:p>
        </p:txBody>
      </p:sp>
      <p:sp>
        <p:nvSpPr>
          <p:cNvPr id="156" name="Freeform 27"/>
          <p:cNvSpPr>
            <a:spLocks noEditPoints="1"/>
          </p:cNvSpPr>
          <p:nvPr/>
        </p:nvSpPr>
        <p:spPr bwMode="auto">
          <a:xfrm>
            <a:off x="8918896" y="1864703"/>
            <a:ext cx="519113" cy="498475"/>
          </a:xfrm>
          <a:custGeom>
            <a:avLst/>
            <a:gdLst>
              <a:gd name="T0" fmla="*/ 218 w 238"/>
              <a:gd name="T1" fmla="*/ 16 h 229"/>
              <a:gd name="T2" fmla="*/ 119 w 238"/>
              <a:gd name="T3" fmla="*/ 46 h 229"/>
              <a:gd name="T4" fmla="*/ 119 w 238"/>
              <a:gd name="T5" fmla="*/ 57 h 229"/>
              <a:gd name="T6" fmla="*/ 202 w 238"/>
              <a:gd name="T7" fmla="*/ 32 h 229"/>
              <a:gd name="T8" fmla="*/ 150 w 238"/>
              <a:gd name="T9" fmla="*/ 145 h 229"/>
              <a:gd name="T10" fmla="*/ 119 w 238"/>
              <a:gd name="T11" fmla="*/ 172 h 229"/>
              <a:gd name="T12" fmla="*/ 119 w 238"/>
              <a:gd name="T13" fmla="*/ 183 h 229"/>
              <a:gd name="T14" fmla="*/ 156 w 238"/>
              <a:gd name="T15" fmla="*/ 151 h 229"/>
              <a:gd name="T16" fmla="*/ 218 w 238"/>
              <a:gd name="T17" fmla="*/ 16 h 229"/>
              <a:gd name="T18" fmla="*/ 119 w 238"/>
              <a:gd name="T19" fmla="*/ 46 h 229"/>
              <a:gd name="T20" fmla="*/ 83 w 238"/>
              <a:gd name="T21" fmla="*/ 78 h 229"/>
              <a:gd name="T22" fmla="*/ 20 w 238"/>
              <a:gd name="T23" fmla="*/ 214 h 229"/>
              <a:gd name="T24" fmla="*/ 119 w 238"/>
              <a:gd name="T25" fmla="*/ 183 h 229"/>
              <a:gd name="T26" fmla="*/ 119 w 238"/>
              <a:gd name="T27" fmla="*/ 172 h 229"/>
              <a:gd name="T28" fmla="*/ 36 w 238"/>
              <a:gd name="T29" fmla="*/ 197 h 229"/>
              <a:gd name="T30" fmla="*/ 36 w 238"/>
              <a:gd name="T31" fmla="*/ 197 h 229"/>
              <a:gd name="T32" fmla="*/ 89 w 238"/>
              <a:gd name="T33" fmla="*/ 84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16"/>
                </a:moveTo>
                <a:cubicBezTo>
                  <a:pt x="202" y="0"/>
                  <a:pt x="162" y="13"/>
                  <a:pt x="119" y="46"/>
                </a:cubicBezTo>
                <a:cubicBezTo>
                  <a:pt x="119" y="57"/>
                  <a:pt x="119" y="57"/>
                  <a:pt x="119" y="57"/>
                </a:cubicBezTo>
                <a:cubicBezTo>
                  <a:pt x="155" y="30"/>
                  <a:pt x="189" y="19"/>
                  <a:pt x="202" y="32"/>
                </a:cubicBezTo>
                <a:cubicBezTo>
                  <a:pt x="219" y="49"/>
                  <a:pt x="195" y="99"/>
                  <a:pt x="150" y="145"/>
                </a:cubicBezTo>
                <a:cubicBezTo>
                  <a:pt x="140" y="155"/>
                  <a:pt x="129" y="164"/>
                  <a:pt x="119" y="172"/>
                </a:cubicBezTo>
                <a:cubicBezTo>
                  <a:pt x="119" y="183"/>
                  <a:pt x="119" y="183"/>
                  <a:pt x="119" y="183"/>
                </a:cubicBezTo>
                <a:cubicBezTo>
                  <a:pt x="131" y="174"/>
                  <a:pt x="144" y="163"/>
                  <a:pt x="156" y="151"/>
                </a:cubicBezTo>
                <a:cubicBezTo>
                  <a:pt x="210" y="96"/>
                  <a:pt x="238" y="36"/>
                  <a:pt x="218" y="16"/>
                </a:cubicBezTo>
                <a:close/>
                <a:moveTo>
                  <a:pt x="119" y="46"/>
                </a:moveTo>
                <a:cubicBezTo>
                  <a:pt x="107" y="55"/>
                  <a:pt x="95" y="66"/>
                  <a:pt x="83" y="78"/>
                </a:cubicBezTo>
                <a:cubicBezTo>
                  <a:pt x="28" y="133"/>
                  <a:pt x="0" y="193"/>
                  <a:pt x="20" y="214"/>
                </a:cubicBezTo>
                <a:cubicBezTo>
                  <a:pt x="36" y="229"/>
                  <a:pt x="76" y="216"/>
                  <a:pt x="119" y="183"/>
                </a:cubicBezTo>
                <a:cubicBezTo>
                  <a:pt x="119" y="172"/>
                  <a:pt x="119" y="172"/>
                  <a:pt x="119" y="172"/>
                </a:cubicBezTo>
                <a:cubicBezTo>
                  <a:pt x="83" y="199"/>
                  <a:pt x="49" y="211"/>
                  <a:pt x="36" y="197"/>
                </a:cubicBezTo>
                <a:cubicBezTo>
                  <a:pt x="36" y="197"/>
                  <a:pt x="36" y="197"/>
                  <a:pt x="36" y="197"/>
                </a:cubicBezTo>
                <a:cubicBezTo>
                  <a:pt x="19" y="181"/>
                  <a:pt x="43" y="130"/>
                  <a:pt x="89" y="84"/>
                </a:cubicBezTo>
                <a:cubicBezTo>
                  <a:pt x="99" y="74"/>
                  <a:pt x="109" y="65"/>
                  <a:pt x="119" y="57"/>
                </a:cubicBezTo>
                <a:lnTo>
                  <a:pt x="119" y="46"/>
                </a:lnTo>
                <a:close/>
              </a:path>
            </a:pathLst>
          </a:custGeom>
          <a:solidFill>
            <a:srgbClr val="C00000"/>
          </a:solidFill>
          <a:ln>
            <a:noFill/>
          </a:ln>
        </p:spPr>
        <p:txBody>
          <a:bodyPr vert="horz" wrap="square" lIns="91440" tIns="45720" rIns="91440" bIns="45720" numCol="1" anchor="t" anchorCtr="0" compatLnSpc="1"/>
          <a:lstStyle/>
          <a:p>
            <a:endParaRPr lang="id-ID"/>
          </a:p>
        </p:txBody>
      </p:sp>
      <p:sp>
        <p:nvSpPr>
          <p:cNvPr id="157" name="Freeform 28"/>
          <p:cNvSpPr>
            <a:spLocks noEditPoints="1"/>
          </p:cNvSpPr>
          <p:nvPr/>
        </p:nvSpPr>
        <p:spPr bwMode="auto">
          <a:xfrm>
            <a:off x="8918896" y="1864703"/>
            <a:ext cx="519113" cy="498475"/>
          </a:xfrm>
          <a:custGeom>
            <a:avLst/>
            <a:gdLst>
              <a:gd name="T0" fmla="*/ 218 w 238"/>
              <a:gd name="T1" fmla="*/ 214 h 229"/>
              <a:gd name="T2" fmla="*/ 156 w 238"/>
              <a:gd name="T3" fmla="*/ 78 h 229"/>
              <a:gd name="T4" fmla="*/ 119 w 238"/>
              <a:gd name="T5" fmla="*/ 46 h 229"/>
              <a:gd name="T6" fmla="*/ 119 w 238"/>
              <a:gd name="T7" fmla="*/ 57 h 229"/>
              <a:gd name="T8" fmla="*/ 150 w 238"/>
              <a:gd name="T9" fmla="*/ 84 h 229"/>
              <a:gd name="T10" fmla="*/ 202 w 238"/>
              <a:gd name="T11" fmla="*/ 197 h 229"/>
              <a:gd name="T12" fmla="*/ 119 w 238"/>
              <a:gd name="T13" fmla="*/ 172 h 229"/>
              <a:gd name="T14" fmla="*/ 119 w 238"/>
              <a:gd name="T15" fmla="*/ 183 h 229"/>
              <a:gd name="T16" fmla="*/ 218 w 238"/>
              <a:gd name="T17" fmla="*/ 214 h 229"/>
              <a:gd name="T18" fmla="*/ 119 w 238"/>
              <a:gd name="T19" fmla="*/ 46 h 229"/>
              <a:gd name="T20" fmla="*/ 20 w 238"/>
              <a:gd name="T21" fmla="*/ 16 h 229"/>
              <a:gd name="T22" fmla="*/ 83 w 238"/>
              <a:gd name="T23" fmla="*/ 151 h 229"/>
              <a:gd name="T24" fmla="*/ 119 w 238"/>
              <a:gd name="T25" fmla="*/ 183 h 229"/>
              <a:gd name="T26" fmla="*/ 119 w 238"/>
              <a:gd name="T27" fmla="*/ 172 h 229"/>
              <a:gd name="T28" fmla="*/ 89 w 238"/>
              <a:gd name="T29" fmla="*/ 145 h 229"/>
              <a:gd name="T30" fmla="*/ 36 w 238"/>
              <a:gd name="T31" fmla="*/ 32 h 229"/>
              <a:gd name="T32" fmla="*/ 36 w 238"/>
              <a:gd name="T33" fmla="*/ 32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214"/>
                </a:moveTo>
                <a:cubicBezTo>
                  <a:pt x="238" y="193"/>
                  <a:pt x="210" y="133"/>
                  <a:pt x="156" y="78"/>
                </a:cubicBezTo>
                <a:cubicBezTo>
                  <a:pt x="144" y="66"/>
                  <a:pt x="131" y="55"/>
                  <a:pt x="119" y="46"/>
                </a:cubicBezTo>
                <a:cubicBezTo>
                  <a:pt x="119" y="57"/>
                  <a:pt x="119" y="57"/>
                  <a:pt x="119" y="57"/>
                </a:cubicBezTo>
                <a:cubicBezTo>
                  <a:pt x="129" y="65"/>
                  <a:pt x="140" y="74"/>
                  <a:pt x="150" y="84"/>
                </a:cubicBezTo>
                <a:cubicBezTo>
                  <a:pt x="195" y="130"/>
                  <a:pt x="219" y="181"/>
                  <a:pt x="202" y="197"/>
                </a:cubicBezTo>
                <a:cubicBezTo>
                  <a:pt x="189" y="211"/>
                  <a:pt x="155" y="199"/>
                  <a:pt x="119" y="172"/>
                </a:cubicBezTo>
                <a:cubicBezTo>
                  <a:pt x="119" y="183"/>
                  <a:pt x="119" y="183"/>
                  <a:pt x="119" y="183"/>
                </a:cubicBezTo>
                <a:cubicBezTo>
                  <a:pt x="162" y="216"/>
                  <a:pt x="202" y="229"/>
                  <a:pt x="218" y="214"/>
                </a:cubicBezTo>
                <a:close/>
                <a:moveTo>
                  <a:pt x="119" y="46"/>
                </a:moveTo>
                <a:cubicBezTo>
                  <a:pt x="76" y="13"/>
                  <a:pt x="36" y="0"/>
                  <a:pt x="20" y="16"/>
                </a:cubicBezTo>
                <a:cubicBezTo>
                  <a:pt x="0" y="36"/>
                  <a:pt x="28" y="96"/>
                  <a:pt x="83" y="151"/>
                </a:cubicBezTo>
                <a:cubicBezTo>
                  <a:pt x="95" y="163"/>
                  <a:pt x="107" y="174"/>
                  <a:pt x="119" y="183"/>
                </a:cubicBezTo>
                <a:cubicBezTo>
                  <a:pt x="119" y="172"/>
                  <a:pt x="119" y="172"/>
                  <a:pt x="119" y="172"/>
                </a:cubicBezTo>
                <a:cubicBezTo>
                  <a:pt x="109" y="164"/>
                  <a:pt x="99" y="155"/>
                  <a:pt x="89" y="145"/>
                </a:cubicBezTo>
                <a:cubicBezTo>
                  <a:pt x="43" y="99"/>
                  <a:pt x="19" y="49"/>
                  <a:pt x="36" y="32"/>
                </a:cubicBezTo>
                <a:cubicBezTo>
                  <a:pt x="36" y="32"/>
                  <a:pt x="36" y="32"/>
                  <a:pt x="36" y="32"/>
                </a:cubicBezTo>
                <a:cubicBezTo>
                  <a:pt x="49" y="19"/>
                  <a:pt x="83" y="30"/>
                  <a:pt x="119" y="57"/>
                </a:cubicBezTo>
                <a:lnTo>
                  <a:pt x="119" y="46"/>
                </a:lnTo>
                <a:close/>
              </a:path>
            </a:pathLst>
          </a:custGeom>
          <a:solidFill>
            <a:srgbClr val="C00000"/>
          </a:solidFill>
          <a:ln>
            <a:noFill/>
          </a:ln>
        </p:spPr>
        <p:txBody>
          <a:bodyPr vert="horz" wrap="square" lIns="91440" tIns="45720" rIns="91440" bIns="45720" numCol="1" anchor="t" anchorCtr="0" compatLnSpc="1"/>
          <a:lstStyle/>
          <a:p>
            <a:endParaRPr lang="id-ID"/>
          </a:p>
        </p:txBody>
      </p:sp>
      <p:sp>
        <p:nvSpPr>
          <p:cNvPr id="158" name="Oval 29"/>
          <p:cNvSpPr>
            <a:spLocks noChangeArrowheads="1"/>
          </p:cNvSpPr>
          <p:nvPr/>
        </p:nvSpPr>
        <p:spPr bwMode="auto">
          <a:xfrm>
            <a:off x="9133209" y="2067903"/>
            <a:ext cx="93663" cy="93663"/>
          </a:xfrm>
          <a:prstGeom prst="ellipse">
            <a:avLst/>
          </a:prstGeom>
          <a:solidFill>
            <a:srgbClr val="C00000"/>
          </a:solidFill>
          <a:ln>
            <a:noFill/>
          </a:ln>
        </p:spPr>
        <p:txBody>
          <a:bodyPr vert="horz" wrap="square" lIns="91440" tIns="45720" rIns="91440" bIns="45720" numCol="1" anchor="t" anchorCtr="0" compatLnSpc="1"/>
          <a:lstStyle/>
          <a:p>
            <a:endParaRPr lang="id-ID"/>
          </a:p>
        </p:txBody>
      </p:sp>
      <p:sp>
        <p:nvSpPr>
          <p:cNvPr id="159" name="Freeform 30"/>
          <p:cNvSpPr>
            <a:spLocks noEditPoints="1"/>
          </p:cNvSpPr>
          <p:nvPr/>
        </p:nvSpPr>
        <p:spPr bwMode="auto">
          <a:xfrm>
            <a:off x="9852346" y="1637690"/>
            <a:ext cx="257175" cy="487363"/>
          </a:xfrm>
          <a:custGeom>
            <a:avLst/>
            <a:gdLst>
              <a:gd name="T0" fmla="*/ 67 w 162"/>
              <a:gd name="T1" fmla="*/ 307 h 307"/>
              <a:gd name="T2" fmla="*/ 162 w 162"/>
              <a:gd name="T3" fmla="*/ 307 h 307"/>
              <a:gd name="T4" fmla="*/ 67 w 162"/>
              <a:gd name="T5" fmla="*/ 127 h 307"/>
              <a:gd name="T6" fmla="*/ 67 w 162"/>
              <a:gd name="T7" fmla="*/ 193 h 307"/>
              <a:gd name="T8" fmla="*/ 110 w 162"/>
              <a:gd name="T9" fmla="*/ 267 h 307"/>
              <a:gd name="T10" fmla="*/ 67 w 162"/>
              <a:gd name="T11" fmla="*/ 267 h 307"/>
              <a:gd name="T12" fmla="*/ 67 w 162"/>
              <a:gd name="T13" fmla="*/ 307 h 307"/>
              <a:gd name="T14" fmla="*/ 0 w 162"/>
              <a:gd name="T15" fmla="*/ 0 h 307"/>
              <a:gd name="T16" fmla="*/ 0 w 162"/>
              <a:gd name="T17" fmla="*/ 307 h 307"/>
              <a:gd name="T18" fmla="*/ 67 w 162"/>
              <a:gd name="T19" fmla="*/ 307 h 307"/>
              <a:gd name="T20" fmla="*/ 67 w 162"/>
              <a:gd name="T21" fmla="*/ 267 h 307"/>
              <a:gd name="T22" fmla="*/ 24 w 162"/>
              <a:gd name="T23" fmla="*/ 267 h 307"/>
              <a:gd name="T24" fmla="*/ 24 w 162"/>
              <a:gd name="T25" fmla="*/ 120 h 307"/>
              <a:gd name="T26" fmla="*/ 24 w 162"/>
              <a:gd name="T27" fmla="*/ 120 h 307"/>
              <a:gd name="T28" fmla="*/ 67 w 162"/>
              <a:gd name="T29" fmla="*/ 193 h 307"/>
              <a:gd name="T30" fmla="*/ 67 w 162"/>
              <a:gd name="T31" fmla="*/ 127 h 307"/>
              <a:gd name="T32" fmla="*/ 0 w 162"/>
              <a:gd name="T33"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2" h="307">
                <a:moveTo>
                  <a:pt x="67" y="307"/>
                </a:moveTo>
                <a:lnTo>
                  <a:pt x="162" y="307"/>
                </a:lnTo>
                <a:lnTo>
                  <a:pt x="67" y="127"/>
                </a:lnTo>
                <a:lnTo>
                  <a:pt x="67" y="193"/>
                </a:lnTo>
                <a:lnTo>
                  <a:pt x="110" y="267"/>
                </a:lnTo>
                <a:lnTo>
                  <a:pt x="67" y="267"/>
                </a:lnTo>
                <a:lnTo>
                  <a:pt x="67" y="307"/>
                </a:lnTo>
                <a:close/>
                <a:moveTo>
                  <a:pt x="0" y="0"/>
                </a:moveTo>
                <a:lnTo>
                  <a:pt x="0" y="307"/>
                </a:lnTo>
                <a:lnTo>
                  <a:pt x="67" y="307"/>
                </a:lnTo>
                <a:lnTo>
                  <a:pt x="67" y="267"/>
                </a:lnTo>
                <a:lnTo>
                  <a:pt x="24" y="267"/>
                </a:lnTo>
                <a:lnTo>
                  <a:pt x="24" y="120"/>
                </a:lnTo>
                <a:lnTo>
                  <a:pt x="24" y="120"/>
                </a:lnTo>
                <a:lnTo>
                  <a:pt x="67" y="193"/>
                </a:lnTo>
                <a:lnTo>
                  <a:pt x="67" y="127"/>
                </a:lnTo>
                <a:lnTo>
                  <a:pt x="0" y="0"/>
                </a:lnTo>
                <a:close/>
              </a:path>
            </a:pathLst>
          </a:custGeom>
          <a:solidFill>
            <a:srgbClr val="C00000"/>
          </a:solidFill>
          <a:ln>
            <a:noFill/>
          </a:ln>
        </p:spPr>
        <p:txBody>
          <a:bodyPr vert="horz" wrap="square" lIns="91440" tIns="45720" rIns="91440" bIns="45720" numCol="1" anchor="t" anchorCtr="0" compatLnSpc="1"/>
          <a:lstStyle/>
          <a:p>
            <a:endParaRPr lang="id-ID"/>
          </a:p>
        </p:txBody>
      </p:sp>
      <p:sp>
        <p:nvSpPr>
          <p:cNvPr id="160" name="Rectangle 31"/>
          <p:cNvSpPr>
            <a:spLocks noChangeArrowheads="1"/>
          </p:cNvSpPr>
          <p:nvPr/>
        </p:nvSpPr>
        <p:spPr bwMode="auto">
          <a:xfrm>
            <a:off x="9723759" y="1636103"/>
            <a:ext cx="65088" cy="474663"/>
          </a:xfrm>
          <a:prstGeom prst="rect">
            <a:avLst/>
          </a:prstGeom>
          <a:solidFill>
            <a:srgbClr val="C00000"/>
          </a:solidFill>
          <a:ln>
            <a:noFill/>
          </a:ln>
        </p:spPr>
        <p:txBody>
          <a:bodyPr vert="horz" wrap="square" lIns="91440" tIns="45720" rIns="91440" bIns="45720" numCol="1" anchor="t" anchorCtr="0" compatLnSpc="1"/>
          <a:lstStyle/>
          <a:p>
            <a:endParaRPr lang="id-ID"/>
          </a:p>
        </p:txBody>
      </p:sp>
      <p:sp>
        <p:nvSpPr>
          <p:cNvPr id="161" name="Freeform 32"/>
          <p:cNvSpPr>
            <a:spLocks noEditPoints="1"/>
          </p:cNvSpPr>
          <p:nvPr/>
        </p:nvSpPr>
        <p:spPr bwMode="auto">
          <a:xfrm>
            <a:off x="7615559" y="4026878"/>
            <a:ext cx="561975" cy="411163"/>
          </a:xfrm>
          <a:custGeom>
            <a:avLst/>
            <a:gdLst>
              <a:gd name="T0" fmla="*/ 213 w 258"/>
              <a:gd name="T1" fmla="*/ 31 h 189"/>
              <a:gd name="T2" fmla="*/ 204 w 258"/>
              <a:gd name="T3" fmla="*/ 69 h 189"/>
              <a:gd name="T4" fmla="*/ 228 w 258"/>
              <a:gd name="T5" fmla="*/ 109 h 189"/>
              <a:gd name="T6" fmla="*/ 204 w 258"/>
              <a:gd name="T7" fmla="*/ 146 h 189"/>
              <a:gd name="T8" fmla="*/ 204 w 258"/>
              <a:gd name="T9" fmla="*/ 27 h 189"/>
              <a:gd name="T10" fmla="*/ 91 w 258"/>
              <a:gd name="T11" fmla="*/ 14 h 189"/>
              <a:gd name="T12" fmla="*/ 97 w 258"/>
              <a:gd name="T13" fmla="*/ 15 h 189"/>
              <a:gd name="T14" fmla="*/ 91 w 258"/>
              <a:gd name="T15" fmla="*/ 42 h 189"/>
              <a:gd name="T16" fmla="*/ 91 w 258"/>
              <a:gd name="T17" fmla="*/ 162 h 189"/>
              <a:gd name="T18" fmla="*/ 166 w 258"/>
              <a:gd name="T19" fmla="*/ 145 h 189"/>
              <a:gd name="T20" fmla="*/ 204 w 258"/>
              <a:gd name="T21" fmla="*/ 125 h 189"/>
              <a:gd name="T22" fmla="*/ 191 w 258"/>
              <a:gd name="T23" fmla="*/ 122 h 189"/>
              <a:gd name="T24" fmla="*/ 204 w 258"/>
              <a:gd name="T25" fmla="*/ 69 h 189"/>
              <a:gd name="T26" fmla="*/ 91 w 258"/>
              <a:gd name="T27" fmla="*/ 6 h 189"/>
              <a:gd name="T28" fmla="*/ 78 w 258"/>
              <a:gd name="T29" fmla="*/ 24 h 189"/>
              <a:gd name="T30" fmla="*/ 91 w 258"/>
              <a:gd name="T31" fmla="*/ 14 h 189"/>
              <a:gd name="T32" fmla="*/ 78 w 258"/>
              <a:gd name="T33" fmla="*/ 188 h 189"/>
              <a:gd name="T34" fmla="*/ 91 w 258"/>
              <a:gd name="T35" fmla="*/ 162 h 189"/>
              <a:gd name="T36" fmla="*/ 78 w 258"/>
              <a:gd name="T37" fmla="*/ 176 h 189"/>
              <a:gd name="T38" fmla="*/ 91 w 258"/>
              <a:gd name="T39" fmla="*/ 42 h 189"/>
              <a:gd name="T40" fmla="*/ 80 w 258"/>
              <a:gd name="T41" fmla="*/ 134 h 189"/>
              <a:gd name="T42" fmla="*/ 78 w 258"/>
              <a:gd name="T43" fmla="*/ 64 h 189"/>
              <a:gd name="T44" fmla="*/ 78 w 258"/>
              <a:gd name="T45" fmla="*/ 33 h 189"/>
              <a:gd name="T46" fmla="*/ 91 w 258"/>
              <a:gd name="T47" fmla="*/ 42 h 189"/>
              <a:gd name="T48" fmla="*/ 60 w 258"/>
              <a:gd name="T49" fmla="*/ 18 h 189"/>
              <a:gd name="T50" fmla="*/ 68 w 258"/>
              <a:gd name="T51" fmla="*/ 42 h 189"/>
              <a:gd name="T52" fmla="*/ 78 w 258"/>
              <a:gd name="T53" fmla="*/ 33 h 189"/>
              <a:gd name="T54" fmla="*/ 78 w 258"/>
              <a:gd name="T55" fmla="*/ 9 h 189"/>
              <a:gd name="T56" fmla="*/ 78 w 258"/>
              <a:gd name="T57" fmla="*/ 188 h 189"/>
              <a:gd name="T58" fmla="*/ 60 w 258"/>
              <a:gd name="T59" fmla="*/ 176 h 189"/>
              <a:gd name="T60" fmla="*/ 78 w 258"/>
              <a:gd name="T61" fmla="*/ 64 h 189"/>
              <a:gd name="T62" fmla="*/ 60 w 258"/>
              <a:gd name="T63" fmla="*/ 134 h 189"/>
              <a:gd name="T64" fmla="*/ 70 w 258"/>
              <a:gd name="T65" fmla="*/ 116 h 189"/>
              <a:gd name="T66" fmla="*/ 60 w 258"/>
              <a:gd name="T67" fmla="*/ 87 h 189"/>
              <a:gd name="T68" fmla="*/ 76 w 258"/>
              <a:gd name="T69" fmla="*/ 68 h 189"/>
              <a:gd name="T70" fmla="*/ 60 w 258"/>
              <a:gd name="T71" fmla="*/ 18 h 189"/>
              <a:gd name="T72" fmla="*/ 60 w 258"/>
              <a:gd name="T73" fmla="*/ 187 h 189"/>
              <a:gd name="T74" fmla="*/ 59 w 258"/>
              <a:gd name="T75" fmla="*/ 175 h 189"/>
              <a:gd name="T76" fmla="*/ 49 w 258"/>
              <a:gd name="T77" fmla="*/ 144 h 189"/>
              <a:gd name="T78" fmla="*/ 60 w 258"/>
              <a:gd name="T79" fmla="*/ 125 h 189"/>
              <a:gd name="T80" fmla="*/ 41 w 258"/>
              <a:gd name="T81" fmla="*/ 125 h 189"/>
              <a:gd name="T82" fmla="*/ 60 w 258"/>
              <a:gd name="T83" fmla="*/ 87 h 189"/>
              <a:gd name="T84" fmla="*/ 51 w 258"/>
              <a:gd name="T85" fmla="*/ 76 h 189"/>
              <a:gd name="T86" fmla="*/ 43 w 258"/>
              <a:gd name="T87" fmla="*/ 51 h 189"/>
              <a:gd name="T88" fmla="*/ 60 w 258"/>
              <a:gd name="T89" fmla="*/ 1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58" h="189">
                <a:moveTo>
                  <a:pt x="253" y="104"/>
                </a:moveTo>
                <a:cubicBezTo>
                  <a:pt x="258" y="60"/>
                  <a:pt x="213" y="31"/>
                  <a:pt x="213" y="31"/>
                </a:cubicBezTo>
                <a:cubicBezTo>
                  <a:pt x="210" y="30"/>
                  <a:pt x="207" y="28"/>
                  <a:pt x="204" y="27"/>
                </a:cubicBezTo>
                <a:cubicBezTo>
                  <a:pt x="204" y="69"/>
                  <a:pt x="204" y="69"/>
                  <a:pt x="204" y="69"/>
                </a:cubicBezTo>
                <a:cubicBezTo>
                  <a:pt x="208" y="69"/>
                  <a:pt x="212" y="70"/>
                  <a:pt x="216" y="72"/>
                </a:cubicBezTo>
                <a:cubicBezTo>
                  <a:pt x="230" y="79"/>
                  <a:pt x="235" y="95"/>
                  <a:pt x="228" y="109"/>
                </a:cubicBezTo>
                <a:cubicBezTo>
                  <a:pt x="224" y="119"/>
                  <a:pt x="214" y="125"/>
                  <a:pt x="204" y="125"/>
                </a:cubicBezTo>
                <a:cubicBezTo>
                  <a:pt x="204" y="146"/>
                  <a:pt x="204" y="146"/>
                  <a:pt x="204" y="146"/>
                </a:cubicBezTo>
                <a:cubicBezTo>
                  <a:pt x="230" y="144"/>
                  <a:pt x="249" y="134"/>
                  <a:pt x="253" y="104"/>
                </a:cubicBezTo>
                <a:close/>
                <a:moveTo>
                  <a:pt x="204" y="27"/>
                </a:moveTo>
                <a:cubicBezTo>
                  <a:pt x="156" y="5"/>
                  <a:pt x="119" y="0"/>
                  <a:pt x="91" y="6"/>
                </a:cubicBezTo>
                <a:cubicBezTo>
                  <a:pt x="91" y="14"/>
                  <a:pt x="91" y="14"/>
                  <a:pt x="91" y="14"/>
                </a:cubicBezTo>
                <a:cubicBezTo>
                  <a:pt x="93" y="14"/>
                  <a:pt x="95" y="14"/>
                  <a:pt x="97" y="15"/>
                </a:cubicBezTo>
                <a:cubicBezTo>
                  <a:pt x="97" y="15"/>
                  <a:pt x="97" y="15"/>
                  <a:pt x="97" y="15"/>
                </a:cubicBezTo>
                <a:cubicBezTo>
                  <a:pt x="104" y="19"/>
                  <a:pt x="107" y="27"/>
                  <a:pt x="103" y="34"/>
                </a:cubicBezTo>
                <a:cubicBezTo>
                  <a:pt x="101" y="39"/>
                  <a:pt x="96" y="42"/>
                  <a:pt x="91" y="42"/>
                </a:cubicBezTo>
                <a:cubicBezTo>
                  <a:pt x="91" y="146"/>
                  <a:pt x="91" y="146"/>
                  <a:pt x="91" y="146"/>
                </a:cubicBezTo>
                <a:cubicBezTo>
                  <a:pt x="93" y="151"/>
                  <a:pt x="93" y="157"/>
                  <a:pt x="91" y="162"/>
                </a:cubicBezTo>
                <a:cubicBezTo>
                  <a:pt x="91" y="185"/>
                  <a:pt x="91" y="185"/>
                  <a:pt x="91" y="185"/>
                </a:cubicBezTo>
                <a:cubicBezTo>
                  <a:pt x="117" y="174"/>
                  <a:pt x="138" y="143"/>
                  <a:pt x="166" y="145"/>
                </a:cubicBezTo>
                <a:cubicBezTo>
                  <a:pt x="179" y="147"/>
                  <a:pt x="192" y="147"/>
                  <a:pt x="204" y="146"/>
                </a:cubicBezTo>
                <a:cubicBezTo>
                  <a:pt x="204" y="125"/>
                  <a:pt x="204" y="125"/>
                  <a:pt x="204" y="125"/>
                </a:cubicBezTo>
                <a:cubicBezTo>
                  <a:pt x="199" y="125"/>
                  <a:pt x="195" y="124"/>
                  <a:pt x="191" y="122"/>
                </a:cubicBezTo>
                <a:cubicBezTo>
                  <a:pt x="191" y="122"/>
                  <a:pt x="191" y="122"/>
                  <a:pt x="191" y="122"/>
                </a:cubicBezTo>
                <a:cubicBezTo>
                  <a:pt x="177" y="115"/>
                  <a:pt x="172" y="98"/>
                  <a:pt x="179" y="84"/>
                </a:cubicBezTo>
                <a:cubicBezTo>
                  <a:pt x="184" y="74"/>
                  <a:pt x="193" y="69"/>
                  <a:pt x="204" y="69"/>
                </a:cubicBezTo>
                <a:lnTo>
                  <a:pt x="204" y="27"/>
                </a:lnTo>
                <a:close/>
                <a:moveTo>
                  <a:pt x="91" y="6"/>
                </a:moveTo>
                <a:cubicBezTo>
                  <a:pt x="86" y="6"/>
                  <a:pt x="82" y="8"/>
                  <a:pt x="78" y="9"/>
                </a:cubicBezTo>
                <a:cubicBezTo>
                  <a:pt x="78" y="24"/>
                  <a:pt x="78" y="24"/>
                  <a:pt x="78" y="24"/>
                </a:cubicBezTo>
                <a:cubicBezTo>
                  <a:pt x="78" y="23"/>
                  <a:pt x="78" y="22"/>
                  <a:pt x="78" y="22"/>
                </a:cubicBezTo>
                <a:cubicBezTo>
                  <a:pt x="81" y="17"/>
                  <a:pt x="86" y="14"/>
                  <a:pt x="91" y="14"/>
                </a:cubicBezTo>
                <a:cubicBezTo>
                  <a:pt x="91" y="6"/>
                  <a:pt x="91" y="6"/>
                  <a:pt x="91" y="6"/>
                </a:cubicBezTo>
                <a:close/>
                <a:moveTo>
                  <a:pt x="78" y="188"/>
                </a:moveTo>
                <a:cubicBezTo>
                  <a:pt x="82" y="188"/>
                  <a:pt x="87" y="187"/>
                  <a:pt x="91" y="185"/>
                </a:cubicBezTo>
                <a:cubicBezTo>
                  <a:pt x="91" y="162"/>
                  <a:pt x="91" y="162"/>
                  <a:pt x="91" y="162"/>
                </a:cubicBezTo>
                <a:cubicBezTo>
                  <a:pt x="90" y="163"/>
                  <a:pt x="90" y="164"/>
                  <a:pt x="90" y="165"/>
                </a:cubicBezTo>
                <a:cubicBezTo>
                  <a:pt x="87" y="170"/>
                  <a:pt x="83" y="174"/>
                  <a:pt x="78" y="176"/>
                </a:cubicBezTo>
                <a:cubicBezTo>
                  <a:pt x="78" y="188"/>
                  <a:pt x="78" y="188"/>
                  <a:pt x="78" y="188"/>
                </a:cubicBezTo>
                <a:close/>
                <a:moveTo>
                  <a:pt x="91" y="42"/>
                </a:moveTo>
                <a:cubicBezTo>
                  <a:pt x="91" y="146"/>
                  <a:pt x="91" y="146"/>
                  <a:pt x="91" y="146"/>
                </a:cubicBezTo>
                <a:cubicBezTo>
                  <a:pt x="89" y="141"/>
                  <a:pt x="85" y="136"/>
                  <a:pt x="80" y="134"/>
                </a:cubicBezTo>
                <a:cubicBezTo>
                  <a:pt x="79" y="133"/>
                  <a:pt x="78" y="133"/>
                  <a:pt x="78" y="133"/>
                </a:cubicBezTo>
                <a:cubicBezTo>
                  <a:pt x="78" y="64"/>
                  <a:pt x="78" y="64"/>
                  <a:pt x="78" y="64"/>
                </a:cubicBezTo>
                <a:cubicBezTo>
                  <a:pt x="79" y="61"/>
                  <a:pt x="79" y="57"/>
                  <a:pt x="78" y="54"/>
                </a:cubicBezTo>
                <a:cubicBezTo>
                  <a:pt x="78" y="33"/>
                  <a:pt x="78" y="33"/>
                  <a:pt x="78" y="33"/>
                </a:cubicBezTo>
                <a:cubicBezTo>
                  <a:pt x="79" y="36"/>
                  <a:pt x="81" y="39"/>
                  <a:pt x="84" y="41"/>
                </a:cubicBezTo>
                <a:cubicBezTo>
                  <a:pt x="86" y="42"/>
                  <a:pt x="89" y="42"/>
                  <a:pt x="91" y="42"/>
                </a:cubicBezTo>
                <a:close/>
                <a:moveTo>
                  <a:pt x="78" y="9"/>
                </a:moveTo>
                <a:cubicBezTo>
                  <a:pt x="71" y="11"/>
                  <a:pt x="65" y="14"/>
                  <a:pt x="60" y="18"/>
                </a:cubicBezTo>
                <a:cubicBezTo>
                  <a:pt x="60" y="40"/>
                  <a:pt x="60" y="40"/>
                  <a:pt x="60" y="40"/>
                </a:cubicBezTo>
                <a:cubicBezTo>
                  <a:pt x="62" y="40"/>
                  <a:pt x="65" y="41"/>
                  <a:pt x="68" y="42"/>
                </a:cubicBezTo>
                <a:cubicBezTo>
                  <a:pt x="73" y="45"/>
                  <a:pt x="76" y="49"/>
                  <a:pt x="78" y="54"/>
                </a:cubicBezTo>
                <a:cubicBezTo>
                  <a:pt x="78" y="33"/>
                  <a:pt x="78" y="33"/>
                  <a:pt x="78" y="33"/>
                </a:cubicBezTo>
                <a:cubicBezTo>
                  <a:pt x="77" y="30"/>
                  <a:pt x="77" y="27"/>
                  <a:pt x="78" y="24"/>
                </a:cubicBezTo>
                <a:cubicBezTo>
                  <a:pt x="78" y="9"/>
                  <a:pt x="78" y="9"/>
                  <a:pt x="78" y="9"/>
                </a:cubicBezTo>
                <a:close/>
                <a:moveTo>
                  <a:pt x="60" y="187"/>
                </a:moveTo>
                <a:cubicBezTo>
                  <a:pt x="66" y="188"/>
                  <a:pt x="72" y="189"/>
                  <a:pt x="78" y="188"/>
                </a:cubicBezTo>
                <a:cubicBezTo>
                  <a:pt x="78" y="176"/>
                  <a:pt x="78" y="176"/>
                  <a:pt x="78" y="176"/>
                </a:cubicBezTo>
                <a:cubicBezTo>
                  <a:pt x="72" y="178"/>
                  <a:pt x="65" y="178"/>
                  <a:pt x="60" y="176"/>
                </a:cubicBezTo>
                <a:cubicBezTo>
                  <a:pt x="60" y="187"/>
                  <a:pt x="60" y="187"/>
                  <a:pt x="60" y="187"/>
                </a:cubicBezTo>
                <a:close/>
                <a:moveTo>
                  <a:pt x="78" y="64"/>
                </a:moveTo>
                <a:cubicBezTo>
                  <a:pt x="78" y="133"/>
                  <a:pt x="78" y="133"/>
                  <a:pt x="78" y="133"/>
                </a:cubicBezTo>
                <a:cubicBezTo>
                  <a:pt x="72" y="131"/>
                  <a:pt x="65" y="131"/>
                  <a:pt x="60" y="134"/>
                </a:cubicBezTo>
                <a:cubicBezTo>
                  <a:pt x="60" y="125"/>
                  <a:pt x="60" y="125"/>
                  <a:pt x="60" y="125"/>
                </a:cubicBezTo>
                <a:cubicBezTo>
                  <a:pt x="64" y="123"/>
                  <a:pt x="67" y="120"/>
                  <a:pt x="70" y="116"/>
                </a:cubicBezTo>
                <a:cubicBezTo>
                  <a:pt x="75" y="105"/>
                  <a:pt x="71" y="92"/>
                  <a:pt x="60" y="87"/>
                </a:cubicBezTo>
                <a:cubicBezTo>
                  <a:pt x="60" y="87"/>
                  <a:pt x="60" y="87"/>
                  <a:pt x="60" y="87"/>
                </a:cubicBezTo>
                <a:cubicBezTo>
                  <a:pt x="60" y="78"/>
                  <a:pt x="60" y="78"/>
                  <a:pt x="60" y="78"/>
                </a:cubicBezTo>
                <a:cubicBezTo>
                  <a:pt x="66" y="78"/>
                  <a:pt x="73" y="74"/>
                  <a:pt x="76" y="68"/>
                </a:cubicBezTo>
                <a:cubicBezTo>
                  <a:pt x="77" y="66"/>
                  <a:pt x="77" y="65"/>
                  <a:pt x="78" y="64"/>
                </a:cubicBezTo>
                <a:close/>
                <a:moveTo>
                  <a:pt x="60" y="18"/>
                </a:moveTo>
                <a:cubicBezTo>
                  <a:pt x="0" y="56"/>
                  <a:pt x="10" y="159"/>
                  <a:pt x="46" y="180"/>
                </a:cubicBezTo>
                <a:cubicBezTo>
                  <a:pt x="51" y="183"/>
                  <a:pt x="55" y="185"/>
                  <a:pt x="60" y="187"/>
                </a:cubicBezTo>
                <a:cubicBezTo>
                  <a:pt x="60" y="176"/>
                  <a:pt x="60" y="176"/>
                  <a:pt x="60" y="176"/>
                </a:cubicBezTo>
                <a:cubicBezTo>
                  <a:pt x="59" y="175"/>
                  <a:pt x="59" y="175"/>
                  <a:pt x="59" y="175"/>
                </a:cubicBezTo>
                <a:cubicBezTo>
                  <a:pt x="59" y="175"/>
                  <a:pt x="59" y="175"/>
                  <a:pt x="59" y="175"/>
                </a:cubicBezTo>
                <a:cubicBezTo>
                  <a:pt x="48" y="170"/>
                  <a:pt x="43" y="156"/>
                  <a:pt x="49" y="144"/>
                </a:cubicBezTo>
                <a:cubicBezTo>
                  <a:pt x="51" y="139"/>
                  <a:pt x="55" y="136"/>
                  <a:pt x="60" y="134"/>
                </a:cubicBezTo>
                <a:cubicBezTo>
                  <a:pt x="60" y="125"/>
                  <a:pt x="60" y="125"/>
                  <a:pt x="60" y="125"/>
                </a:cubicBezTo>
                <a:cubicBezTo>
                  <a:pt x="54" y="128"/>
                  <a:pt x="47" y="128"/>
                  <a:pt x="41" y="125"/>
                </a:cubicBezTo>
                <a:cubicBezTo>
                  <a:pt x="41" y="125"/>
                  <a:pt x="41" y="125"/>
                  <a:pt x="41" y="125"/>
                </a:cubicBezTo>
                <a:cubicBezTo>
                  <a:pt x="31" y="120"/>
                  <a:pt x="26" y="107"/>
                  <a:pt x="32" y="97"/>
                </a:cubicBezTo>
                <a:cubicBezTo>
                  <a:pt x="37" y="86"/>
                  <a:pt x="49" y="82"/>
                  <a:pt x="60" y="87"/>
                </a:cubicBezTo>
                <a:cubicBezTo>
                  <a:pt x="60" y="78"/>
                  <a:pt x="60" y="78"/>
                  <a:pt x="60" y="78"/>
                </a:cubicBezTo>
                <a:cubicBezTo>
                  <a:pt x="57" y="78"/>
                  <a:pt x="54" y="77"/>
                  <a:pt x="51" y="76"/>
                </a:cubicBezTo>
                <a:cubicBezTo>
                  <a:pt x="42" y="71"/>
                  <a:pt x="38" y="60"/>
                  <a:pt x="43" y="51"/>
                </a:cubicBezTo>
                <a:cubicBezTo>
                  <a:pt x="43" y="51"/>
                  <a:pt x="43" y="51"/>
                  <a:pt x="43" y="51"/>
                </a:cubicBezTo>
                <a:cubicBezTo>
                  <a:pt x="46" y="44"/>
                  <a:pt x="53" y="40"/>
                  <a:pt x="60" y="40"/>
                </a:cubicBezTo>
                <a:lnTo>
                  <a:pt x="60" y="18"/>
                </a:lnTo>
                <a:close/>
              </a:path>
            </a:pathLst>
          </a:custGeom>
          <a:solidFill>
            <a:srgbClr val="C00000"/>
          </a:solidFill>
          <a:ln>
            <a:noFill/>
          </a:ln>
        </p:spPr>
        <p:txBody>
          <a:bodyPr vert="horz" wrap="square" lIns="91440" tIns="45720" rIns="91440" bIns="45720" numCol="1" anchor="t" anchorCtr="0" compatLnSpc="1"/>
          <a:lstStyle/>
          <a:p>
            <a:endParaRPr lang="id-ID"/>
          </a:p>
        </p:txBody>
      </p:sp>
      <p:grpSp>
        <p:nvGrpSpPr>
          <p:cNvPr id="162" name="Group 127"/>
          <p:cNvGrpSpPr/>
          <p:nvPr/>
        </p:nvGrpSpPr>
        <p:grpSpPr>
          <a:xfrm>
            <a:off x="9195121" y="4438040"/>
            <a:ext cx="508001" cy="654050"/>
            <a:chOff x="8610600" y="4127500"/>
            <a:chExt cx="508001" cy="654050"/>
          </a:xfrm>
          <a:solidFill>
            <a:srgbClr val="C00000"/>
          </a:solidFill>
        </p:grpSpPr>
        <p:sp>
          <p:nvSpPr>
            <p:cNvPr id="163" name="Freeform 33"/>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4" name="Freeform 34"/>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5" name="Freeform 35"/>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6" name="Freeform 36"/>
            <p:cNvSpPr/>
            <p:nvPr/>
          </p:nvSpPr>
          <p:spPr bwMode="auto">
            <a:xfrm>
              <a:off x="8729663" y="4613275"/>
              <a:ext cx="141288" cy="168275"/>
            </a:xfrm>
            <a:custGeom>
              <a:avLst/>
              <a:gdLst>
                <a:gd name="T0" fmla="*/ 45 w 65"/>
                <a:gd name="T1" fmla="*/ 5 h 77"/>
                <a:gd name="T2" fmla="*/ 45 w 65"/>
                <a:gd name="T3" fmla="*/ 28 h 77"/>
                <a:gd name="T4" fmla="*/ 25 w 65"/>
                <a:gd name="T5" fmla="*/ 45 h 77"/>
                <a:gd name="T6" fmla="*/ 1 w 65"/>
                <a:gd name="T7" fmla="*/ 64 h 77"/>
                <a:gd name="T8" fmla="*/ 65 w 65"/>
                <a:gd name="T9" fmla="*/ 77 h 77"/>
                <a:gd name="T10" fmla="*/ 65 w 65"/>
                <a:gd name="T11" fmla="*/ 0 h 77"/>
                <a:gd name="T12" fmla="*/ 45 w 65"/>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5" h="77">
                  <a:moveTo>
                    <a:pt x="45" y="5"/>
                  </a:moveTo>
                  <a:cubicBezTo>
                    <a:pt x="45" y="28"/>
                    <a:pt x="45" y="28"/>
                    <a:pt x="45" y="28"/>
                  </a:cubicBezTo>
                  <a:cubicBezTo>
                    <a:pt x="45" y="28"/>
                    <a:pt x="39" y="40"/>
                    <a:pt x="25" y="45"/>
                  </a:cubicBezTo>
                  <a:cubicBezTo>
                    <a:pt x="12" y="49"/>
                    <a:pt x="0" y="56"/>
                    <a:pt x="1" y="64"/>
                  </a:cubicBezTo>
                  <a:cubicBezTo>
                    <a:pt x="2" y="71"/>
                    <a:pt x="18" y="77"/>
                    <a:pt x="65" y="77"/>
                  </a:cubicBezTo>
                  <a:cubicBezTo>
                    <a:pt x="65" y="0"/>
                    <a:pt x="65" y="0"/>
                    <a:pt x="65" y="0"/>
                  </a:cubicBezTo>
                  <a:lnTo>
                    <a:pt x="45"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7" name="Freeform 37"/>
            <p:cNvSpPr/>
            <p:nvPr/>
          </p:nvSpPr>
          <p:spPr bwMode="auto">
            <a:xfrm>
              <a:off x="8855075" y="4613275"/>
              <a:ext cx="134938" cy="168275"/>
            </a:xfrm>
            <a:custGeom>
              <a:avLst/>
              <a:gdLst>
                <a:gd name="T0" fmla="*/ 14 w 62"/>
                <a:gd name="T1" fmla="*/ 5 h 77"/>
                <a:gd name="T2" fmla="*/ 14 w 62"/>
                <a:gd name="T3" fmla="*/ 28 h 77"/>
                <a:gd name="T4" fmla="*/ 32 w 62"/>
                <a:gd name="T5" fmla="*/ 45 h 77"/>
                <a:gd name="T6" fmla="*/ 61 w 62"/>
                <a:gd name="T7" fmla="*/ 64 h 77"/>
                <a:gd name="T8" fmla="*/ 0 w 62"/>
                <a:gd name="T9" fmla="*/ 77 h 77"/>
                <a:gd name="T10" fmla="*/ 0 w 62"/>
                <a:gd name="T11" fmla="*/ 0 h 77"/>
                <a:gd name="T12" fmla="*/ 14 w 62"/>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2" h="77">
                  <a:moveTo>
                    <a:pt x="14" y="5"/>
                  </a:moveTo>
                  <a:cubicBezTo>
                    <a:pt x="14" y="28"/>
                    <a:pt x="14" y="28"/>
                    <a:pt x="14" y="28"/>
                  </a:cubicBezTo>
                  <a:cubicBezTo>
                    <a:pt x="14" y="28"/>
                    <a:pt x="19" y="40"/>
                    <a:pt x="32" y="45"/>
                  </a:cubicBezTo>
                  <a:cubicBezTo>
                    <a:pt x="46" y="49"/>
                    <a:pt x="62" y="56"/>
                    <a:pt x="61" y="64"/>
                  </a:cubicBezTo>
                  <a:cubicBezTo>
                    <a:pt x="60" y="71"/>
                    <a:pt x="34" y="77"/>
                    <a:pt x="0" y="77"/>
                  </a:cubicBezTo>
                  <a:cubicBezTo>
                    <a:pt x="0" y="0"/>
                    <a:pt x="0" y="0"/>
                    <a:pt x="0" y="0"/>
                  </a:cubicBezTo>
                  <a:lnTo>
                    <a:pt x="14"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8" name="Freeform 38"/>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9" name="Freeform 39"/>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0" name="Freeform 40"/>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171" name="Freeform 41"/>
          <p:cNvSpPr>
            <a:spLocks noEditPoints="1"/>
          </p:cNvSpPr>
          <p:nvPr/>
        </p:nvSpPr>
        <p:spPr bwMode="auto">
          <a:xfrm>
            <a:off x="9615809" y="3777640"/>
            <a:ext cx="428625" cy="390525"/>
          </a:xfrm>
          <a:custGeom>
            <a:avLst/>
            <a:gdLst>
              <a:gd name="T0" fmla="*/ 116 w 196"/>
              <a:gd name="T1" fmla="*/ 2 h 179"/>
              <a:gd name="T2" fmla="*/ 98 w 196"/>
              <a:gd name="T3" fmla="*/ 0 h 179"/>
              <a:gd name="T4" fmla="*/ 98 w 196"/>
              <a:gd name="T5" fmla="*/ 17 h 179"/>
              <a:gd name="T6" fmla="*/ 113 w 196"/>
              <a:gd name="T7" fmla="*/ 18 h 179"/>
              <a:gd name="T8" fmla="*/ 169 w 196"/>
              <a:gd name="T9" fmla="*/ 105 h 179"/>
              <a:gd name="T10" fmla="*/ 98 w 196"/>
              <a:gd name="T11" fmla="*/ 163 h 179"/>
              <a:gd name="T12" fmla="*/ 98 w 196"/>
              <a:gd name="T13" fmla="*/ 179 h 179"/>
              <a:gd name="T14" fmla="*/ 185 w 196"/>
              <a:gd name="T15" fmla="*/ 108 h 179"/>
              <a:gd name="T16" fmla="*/ 116 w 196"/>
              <a:gd name="T17" fmla="*/ 2 h 179"/>
              <a:gd name="T18" fmla="*/ 98 w 196"/>
              <a:gd name="T19" fmla="*/ 0 h 179"/>
              <a:gd name="T20" fmla="*/ 10 w 196"/>
              <a:gd name="T21" fmla="*/ 71 h 179"/>
              <a:gd name="T22" fmla="*/ 79 w 196"/>
              <a:gd name="T23" fmla="*/ 177 h 179"/>
              <a:gd name="T24" fmla="*/ 98 w 196"/>
              <a:gd name="T25" fmla="*/ 179 h 179"/>
              <a:gd name="T26" fmla="*/ 98 w 196"/>
              <a:gd name="T27" fmla="*/ 163 h 179"/>
              <a:gd name="T28" fmla="*/ 83 w 196"/>
              <a:gd name="T29" fmla="*/ 161 h 179"/>
              <a:gd name="T30" fmla="*/ 83 w 196"/>
              <a:gd name="T31" fmla="*/ 161 h 179"/>
              <a:gd name="T32" fmla="*/ 26 w 196"/>
              <a:gd name="T33" fmla="*/ 75 h 179"/>
              <a:gd name="T34" fmla="*/ 98 w 196"/>
              <a:gd name="T35" fmla="*/ 17 h 179"/>
              <a:gd name="T36" fmla="*/ 98 w 196"/>
              <a:gd name="T3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6" h="179">
                <a:moveTo>
                  <a:pt x="116" y="2"/>
                </a:moveTo>
                <a:cubicBezTo>
                  <a:pt x="110" y="1"/>
                  <a:pt x="104" y="0"/>
                  <a:pt x="98" y="0"/>
                </a:cubicBezTo>
                <a:cubicBezTo>
                  <a:pt x="98" y="17"/>
                  <a:pt x="98" y="17"/>
                  <a:pt x="98" y="17"/>
                </a:cubicBezTo>
                <a:cubicBezTo>
                  <a:pt x="103" y="17"/>
                  <a:pt x="108" y="17"/>
                  <a:pt x="113" y="18"/>
                </a:cubicBezTo>
                <a:cubicBezTo>
                  <a:pt x="152" y="27"/>
                  <a:pt x="177" y="65"/>
                  <a:pt x="169" y="105"/>
                </a:cubicBezTo>
                <a:cubicBezTo>
                  <a:pt x="162" y="139"/>
                  <a:pt x="131" y="163"/>
                  <a:pt x="98" y="163"/>
                </a:cubicBezTo>
                <a:cubicBezTo>
                  <a:pt x="98" y="179"/>
                  <a:pt x="98" y="179"/>
                  <a:pt x="98" y="179"/>
                </a:cubicBezTo>
                <a:cubicBezTo>
                  <a:pt x="139" y="179"/>
                  <a:pt x="177" y="150"/>
                  <a:pt x="185" y="108"/>
                </a:cubicBezTo>
                <a:cubicBezTo>
                  <a:pt x="196" y="60"/>
                  <a:pt x="165" y="12"/>
                  <a:pt x="116" y="2"/>
                </a:cubicBezTo>
                <a:close/>
                <a:moveTo>
                  <a:pt x="98" y="0"/>
                </a:moveTo>
                <a:cubicBezTo>
                  <a:pt x="56" y="0"/>
                  <a:pt x="19" y="29"/>
                  <a:pt x="10" y="71"/>
                </a:cubicBezTo>
                <a:cubicBezTo>
                  <a:pt x="0" y="120"/>
                  <a:pt x="31" y="167"/>
                  <a:pt x="79" y="177"/>
                </a:cubicBezTo>
                <a:cubicBezTo>
                  <a:pt x="85" y="179"/>
                  <a:pt x="92" y="179"/>
                  <a:pt x="98" y="179"/>
                </a:cubicBezTo>
                <a:cubicBezTo>
                  <a:pt x="98" y="163"/>
                  <a:pt x="98" y="163"/>
                  <a:pt x="98" y="163"/>
                </a:cubicBezTo>
                <a:cubicBezTo>
                  <a:pt x="93" y="163"/>
                  <a:pt x="88" y="162"/>
                  <a:pt x="83" y="161"/>
                </a:cubicBezTo>
                <a:cubicBezTo>
                  <a:pt x="83" y="161"/>
                  <a:pt x="83" y="161"/>
                  <a:pt x="83" y="161"/>
                </a:cubicBezTo>
                <a:cubicBezTo>
                  <a:pt x="43" y="153"/>
                  <a:pt x="18" y="114"/>
                  <a:pt x="26" y="75"/>
                </a:cubicBezTo>
                <a:cubicBezTo>
                  <a:pt x="33" y="40"/>
                  <a:pt x="64" y="17"/>
                  <a:pt x="98" y="17"/>
                </a:cubicBezTo>
                <a:lnTo>
                  <a:pt x="98" y="0"/>
                </a:lnTo>
                <a:close/>
              </a:path>
            </a:pathLst>
          </a:custGeom>
          <a:solidFill>
            <a:srgbClr val="C00000"/>
          </a:solidFill>
          <a:ln>
            <a:noFill/>
          </a:ln>
        </p:spPr>
        <p:txBody>
          <a:bodyPr vert="horz" wrap="square" lIns="91440" tIns="45720" rIns="91440" bIns="45720" numCol="1" anchor="t" anchorCtr="0" compatLnSpc="1"/>
          <a:lstStyle/>
          <a:p>
            <a:endParaRPr lang="id-ID"/>
          </a:p>
        </p:txBody>
      </p:sp>
      <p:sp>
        <p:nvSpPr>
          <p:cNvPr id="172" name="Freeform 42"/>
          <p:cNvSpPr/>
          <p:nvPr/>
        </p:nvSpPr>
        <p:spPr bwMode="auto">
          <a:xfrm>
            <a:off x="9726934" y="4138003"/>
            <a:ext cx="92075" cy="198438"/>
          </a:xfrm>
          <a:custGeom>
            <a:avLst/>
            <a:gdLst>
              <a:gd name="T0" fmla="*/ 33 w 58"/>
              <a:gd name="T1" fmla="*/ 125 h 125"/>
              <a:gd name="T2" fmla="*/ 0 w 58"/>
              <a:gd name="T3" fmla="*/ 118 h 125"/>
              <a:gd name="T4" fmla="*/ 25 w 58"/>
              <a:gd name="T5" fmla="*/ 0 h 125"/>
              <a:gd name="T6" fmla="*/ 58 w 58"/>
              <a:gd name="T7" fmla="*/ 7 h 125"/>
              <a:gd name="T8" fmla="*/ 33 w 58"/>
              <a:gd name="T9" fmla="*/ 125 h 125"/>
            </a:gdLst>
            <a:ahLst/>
            <a:cxnLst>
              <a:cxn ang="0">
                <a:pos x="T0" y="T1"/>
              </a:cxn>
              <a:cxn ang="0">
                <a:pos x="T2" y="T3"/>
              </a:cxn>
              <a:cxn ang="0">
                <a:pos x="T4" y="T5"/>
              </a:cxn>
              <a:cxn ang="0">
                <a:pos x="T6" y="T7"/>
              </a:cxn>
              <a:cxn ang="0">
                <a:pos x="T8" y="T9"/>
              </a:cxn>
            </a:cxnLst>
            <a:rect l="0" t="0" r="r" b="b"/>
            <a:pathLst>
              <a:path w="58" h="125">
                <a:moveTo>
                  <a:pt x="33" y="125"/>
                </a:moveTo>
                <a:lnTo>
                  <a:pt x="0" y="118"/>
                </a:lnTo>
                <a:lnTo>
                  <a:pt x="25" y="0"/>
                </a:lnTo>
                <a:lnTo>
                  <a:pt x="58" y="7"/>
                </a:lnTo>
                <a:lnTo>
                  <a:pt x="33" y="125"/>
                </a:lnTo>
                <a:close/>
              </a:path>
            </a:pathLst>
          </a:custGeom>
          <a:solidFill>
            <a:srgbClr val="C00000"/>
          </a:solidFill>
          <a:ln>
            <a:noFill/>
          </a:ln>
        </p:spPr>
        <p:txBody>
          <a:bodyPr vert="horz" wrap="square" lIns="91440" tIns="45720" rIns="91440" bIns="45720" numCol="1" anchor="t" anchorCtr="0" compatLnSpc="1"/>
          <a:lstStyle/>
          <a:p>
            <a:endParaRPr lang="id-ID"/>
          </a:p>
        </p:txBody>
      </p:sp>
      <p:sp>
        <p:nvSpPr>
          <p:cNvPr id="173" name="Freeform 43"/>
          <p:cNvSpPr/>
          <p:nvPr/>
        </p:nvSpPr>
        <p:spPr bwMode="auto">
          <a:xfrm>
            <a:off x="9688834" y="4198328"/>
            <a:ext cx="130175" cy="268288"/>
          </a:xfrm>
          <a:custGeom>
            <a:avLst/>
            <a:gdLst>
              <a:gd name="T0" fmla="*/ 40 w 60"/>
              <a:gd name="T1" fmla="*/ 106 h 123"/>
              <a:gd name="T2" fmla="*/ 18 w 60"/>
              <a:gd name="T3" fmla="*/ 121 h 123"/>
              <a:gd name="T4" fmla="*/ 3 w 60"/>
              <a:gd name="T5" fmla="*/ 98 h 123"/>
              <a:gd name="T6" fmla="*/ 20 w 60"/>
              <a:gd name="T7" fmla="*/ 17 h 123"/>
              <a:gd name="T8" fmla="*/ 42 w 60"/>
              <a:gd name="T9" fmla="*/ 2 h 123"/>
              <a:gd name="T10" fmla="*/ 57 w 60"/>
              <a:gd name="T11" fmla="*/ 25 h 123"/>
              <a:gd name="T12" fmla="*/ 40 w 60"/>
              <a:gd name="T13" fmla="*/ 106 h 123"/>
            </a:gdLst>
            <a:ahLst/>
            <a:cxnLst>
              <a:cxn ang="0">
                <a:pos x="T0" y="T1"/>
              </a:cxn>
              <a:cxn ang="0">
                <a:pos x="T2" y="T3"/>
              </a:cxn>
              <a:cxn ang="0">
                <a:pos x="T4" y="T5"/>
              </a:cxn>
              <a:cxn ang="0">
                <a:pos x="T6" y="T7"/>
              </a:cxn>
              <a:cxn ang="0">
                <a:pos x="T8" y="T9"/>
              </a:cxn>
              <a:cxn ang="0">
                <a:pos x="T10" y="T11"/>
              </a:cxn>
              <a:cxn ang="0">
                <a:pos x="T12" y="T13"/>
              </a:cxn>
            </a:cxnLst>
            <a:rect l="0" t="0" r="r" b="b"/>
            <a:pathLst>
              <a:path w="60" h="123">
                <a:moveTo>
                  <a:pt x="40" y="106"/>
                </a:moveTo>
                <a:cubicBezTo>
                  <a:pt x="38" y="116"/>
                  <a:pt x="28" y="123"/>
                  <a:pt x="18" y="121"/>
                </a:cubicBezTo>
                <a:cubicBezTo>
                  <a:pt x="7" y="118"/>
                  <a:pt x="0" y="108"/>
                  <a:pt x="3" y="98"/>
                </a:cubicBezTo>
                <a:cubicBezTo>
                  <a:pt x="20" y="17"/>
                  <a:pt x="20" y="17"/>
                  <a:pt x="20" y="17"/>
                </a:cubicBezTo>
                <a:cubicBezTo>
                  <a:pt x="22" y="6"/>
                  <a:pt x="32" y="0"/>
                  <a:pt x="42" y="2"/>
                </a:cubicBezTo>
                <a:cubicBezTo>
                  <a:pt x="53" y="4"/>
                  <a:pt x="60" y="14"/>
                  <a:pt x="57" y="25"/>
                </a:cubicBezTo>
                <a:lnTo>
                  <a:pt x="40" y="106"/>
                </a:lnTo>
                <a:close/>
              </a:path>
            </a:pathLst>
          </a:custGeom>
          <a:solidFill>
            <a:srgbClr val="C00000"/>
          </a:solidFill>
          <a:ln>
            <a:noFill/>
          </a:ln>
        </p:spPr>
        <p:txBody>
          <a:bodyPr vert="horz" wrap="square" lIns="91440" tIns="45720" rIns="91440" bIns="45720" numCol="1" anchor="t" anchorCtr="0" compatLnSpc="1"/>
          <a:lstStyle/>
          <a:p>
            <a:endParaRPr lang="id-ID"/>
          </a:p>
        </p:txBody>
      </p:sp>
      <p:sp>
        <p:nvSpPr>
          <p:cNvPr id="174" name="Freeform 44"/>
          <p:cNvSpPr/>
          <p:nvPr/>
        </p:nvSpPr>
        <p:spPr bwMode="auto">
          <a:xfrm>
            <a:off x="8499796" y="1193190"/>
            <a:ext cx="523875" cy="479425"/>
          </a:xfrm>
          <a:custGeom>
            <a:avLst/>
            <a:gdLst>
              <a:gd name="T0" fmla="*/ 117 w 240"/>
              <a:gd name="T1" fmla="*/ 220 h 220"/>
              <a:gd name="T2" fmla="*/ 0 w 240"/>
              <a:gd name="T3" fmla="*/ 219 h 220"/>
              <a:gd name="T4" fmla="*/ 0 w 240"/>
              <a:gd name="T5" fmla="*/ 44 h 220"/>
              <a:gd name="T6" fmla="*/ 120 w 240"/>
              <a:gd name="T7" fmla="*/ 44 h 220"/>
              <a:gd name="T8" fmla="*/ 240 w 240"/>
              <a:gd name="T9" fmla="*/ 44 h 220"/>
              <a:gd name="T10" fmla="*/ 240 w 240"/>
              <a:gd name="T11" fmla="*/ 219 h 220"/>
              <a:gd name="T12" fmla="*/ 117 w 240"/>
              <a:gd name="T13" fmla="*/ 220 h 220"/>
            </a:gdLst>
            <a:ahLst/>
            <a:cxnLst>
              <a:cxn ang="0">
                <a:pos x="T0" y="T1"/>
              </a:cxn>
              <a:cxn ang="0">
                <a:pos x="T2" y="T3"/>
              </a:cxn>
              <a:cxn ang="0">
                <a:pos x="T4" y="T5"/>
              </a:cxn>
              <a:cxn ang="0">
                <a:pos x="T6" y="T7"/>
              </a:cxn>
              <a:cxn ang="0">
                <a:pos x="T8" y="T9"/>
              </a:cxn>
              <a:cxn ang="0">
                <a:pos x="T10" y="T11"/>
              </a:cxn>
              <a:cxn ang="0">
                <a:pos x="T12" y="T13"/>
              </a:cxn>
            </a:cxnLst>
            <a:rect l="0" t="0" r="r" b="b"/>
            <a:pathLst>
              <a:path w="240" h="220">
                <a:moveTo>
                  <a:pt x="117" y="220"/>
                </a:moveTo>
                <a:cubicBezTo>
                  <a:pt x="117" y="220"/>
                  <a:pt x="76" y="179"/>
                  <a:pt x="0" y="219"/>
                </a:cubicBezTo>
                <a:cubicBezTo>
                  <a:pt x="0" y="44"/>
                  <a:pt x="0" y="44"/>
                  <a:pt x="0" y="44"/>
                </a:cubicBezTo>
                <a:cubicBezTo>
                  <a:pt x="0" y="44"/>
                  <a:pt x="78" y="0"/>
                  <a:pt x="120" y="44"/>
                </a:cubicBezTo>
                <a:cubicBezTo>
                  <a:pt x="240" y="44"/>
                  <a:pt x="240" y="44"/>
                  <a:pt x="240" y="44"/>
                </a:cubicBezTo>
                <a:cubicBezTo>
                  <a:pt x="240" y="219"/>
                  <a:pt x="240" y="219"/>
                  <a:pt x="240" y="219"/>
                </a:cubicBezTo>
                <a:lnTo>
                  <a:pt x="117" y="220"/>
                </a:lnTo>
                <a:close/>
              </a:path>
            </a:pathLst>
          </a:custGeom>
          <a:solidFill>
            <a:srgbClr val="C00000"/>
          </a:solidFill>
          <a:ln>
            <a:noFill/>
          </a:ln>
        </p:spPr>
        <p:txBody>
          <a:bodyPr vert="horz" wrap="square" lIns="91440" tIns="45720" rIns="91440" bIns="45720" numCol="1" anchor="t" anchorCtr="0" compatLnSpc="1"/>
          <a:lstStyle/>
          <a:p>
            <a:endParaRPr lang="id-ID"/>
          </a:p>
        </p:txBody>
      </p:sp>
      <p:sp>
        <p:nvSpPr>
          <p:cNvPr id="175" name="Freeform 45"/>
          <p:cNvSpPr>
            <a:spLocks noEditPoints="1"/>
          </p:cNvSpPr>
          <p:nvPr/>
        </p:nvSpPr>
        <p:spPr bwMode="auto">
          <a:xfrm>
            <a:off x="8344221" y="3853840"/>
            <a:ext cx="638175" cy="528638"/>
          </a:xfrm>
          <a:custGeom>
            <a:avLst/>
            <a:gdLst>
              <a:gd name="T0" fmla="*/ 199 w 293"/>
              <a:gd name="T1" fmla="*/ 192 h 242"/>
              <a:gd name="T2" fmla="*/ 219 w 293"/>
              <a:gd name="T3" fmla="*/ 205 h 242"/>
              <a:gd name="T4" fmla="*/ 219 w 293"/>
              <a:gd name="T5" fmla="*/ 214 h 242"/>
              <a:gd name="T6" fmla="*/ 199 w 293"/>
              <a:gd name="T7" fmla="*/ 214 h 242"/>
              <a:gd name="T8" fmla="*/ 219 w 293"/>
              <a:gd name="T9" fmla="*/ 242 h 242"/>
              <a:gd name="T10" fmla="*/ 242 w 293"/>
              <a:gd name="T11" fmla="*/ 216 h 242"/>
              <a:gd name="T12" fmla="*/ 199 w 293"/>
              <a:gd name="T13" fmla="*/ 170 h 242"/>
              <a:gd name="T14" fmla="*/ 293 w 293"/>
              <a:gd name="T15" fmla="*/ 147 h 242"/>
              <a:gd name="T16" fmla="*/ 269 w 293"/>
              <a:gd name="T17" fmla="*/ 0 h 242"/>
              <a:gd name="T18" fmla="*/ 199 w 293"/>
              <a:gd name="T19" fmla="*/ 16 h 242"/>
              <a:gd name="T20" fmla="*/ 275 w 293"/>
              <a:gd name="T21" fmla="*/ 35 h 242"/>
              <a:gd name="T22" fmla="*/ 256 w 293"/>
              <a:gd name="T23" fmla="*/ 154 h 242"/>
              <a:gd name="T24" fmla="*/ 199 w 293"/>
              <a:gd name="T25" fmla="*/ 170 h 242"/>
              <a:gd name="T26" fmla="*/ 175 w 293"/>
              <a:gd name="T27" fmla="*/ 192 h 242"/>
              <a:gd name="T28" fmla="*/ 199 w 293"/>
              <a:gd name="T29" fmla="*/ 170 h 242"/>
              <a:gd name="T30" fmla="*/ 146 w 293"/>
              <a:gd name="T31" fmla="*/ 154 h 242"/>
              <a:gd name="T32" fmla="*/ 199 w 293"/>
              <a:gd name="T33" fmla="*/ 242 h 242"/>
              <a:gd name="T34" fmla="*/ 179 w 293"/>
              <a:gd name="T35" fmla="*/ 214 h 242"/>
              <a:gd name="T36" fmla="*/ 179 w 293"/>
              <a:gd name="T37" fmla="*/ 205 h 242"/>
              <a:gd name="T38" fmla="*/ 199 w 293"/>
              <a:gd name="T39" fmla="*/ 192 h 242"/>
              <a:gd name="T40" fmla="*/ 146 w 293"/>
              <a:gd name="T41" fmla="*/ 0 h 242"/>
              <a:gd name="T42" fmla="*/ 199 w 293"/>
              <a:gd name="T43" fmla="*/ 16 h 242"/>
              <a:gd name="T44" fmla="*/ 146 w 293"/>
              <a:gd name="T45" fmla="*/ 0 h 242"/>
              <a:gd name="T46" fmla="*/ 0 w 293"/>
              <a:gd name="T47" fmla="*/ 24 h 242"/>
              <a:gd name="T48" fmla="*/ 23 w 293"/>
              <a:gd name="T49" fmla="*/ 170 h 242"/>
              <a:gd name="T50" fmla="*/ 117 w 293"/>
              <a:gd name="T51" fmla="*/ 192 h 242"/>
              <a:gd name="T52" fmla="*/ 52 w 293"/>
              <a:gd name="T53" fmla="*/ 216 h 242"/>
              <a:gd name="T54" fmla="*/ 75 w 293"/>
              <a:gd name="T55" fmla="*/ 242 h 242"/>
              <a:gd name="T56" fmla="*/ 146 w 293"/>
              <a:gd name="T57" fmla="*/ 154 h 242"/>
              <a:gd name="T58" fmla="*/ 37 w 293"/>
              <a:gd name="T59" fmla="*/ 154 h 242"/>
              <a:gd name="T60" fmla="*/ 17 w 293"/>
              <a:gd name="T61" fmla="*/ 35 h 242"/>
              <a:gd name="T62" fmla="*/ 146 w 293"/>
              <a:gd name="T63" fmla="*/ 16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3" h="242">
                <a:moveTo>
                  <a:pt x="219" y="192"/>
                </a:moveTo>
                <a:cubicBezTo>
                  <a:pt x="199" y="192"/>
                  <a:pt x="199" y="192"/>
                  <a:pt x="199" y="192"/>
                </a:cubicBezTo>
                <a:cubicBezTo>
                  <a:pt x="199" y="205"/>
                  <a:pt x="199" y="205"/>
                  <a:pt x="199" y="205"/>
                </a:cubicBezTo>
                <a:cubicBezTo>
                  <a:pt x="219" y="205"/>
                  <a:pt x="219" y="205"/>
                  <a:pt x="219" y="205"/>
                </a:cubicBezTo>
                <a:cubicBezTo>
                  <a:pt x="221" y="205"/>
                  <a:pt x="223" y="207"/>
                  <a:pt x="223" y="209"/>
                </a:cubicBezTo>
                <a:cubicBezTo>
                  <a:pt x="223" y="212"/>
                  <a:pt x="221" y="214"/>
                  <a:pt x="219" y="214"/>
                </a:cubicBezTo>
                <a:cubicBezTo>
                  <a:pt x="219" y="214"/>
                  <a:pt x="219" y="214"/>
                  <a:pt x="219" y="214"/>
                </a:cubicBezTo>
                <a:cubicBezTo>
                  <a:pt x="199" y="214"/>
                  <a:pt x="199" y="214"/>
                  <a:pt x="199" y="214"/>
                </a:cubicBezTo>
                <a:cubicBezTo>
                  <a:pt x="199" y="242"/>
                  <a:pt x="199" y="242"/>
                  <a:pt x="199" y="242"/>
                </a:cubicBezTo>
                <a:cubicBezTo>
                  <a:pt x="219" y="242"/>
                  <a:pt x="219" y="242"/>
                  <a:pt x="219" y="242"/>
                </a:cubicBezTo>
                <a:cubicBezTo>
                  <a:pt x="232" y="242"/>
                  <a:pt x="242" y="232"/>
                  <a:pt x="242" y="219"/>
                </a:cubicBezTo>
                <a:cubicBezTo>
                  <a:pt x="242" y="216"/>
                  <a:pt x="242" y="216"/>
                  <a:pt x="242" y="216"/>
                </a:cubicBezTo>
                <a:cubicBezTo>
                  <a:pt x="242" y="203"/>
                  <a:pt x="232" y="192"/>
                  <a:pt x="219" y="192"/>
                </a:cubicBezTo>
                <a:close/>
                <a:moveTo>
                  <a:pt x="199" y="170"/>
                </a:moveTo>
                <a:cubicBezTo>
                  <a:pt x="269" y="170"/>
                  <a:pt x="269" y="170"/>
                  <a:pt x="269" y="170"/>
                </a:cubicBezTo>
                <a:cubicBezTo>
                  <a:pt x="282" y="170"/>
                  <a:pt x="293" y="160"/>
                  <a:pt x="293" y="147"/>
                </a:cubicBezTo>
                <a:cubicBezTo>
                  <a:pt x="293" y="24"/>
                  <a:pt x="293" y="24"/>
                  <a:pt x="293" y="24"/>
                </a:cubicBezTo>
                <a:cubicBezTo>
                  <a:pt x="293" y="11"/>
                  <a:pt x="282" y="0"/>
                  <a:pt x="269" y="0"/>
                </a:cubicBezTo>
                <a:cubicBezTo>
                  <a:pt x="199" y="0"/>
                  <a:pt x="199" y="0"/>
                  <a:pt x="199" y="0"/>
                </a:cubicBezTo>
                <a:cubicBezTo>
                  <a:pt x="199" y="16"/>
                  <a:pt x="199" y="16"/>
                  <a:pt x="199" y="16"/>
                </a:cubicBezTo>
                <a:cubicBezTo>
                  <a:pt x="256" y="16"/>
                  <a:pt x="256" y="16"/>
                  <a:pt x="256" y="16"/>
                </a:cubicBezTo>
                <a:cubicBezTo>
                  <a:pt x="267" y="16"/>
                  <a:pt x="275" y="24"/>
                  <a:pt x="275" y="35"/>
                </a:cubicBezTo>
                <a:cubicBezTo>
                  <a:pt x="275" y="135"/>
                  <a:pt x="275" y="135"/>
                  <a:pt x="275" y="135"/>
                </a:cubicBezTo>
                <a:cubicBezTo>
                  <a:pt x="275" y="146"/>
                  <a:pt x="267" y="154"/>
                  <a:pt x="256" y="154"/>
                </a:cubicBezTo>
                <a:cubicBezTo>
                  <a:pt x="199" y="154"/>
                  <a:pt x="199" y="154"/>
                  <a:pt x="199" y="154"/>
                </a:cubicBezTo>
                <a:lnTo>
                  <a:pt x="199" y="170"/>
                </a:lnTo>
                <a:close/>
                <a:moveTo>
                  <a:pt x="199" y="192"/>
                </a:moveTo>
                <a:cubicBezTo>
                  <a:pt x="175" y="192"/>
                  <a:pt x="175" y="192"/>
                  <a:pt x="175" y="192"/>
                </a:cubicBezTo>
                <a:cubicBezTo>
                  <a:pt x="175" y="170"/>
                  <a:pt x="175" y="170"/>
                  <a:pt x="175" y="170"/>
                </a:cubicBezTo>
                <a:cubicBezTo>
                  <a:pt x="199" y="170"/>
                  <a:pt x="199" y="170"/>
                  <a:pt x="199" y="170"/>
                </a:cubicBezTo>
                <a:cubicBezTo>
                  <a:pt x="199" y="154"/>
                  <a:pt x="199" y="154"/>
                  <a:pt x="199" y="154"/>
                </a:cubicBezTo>
                <a:cubicBezTo>
                  <a:pt x="146" y="154"/>
                  <a:pt x="146" y="154"/>
                  <a:pt x="146" y="154"/>
                </a:cubicBezTo>
                <a:cubicBezTo>
                  <a:pt x="146" y="242"/>
                  <a:pt x="146" y="242"/>
                  <a:pt x="146" y="242"/>
                </a:cubicBezTo>
                <a:cubicBezTo>
                  <a:pt x="199" y="242"/>
                  <a:pt x="199" y="242"/>
                  <a:pt x="199" y="242"/>
                </a:cubicBezTo>
                <a:cubicBezTo>
                  <a:pt x="199" y="214"/>
                  <a:pt x="199" y="214"/>
                  <a:pt x="199" y="214"/>
                </a:cubicBezTo>
                <a:cubicBezTo>
                  <a:pt x="179" y="214"/>
                  <a:pt x="179" y="214"/>
                  <a:pt x="179" y="214"/>
                </a:cubicBezTo>
                <a:cubicBezTo>
                  <a:pt x="177" y="214"/>
                  <a:pt x="175" y="212"/>
                  <a:pt x="175" y="209"/>
                </a:cubicBezTo>
                <a:cubicBezTo>
                  <a:pt x="175" y="207"/>
                  <a:pt x="177" y="205"/>
                  <a:pt x="179" y="205"/>
                </a:cubicBezTo>
                <a:cubicBezTo>
                  <a:pt x="199" y="205"/>
                  <a:pt x="199" y="205"/>
                  <a:pt x="199" y="205"/>
                </a:cubicBezTo>
                <a:cubicBezTo>
                  <a:pt x="199" y="192"/>
                  <a:pt x="199" y="192"/>
                  <a:pt x="199" y="192"/>
                </a:cubicBezTo>
                <a:close/>
                <a:moveTo>
                  <a:pt x="199" y="0"/>
                </a:moveTo>
                <a:cubicBezTo>
                  <a:pt x="146" y="0"/>
                  <a:pt x="146" y="0"/>
                  <a:pt x="146" y="0"/>
                </a:cubicBezTo>
                <a:cubicBezTo>
                  <a:pt x="146" y="16"/>
                  <a:pt x="146" y="16"/>
                  <a:pt x="146" y="16"/>
                </a:cubicBezTo>
                <a:cubicBezTo>
                  <a:pt x="199" y="16"/>
                  <a:pt x="199" y="16"/>
                  <a:pt x="199" y="16"/>
                </a:cubicBezTo>
                <a:lnTo>
                  <a:pt x="199" y="0"/>
                </a:lnTo>
                <a:close/>
                <a:moveTo>
                  <a:pt x="146" y="0"/>
                </a:moveTo>
                <a:cubicBezTo>
                  <a:pt x="23" y="0"/>
                  <a:pt x="23" y="0"/>
                  <a:pt x="23" y="0"/>
                </a:cubicBezTo>
                <a:cubicBezTo>
                  <a:pt x="10" y="0"/>
                  <a:pt x="0" y="11"/>
                  <a:pt x="0" y="24"/>
                </a:cubicBezTo>
                <a:cubicBezTo>
                  <a:pt x="0" y="147"/>
                  <a:pt x="0" y="147"/>
                  <a:pt x="0" y="147"/>
                </a:cubicBezTo>
                <a:cubicBezTo>
                  <a:pt x="0" y="160"/>
                  <a:pt x="10" y="170"/>
                  <a:pt x="23" y="170"/>
                </a:cubicBezTo>
                <a:cubicBezTo>
                  <a:pt x="117" y="170"/>
                  <a:pt x="117" y="170"/>
                  <a:pt x="117" y="170"/>
                </a:cubicBezTo>
                <a:cubicBezTo>
                  <a:pt x="117" y="192"/>
                  <a:pt x="117" y="192"/>
                  <a:pt x="117" y="192"/>
                </a:cubicBezTo>
                <a:cubicBezTo>
                  <a:pt x="75" y="192"/>
                  <a:pt x="75" y="192"/>
                  <a:pt x="75" y="192"/>
                </a:cubicBezTo>
                <a:cubicBezTo>
                  <a:pt x="62" y="192"/>
                  <a:pt x="52" y="203"/>
                  <a:pt x="52" y="216"/>
                </a:cubicBezTo>
                <a:cubicBezTo>
                  <a:pt x="52" y="219"/>
                  <a:pt x="52" y="219"/>
                  <a:pt x="52" y="219"/>
                </a:cubicBezTo>
                <a:cubicBezTo>
                  <a:pt x="52" y="232"/>
                  <a:pt x="62" y="242"/>
                  <a:pt x="75" y="242"/>
                </a:cubicBezTo>
                <a:cubicBezTo>
                  <a:pt x="146" y="242"/>
                  <a:pt x="146" y="242"/>
                  <a:pt x="146" y="242"/>
                </a:cubicBezTo>
                <a:cubicBezTo>
                  <a:pt x="146" y="154"/>
                  <a:pt x="146" y="154"/>
                  <a:pt x="146" y="154"/>
                </a:cubicBezTo>
                <a:cubicBezTo>
                  <a:pt x="37" y="154"/>
                  <a:pt x="37" y="154"/>
                  <a:pt x="37" y="154"/>
                </a:cubicBezTo>
                <a:cubicBezTo>
                  <a:pt x="37" y="154"/>
                  <a:pt x="37" y="154"/>
                  <a:pt x="37" y="154"/>
                </a:cubicBezTo>
                <a:cubicBezTo>
                  <a:pt x="26" y="154"/>
                  <a:pt x="17" y="146"/>
                  <a:pt x="17" y="135"/>
                </a:cubicBezTo>
                <a:cubicBezTo>
                  <a:pt x="17" y="35"/>
                  <a:pt x="17" y="35"/>
                  <a:pt x="17" y="35"/>
                </a:cubicBezTo>
                <a:cubicBezTo>
                  <a:pt x="17" y="24"/>
                  <a:pt x="26" y="16"/>
                  <a:pt x="37" y="16"/>
                </a:cubicBezTo>
                <a:cubicBezTo>
                  <a:pt x="146" y="16"/>
                  <a:pt x="146" y="16"/>
                  <a:pt x="146" y="16"/>
                </a:cubicBezTo>
                <a:lnTo>
                  <a:pt x="146" y="0"/>
                </a:lnTo>
                <a:close/>
              </a:path>
            </a:pathLst>
          </a:custGeom>
          <a:solidFill>
            <a:srgbClr val="C00000"/>
          </a:solidFill>
          <a:ln>
            <a:noFill/>
          </a:ln>
        </p:spPr>
        <p:txBody>
          <a:bodyPr vert="horz" wrap="square" lIns="91440" tIns="45720" rIns="91440" bIns="45720" numCol="1" anchor="t" anchorCtr="0" compatLnSpc="1"/>
          <a:lstStyle/>
          <a:p>
            <a:endParaRPr lang="id-ID"/>
          </a:p>
        </p:txBody>
      </p:sp>
      <p:sp>
        <p:nvSpPr>
          <p:cNvPr id="176" name="Freeform 46"/>
          <p:cNvSpPr>
            <a:spLocks noEditPoints="1"/>
          </p:cNvSpPr>
          <p:nvPr/>
        </p:nvSpPr>
        <p:spPr bwMode="auto">
          <a:xfrm>
            <a:off x="9472934" y="2801328"/>
            <a:ext cx="819150" cy="955675"/>
          </a:xfrm>
          <a:custGeom>
            <a:avLst/>
            <a:gdLst>
              <a:gd name="T0" fmla="*/ 376 w 376"/>
              <a:gd name="T1" fmla="*/ 43 h 438"/>
              <a:gd name="T2" fmla="*/ 324 w 376"/>
              <a:gd name="T3" fmla="*/ 32 h 438"/>
              <a:gd name="T4" fmla="*/ 334 w 376"/>
              <a:gd name="T5" fmla="*/ 54 h 438"/>
              <a:gd name="T6" fmla="*/ 324 w 376"/>
              <a:gd name="T7" fmla="*/ 59 h 438"/>
              <a:gd name="T8" fmla="*/ 272 w 376"/>
              <a:gd name="T9" fmla="*/ 63 h 438"/>
              <a:gd name="T10" fmla="*/ 304 w 376"/>
              <a:gd name="T11" fmla="*/ 98 h 438"/>
              <a:gd name="T12" fmla="*/ 256 w 376"/>
              <a:gd name="T13" fmla="*/ 81 h 438"/>
              <a:gd name="T14" fmla="*/ 271 w 376"/>
              <a:gd name="T15" fmla="*/ 103 h 438"/>
              <a:gd name="T16" fmla="*/ 241 w 376"/>
              <a:gd name="T17" fmla="*/ 100 h 438"/>
              <a:gd name="T18" fmla="*/ 256 w 376"/>
              <a:gd name="T19" fmla="*/ 122 h 438"/>
              <a:gd name="T20" fmla="*/ 226 w 376"/>
              <a:gd name="T21" fmla="*/ 119 h 438"/>
              <a:gd name="T22" fmla="*/ 240 w 376"/>
              <a:gd name="T23" fmla="*/ 140 h 438"/>
              <a:gd name="T24" fmla="*/ 210 w 376"/>
              <a:gd name="T25" fmla="*/ 138 h 438"/>
              <a:gd name="T26" fmla="*/ 242 w 376"/>
              <a:gd name="T27" fmla="*/ 173 h 438"/>
              <a:gd name="T28" fmla="*/ 195 w 376"/>
              <a:gd name="T29" fmla="*/ 156 h 438"/>
              <a:gd name="T30" fmla="*/ 210 w 376"/>
              <a:gd name="T31" fmla="*/ 178 h 438"/>
              <a:gd name="T32" fmla="*/ 180 w 376"/>
              <a:gd name="T33" fmla="*/ 175 h 438"/>
              <a:gd name="T34" fmla="*/ 194 w 376"/>
              <a:gd name="T35" fmla="*/ 197 h 438"/>
              <a:gd name="T36" fmla="*/ 164 w 376"/>
              <a:gd name="T37" fmla="*/ 194 h 438"/>
              <a:gd name="T38" fmla="*/ 179 w 376"/>
              <a:gd name="T39" fmla="*/ 215 h 438"/>
              <a:gd name="T40" fmla="*/ 149 w 376"/>
              <a:gd name="T41" fmla="*/ 213 h 438"/>
              <a:gd name="T42" fmla="*/ 181 w 376"/>
              <a:gd name="T43" fmla="*/ 248 h 438"/>
              <a:gd name="T44" fmla="*/ 134 w 376"/>
              <a:gd name="T45" fmla="*/ 232 h 438"/>
              <a:gd name="T46" fmla="*/ 148 w 376"/>
              <a:gd name="T47" fmla="*/ 253 h 438"/>
              <a:gd name="T48" fmla="*/ 118 w 376"/>
              <a:gd name="T49" fmla="*/ 250 h 438"/>
              <a:gd name="T50" fmla="*/ 133 w 376"/>
              <a:gd name="T51" fmla="*/ 272 h 438"/>
              <a:gd name="T52" fmla="*/ 103 w 376"/>
              <a:gd name="T53" fmla="*/ 269 h 438"/>
              <a:gd name="T54" fmla="*/ 117 w 376"/>
              <a:gd name="T55" fmla="*/ 290 h 438"/>
              <a:gd name="T56" fmla="*/ 88 w 376"/>
              <a:gd name="T57" fmla="*/ 288 h 438"/>
              <a:gd name="T58" fmla="*/ 119 w 376"/>
              <a:gd name="T59" fmla="*/ 323 h 438"/>
              <a:gd name="T60" fmla="*/ 72 w 376"/>
              <a:gd name="T61" fmla="*/ 307 h 438"/>
              <a:gd name="T62" fmla="*/ 87 w 376"/>
              <a:gd name="T63" fmla="*/ 328 h 438"/>
              <a:gd name="T64" fmla="*/ 57 w 376"/>
              <a:gd name="T65" fmla="*/ 325 h 438"/>
              <a:gd name="T66" fmla="*/ 71 w 376"/>
              <a:gd name="T67" fmla="*/ 347 h 438"/>
              <a:gd name="T68" fmla="*/ 42 w 376"/>
              <a:gd name="T69" fmla="*/ 344 h 438"/>
              <a:gd name="T70" fmla="*/ 56 w 376"/>
              <a:gd name="T71" fmla="*/ 366 h 438"/>
              <a:gd name="T72" fmla="*/ 26 w 376"/>
              <a:gd name="T73" fmla="*/ 363 h 438"/>
              <a:gd name="T74" fmla="*/ 58 w 376"/>
              <a:gd name="T75" fmla="*/ 398 h 438"/>
              <a:gd name="T76" fmla="*/ 0 w 376"/>
              <a:gd name="T77" fmla="*/ 395 h 438"/>
              <a:gd name="T78" fmla="*/ 324 w 376"/>
              <a:gd name="T79" fmla="*/ 106 h 438"/>
              <a:gd name="T80" fmla="*/ 316 w 376"/>
              <a:gd name="T81" fmla="*/ 56 h 438"/>
              <a:gd name="T82" fmla="*/ 324 w 376"/>
              <a:gd name="T83" fmla="*/ 32 h 438"/>
              <a:gd name="T84" fmla="*/ 323 w 376"/>
              <a:gd name="T85" fmla="*/ 0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6" h="438">
                <a:moveTo>
                  <a:pt x="324" y="106"/>
                </a:moveTo>
                <a:cubicBezTo>
                  <a:pt x="376" y="43"/>
                  <a:pt x="376" y="43"/>
                  <a:pt x="376" y="43"/>
                </a:cubicBezTo>
                <a:cubicBezTo>
                  <a:pt x="324" y="1"/>
                  <a:pt x="324" y="1"/>
                  <a:pt x="324" y="1"/>
                </a:cubicBezTo>
                <a:cubicBezTo>
                  <a:pt x="324" y="32"/>
                  <a:pt x="324" y="32"/>
                  <a:pt x="324" y="32"/>
                </a:cubicBezTo>
                <a:cubicBezTo>
                  <a:pt x="327" y="32"/>
                  <a:pt x="330" y="33"/>
                  <a:pt x="332" y="35"/>
                </a:cubicBezTo>
                <a:cubicBezTo>
                  <a:pt x="338" y="40"/>
                  <a:pt x="339" y="49"/>
                  <a:pt x="334" y="54"/>
                </a:cubicBezTo>
                <a:cubicBezTo>
                  <a:pt x="334" y="54"/>
                  <a:pt x="334" y="54"/>
                  <a:pt x="334" y="54"/>
                </a:cubicBezTo>
                <a:cubicBezTo>
                  <a:pt x="332" y="57"/>
                  <a:pt x="328" y="59"/>
                  <a:pt x="324" y="59"/>
                </a:cubicBezTo>
                <a:lnTo>
                  <a:pt x="324" y="106"/>
                </a:lnTo>
                <a:close/>
                <a:moveTo>
                  <a:pt x="272" y="63"/>
                </a:moveTo>
                <a:cubicBezTo>
                  <a:pt x="308" y="92"/>
                  <a:pt x="308" y="92"/>
                  <a:pt x="308" y="92"/>
                </a:cubicBezTo>
                <a:cubicBezTo>
                  <a:pt x="304" y="98"/>
                  <a:pt x="304" y="98"/>
                  <a:pt x="304" y="98"/>
                </a:cubicBezTo>
                <a:cubicBezTo>
                  <a:pt x="267" y="68"/>
                  <a:pt x="267" y="68"/>
                  <a:pt x="267" y="68"/>
                </a:cubicBezTo>
                <a:cubicBezTo>
                  <a:pt x="256" y="81"/>
                  <a:pt x="256" y="81"/>
                  <a:pt x="256" y="81"/>
                </a:cubicBezTo>
                <a:cubicBezTo>
                  <a:pt x="276" y="97"/>
                  <a:pt x="276" y="97"/>
                  <a:pt x="276" y="97"/>
                </a:cubicBezTo>
                <a:cubicBezTo>
                  <a:pt x="271" y="103"/>
                  <a:pt x="271" y="103"/>
                  <a:pt x="271" y="103"/>
                </a:cubicBezTo>
                <a:cubicBezTo>
                  <a:pt x="252" y="87"/>
                  <a:pt x="252" y="87"/>
                  <a:pt x="252" y="87"/>
                </a:cubicBezTo>
                <a:cubicBezTo>
                  <a:pt x="241" y="100"/>
                  <a:pt x="241" y="100"/>
                  <a:pt x="241" y="100"/>
                </a:cubicBezTo>
                <a:cubicBezTo>
                  <a:pt x="260" y="116"/>
                  <a:pt x="260" y="116"/>
                  <a:pt x="260" y="116"/>
                </a:cubicBezTo>
                <a:cubicBezTo>
                  <a:pt x="256" y="122"/>
                  <a:pt x="256" y="122"/>
                  <a:pt x="256" y="122"/>
                </a:cubicBezTo>
                <a:cubicBezTo>
                  <a:pt x="236" y="106"/>
                  <a:pt x="236" y="106"/>
                  <a:pt x="236" y="106"/>
                </a:cubicBezTo>
                <a:cubicBezTo>
                  <a:pt x="226" y="119"/>
                  <a:pt x="226" y="119"/>
                  <a:pt x="226" y="119"/>
                </a:cubicBezTo>
                <a:cubicBezTo>
                  <a:pt x="245" y="135"/>
                  <a:pt x="245" y="135"/>
                  <a:pt x="245" y="135"/>
                </a:cubicBezTo>
                <a:cubicBezTo>
                  <a:pt x="240" y="140"/>
                  <a:pt x="240" y="140"/>
                  <a:pt x="240" y="140"/>
                </a:cubicBezTo>
                <a:cubicBezTo>
                  <a:pt x="221" y="125"/>
                  <a:pt x="221" y="125"/>
                  <a:pt x="221" y="125"/>
                </a:cubicBezTo>
                <a:cubicBezTo>
                  <a:pt x="210" y="138"/>
                  <a:pt x="210" y="138"/>
                  <a:pt x="210" y="138"/>
                </a:cubicBezTo>
                <a:cubicBezTo>
                  <a:pt x="247" y="167"/>
                  <a:pt x="247" y="167"/>
                  <a:pt x="247" y="167"/>
                </a:cubicBezTo>
                <a:cubicBezTo>
                  <a:pt x="242" y="173"/>
                  <a:pt x="242" y="173"/>
                  <a:pt x="242" y="173"/>
                </a:cubicBezTo>
                <a:cubicBezTo>
                  <a:pt x="206" y="143"/>
                  <a:pt x="206" y="143"/>
                  <a:pt x="206" y="143"/>
                </a:cubicBezTo>
                <a:cubicBezTo>
                  <a:pt x="195" y="156"/>
                  <a:pt x="195" y="156"/>
                  <a:pt x="195" y="156"/>
                </a:cubicBezTo>
                <a:cubicBezTo>
                  <a:pt x="214" y="172"/>
                  <a:pt x="214" y="172"/>
                  <a:pt x="214" y="172"/>
                </a:cubicBezTo>
                <a:cubicBezTo>
                  <a:pt x="210" y="178"/>
                  <a:pt x="210" y="178"/>
                  <a:pt x="210" y="178"/>
                </a:cubicBezTo>
                <a:cubicBezTo>
                  <a:pt x="190" y="162"/>
                  <a:pt x="190" y="162"/>
                  <a:pt x="190" y="162"/>
                </a:cubicBezTo>
                <a:cubicBezTo>
                  <a:pt x="180" y="175"/>
                  <a:pt x="180" y="175"/>
                  <a:pt x="180" y="175"/>
                </a:cubicBezTo>
                <a:cubicBezTo>
                  <a:pt x="199" y="191"/>
                  <a:pt x="199" y="191"/>
                  <a:pt x="199" y="191"/>
                </a:cubicBezTo>
                <a:cubicBezTo>
                  <a:pt x="194" y="197"/>
                  <a:pt x="194" y="197"/>
                  <a:pt x="194" y="197"/>
                </a:cubicBezTo>
                <a:cubicBezTo>
                  <a:pt x="175" y="181"/>
                  <a:pt x="175" y="181"/>
                  <a:pt x="175" y="181"/>
                </a:cubicBezTo>
                <a:cubicBezTo>
                  <a:pt x="164" y="194"/>
                  <a:pt x="164" y="194"/>
                  <a:pt x="164" y="194"/>
                </a:cubicBezTo>
                <a:cubicBezTo>
                  <a:pt x="184" y="210"/>
                  <a:pt x="184" y="210"/>
                  <a:pt x="184" y="210"/>
                </a:cubicBezTo>
                <a:cubicBezTo>
                  <a:pt x="179" y="215"/>
                  <a:pt x="179" y="215"/>
                  <a:pt x="179" y="215"/>
                </a:cubicBezTo>
                <a:cubicBezTo>
                  <a:pt x="160" y="200"/>
                  <a:pt x="160" y="200"/>
                  <a:pt x="160" y="200"/>
                </a:cubicBezTo>
                <a:cubicBezTo>
                  <a:pt x="149" y="213"/>
                  <a:pt x="149" y="213"/>
                  <a:pt x="149" y="213"/>
                </a:cubicBezTo>
                <a:cubicBezTo>
                  <a:pt x="185" y="243"/>
                  <a:pt x="185" y="243"/>
                  <a:pt x="185" y="243"/>
                </a:cubicBezTo>
                <a:cubicBezTo>
                  <a:pt x="181" y="248"/>
                  <a:pt x="181" y="248"/>
                  <a:pt x="181" y="248"/>
                </a:cubicBezTo>
                <a:cubicBezTo>
                  <a:pt x="144" y="218"/>
                  <a:pt x="144" y="218"/>
                  <a:pt x="144" y="218"/>
                </a:cubicBezTo>
                <a:cubicBezTo>
                  <a:pt x="134" y="232"/>
                  <a:pt x="134" y="232"/>
                  <a:pt x="134" y="232"/>
                </a:cubicBezTo>
                <a:cubicBezTo>
                  <a:pt x="153" y="247"/>
                  <a:pt x="153" y="247"/>
                  <a:pt x="153" y="247"/>
                </a:cubicBezTo>
                <a:cubicBezTo>
                  <a:pt x="148" y="253"/>
                  <a:pt x="148" y="253"/>
                  <a:pt x="148" y="253"/>
                </a:cubicBezTo>
                <a:cubicBezTo>
                  <a:pt x="129" y="237"/>
                  <a:pt x="129" y="237"/>
                  <a:pt x="129" y="237"/>
                </a:cubicBezTo>
                <a:cubicBezTo>
                  <a:pt x="118" y="250"/>
                  <a:pt x="118" y="250"/>
                  <a:pt x="118" y="250"/>
                </a:cubicBezTo>
                <a:cubicBezTo>
                  <a:pt x="137" y="266"/>
                  <a:pt x="137" y="266"/>
                  <a:pt x="137" y="266"/>
                </a:cubicBezTo>
                <a:cubicBezTo>
                  <a:pt x="133" y="272"/>
                  <a:pt x="133" y="272"/>
                  <a:pt x="133" y="272"/>
                </a:cubicBezTo>
                <a:cubicBezTo>
                  <a:pt x="114" y="256"/>
                  <a:pt x="114" y="256"/>
                  <a:pt x="114" y="256"/>
                </a:cubicBezTo>
                <a:cubicBezTo>
                  <a:pt x="103" y="269"/>
                  <a:pt x="103" y="269"/>
                  <a:pt x="103" y="269"/>
                </a:cubicBezTo>
                <a:cubicBezTo>
                  <a:pt x="122" y="285"/>
                  <a:pt x="122" y="285"/>
                  <a:pt x="122" y="285"/>
                </a:cubicBezTo>
                <a:cubicBezTo>
                  <a:pt x="117" y="290"/>
                  <a:pt x="117" y="290"/>
                  <a:pt x="117" y="290"/>
                </a:cubicBezTo>
                <a:cubicBezTo>
                  <a:pt x="98" y="275"/>
                  <a:pt x="98" y="275"/>
                  <a:pt x="98" y="275"/>
                </a:cubicBezTo>
                <a:cubicBezTo>
                  <a:pt x="88" y="288"/>
                  <a:pt x="88" y="288"/>
                  <a:pt x="88" y="288"/>
                </a:cubicBezTo>
                <a:cubicBezTo>
                  <a:pt x="124" y="318"/>
                  <a:pt x="124" y="318"/>
                  <a:pt x="124" y="318"/>
                </a:cubicBezTo>
                <a:cubicBezTo>
                  <a:pt x="119" y="323"/>
                  <a:pt x="119" y="323"/>
                  <a:pt x="119" y="323"/>
                </a:cubicBezTo>
                <a:cubicBezTo>
                  <a:pt x="83" y="294"/>
                  <a:pt x="83" y="294"/>
                  <a:pt x="83" y="294"/>
                </a:cubicBezTo>
                <a:cubicBezTo>
                  <a:pt x="72" y="307"/>
                  <a:pt x="72" y="307"/>
                  <a:pt x="72" y="307"/>
                </a:cubicBezTo>
                <a:cubicBezTo>
                  <a:pt x="91" y="322"/>
                  <a:pt x="91" y="322"/>
                  <a:pt x="91" y="322"/>
                </a:cubicBezTo>
                <a:cubicBezTo>
                  <a:pt x="87" y="328"/>
                  <a:pt x="87" y="328"/>
                  <a:pt x="87" y="328"/>
                </a:cubicBezTo>
                <a:cubicBezTo>
                  <a:pt x="68" y="312"/>
                  <a:pt x="68" y="312"/>
                  <a:pt x="68" y="312"/>
                </a:cubicBezTo>
                <a:cubicBezTo>
                  <a:pt x="57" y="325"/>
                  <a:pt x="57" y="325"/>
                  <a:pt x="57" y="325"/>
                </a:cubicBezTo>
                <a:cubicBezTo>
                  <a:pt x="76" y="341"/>
                  <a:pt x="76" y="341"/>
                  <a:pt x="76" y="341"/>
                </a:cubicBezTo>
                <a:cubicBezTo>
                  <a:pt x="71" y="347"/>
                  <a:pt x="71" y="347"/>
                  <a:pt x="71" y="347"/>
                </a:cubicBezTo>
                <a:cubicBezTo>
                  <a:pt x="52" y="331"/>
                  <a:pt x="52" y="331"/>
                  <a:pt x="52" y="331"/>
                </a:cubicBezTo>
                <a:cubicBezTo>
                  <a:pt x="42" y="344"/>
                  <a:pt x="42" y="344"/>
                  <a:pt x="42" y="344"/>
                </a:cubicBezTo>
                <a:cubicBezTo>
                  <a:pt x="61" y="360"/>
                  <a:pt x="61" y="360"/>
                  <a:pt x="61" y="360"/>
                </a:cubicBezTo>
                <a:cubicBezTo>
                  <a:pt x="56" y="366"/>
                  <a:pt x="56" y="366"/>
                  <a:pt x="56" y="366"/>
                </a:cubicBezTo>
                <a:cubicBezTo>
                  <a:pt x="37" y="350"/>
                  <a:pt x="37" y="350"/>
                  <a:pt x="37" y="350"/>
                </a:cubicBezTo>
                <a:cubicBezTo>
                  <a:pt x="26" y="363"/>
                  <a:pt x="26" y="363"/>
                  <a:pt x="26" y="363"/>
                </a:cubicBezTo>
                <a:cubicBezTo>
                  <a:pt x="63" y="393"/>
                  <a:pt x="63" y="393"/>
                  <a:pt x="63" y="393"/>
                </a:cubicBezTo>
                <a:cubicBezTo>
                  <a:pt x="58" y="398"/>
                  <a:pt x="58" y="398"/>
                  <a:pt x="58" y="398"/>
                </a:cubicBezTo>
                <a:cubicBezTo>
                  <a:pt x="22" y="369"/>
                  <a:pt x="22" y="369"/>
                  <a:pt x="22" y="369"/>
                </a:cubicBezTo>
                <a:cubicBezTo>
                  <a:pt x="0" y="395"/>
                  <a:pt x="0" y="395"/>
                  <a:pt x="0" y="395"/>
                </a:cubicBezTo>
                <a:cubicBezTo>
                  <a:pt x="53" y="438"/>
                  <a:pt x="53" y="438"/>
                  <a:pt x="53" y="438"/>
                </a:cubicBezTo>
                <a:cubicBezTo>
                  <a:pt x="324" y="106"/>
                  <a:pt x="324" y="106"/>
                  <a:pt x="324" y="106"/>
                </a:cubicBezTo>
                <a:cubicBezTo>
                  <a:pt x="324" y="59"/>
                  <a:pt x="324" y="59"/>
                  <a:pt x="324" y="59"/>
                </a:cubicBezTo>
                <a:cubicBezTo>
                  <a:pt x="321" y="59"/>
                  <a:pt x="318" y="58"/>
                  <a:pt x="316" y="56"/>
                </a:cubicBezTo>
                <a:cubicBezTo>
                  <a:pt x="310" y="51"/>
                  <a:pt x="309" y="43"/>
                  <a:pt x="314" y="37"/>
                </a:cubicBezTo>
                <a:cubicBezTo>
                  <a:pt x="316" y="34"/>
                  <a:pt x="320" y="32"/>
                  <a:pt x="324" y="32"/>
                </a:cubicBezTo>
                <a:cubicBezTo>
                  <a:pt x="324" y="1"/>
                  <a:pt x="324" y="1"/>
                  <a:pt x="324" y="1"/>
                </a:cubicBezTo>
                <a:cubicBezTo>
                  <a:pt x="323" y="0"/>
                  <a:pt x="323" y="0"/>
                  <a:pt x="323" y="0"/>
                </a:cubicBezTo>
                <a:lnTo>
                  <a:pt x="272" y="63"/>
                </a:lnTo>
                <a:close/>
              </a:path>
            </a:pathLst>
          </a:custGeom>
          <a:solidFill>
            <a:srgbClr val="C00000"/>
          </a:solidFill>
          <a:ln>
            <a:noFill/>
          </a:ln>
        </p:spPr>
        <p:txBody>
          <a:bodyPr vert="horz" wrap="square" lIns="91440" tIns="45720" rIns="91440" bIns="45720" numCol="1" anchor="t" anchorCtr="0" compatLnSpc="1"/>
          <a:lstStyle/>
          <a:p>
            <a:endParaRPr lang="id-ID"/>
          </a:p>
        </p:txBody>
      </p:sp>
      <p:sp>
        <p:nvSpPr>
          <p:cNvPr id="177" name="Freeform 47"/>
          <p:cNvSpPr>
            <a:spLocks noEditPoints="1"/>
          </p:cNvSpPr>
          <p:nvPr/>
        </p:nvSpPr>
        <p:spPr bwMode="auto">
          <a:xfrm>
            <a:off x="10093646" y="3080728"/>
            <a:ext cx="354013" cy="695325"/>
          </a:xfrm>
          <a:custGeom>
            <a:avLst/>
            <a:gdLst>
              <a:gd name="T0" fmla="*/ 121 w 162"/>
              <a:gd name="T1" fmla="*/ 144 h 319"/>
              <a:gd name="T2" fmla="*/ 128 w 162"/>
              <a:gd name="T3" fmla="*/ 138 h 319"/>
              <a:gd name="T4" fmla="*/ 150 w 162"/>
              <a:gd name="T5" fmla="*/ 80 h 319"/>
              <a:gd name="T6" fmla="*/ 147 w 162"/>
              <a:gd name="T7" fmla="*/ 69 h 319"/>
              <a:gd name="T8" fmla="*/ 156 w 162"/>
              <a:gd name="T9" fmla="*/ 46 h 319"/>
              <a:gd name="T10" fmla="*/ 137 w 162"/>
              <a:gd name="T11" fmla="*/ 3 h 319"/>
              <a:gd name="T12" fmla="*/ 121 w 162"/>
              <a:gd name="T13" fmla="*/ 1 h 319"/>
              <a:gd name="T14" fmla="*/ 121 w 162"/>
              <a:gd name="T15" fmla="*/ 58 h 319"/>
              <a:gd name="T16" fmla="*/ 126 w 162"/>
              <a:gd name="T17" fmla="*/ 61 h 319"/>
              <a:gd name="T18" fmla="*/ 121 w 162"/>
              <a:gd name="T19" fmla="*/ 59 h 319"/>
              <a:gd name="T20" fmla="*/ 121 w 162"/>
              <a:gd name="T21" fmla="*/ 85 h 319"/>
              <a:gd name="T22" fmla="*/ 125 w 162"/>
              <a:gd name="T23" fmla="*/ 75 h 319"/>
              <a:gd name="T24" fmla="*/ 123 w 162"/>
              <a:gd name="T25" fmla="*/ 66 h 319"/>
              <a:gd name="T26" fmla="*/ 139 w 162"/>
              <a:gd name="T27" fmla="*/ 72 h 319"/>
              <a:gd name="T28" fmla="*/ 144 w 162"/>
              <a:gd name="T29" fmla="*/ 83 h 319"/>
              <a:gd name="T30" fmla="*/ 125 w 162"/>
              <a:gd name="T31" fmla="*/ 132 h 319"/>
              <a:gd name="T32" fmla="*/ 121 w 162"/>
              <a:gd name="T33" fmla="*/ 136 h 319"/>
              <a:gd name="T34" fmla="*/ 121 w 162"/>
              <a:gd name="T35" fmla="*/ 144 h 319"/>
              <a:gd name="T36" fmla="*/ 66 w 162"/>
              <a:gd name="T37" fmla="*/ 284 h 319"/>
              <a:gd name="T38" fmla="*/ 121 w 162"/>
              <a:gd name="T39" fmla="*/ 144 h 319"/>
              <a:gd name="T40" fmla="*/ 121 w 162"/>
              <a:gd name="T41" fmla="*/ 144 h 319"/>
              <a:gd name="T42" fmla="*/ 121 w 162"/>
              <a:gd name="T43" fmla="*/ 136 h 319"/>
              <a:gd name="T44" fmla="*/ 114 w 162"/>
              <a:gd name="T45" fmla="*/ 137 h 319"/>
              <a:gd name="T46" fmla="*/ 98 w 162"/>
              <a:gd name="T47" fmla="*/ 130 h 319"/>
              <a:gd name="T48" fmla="*/ 98 w 162"/>
              <a:gd name="T49" fmla="*/ 130 h 319"/>
              <a:gd name="T50" fmla="*/ 106 w 162"/>
              <a:gd name="T51" fmla="*/ 125 h 319"/>
              <a:gd name="T52" fmla="*/ 121 w 162"/>
              <a:gd name="T53" fmla="*/ 85 h 319"/>
              <a:gd name="T54" fmla="*/ 121 w 162"/>
              <a:gd name="T55" fmla="*/ 59 h 319"/>
              <a:gd name="T56" fmla="*/ 85 w 162"/>
              <a:gd name="T57" fmla="*/ 45 h 319"/>
              <a:gd name="T58" fmla="*/ 74 w 162"/>
              <a:gd name="T59" fmla="*/ 51 h 319"/>
              <a:gd name="T60" fmla="*/ 52 w 162"/>
              <a:gd name="T61" fmla="*/ 108 h 319"/>
              <a:gd name="T62" fmla="*/ 54 w 162"/>
              <a:gd name="T63" fmla="*/ 118 h 319"/>
              <a:gd name="T64" fmla="*/ 35 w 162"/>
              <a:gd name="T65" fmla="*/ 168 h 319"/>
              <a:gd name="T66" fmla="*/ 35 w 162"/>
              <a:gd name="T67" fmla="*/ 256 h 319"/>
              <a:gd name="T68" fmla="*/ 39 w 162"/>
              <a:gd name="T69" fmla="*/ 257 h 319"/>
              <a:gd name="T70" fmla="*/ 45 w 162"/>
              <a:gd name="T71" fmla="*/ 268 h 319"/>
              <a:gd name="T72" fmla="*/ 58 w 162"/>
              <a:gd name="T73" fmla="*/ 264 h 319"/>
              <a:gd name="T74" fmla="*/ 64 w 162"/>
              <a:gd name="T75" fmla="*/ 278 h 319"/>
              <a:gd name="T76" fmla="*/ 63 w 162"/>
              <a:gd name="T77" fmla="*/ 281 h 319"/>
              <a:gd name="T78" fmla="*/ 35 w 162"/>
              <a:gd name="T79" fmla="*/ 300 h 319"/>
              <a:gd name="T80" fmla="*/ 35 w 162"/>
              <a:gd name="T81" fmla="*/ 306 h 319"/>
              <a:gd name="T82" fmla="*/ 66 w 162"/>
              <a:gd name="T83" fmla="*/ 284 h 319"/>
              <a:gd name="T84" fmla="*/ 121 w 162"/>
              <a:gd name="T85" fmla="*/ 1 h 319"/>
              <a:gd name="T86" fmla="*/ 121 w 162"/>
              <a:gd name="T87" fmla="*/ 58 h 319"/>
              <a:gd name="T88" fmla="*/ 88 w 162"/>
              <a:gd name="T89" fmla="*/ 36 h 319"/>
              <a:gd name="T90" fmla="*/ 94 w 162"/>
              <a:gd name="T91" fmla="*/ 22 h 319"/>
              <a:gd name="T92" fmla="*/ 121 w 162"/>
              <a:gd name="T93" fmla="*/ 1 h 319"/>
              <a:gd name="T94" fmla="*/ 35 w 162"/>
              <a:gd name="T95" fmla="*/ 168 h 319"/>
              <a:gd name="T96" fmla="*/ 0 w 162"/>
              <a:gd name="T97" fmla="*/ 258 h 319"/>
              <a:gd name="T98" fmla="*/ 15 w 162"/>
              <a:gd name="T99" fmla="*/ 319 h 319"/>
              <a:gd name="T100" fmla="*/ 35 w 162"/>
              <a:gd name="T101" fmla="*/ 306 h 319"/>
              <a:gd name="T102" fmla="*/ 35 w 162"/>
              <a:gd name="T103" fmla="*/ 300 h 319"/>
              <a:gd name="T104" fmla="*/ 33 w 162"/>
              <a:gd name="T105" fmla="*/ 301 h 319"/>
              <a:gd name="T106" fmla="*/ 13 w 162"/>
              <a:gd name="T107" fmla="*/ 294 h 319"/>
              <a:gd name="T108" fmla="*/ 5 w 162"/>
              <a:gd name="T109" fmla="*/ 259 h 319"/>
              <a:gd name="T110" fmla="*/ 5 w 162"/>
              <a:gd name="T111" fmla="*/ 259 h 319"/>
              <a:gd name="T112" fmla="*/ 6 w 162"/>
              <a:gd name="T113" fmla="*/ 256 h 319"/>
              <a:gd name="T114" fmla="*/ 19 w 162"/>
              <a:gd name="T115" fmla="*/ 250 h 319"/>
              <a:gd name="T116" fmla="*/ 26 w 162"/>
              <a:gd name="T117" fmla="*/ 261 h 319"/>
              <a:gd name="T118" fmla="*/ 35 w 162"/>
              <a:gd name="T119" fmla="*/ 256 h 319"/>
              <a:gd name="T120" fmla="*/ 35 w 162"/>
              <a:gd name="T121" fmla="*/ 168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2" h="319">
                <a:moveTo>
                  <a:pt x="121" y="144"/>
                </a:moveTo>
                <a:cubicBezTo>
                  <a:pt x="124" y="143"/>
                  <a:pt x="127" y="141"/>
                  <a:pt x="128" y="138"/>
                </a:cubicBezTo>
                <a:cubicBezTo>
                  <a:pt x="150" y="80"/>
                  <a:pt x="150" y="80"/>
                  <a:pt x="150" y="80"/>
                </a:cubicBezTo>
                <a:cubicBezTo>
                  <a:pt x="152" y="76"/>
                  <a:pt x="150" y="71"/>
                  <a:pt x="147" y="69"/>
                </a:cubicBezTo>
                <a:cubicBezTo>
                  <a:pt x="156" y="46"/>
                  <a:pt x="156" y="46"/>
                  <a:pt x="156" y="46"/>
                </a:cubicBezTo>
                <a:cubicBezTo>
                  <a:pt x="162" y="29"/>
                  <a:pt x="154" y="9"/>
                  <a:pt x="137" y="3"/>
                </a:cubicBezTo>
                <a:cubicBezTo>
                  <a:pt x="132" y="1"/>
                  <a:pt x="126" y="0"/>
                  <a:pt x="121" y="1"/>
                </a:cubicBezTo>
                <a:cubicBezTo>
                  <a:pt x="121" y="58"/>
                  <a:pt x="121" y="58"/>
                  <a:pt x="121" y="58"/>
                </a:cubicBezTo>
                <a:cubicBezTo>
                  <a:pt x="126" y="61"/>
                  <a:pt x="126" y="61"/>
                  <a:pt x="126" y="61"/>
                </a:cubicBezTo>
                <a:cubicBezTo>
                  <a:pt x="121" y="59"/>
                  <a:pt x="121" y="59"/>
                  <a:pt x="121" y="59"/>
                </a:cubicBezTo>
                <a:cubicBezTo>
                  <a:pt x="121" y="85"/>
                  <a:pt x="121" y="85"/>
                  <a:pt x="121" y="85"/>
                </a:cubicBezTo>
                <a:cubicBezTo>
                  <a:pt x="125" y="75"/>
                  <a:pt x="125" y="75"/>
                  <a:pt x="125" y="75"/>
                </a:cubicBezTo>
                <a:cubicBezTo>
                  <a:pt x="126" y="72"/>
                  <a:pt x="126" y="68"/>
                  <a:pt x="123" y="66"/>
                </a:cubicBezTo>
                <a:cubicBezTo>
                  <a:pt x="139" y="72"/>
                  <a:pt x="139" y="72"/>
                  <a:pt x="139" y="72"/>
                </a:cubicBezTo>
                <a:cubicBezTo>
                  <a:pt x="143" y="73"/>
                  <a:pt x="146" y="78"/>
                  <a:pt x="144" y="83"/>
                </a:cubicBezTo>
                <a:cubicBezTo>
                  <a:pt x="125" y="132"/>
                  <a:pt x="125" y="132"/>
                  <a:pt x="125" y="132"/>
                </a:cubicBezTo>
                <a:cubicBezTo>
                  <a:pt x="124" y="134"/>
                  <a:pt x="123" y="135"/>
                  <a:pt x="121" y="136"/>
                </a:cubicBezTo>
                <a:lnTo>
                  <a:pt x="121" y="144"/>
                </a:lnTo>
                <a:close/>
                <a:moveTo>
                  <a:pt x="66" y="284"/>
                </a:moveTo>
                <a:cubicBezTo>
                  <a:pt x="121" y="144"/>
                  <a:pt x="121" y="144"/>
                  <a:pt x="121" y="144"/>
                </a:cubicBezTo>
                <a:cubicBezTo>
                  <a:pt x="121" y="144"/>
                  <a:pt x="121" y="144"/>
                  <a:pt x="121" y="144"/>
                </a:cubicBezTo>
                <a:cubicBezTo>
                  <a:pt x="121" y="136"/>
                  <a:pt x="121" y="136"/>
                  <a:pt x="121" y="136"/>
                </a:cubicBezTo>
                <a:cubicBezTo>
                  <a:pt x="119" y="137"/>
                  <a:pt x="117" y="137"/>
                  <a:pt x="114" y="137"/>
                </a:cubicBezTo>
                <a:cubicBezTo>
                  <a:pt x="98" y="130"/>
                  <a:pt x="98" y="130"/>
                  <a:pt x="98" y="130"/>
                </a:cubicBezTo>
                <a:cubicBezTo>
                  <a:pt x="98" y="130"/>
                  <a:pt x="98" y="130"/>
                  <a:pt x="98" y="130"/>
                </a:cubicBezTo>
                <a:cubicBezTo>
                  <a:pt x="102" y="130"/>
                  <a:pt x="105" y="128"/>
                  <a:pt x="106" y="125"/>
                </a:cubicBezTo>
                <a:cubicBezTo>
                  <a:pt x="121" y="85"/>
                  <a:pt x="121" y="85"/>
                  <a:pt x="121" y="85"/>
                </a:cubicBezTo>
                <a:cubicBezTo>
                  <a:pt x="121" y="59"/>
                  <a:pt x="121" y="59"/>
                  <a:pt x="121" y="59"/>
                </a:cubicBezTo>
                <a:cubicBezTo>
                  <a:pt x="85" y="45"/>
                  <a:pt x="85" y="45"/>
                  <a:pt x="85" y="45"/>
                </a:cubicBezTo>
                <a:cubicBezTo>
                  <a:pt x="80" y="44"/>
                  <a:pt x="76" y="47"/>
                  <a:pt x="74" y="51"/>
                </a:cubicBezTo>
                <a:cubicBezTo>
                  <a:pt x="52" y="108"/>
                  <a:pt x="52" y="108"/>
                  <a:pt x="52" y="108"/>
                </a:cubicBezTo>
                <a:cubicBezTo>
                  <a:pt x="51" y="112"/>
                  <a:pt x="52" y="115"/>
                  <a:pt x="54" y="118"/>
                </a:cubicBezTo>
                <a:cubicBezTo>
                  <a:pt x="35" y="168"/>
                  <a:pt x="35" y="168"/>
                  <a:pt x="35" y="168"/>
                </a:cubicBezTo>
                <a:cubicBezTo>
                  <a:pt x="35" y="256"/>
                  <a:pt x="35" y="256"/>
                  <a:pt x="35" y="256"/>
                </a:cubicBezTo>
                <a:cubicBezTo>
                  <a:pt x="36" y="256"/>
                  <a:pt x="37" y="257"/>
                  <a:pt x="39" y="257"/>
                </a:cubicBezTo>
                <a:cubicBezTo>
                  <a:pt x="43" y="259"/>
                  <a:pt x="46" y="264"/>
                  <a:pt x="45" y="268"/>
                </a:cubicBezTo>
                <a:cubicBezTo>
                  <a:pt x="48" y="264"/>
                  <a:pt x="53" y="263"/>
                  <a:pt x="58" y="264"/>
                </a:cubicBezTo>
                <a:cubicBezTo>
                  <a:pt x="63" y="267"/>
                  <a:pt x="66" y="273"/>
                  <a:pt x="64" y="278"/>
                </a:cubicBezTo>
                <a:cubicBezTo>
                  <a:pt x="63" y="281"/>
                  <a:pt x="63" y="281"/>
                  <a:pt x="63" y="281"/>
                </a:cubicBezTo>
                <a:cubicBezTo>
                  <a:pt x="35" y="300"/>
                  <a:pt x="35" y="300"/>
                  <a:pt x="35" y="300"/>
                </a:cubicBezTo>
                <a:cubicBezTo>
                  <a:pt x="35" y="306"/>
                  <a:pt x="35" y="306"/>
                  <a:pt x="35" y="306"/>
                </a:cubicBezTo>
                <a:cubicBezTo>
                  <a:pt x="66" y="284"/>
                  <a:pt x="66" y="284"/>
                  <a:pt x="66" y="284"/>
                </a:cubicBezTo>
                <a:close/>
                <a:moveTo>
                  <a:pt x="121" y="1"/>
                </a:moveTo>
                <a:cubicBezTo>
                  <a:pt x="121" y="58"/>
                  <a:pt x="121" y="58"/>
                  <a:pt x="121" y="58"/>
                </a:cubicBezTo>
                <a:cubicBezTo>
                  <a:pt x="88" y="36"/>
                  <a:pt x="88" y="36"/>
                  <a:pt x="88" y="36"/>
                </a:cubicBezTo>
                <a:cubicBezTo>
                  <a:pt x="94" y="22"/>
                  <a:pt x="94" y="22"/>
                  <a:pt x="94" y="22"/>
                </a:cubicBezTo>
                <a:cubicBezTo>
                  <a:pt x="98" y="10"/>
                  <a:pt x="109" y="2"/>
                  <a:pt x="121" y="1"/>
                </a:cubicBezTo>
                <a:close/>
                <a:moveTo>
                  <a:pt x="35" y="168"/>
                </a:moveTo>
                <a:cubicBezTo>
                  <a:pt x="0" y="258"/>
                  <a:pt x="0" y="258"/>
                  <a:pt x="0" y="258"/>
                </a:cubicBezTo>
                <a:cubicBezTo>
                  <a:pt x="15" y="319"/>
                  <a:pt x="15" y="319"/>
                  <a:pt x="15" y="319"/>
                </a:cubicBezTo>
                <a:cubicBezTo>
                  <a:pt x="35" y="306"/>
                  <a:pt x="35" y="306"/>
                  <a:pt x="35" y="306"/>
                </a:cubicBezTo>
                <a:cubicBezTo>
                  <a:pt x="35" y="300"/>
                  <a:pt x="35" y="300"/>
                  <a:pt x="35" y="300"/>
                </a:cubicBezTo>
                <a:cubicBezTo>
                  <a:pt x="33" y="301"/>
                  <a:pt x="33" y="301"/>
                  <a:pt x="33" y="301"/>
                </a:cubicBezTo>
                <a:cubicBezTo>
                  <a:pt x="13" y="294"/>
                  <a:pt x="13" y="294"/>
                  <a:pt x="13" y="294"/>
                </a:cubicBezTo>
                <a:cubicBezTo>
                  <a:pt x="5" y="259"/>
                  <a:pt x="5" y="259"/>
                  <a:pt x="5" y="259"/>
                </a:cubicBezTo>
                <a:cubicBezTo>
                  <a:pt x="5" y="259"/>
                  <a:pt x="5" y="259"/>
                  <a:pt x="5" y="259"/>
                </a:cubicBezTo>
                <a:cubicBezTo>
                  <a:pt x="6" y="256"/>
                  <a:pt x="6" y="256"/>
                  <a:pt x="6" y="256"/>
                </a:cubicBezTo>
                <a:cubicBezTo>
                  <a:pt x="8" y="250"/>
                  <a:pt x="14" y="248"/>
                  <a:pt x="19" y="250"/>
                </a:cubicBezTo>
                <a:cubicBezTo>
                  <a:pt x="24" y="251"/>
                  <a:pt x="27" y="256"/>
                  <a:pt x="26" y="261"/>
                </a:cubicBezTo>
                <a:cubicBezTo>
                  <a:pt x="28" y="258"/>
                  <a:pt x="31" y="256"/>
                  <a:pt x="35" y="256"/>
                </a:cubicBezTo>
                <a:lnTo>
                  <a:pt x="35" y="168"/>
                </a:lnTo>
                <a:close/>
              </a:path>
            </a:pathLst>
          </a:custGeom>
          <a:solidFill>
            <a:srgbClr val="C00000"/>
          </a:solidFill>
          <a:ln>
            <a:noFill/>
          </a:ln>
        </p:spPr>
        <p:txBody>
          <a:bodyPr vert="horz" wrap="square" lIns="91440" tIns="45720" rIns="91440" bIns="45720" numCol="1" anchor="t" anchorCtr="0" compatLnSpc="1"/>
          <a:lstStyle/>
          <a:p>
            <a:endParaRPr lang="id-ID"/>
          </a:p>
        </p:txBody>
      </p:sp>
      <p:sp>
        <p:nvSpPr>
          <p:cNvPr id="178" name="Freeform 48"/>
          <p:cNvSpPr>
            <a:spLocks noEditPoints="1"/>
          </p:cNvSpPr>
          <p:nvPr/>
        </p:nvSpPr>
        <p:spPr bwMode="auto">
          <a:xfrm>
            <a:off x="8858571" y="3169628"/>
            <a:ext cx="579438" cy="579438"/>
          </a:xfrm>
          <a:custGeom>
            <a:avLst/>
            <a:gdLst>
              <a:gd name="T0" fmla="*/ 133 w 266"/>
              <a:gd name="T1" fmla="*/ 0 h 266"/>
              <a:gd name="T2" fmla="*/ 133 w 266"/>
              <a:gd name="T3" fmla="*/ 0 h 266"/>
              <a:gd name="T4" fmla="*/ 133 w 266"/>
              <a:gd name="T5" fmla="*/ 35 h 266"/>
              <a:gd name="T6" fmla="*/ 150 w 266"/>
              <a:gd name="T7" fmla="*/ 24 h 266"/>
              <a:gd name="T8" fmla="*/ 242 w 266"/>
              <a:gd name="T9" fmla="*/ 117 h 266"/>
              <a:gd name="T10" fmla="*/ 231 w 266"/>
              <a:gd name="T11" fmla="*/ 133 h 266"/>
              <a:gd name="T12" fmla="*/ 242 w 266"/>
              <a:gd name="T13" fmla="*/ 149 h 266"/>
              <a:gd name="T14" fmla="*/ 150 w 266"/>
              <a:gd name="T15" fmla="*/ 242 h 266"/>
              <a:gd name="T16" fmla="*/ 150 w 266"/>
              <a:gd name="T17" fmla="*/ 242 h 266"/>
              <a:gd name="T18" fmla="*/ 133 w 266"/>
              <a:gd name="T19" fmla="*/ 231 h 266"/>
              <a:gd name="T20" fmla="*/ 133 w 266"/>
              <a:gd name="T21" fmla="*/ 266 h 266"/>
              <a:gd name="T22" fmla="*/ 133 w 266"/>
              <a:gd name="T23" fmla="*/ 266 h 266"/>
              <a:gd name="T24" fmla="*/ 266 w 266"/>
              <a:gd name="T25" fmla="*/ 133 h 266"/>
              <a:gd name="T26" fmla="*/ 133 w 266"/>
              <a:gd name="T27" fmla="*/ 0 h 266"/>
              <a:gd name="T28" fmla="*/ 133 w 266"/>
              <a:gd name="T29" fmla="*/ 0 h 266"/>
              <a:gd name="T30" fmla="*/ 133 w 266"/>
              <a:gd name="T31" fmla="*/ 0 h 266"/>
              <a:gd name="T32" fmla="*/ 0 w 266"/>
              <a:gd name="T33" fmla="*/ 133 h 266"/>
              <a:gd name="T34" fmla="*/ 133 w 266"/>
              <a:gd name="T35" fmla="*/ 266 h 266"/>
              <a:gd name="T36" fmla="*/ 133 w 266"/>
              <a:gd name="T37" fmla="*/ 266 h 266"/>
              <a:gd name="T38" fmla="*/ 133 w 266"/>
              <a:gd name="T39" fmla="*/ 231 h 266"/>
              <a:gd name="T40" fmla="*/ 133 w 266"/>
              <a:gd name="T41" fmla="*/ 231 h 266"/>
              <a:gd name="T42" fmla="*/ 117 w 266"/>
              <a:gd name="T43" fmla="*/ 242 h 266"/>
              <a:gd name="T44" fmla="*/ 24 w 266"/>
              <a:gd name="T45" fmla="*/ 149 h 266"/>
              <a:gd name="T46" fmla="*/ 35 w 266"/>
              <a:gd name="T47" fmla="*/ 133 h 266"/>
              <a:gd name="T48" fmla="*/ 24 w 266"/>
              <a:gd name="T49" fmla="*/ 117 h 266"/>
              <a:gd name="T50" fmla="*/ 117 w 266"/>
              <a:gd name="T51" fmla="*/ 24 h 266"/>
              <a:gd name="T52" fmla="*/ 133 w 266"/>
              <a:gd name="T53" fmla="*/ 35 h 266"/>
              <a:gd name="T54" fmla="*/ 133 w 266"/>
              <a:gd name="T55" fmla="*/ 35 h 266"/>
              <a:gd name="T56" fmla="*/ 133 w 266"/>
              <a:gd name="T57"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66" h="266">
                <a:moveTo>
                  <a:pt x="133" y="0"/>
                </a:moveTo>
                <a:cubicBezTo>
                  <a:pt x="133" y="0"/>
                  <a:pt x="133" y="0"/>
                  <a:pt x="133" y="0"/>
                </a:cubicBezTo>
                <a:cubicBezTo>
                  <a:pt x="133" y="35"/>
                  <a:pt x="133" y="35"/>
                  <a:pt x="133" y="35"/>
                </a:cubicBezTo>
                <a:cubicBezTo>
                  <a:pt x="141" y="35"/>
                  <a:pt x="147" y="30"/>
                  <a:pt x="150" y="24"/>
                </a:cubicBezTo>
                <a:cubicBezTo>
                  <a:pt x="197" y="31"/>
                  <a:pt x="235" y="69"/>
                  <a:pt x="242" y="117"/>
                </a:cubicBezTo>
                <a:cubicBezTo>
                  <a:pt x="236" y="119"/>
                  <a:pt x="231" y="125"/>
                  <a:pt x="231" y="133"/>
                </a:cubicBezTo>
                <a:cubicBezTo>
                  <a:pt x="231" y="140"/>
                  <a:pt x="236" y="147"/>
                  <a:pt x="242" y="149"/>
                </a:cubicBezTo>
                <a:cubicBezTo>
                  <a:pt x="235" y="197"/>
                  <a:pt x="197" y="235"/>
                  <a:pt x="150" y="242"/>
                </a:cubicBezTo>
                <a:cubicBezTo>
                  <a:pt x="150" y="242"/>
                  <a:pt x="150" y="242"/>
                  <a:pt x="150" y="242"/>
                </a:cubicBezTo>
                <a:cubicBezTo>
                  <a:pt x="147" y="236"/>
                  <a:pt x="141" y="231"/>
                  <a:pt x="133" y="231"/>
                </a:cubicBezTo>
                <a:cubicBezTo>
                  <a:pt x="133" y="266"/>
                  <a:pt x="133" y="266"/>
                  <a:pt x="133" y="266"/>
                </a:cubicBezTo>
                <a:cubicBezTo>
                  <a:pt x="133" y="266"/>
                  <a:pt x="133" y="266"/>
                  <a:pt x="133" y="266"/>
                </a:cubicBezTo>
                <a:cubicBezTo>
                  <a:pt x="207" y="266"/>
                  <a:pt x="266" y="206"/>
                  <a:pt x="266" y="133"/>
                </a:cubicBezTo>
                <a:cubicBezTo>
                  <a:pt x="266" y="59"/>
                  <a:pt x="207" y="0"/>
                  <a:pt x="133" y="0"/>
                </a:cubicBezTo>
                <a:close/>
                <a:moveTo>
                  <a:pt x="133" y="0"/>
                </a:moveTo>
                <a:cubicBezTo>
                  <a:pt x="133" y="0"/>
                  <a:pt x="133" y="0"/>
                  <a:pt x="133" y="0"/>
                </a:cubicBezTo>
                <a:cubicBezTo>
                  <a:pt x="60" y="0"/>
                  <a:pt x="0" y="59"/>
                  <a:pt x="0" y="133"/>
                </a:cubicBezTo>
                <a:cubicBezTo>
                  <a:pt x="0" y="206"/>
                  <a:pt x="60" y="266"/>
                  <a:pt x="133" y="266"/>
                </a:cubicBezTo>
                <a:cubicBezTo>
                  <a:pt x="133" y="266"/>
                  <a:pt x="133" y="266"/>
                  <a:pt x="133" y="266"/>
                </a:cubicBezTo>
                <a:cubicBezTo>
                  <a:pt x="133" y="231"/>
                  <a:pt x="133" y="231"/>
                  <a:pt x="133" y="231"/>
                </a:cubicBezTo>
                <a:cubicBezTo>
                  <a:pt x="133" y="231"/>
                  <a:pt x="133" y="231"/>
                  <a:pt x="133" y="231"/>
                </a:cubicBezTo>
                <a:cubicBezTo>
                  <a:pt x="126" y="231"/>
                  <a:pt x="120" y="236"/>
                  <a:pt x="117" y="242"/>
                </a:cubicBezTo>
                <a:cubicBezTo>
                  <a:pt x="69" y="235"/>
                  <a:pt x="31" y="197"/>
                  <a:pt x="24" y="149"/>
                </a:cubicBezTo>
                <a:cubicBezTo>
                  <a:pt x="31" y="147"/>
                  <a:pt x="35" y="140"/>
                  <a:pt x="35" y="133"/>
                </a:cubicBezTo>
                <a:cubicBezTo>
                  <a:pt x="35" y="125"/>
                  <a:pt x="31" y="119"/>
                  <a:pt x="24" y="117"/>
                </a:cubicBezTo>
                <a:cubicBezTo>
                  <a:pt x="31" y="69"/>
                  <a:pt x="69" y="31"/>
                  <a:pt x="117" y="24"/>
                </a:cubicBezTo>
                <a:cubicBezTo>
                  <a:pt x="120" y="30"/>
                  <a:pt x="126" y="35"/>
                  <a:pt x="133" y="35"/>
                </a:cubicBezTo>
                <a:cubicBezTo>
                  <a:pt x="133" y="35"/>
                  <a:pt x="133" y="35"/>
                  <a:pt x="133" y="35"/>
                </a:cubicBezTo>
                <a:lnTo>
                  <a:pt x="133" y="0"/>
                </a:lnTo>
                <a:close/>
              </a:path>
            </a:pathLst>
          </a:custGeom>
          <a:solidFill>
            <a:srgbClr val="C00000"/>
          </a:solidFill>
          <a:ln>
            <a:noFill/>
          </a:ln>
        </p:spPr>
        <p:txBody>
          <a:bodyPr vert="horz" wrap="square" lIns="91440" tIns="45720" rIns="91440" bIns="45720" numCol="1" anchor="t" anchorCtr="0" compatLnSpc="1"/>
          <a:lstStyle/>
          <a:p>
            <a:endParaRPr lang="id-ID"/>
          </a:p>
        </p:txBody>
      </p:sp>
      <p:sp>
        <p:nvSpPr>
          <p:cNvPr id="179" name="Freeform 49"/>
          <p:cNvSpPr/>
          <p:nvPr/>
        </p:nvSpPr>
        <p:spPr bwMode="auto">
          <a:xfrm>
            <a:off x="8964934" y="3353778"/>
            <a:ext cx="288925" cy="152400"/>
          </a:xfrm>
          <a:custGeom>
            <a:avLst/>
            <a:gdLst>
              <a:gd name="T0" fmla="*/ 124 w 133"/>
              <a:gd name="T1" fmla="*/ 0 h 70"/>
              <a:gd name="T2" fmla="*/ 93 w 133"/>
              <a:gd name="T3" fmla="*/ 30 h 70"/>
              <a:gd name="T4" fmla="*/ 84 w 133"/>
              <a:gd name="T5" fmla="*/ 28 h 70"/>
              <a:gd name="T6" fmla="*/ 65 w 133"/>
              <a:gd name="T7" fmla="*/ 42 h 70"/>
              <a:gd name="T8" fmla="*/ 0 w 133"/>
              <a:gd name="T9" fmla="*/ 42 h 70"/>
              <a:gd name="T10" fmla="*/ 0 w 133"/>
              <a:gd name="T11" fmla="*/ 56 h 70"/>
              <a:gd name="T12" fmla="*/ 65 w 133"/>
              <a:gd name="T13" fmla="*/ 56 h 70"/>
              <a:gd name="T14" fmla="*/ 84 w 133"/>
              <a:gd name="T15" fmla="*/ 70 h 70"/>
              <a:gd name="T16" fmla="*/ 105 w 133"/>
              <a:gd name="T17" fmla="*/ 49 h 70"/>
              <a:gd name="T18" fmla="*/ 103 w 133"/>
              <a:gd name="T19" fmla="*/ 40 h 70"/>
              <a:gd name="T20" fmla="*/ 133 w 133"/>
              <a:gd name="T21" fmla="*/ 9 h 70"/>
              <a:gd name="T22" fmla="*/ 124 w 133"/>
              <a:gd name="T23"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3" h="70">
                <a:moveTo>
                  <a:pt x="124" y="0"/>
                </a:moveTo>
                <a:cubicBezTo>
                  <a:pt x="93" y="30"/>
                  <a:pt x="93" y="30"/>
                  <a:pt x="93" y="30"/>
                </a:cubicBezTo>
                <a:cubicBezTo>
                  <a:pt x="91" y="29"/>
                  <a:pt x="88" y="28"/>
                  <a:pt x="84" y="28"/>
                </a:cubicBezTo>
                <a:cubicBezTo>
                  <a:pt x="75" y="28"/>
                  <a:pt x="67" y="34"/>
                  <a:pt x="65" y="42"/>
                </a:cubicBezTo>
                <a:cubicBezTo>
                  <a:pt x="0" y="42"/>
                  <a:pt x="0" y="42"/>
                  <a:pt x="0" y="42"/>
                </a:cubicBezTo>
                <a:cubicBezTo>
                  <a:pt x="0" y="56"/>
                  <a:pt x="0" y="56"/>
                  <a:pt x="0" y="56"/>
                </a:cubicBezTo>
                <a:cubicBezTo>
                  <a:pt x="65" y="56"/>
                  <a:pt x="65" y="56"/>
                  <a:pt x="65" y="56"/>
                </a:cubicBezTo>
                <a:cubicBezTo>
                  <a:pt x="67" y="64"/>
                  <a:pt x="75" y="70"/>
                  <a:pt x="84" y="70"/>
                </a:cubicBezTo>
                <a:cubicBezTo>
                  <a:pt x="96" y="70"/>
                  <a:pt x="105" y="60"/>
                  <a:pt x="105" y="49"/>
                </a:cubicBezTo>
                <a:cubicBezTo>
                  <a:pt x="105" y="46"/>
                  <a:pt x="104" y="43"/>
                  <a:pt x="103" y="40"/>
                </a:cubicBezTo>
                <a:cubicBezTo>
                  <a:pt x="133" y="9"/>
                  <a:pt x="133" y="9"/>
                  <a:pt x="133" y="9"/>
                </a:cubicBezTo>
                <a:lnTo>
                  <a:pt x="124" y="0"/>
                </a:lnTo>
                <a:close/>
              </a:path>
            </a:pathLst>
          </a:custGeom>
          <a:solidFill>
            <a:srgbClr val="C00000"/>
          </a:solidFill>
          <a:ln>
            <a:noFill/>
          </a:ln>
        </p:spPr>
        <p:txBody>
          <a:bodyPr vert="horz" wrap="square" lIns="91440" tIns="45720" rIns="91440" bIns="45720" numCol="1" anchor="t" anchorCtr="0" compatLnSpc="1"/>
          <a:lstStyle/>
          <a:p>
            <a:endParaRPr lang="id-ID"/>
          </a:p>
        </p:txBody>
      </p:sp>
      <p:grpSp>
        <p:nvGrpSpPr>
          <p:cNvPr id="180" name="Group 126"/>
          <p:cNvGrpSpPr/>
          <p:nvPr/>
        </p:nvGrpSpPr>
        <p:grpSpPr>
          <a:xfrm>
            <a:off x="9090346" y="3915753"/>
            <a:ext cx="454025" cy="431800"/>
            <a:chOff x="8505825" y="3605213"/>
            <a:chExt cx="454025" cy="431800"/>
          </a:xfrm>
          <a:solidFill>
            <a:srgbClr val="C00000"/>
          </a:solidFill>
        </p:grpSpPr>
        <p:sp>
          <p:nvSpPr>
            <p:cNvPr id="181" name="Freeform 50"/>
            <p:cNvSpPr/>
            <p:nvPr/>
          </p:nvSpPr>
          <p:spPr bwMode="auto">
            <a:xfrm>
              <a:off x="8505825" y="3694113"/>
              <a:ext cx="454025" cy="342900"/>
            </a:xfrm>
            <a:custGeom>
              <a:avLst/>
              <a:gdLst>
                <a:gd name="T0" fmla="*/ 146 w 208"/>
                <a:gd name="T1" fmla="*/ 0 h 157"/>
                <a:gd name="T2" fmla="*/ 104 w 208"/>
                <a:gd name="T3" fmla="*/ 15 h 157"/>
                <a:gd name="T4" fmla="*/ 62 w 208"/>
                <a:gd name="T5" fmla="*/ 0 h 157"/>
                <a:gd name="T6" fmla="*/ 0 w 208"/>
                <a:gd name="T7" fmla="*/ 60 h 157"/>
                <a:gd name="T8" fmla="*/ 107 w 208"/>
                <a:gd name="T9" fmla="*/ 157 h 157"/>
                <a:gd name="T10" fmla="*/ 208 w 208"/>
                <a:gd name="T11" fmla="*/ 60 h 157"/>
                <a:gd name="T12" fmla="*/ 146 w 208"/>
                <a:gd name="T13" fmla="*/ 0 h 157"/>
              </a:gdLst>
              <a:ahLst/>
              <a:cxnLst>
                <a:cxn ang="0">
                  <a:pos x="T0" y="T1"/>
                </a:cxn>
                <a:cxn ang="0">
                  <a:pos x="T2" y="T3"/>
                </a:cxn>
                <a:cxn ang="0">
                  <a:pos x="T4" y="T5"/>
                </a:cxn>
                <a:cxn ang="0">
                  <a:pos x="T6" y="T7"/>
                </a:cxn>
                <a:cxn ang="0">
                  <a:pos x="T8" y="T9"/>
                </a:cxn>
                <a:cxn ang="0">
                  <a:pos x="T10" y="T11"/>
                </a:cxn>
                <a:cxn ang="0">
                  <a:pos x="T12" y="T13"/>
                </a:cxn>
              </a:cxnLst>
              <a:rect l="0" t="0" r="r" b="b"/>
              <a:pathLst>
                <a:path w="208" h="157">
                  <a:moveTo>
                    <a:pt x="146" y="0"/>
                  </a:moveTo>
                  <a:cubicBezTo>
                    <a:pt x="130" y="0"/>
                    <a:pt x="115" y="6"/>
                    <a:pt x="104" y="15"/>
                  </a:cubicBezTo>
                  <a:cubicBezTo>
                    <a:pt x="93" y="6"/>
                    <a:pt x="78" y="0"/>
                    <a:pt x="62" y="0"/>
                  </a:cubicBezTo>
                  <a:cubicBezTo>
                    <a:pt x="28" y="0"/>
                    <a:pt x="0" y="27"/>
                    <a:pt x="0" y="60"/>
                  </a:cubicBezTo>
                  <a:cubicBezTo>
                    <a:pt x="0" y="98"/>
                    <a:pt x="31" y="157"/>
                    <a:pt x="107" y="157"/>
                  </a:cubicBezTo>
                  <a:cubicBezTo>
                    <a:pt x="185" y="157"/>
                    <a:pt x="208" y="95"/>
                    <a:pt x="208" y="60"/>
                  </a:cubicBezTo>
                  <a:cubicBezTo>
                    <a:pt x="208" y="27"/>
                    <a:pt x="180" y="0"/>
                    <a:pt x="14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2" name="Freeform 51"/>
            <p:cNvSpPr/>
            <p:nvPr/>
          </p:nvSpPr>
          <p:spPr bwMode="auto">
            <a:xfrm>
              <a:off x="8709025" y="3605213"/>
              <a:ext cx="123825" cy="157163"/>
            </a:xfrm>
            <a:custGeom>
              <a:avLst/>
              <a:gdLst>
                <a:gd name="T0" fmla="*/ 12 w 57"/>
                <a:gd name="T1" fmla="*/ 72 h 72"/>
                <a:gd name="T2" fmla="*/ 27 w 57"/>
                <a:gd name="T3" fmla="*/ 0 h 72"/>
                <a:gd name="T4" fmla="*/ 57 w 57"/>
                <a:gd name="T5" fmla="*/ 6 h 72"/>
                <a:gd name="T6" fmla="*/ 12 w 57"/>
                <a:gd name="T7" fmla="*/ 72 h 72"/>
              </a:gdLst>
              <a:ahLst/>
              <a:cxnLst>
                <a:cxn ang="0">
                  <a:pos x="T0" y="T1"/>
                </a:cxn>
                <a:cxn ang="0">
                  <a:pos x="T2" y="T3"/>
                </a:cxn>
                <a:cxn ang="0">
                  <a:pos x="T4" y="T5"/>
                </a:cxn>
                <a:cxn ang="0">
                  <a:pos x="T6" y="T7"/>
                </a:cxn>
              </a:cxnLst>
              <a:rect l="0" t="0" r="r" b="b"/>
              <a:pathLst>
                <a:path w="57" h="72">
                  <a:moveTo>
                    <a:pt x="12" y="72"/>
                  </a:moveTo>
                  <a:cubicBezTo>
                    <a:pt x="0" y="48"/>
                    <a:pt x="7" y="20"/>
                    <a:pt x="27" y="0"/>
                  </a:cubicBezTo>
                  <a:cubicBezTo>
                    <a:pt x="57" y="6"/>
                    <a:pt x="57" y="6"/>
                    <a:pt x="57" y="6"/>
                  </a:cubicBezTo>
                  <a:cubicBezTo>
                    <a:pt x="29" y="21"/>
                    <a:pt x="12" y="37"/>
                    <a:pt x="12"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183" name="Freeform 52"/>
          <p:cNvSpPr/>
          <p:nvPr/>
        </p:nvSpPr>
        <p:spPr bwMode="auto">
          <a:xfrm>
            <a:off x="7690171" y="1345590"/>
            <a:ext cx="679450" cy="552450"/>
          </a:xfrm>
          <a:custGeom>
            <a:avLst/>
            <a:gdLst>
              <a:gd name="T0" fmla="*/ 312 w 312"/>
              <a:gd name="T1" fmla="*/ 86 h 253"/>
              <a:gd name="T2" fmla="*/ 305 w 312"/>
              <a:gd name="T3" fmla="*/ 75 h 253"/>
              <a:gd name="T4" fmla="*/ 79 w 312"/>
              <a:gd name="T5" fmla="*/ 226 h 253"/>
              <a:gd name="T6" fmla="*/ 28 w 312"/>
              <a:gd name="T7" fmla="*/ 214 h 253"/>
              <a:gd name="T8" fmla="*/ 35 w 312"/>
              <a:gd name="T9" fmla="*/ 162 h 253"/>
              <a:gd name="T10" fmla="*/ 262 w 312"/>
              <a:gd name="T11" fmla="*/ 11 h 253"/>
              <a:gd name="T12" fmla="*/ 254 w 312"/>
              <a:gd name="T13" fmla="*/ 0 h 253"/>
              <a:gd name="T14" fmla="*/ 26 w 312"/>
              <a:gd name="T15" fmla="*/ 153 h 253"/>
              <a:gd name="T16" fmla="*/ 15 w 312"/>
              <a:gd name="T17" fmla="*/ 222 h 253"/>
              <a:gd name="T18" fmla="*/ 83 w 312"/>
              <a:gd name="T19" fmla="*/ 239 h 253"/>
              <a:gd name="T20" fmla="*/ 312 w 312"/>
              <a:gd name="T21" fmla="*/ 86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2" h="253">
                <a:moveTo>
                  <a:pt x="312" y="86"/>
                </a:moveTo>
                <a:cubicBezTo>
                  <a:pt x="305" y="75"/>
                  <a:pt x="305" y="75"/>
                  <a:pt x="305" y="75"/>
                </a:cubicBezTo>
                <a:cubicBezTo>
                  <a:pt x="79" y="226"/>
                  <a:pt x="79" y="226"/>
                  <a:pt x="79" y="226"/>
                </a:cubicBezTo>
                <a:cubicBezTo>
                  <a:pt x="63" y="237"/>
                  <a:pt x="40" y="231"/>
                  <a:pt x="28" y="214"/>
                </a:cubicBezTo>
                <a:cubicBezTo>
                  <a:pt x="16" y="196"/>
                  <a:pt x="19" y="173"/>
                  <a:pt x="35" y="162"/>
                </a:cubicBezTo>
                <a:cubicBezTo>
                  <a:pt x="262" y="11"/>
                  <a:pt x="262" y="11"/>
                  <a:pt x="262" y="11"/>
                </a:cubicBezTo>
                <a:cubicBezTo>
                  <a:pt x="254" y="0"/>
                  <a:pt x="254" y="0"/>
                  <a:pt x="254" y="0"/>
                </a:cubicBezTo>
                <a:cubicBezTo>
                  <a:pt x="26" y="153"/>
                  <a:pt x="26" y="153"/>
                  <a:pt x="26" y="153"/>
                </a:cubicBezTo>
                <a:cubicBezTo>
                  <a:pt x="4" y="167"/>
                  <a:pt x="0" y="198"/>
                  <a:pt x="15" y="222"/>
                </a:cubicBezTo>
                <a:cubicBezTo>
                  <a:pt x="31" y="246"/>
                  <a:pt x="62" y="253"/>
                  <a:pt x="83" y="239"/>
                </a:cubicBezTo>
                <a:lnTo>
                  <a:pt x="312" y="86"/>
                </a:lnTo>
                <a:close/>
              </a:path>
            </a:pathLst>
          </a:custGeom>
          <a:solidFill>
            <a:srgbClr val="C00000"/>
          </a:solidFill>
          <a:ln>
            <a:noFill/>
          </a:ln>
        </p:spPr>
        <p:txBody>
          <a:bodyPr vert="horz" wrap="square" lIns="91440" tIns="45720" rIns="91440" bIns="45720" numCol="1" anchor="t" anchorCtr="0" compatLnSpc="1"/>
          <a:lstStyle/>
          <a:p>
            <a:endParaRPr lang="id-ID"/>
          </a:p>
        </p:txBody>
      </p:sp>
      <p:sp>
        <p:nvSpPr>
          <p:cNvPr id="184" name="Freeform 53"/>
          <p:cNvSpPr/>
          <p:nvPr/>
        </p:nvSpPr>
        <p:spPr bwMode="auto">
          <a:xfrm>
            <a:off x="8206109" y="1315428"/>
            <a:ext cx="187325" cy="257175"/>
          </a:xfrm>
          <a:custGeom>
            <a:avLst/>
            <a:gdLst>
              <a:gd name="T0" fmla="*/ 80 w 86"/>
              <a:gd name="T1" fmla="*/ 115 h 118"/>
              <a:gd name="T2" fmla="*/ 68 w 86"/>
              <a:gd name="T3" fmla="*/ 113 h 118"/>
              <a:gd name="T4" fmla="*/ 3 w 86"/>
              <a:gd name="T5" fmla="*/ 16 h 118"/>
              <a:gd name="T6" fmla="*/ 6 w 86"/>
              <a:gd name="T7" fmla="*/ 3 h 118"/>
              <a:gd name="T8" fmla="*/ 19 w 86"/>
              <a:gd name="T9" fmla="*/ 6 h 118"/>
              <a:gd name="T10" fmla="*/ 83 w 86"/>
              <a:gd name="T11" fmla="*/ 102 h 118"/>
              <a:gd name="T12" fmla="*/ 80 w 86"/>
              <a:gd name="T13" fmla="*/ 115 h 118"/>
            </a:gdLst>
            <a:ahLst/>
            <a:cxnLst>
              <a:cxn ang="0">
                <a:pos x="T0" y="T1"/>
              </a:cxn>
              <a:cxn ang="0">
                <a:pos x="T2" y="T3"/>
              </a:cxn>
              <a:cxn ang="0">
                <a:pos x="T4" y="T5"/>
              </a:cxn>
              <a:cxn ang="0">
                <a:pos x="T6" y="T7"/>
              </a:cxn>
              <a:cxn ang="0">
                <a:pos x="T8" y="T9"/>
              </a:cxn>
              <a:cxn ang="0">
                <a:pos x="T10" y="T11"/>
              </a:cxn>
              <a:cxn ang="0">
                <a:pos x="T12" y="T13"/>
              </a:cxn>
            </a:cxnLst>
            <a:rect l="0" t="0" r="r" b="b"/>
            <a:pathLst>
              <a:path w="86" h="118">
                <a:moveTo>
                  <a:pt x="80" y="115"/>
                </a:moveTo>
                <a:cubicBezTo>
                  <a:pt x="76" y="118"/>
                  <a:pt x="70" y="117"/>
                  <a:pt x="68" y="113"/>
                </a:cubicBezTo>
                <a:cubicBezTo>
                  <a:pt x="3" y="16"/>
                  <a:pt x="3" y="16"/>
                  <a:pt x="3" y="16"/>
                </a:cubicBezTo>
                <a:cubicBezTo>
                  <a:pt x="0" y="12"/>
                  <a:pt x="1" y="6"/>
                  <a:pt x="6" y="3"/>
                </a:cubicBezTo>
                <a:cubicBezTo>
                  <a:pt x="10" y="0"/>
                  <a:pt x="16" y="2"/>
                  <a:pt x="19" y="6"/>
                </a:cubicBezTo>
                <a:cubicBezTo>
                  <a:pt x="83" y="102"/>
                  <a:pt x="83" y="102"/>
                  <a:pt x="83" y="102"/>
                </a:cubicBezTo>
                <a:cubicBezTo>
                  <a:pt x="86" y="107"/>
                  <a:pt x="85" y="112"/>
                  <a:pt x="80" y="115"/>
                </a:cubicBezTo>
                <a:close/>
              </a:path>
            </a:pathLst>
          </a:custGeom>
          <a:solidFill>
            <a:srgbClr val="C00000"/>
          </a:solidFill>
          <a:ln>
            <a:noFill/>
          </a:ln>
        </p:spPr>
        <p:txBody>
          <a:bodyPr vert="horz" wrap="square" lIns="91440" tIns="45720" rIns="91440" bIns="45720" numCol="1" anchor="t" anchorCtr="0" compatLnSpc="1"/>
          <a:lstStyle/>
          <a:p>
            <a:endParaRPr lang="id-ID"/>
          </a:p>
        </p:txBody>
      </p:sp>
      <p:sp>
        <p:nvSpPr>
          <p:cNvPr id="185" name="Freeform 54"/>
          <p:cNvSpPr/>
          <p:nvPr/>
        </p:nvSpPr>
        <p:spPr bwMode="auto">
          <a:xfrm>
            <a:off x="7779071" y="1491640"/>
            <a:ext cx="514350" cy="336550"/>
          </a:xfrm>
          <a:custGeom>
            <a:avLst/>
            <a:gdLst>
              <a:gd name="T0" fmla="*/ 236 w 236"/>
              <a:gd name="T1" fmla="*/ 13 h 154"/>
              <a:gd name="T2" fmla="*/ 227 w 236"/>
              <a:gd name="T3" fmla="*/ 0 h 154"/>
              <a:gd name="T4" fmla="*/ 25 w 236"/>
              <a:gd name="T5" fmla="*/ 135 h 154"/>
              <a:gd name="T6" fmla="*/ 0 w 236"/>
              <a:gd name="T7" fmla="*/ 136 h 154"/>
              <a:gd name="T8" fmla="*/ 1 w 236"/>
              <a:gd name="T9" fmla="*/ 138 h 154"/>
              <a:gd name="T10" fmla="*/ 36 w 236"/>
              <a:gd name="T11" fmla="*/ 146 h 154"/>
              <a:gd name="T12" fmla="*/ 236 w 236"/>
              <a:gd name="T13" fmla="*/ 13 h 154"/>
            </a:gdLst>
            <a:ahLst/>
            <a:cxnLst>
              <a:cxn ang="0">
                <a:pos x="T0" y="T1"/>
              </a:cxn>
              <a:cxn ang="0">
                <a:pos x="T2" y="T3"/>
              </a:cxn>
              <a:cxn ang="0">
                <a:pos x="T4" y="T5"/>
              </a:cxn>
              <a:cxn ang="0">
                <a:pos x="T6" y="T7"/>
              </a:cxn>
              <a:cxn ang="0">
                <a:pos x="T8" y="T9"/>
              </a:cxn>
              <a:cxn ang="0">
                <a:pos x="T10" y="T11"/>
              </a:cxn>
              <a:cxn ang="0">
                <a:pos x="T12" y="T13"/>
              </a:cxn>
            </a:cxnLst>
            <a:rect l="0" t="0" r="r" b="b"/>
            <a:pathLst>
              <a:path w="236" h="154">
                <a:moveTo>
                  <a:pt x="236" y="13"/>
                </a:moveTo>
                <a:cubicBezTo>
                  <a:pt x="227" y="0"/>
                  <a:pt x="227" y="0"/>
                  <a:pt x="227" y="0"/>
                </a:cubicBezTo>
                <a:cubicBezTo>
                  <a:pt x="25" y="135"/>
                  <a:pt x="25" y="135"/>
                  <a:pt x="25" y="135"/>
                </a:cubicBezTo>
                <a:cubicBezTo>
                  <a:pt x="17" y="140"/>
                  <a:pt x="8" y="140"/>
                  <a:pt x="0" y="136"/>
                </a:cubicBezTo>
                <a:cubicBezTo>
                  <a:pt x="0" y="137"/>
                  <a:pt x="0" y="137"/>
                  <a:pt x="1" y="138"/>
                </a:cubicBezTo>
                <a:cubicBezTo>
                  <a:pt x="9" y="150"/>
                  <a:pt x="25" y="154"/>
                  <a:pt x="36" y="146"/>
                </a:cubicBezTo>
                <a:lnTo>
                  <a:pt x="236" y="13"/>
                </a:lnTo>
                <a:close/>
              </a:path>
            </a:pathLst>
          </a:custGeom>
          <a:solidFill>
            <a:srgbClr val="C00000"/>
          </a:solidFill>
          <a:ln>
            <a:noFill/>
          </a:ln>
        </p:spPr>
        <p:txBody>
          <a:bodyPr vert="horz" wrap="square" lIns="91440" tIns="45720" rIns="91440" bIns="45720" numCol="1" anchor="t" anchorCtr="0" compatLnSpc="1"/>
          <a:lstStyle/>
          <a:p>
            <a:endParaRPr lang="id-ID"/>
          </a:p>
        </p:txBody>
      </p:sp>
      <p:sp>
        <p:nvSpPr>
          <p:cNvPr id="186" name="Freeform 55"/>
          <p:cNvSpPr>
            <a:spLocks noEditPoints="1"/>
          </p:cNvSpPr>
          <p:nvPr/>
        </p:nvSpPr>
        <p:spPr bwMode="auto">
          <a:xfrm>
            <a:off x="7359971" y="1786915"/>
            <a:ext cx="296863" cy="520700"/>
          </a:xfrm>
          <a:custGeom>
            <a:avLst/>
            <a:gdLst>
              <a:gd name="T0" fmla="*/ 59 w 136"/>
              <a:gd name="T1" fmla="*/ 203 h 239"/>
              <a:gd name="T2" fmla="*/ 54 w 136"/>
              <a:gd name="T3" fmla="*/ 203 h 239"/>
              <a:gd name="T4" fmla="*/ 54 w 136"/>
              <a:gd name="T5" fmla="*/ 239 h 239"/>
              <a:gd name="T6" fmla="*/ 72 w 136"/>
              <a:gd name="T7" fmla="*/ 226 h 239"/>
              <a:gd name="T8" fmla="*/ 59 w 136"/>
              <a:gd name="T9" fmla="*/ 203 h 239"/>
              <a:gd name="T10" fmla="*/ 54 w 136"/>
              <a:gd name="T11" fmla="*/ 187 h 239"/>
              <a:gd name="T12" fmla="*/ 54 w 136"/>
              <a:gd name="T13" fmla="*/ 82 h 239"/>
              <a:gd name="T14" fmla="*/ 81 w 136"/>
              <a:gd name="T15" fmla="*/ 74 h 239"/>
              <a:gd name="T16" fmla="*/ 97 w 136"/>
              <a:gd name="T17" fmla="*/ 13 h 239"/>
              <a:gd name="T18" fmla="*/ 114 w 136"/>
              <a:gd name="T19" fmla="*/ 2 h 239"/>
              <a:gd name="T20" fmla="*/ 124 w 136"/>
              <a:gd name="T21" fmla="*/ 20 h 239"/>
              <a:gd name="T22" fmla="*/ 109 w 136"/>
              <a:gd name="T23" fmla="*/ 81 h 239"/>
              <a:gd name="T24" fmla="*/ 130 w 136"/>
              <a:gd name="T25" fmla="*/ 134 h 239"/>
              <a:gd name="T26" fmla="*/ 122 w 136"/>
              <a:gd name="T27" fmla="*/ 164 h 239"/>
              <a:gd name="T28" fmla="*/ 122 w 136"/>
              <a:gd name="T29" fmla="*/ 164 h 239"/>
              <a:gd name="T30" fmla="*/ 136 w 136"/>
              <a:gd name="T31" fmla="*/ 187 h 239"/>
              <a:gd name="T32" fmla="*/ 131 w 136"/>
              <a:gd name="T33" fmla="*/ 207 h 239"/>
              <a:gd name="T34" fmla="*/ 54 w 136"/>
              <a:gd name="T35" fmla="*/ 187 h 239"/>
              <a:gd name="T36" fmla="*/ 54 w 136"/>
              <a:gd name="T37" fmla="*/ 203 h 239"/>
              <a:gd name="T38" fmla="*/ 36 w 136"/>
              <a:gd name="T39" fmla="*/ 216 h 239"/>
              <a:gd name="T40" fmla="*/ 50 w 136"/>
              <a:gd name="T41" fmla="*/ 239 h 239"/>
              <a:gd name="T42" fmla="*/ 54 w 136"/>
              <a:gd name="T43" fmla="*/ 239 h 239"/>
              <a:gd name="T44" fmla="*/ 54 w 136"/>
              <a:gd name="T45" fmla="*/ 203 h 239"/>
              <a:gd name="T46" fmla="*/ 54 w 136"/>
              <a:gd name="T47" fmla="*/ 82 h 239"/>
              <a:gd name="T48" fmla="*/ 54 w 136"/>
              <a:gd name="T49" fmla="*/ 187 h 239"/>
              <a:gd name="T50" fmla="*/ 0 w 136"/>
              <a:gd name="T51" fmla="*/ 173 h 239"/>
              <a:gd name="T52" fmla="*/ 5 w 136"/>
              <a:gd name="T53" fmla="*/ 152 h 239"/>
              <a:gd name="T54" fmla="*/ 29 w 136"/>
              <a:gd name="T55" fmla="*/ 140 h 239"/>
              <a:gd name="T56" fmla="*/ 37 w 136"/>
              <a:gd name="T57" fmla="*/ 109 h 239"/>
              <a:gd name="T58" fmla="*/ 54 w 136"/>
              <a:gd name="T59" fmla="*/ 82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6" h="239">
                <a:moveTo>
                  <a:pt x="59" y="203"/>
                </a:moveTo>
                <a:cubicBezTo>
                  <a:pt x="57" y="203"/>
                  <a:pt x="56" y="203"/>
                  <a:pt x="54" y="203"/>
                </a:cubicBezTo>
                <a:cubicBezTo>
                  <a:pt x="54" y="239"/>
                  <a:pt x="54" y="239"/>
                  <a:pt x="54" y="239"/>
                </a:cubicBezTo>
                <a:cubicBezTo>
                  <a:pt x="62" y="239"/>
                  <a:pt x="70" y="234"/>
                  <a:pt x="72" y="226"/>
                </a:cubicBezTo>
                <a:cubicBezTo>
                  <a:pt x="74" y="216"/>
                  <a:pt x="69" y="206"/>
                  <a:pt x="59" y="203"/>
                </a:cubicBezTo>
                <a:close/>
                <a:moveTo>
                  <a:pt x="54" y="187"/>
                </a:moveTo>
                <a:cubicBezTo>
                  <a:pt x="54" y="82"/>
                  <a:pt x="54" y="82"/>
                  <a:pt x="54" y="82"/>
                </a:cubicBezTo>
                <a:cubicBezTo>
                  <a:pt x="62" y="76"/>
                  <a:pt x="71" y="74"/>
                  <a:pt x="81" y="74"/>
                </a:cubicBezTo>
                <a:cubicBezTo>
                  <a:pt x="97" y="13"/>
                  <a:pt x="97" y="13"/>
                  <a:pt x="97" y="13"/>
                </a:cubicBezTo>
                <a:cubicBezTo>
                  <a:pt x="99" y="5"/>
                  <a:pt x="107" y="0"/>
                  <a:pt x="114" y="2"/>
                </a:cubicBezTo>
                <a:cubicBezTo>
                  <a:pt x="122" y="4"/>
                  <a:pt x="126" y="12"/>
                  <a:pt x="124" y="20"/>
                </a:cubicBezTo>
                <a:cubicBezTo>
                  <a:pt x="109" y="81"/>
                  <a:pt x="109" y="81"/>
                  <a:pt x="109" y="81"/>
                </a:cubicBezTo>
                <a:cubicBezTo>
                  <a:pt x="125" y="90"/>
                  <a:pt x="136" y="109"/>
                  <a:pt x="130" y="134"/>
                </a:cubicBezTo>
                <a:cubicBezTo>
                  <a:pt x="130" y="134"/>
                  <a:pt x="125" y="154"/>
                  <a:pt x="122" y="164"/>
                </a:cubicBezTo>
                <a:cubicBezTo>
                  <a:pt x="122" y="164"/>
                  <a:pt x="122" y="164"/>
                  <a:pt x="122" y="164"/>
                </a:cubicBezTo>
                <a:cubicBezTo>
                  <a:pt x="118" y="178"/>
                  <a:pt x="136" y="187"/>
                  <a:pt x="136" y="187"/>
                </a:cubicBezTo>
                <a:cubicBezTo>
                  <a:pt x="131" y="207"/>
                  <a:pt x="131" y="207"/>
                  <a:pt x="131" y="207"/>
                </a:cubicBezTo>
                <a:lnTo>
                  <a:pt x="54" y="187"/>
                </a:lnTo>
                <a:close/>
                <a:moveTo>
                  <a:pt x="54" y="203"/>
                </a:moveTo>
                <a:cubicBezTo>
                  <a:pt x="46" y="203"/>
                  <a:pt x="38" y="208"/>
                  <a:pt x="36" y="216"/>
                </a:cubicBezTo>
                <a:cubicBezTo>
                  <a:pt x="34" y="226"/>
                  <a:pt x="40" y="236"/>
                  <a:pt x="50" y="239"/>
                </a:cubicBezTo>
                <a:cubicBezTo>
                  <a:pt x="51" y="239"/>
                  <a:pt x="53" y="239"/>
                  <a:pt x="54" y="239"/>
                </a:cubicBezTo>
                <a:cubicBezTo>
                  <a:pt x="54" y="203"/>
                  <a:pt x="54" y="203"/>
                  <a:pt x="54" y="203"/>
                </a:cubicBezTo>
                <a:close/>
                <a:moveTo>
                  <a:pt x="54" y="82"/>
                </a:moveTo>
                <a:cubicBezTo>
                  <a:pt x="54" y="187"/>
                  <a:pt x="54" y="187"/>
                  <a:pt x="54" y="187"/>
                </a:cubicBezTo>
                <a:cubicBezTo>
                  <a:pt x="0" y="173"/>
                  <a:pt x="0" y="173"/>
                  <a:pt x="0" y="173"/>
                </a:cubicBezTo>
                <a:cubicBezTo>
                  <a:pt x="5" y="152"/>
                  <a:pt x="5" y="152"/>
                  <a:pt x="5" y="152"/>
                </a:cubicBezTo>
                <a:cubicBezTo>
                  <a:pt x="5" y="152"/>
                  <a:pt x="25" y="154"/>
                  <a:pt x="29" y="140"/>
                </a:cubicBezTo>
                <a:cubicBezTo>
                  <a:pt x="32" y="128"/>
                  <a:pt x="37" y="109"/>
                  <a:pt x="37" y="109"/>
                </a:cubicBezTo>
                <a:cubicBezTo>
                  <a:pt x="40" y="97"/>
                  <a:pt x="46" y="88"/>
                  <a:pt x="54" y="82"/>
                </a:cubicBezTo>
                <a:close/>
              </a:path>
            </a:pathLst>
          </a:custGeom>
          <a:solidFill>
            <a:srgbClr val="C00000"/>
          </a:solidFill>
          <a:ln>
            <a:noFill/>
          </a:ln>
        </p:spPr>
        <p:txBody>
          <a:bodyPr vert="horz" wrap="square" lIns="91440" tIns="45720" rIns="91440" bIns="45720" numCol="1" anchor="t" anchorCtr="0" compatLnSpc="1"/>
          <a:lstStyle/>
          <a:p>
            <a:endParaRPr lang="id-ID"/>
          </a:p>
        </p:txBody>
      </p:sp>
      <p:sp>
        <p:nvSpPr>
          <p:cNvPr id="187" name="Freeform 56"/>
          <p:cNvSpPr>
            <a:spLocks noEditPoints="1"/>
          </p:cNvSpPr>
          <p:nvPr/>
        </p:nvSpPr>
        <p:spPr bwMode="auto">
          <a:xfrm>
            <a:off x="7090096" y="2877528"/>
            <a:ext cx="555625" cy="604838"/>
          </a:xfrm>
          <a:custGeom>
            <a:avLst/>
            <a:gdLst>
              <a:gd name="T0" fmla="*/ 198 w 255"/>
              <a:gd name="T1" fmla="*/ 128 h 277"/>
              <a:gd name="T2" fmla="*/ 191 w 255"/>
              <a:gd name="T3" fmla="*/ 158 h 277"/>
              <a:gd name="T4" fmla="*/ 191 w 255"/>
              <a:gd name="T5" fmla="*/ 185 h 277"/>
              <a:gd name="T6" fmla="*/ 196 w 255"/>
              <a:gd name="T7" fmla="*/ 187 h 277"/>
              <a:gd name="T8" fmla="*/ 218 w 255"/>
              <a:gd name="T9" fmla="*/ 218 h 277"/>
              <a:gd name="T10" fmla="*/ 191 w 255"/>
              <a:gd name="T11" fmla="*/ 201 h 277"/>
              <a:gd name="T12" fmla="*/ 191 w 255"/>
              <a:gd name="T13" fmla="*/ 55 h 277"/>
              <a:gd name="T14" fmla="*/ 218 w 255"/>
              <a:gd name="T15" fmla="*/ 38 h 277"/>
              <a:gd name="T16" fmla="*/ 196 w 255"/>
              <a:gd name="T17" fmla="*/ 69 h 277"/>
              <a:gd name="T18" fmla="*/ 191 w 255"/>
              <a:gd name="T19" fmla="*/ 71 h 277"/>
              <a:gd name="T20" fmla="*/ 249 w 255"/>
              <a:gd name="T21" fmla="*/ 121 h 277"/>
              <a:gd name="T22" fmla="*/ 211 w 255"/>
              <a:gd name="T23" fmla="*/ 128 h 277"/>
              <a:gd name="T24" fmla="*/ 249 w 255"/>
              <a:gd name="T25" fmla="*/ 134 h 277"/>
              <a:gd name="T26" fmla="*/ 249 w 255"/>
              <a:gd name="T27" fmla="*/ 121 h 277"/>
              <a:gd name="T28" fmla="*/ 132 w 255"/>
              <a:gd name="T29" fmla="*/ 277 h 277"/>
              <a:gd name="T30" fmla="*/ 167 w 255"/>
              <a:gd name="T31" fmla="*/ 186 h 277"/>
              <a:gd name="T32" fmla="*/ 191 w 255"/>
              <a:gd name="T33" fmla="*/ 98 h 277"/>
              <a:gd name="T34" fmla="*/ 127 w 255"/>
              <a:gd name="T35" fmla="*/ 72 h 277"/>
              <a:gd name="T36" fmla="*/ 183 w 255"/>
              <a:gd name="T37" fmla="*/ 128 h 277"/>
              <a:gd name="T38" fmla="*/ 156 w 255"/>
              <a:gd name="T39" fmla="*/ 176 h 277"/>
              <a:gd name="T40" fmla="*/ 153 w 255"/>
              <a:gd name="T41" fmla="*/ 214 h 277"/>
              <a:gd name="T42" fmla="*/ 127 w 255"/>
              <a:gd name="T43" fmla="*/ 277 h 277"/>
              <a:gd name="T44" fmla="*/ 191 w 255"/>
              <a:gd name="T45" fmla="*/ 71 h 277"/>
              <a:gd name="T46" fmla="*/ 186 w 255"/>
              <a:gd name="T47" fmla="*/ 60 h 277"/>
              <a:gd name="T48" fmla="*/ 191 w 255"/>
              <a:gd name="T49" fmla="*/ 185 h 277"/>
              <a:gd name="T50" fmla="*/ 186 w 255"/>
              <a:gd name="T51" fmla="*/ 196 h 277"/>
              <a:gd name="T52" fmla="*/ 191 w 255"/>
              <a:gd name="T53" fmla="*/ 185 h 277"/>
              <a:gd name="T54" fmla="*/ 127 w 255"/>
              <a:gd name="T55" fmla="*/ 0 h 277"/>
              <a:gd name="T56" fmla="*/ 134 w 255"/>
              <a:gd name="T57" fmla="*/ 7 h 277"/>
              <a:gd name="T58" fmla="*/ 128 w 255"/>
              <a:gd name="T59" fmla="*/ 45 h 277"/>
              <a:gd name="T60" fmla="*/ 127 w 255"/>
              <a:gd name="T61" fmla="*/ 45 h 277"/>
              <a:gd name="T62" fmla="*/ 64 w 255"/>
              <a:gd name="T63" fmla="*/ 97 h 277"/>
              <a:gd name="T64" fmla="*/ 89 w 255"/>
              <a:gd name="T65" fmla="*/ 187 h 277"/>
              <a:gd name="T66" fmla="*/ 124 w 255"/>
              <a:gd name="T67" fmla="*/ 277 h 277"/>
              <a:gd name="T68" fmla="*/ 127 w 255"/>
              <a:gd name="T69" fmla="*/ 214 h 277"/>
              <a:gd name="T70" fmla="*/ 103 w 255"/>
              <a:gd name="T71" fmla="*/ 183 h 277"/>
              <a:gd name="T72" fmla="*/ 71 w 255"/>
              <a:gd name="T73" fmla="*/ 128 h 277"/>
              <a:gd name="T74" fmla="*/ 127 w 255"/>
              <a:gd name="T75" fmla="*/ 72 h 277"/>
              <a:gd name="T76" fmla="*/ 127 w 255"/>
              <a:gd name="T77" fmla="*/ 57 h 277"/>
              <a:gd name="T78" fmla="*/ 127 w 255"/>
              <a:gd name="T79" fmla="*/ 0 h 277"/>
              <a:gd name="T80" fmla="*/ 121 w 255"/>
              <a:gd name="T81" fmla="*/ 38 h 277"/>
              <a:gd name="T82" fmla="*/ 127 w 255"/>
              <a:gd name="T83" fmla="*/ 0 h 277"/>
              <a:gd name="T84" fmla="*/ 64 w 255"/>
              <a:gd name="T85" fmla="*/ 185 h 277"/>
              <a:gd name="T86" fmla="*/ 69 w 255"/>
              <a:gd name="T87" fmla="*/ 196 h 277"/>
              <a:gd name="T88" fmla="*/ 64 w 255"/>
              <a:gd name="T89" fmla="*/ 71 h 277"/>
              <a:gd name="T90" fmla="*/ 69 w 255"/>
              <a:gd name="T91" fmla="*/ 60 h 277"/>
              <a:gd name="T92" fmla="*/ 64 w 255"/>
              <a:gd name="T93" fmla="*/ 71 h 277"/>
              <a:gd name="T94" fmla="*/ 57 w 255"/>
              <a:gd name="T95" fmla="*/ 128 h 277"/>
              <a:gd name="T96" fmla="*/ 64 w 255"/>
              <a:gd name="T97" fmla="*/ 97 h 277"/>
              <a:gd name="T98" fmla="*/ 64 w 255"/>
              <a:gd name="T99" fmla="*/ 71 h 277"/>
              <a:gd name="T100" fmla="*/ 60 w 255"/>
              <a:gd name="T101" fmla="*/ 69 h 277"/>
              <a:gd name="T102" fmla="*/ 38 w 255"/>
              <a:gd name="T103" fmla="*/ 38 h 277"/>
              <a:gd name="T104" fmla="*/ 64 w 255"/>
              <a:gd name="T105" fmla="*/ 55 h 277"/>
              <a:gd name="T106" fmla="*/ 64 w 255"/>
              <a:gd name="T107" fmla="*/ 201 h 277"/>
              <a:gd name="T108" fmla="*/ 38 w 255"/>
              <a:gd name="T109" fmla="*/ 218 h 277"/>
              <a:gd name="T110" fmla="*/ 60 w 255"/>
              <a:gd name="T111" fmla="*/ 187 h 277"/>
              <a:gd name="T112" fmla="*/ 64 w 255"/>
              <a:gd name="T113" fmla="*/ 185 h 277"/>
              <a:gd name="T114" fmla="*/ 45 w 255"/>
              <a:gd name="T115" fmla="*/ 128 h 277"/>
              <a:gd name="T116" fmla="*/ 7 w 255"/>
              <a:gd name="T117" fmla="*/ 121 h 277"/>
              <a:gd name="T118" fmla="*/ 7 w 255"/>
              <a:gd name="T119" fmla="*/ 134 h 277"/>
              <a:gd name="T120" fmla="*/ 45 w 255"/>
              <a:gd name="T121" fmla="*/ 128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5" h="277">
                <a:moveTo>
                  <a:pt x="191" y="158"/>
                </a:moveTo>
                <a:cubicBezTo>
                  <a:pt x="195" y="149"/>
                  <a:pt x="198" y="139"/>
                  <a:pt x="198" y="128"/>
                </a:cubicBezTo>
                <a:cubicBezTo>
                  <a:pt x="198" y="117"/>
                  <a:pt x="195" y="107"/>
                  <a:pt x="191" y="98"/>
                </a:cubicBezTo>
                <a:cubicBezTo>
                  <a:pt x="191" y="158"/>
                  <a:pt x="191" y="158"/>
                  <a:pt x="191" y="158"/>
                </a:cubicBezTo>
                <a:close/>
                <a:moveTo>
                  <a:pt x="191" y="201"/>
                </a:moveTo>
                <a:cubicBezTo>
                  <a:pt x="191" y="185"/>
                  <a:pt x="191" y="185"/>
                  <a:pt x="191" y="185"/>
                </a:cubicBezTo>
                <a:cubicBezTo>
                  <a:pt x="193" y="185"/>
                  <a:pt x="194" y="185"/>
                  <a:pt x="196" y="187"/>
                </a:cubicBezTo>
                <a:cubicBezTo>
                  <a:pt x="196" y="187"/>
                  <a:pt x="196" y="187"/>
                  <a:pt x="196" y="187"/>
                </a:cubicBezTo>
                <a:cubicBezTo>
                  <a:pt x="218" y="209"/>
                  <a:pt x="218" y="209"/>
                  <a:pt x="218" y="209"/>
                </a:cubicBezTo>
                <a:cubicBezTo>
                  <a:pt x="220" y="211"/>
                  <a:pt x="220" y="216"/>
                  <a:pt x="218" y="218"/>
                </a:cubicBezTo>
                <a:cubicBezTo>
                  <a:pt x="215" y="221"/>
                  <a:pt x="211" y="221"/>
                  <a:pt x="209" y="218"/>
                </a:cubicBezTo>
                <a:cubicBezTo>
                  <a:pt x="191" y="201"/>
                  <a:pt x="191" y="201"/>
                  <a:pt x="191" y="201"/>
                </a:cubicBezTo>
                <a:close/>
                <a:moveTo>
                  <a:pt x="191" y="71"/>
                </a:moveTo>
                <a:cubicBezTo>
                  <a:pt x="191" y="55"/>
                  <a:pt x="191" y="55"/>
                  <a:pt x="191" y="55"/>
                </a:cubicBezTo>
                <a:cubicBezTo>
                  <a:pt x="209" y="38"/>
                  <a:pt x="209" y="38"/>
                  <a:pt x="209" y="38"/>
                </a:cubicBezTo>
                <a:cubicBezTo>
                  <a:pt x="211" y="35"/>
                  <a:pt x="215" y="35"/>
                  <a:pt x="218" y="38"/>
                </a:cubicBezTo>
                <a:cubicBezTo>
                  <a:pt x="220" y="40"/>
                  <a:pt x="220" y="44"/>
                  <a:pt x="218" y="47"/>
                </a:cubicBezTo>
                <a:cubicBezTo>
                  <a:pt x="196" y="69"/>
                  <a:pt x="196" y="69"/>
                  <a:pt x="196" y="69"/>
                </a:cubicBezTo>
                <a:cubicBezTo>
                  <a:pt x="196" y="69"/>
                  <a:pt x="196" y="69"/>
                  <a:pt x="196" y="69"/>
                </a:cubicBezTo>
                <a:cubicBezTo>
                  <a:pt x="194" y="71"/>
                  <a:pt x="193" y="71"/>
                  <a:pt x="191" y="71"/>
                </a:cubicBezTo>
                <a:close/>
                <a:moveTo>
                  <a:pt x="249" y="121"/>
                </a:moveTo>
                <a:cubicBezTo>
                  <a:pt x="249" y="121"/>
                  <a:pt x="249" y="121"/>
                  <a:pt x="249" y="121"/>
                </a:cubicBezTo>
                <a:cubicBezTo>
                  <a:pt x="217" y="121"/>
                  <a:pt x="217" y="121"/>
                  <a:pt x="217" y="121"/>
                </a:cubicBezTo>
                <a:cubicBezTo>
                  <a:pt x="214" y="121"/>
                  <a:pt x="211" y="124"/>
                  <a:pt x="211" y="128"/>
                </a:cubicBezTo>
                <a:cubicBezTo>
                  <a:pt x="211" y="132"/>
                  <a:pt x="214" y="134"/>
                  <a:pt x="217" y="134"/>
                </a:cubicBezTo>
                <a:cubicBezTo>
                  <a:pt x="249" y="134"/>
                  <a:pt x="249" y="134"/>
                  <a:pt x="249" y="134"/>
                </a:cubicBezTo>
                <a:cubicBezTo>
                  <a:pt x="252" y="134"/>
                  <a:pt x="255" y="132"/>
                  <a:pt x="255" y="128"/>
                </a:cubicBezTo>
                <a:cubicBezTo>
                  <a:pt x="255" y="124"/>
                  <a:pt x="252" y="121"/>
                  <a:pt x="249" y="121"/>
                </a:cubicBezTo>
                <a:close/>
                <a:moveTo>
                  <a:pt x="127" y="277"/>
                </a:moveTo>
                <a:cubicBezTo>
                  <a:pt x="132" y="277"/>
                  <a:pt x="132" y="277"/>
                  <a:pt x="132" y="277"/>
                </a:cubicBezTo>
                <a:cubicBezTo>
                  <a:pt x="151" y="277"/>
                  <a:pt x="167" y="262"/>
                  <a:pt x="167" y="242"/>
                </a:cubicBezTo>
                <a:cubicBezTo>
                  <a:pt x="167" y="186"/>
                  <a:pt x="167" y="186"/>
                  <a:pt x="167" y="186"/>
                </a:cubicBezTo>
                <a:cubicBezTo>
                  <a:pt x="177" y="179"/>
                  <a:pt x="186" y="169"/>
                  <a:pt x="191" y="158"/>
                </a:cubicBezTo>
                <a:cubicBezTo>
                  <a:pt x="191" y="98"/>
                  <a:pt x="191" y="98"/>
                  <a:pt x="191" y="98"/>
                </a:cubicBezTo>
                <a:cubicBezTo>
                  <a:pt x="180" y="74"/>
                  <a:pt x="156" y="57"/>
                  <a:pt x="127" y="57"/>
                </a:cubicBezTo>
                <a:cubicBezTo>
                  <a:pt x="127" y="72"/>
                  <a:pt x="127" y="72"/>
                  <a:pt x="127" y="72"/>
                </a:cubicBezTo>
                <a:cubicBezTo>
                  <a:pt x="143" y="72"/>
                  <a:pt x="157" y="78"/>
                  <a:pt x="167" y="88"/>
                </a:cubicBezTo>
                <a:cubicBezTo>
                  <a:pt x="177" y="98"/>
                  <a:pt x="183" y="112"/>
                  <a:pt x="183" y="128"/>
                </a:cubicBezTo>
                <a:cubicBezTo>
                  <a:pt x="183" y="148"/>
                  <a:pt x="172" y="166"/>
                  <a:pt x="156" y="176"/>
                </a:cubicBezTo>
                <a:cubicBezTo>
                  <a:pt x="156" y="176"/>
                  <a:pt x="156" y="176"/>
                  <a:pt x="156" y="176"/>
                </a:cubicBezTo>
                <a:cubicBezTo>
                  <a:pt x="154" y="177"/>
                  <a:pt x="153" y="180"/>
                  <a:pt x="153" y="182"/>
                </a:cubicBezTo>
                <a:cubicBezTo>
                  <a:pt x="153" y="214"/>
                  <a:pt x="153" y="214"/>
                  <a:pt x="153" y="214"/>
                </a:cubicBezTo>
                <a:cubicBezTo>
                  <a:pt x="127" y="214"/>
                  <a:pt x="127" y="214"/>
                  <a:pt x="127" y="214"/>
                </a:cubicBezTo>
                <a:cubicBezTo>
                  <a:pt x="127" y="277"/>
                  <a:pt x="127" y="277"/>
                  <a:pt x="127" y="277"/>
                </a:cubicBezTo>
                <a:close/>
                <a:moveTo>
                  <a:pt x="191" y="55"/>
                </a:moveTo>
                <a:cubicBezTo>
                  <a:pt x="191" y="71"/>
                  <a:pt x="191" y="71"/>
                  <a:pt x="191" y="71"/>
                </a:cubicBezTo>
                <a:cubicBezTo>
                  <a:pt x="189" y="71"/>
                  <a:pt x="188" y="71"/>
                  <a:pt x="186" y="69"/>
                </a:cubicBezTo>
                <a:cubicBezTo>
                  <a:pt x="184" y="67"/>
                  <a:pt x="184" y="63"/>
                  <a:pt x="186" y="60"/>
                </a:cubicBezTo>
                <a:cubicBezTo>
                  <a:pt x="191" y="55"/>
                  <a:pt x="191" y="55"/>
                  <a:pt x="191" y="55"/>
                </a:cubicBezTo>
                <a:close/>
                <a:moveTo>
                  <a:pt x="191" y="185"/>
                </a:moveTo>
                <a:cubicBezTo>
                  <a:pt x="191" y="201"/>
                  <a:pt x="191" y="201"/>
                  <a:pt x="191" y="201"/>
                </a:cubicBezTo>
                <a:cubicBezTo>
                  <a:pt x="186" y="196"/>
                  <a:pt x="186" y="196"/>
                  <a:pt x="186" y="196"/>
                </a:cubicBezTo>
                <a:cubicBezTo>
                  <a:pt x="184" y="193"/>
                  <a:pt x="184" y="189"/>
                  <a:pt x="186" y="187"/>
                </a:cubicBezTo>
                <a:cubicBezTo>
                  <a:pt x="188" y="185"/>
                  <a:pt x="189" y="185"/>
                  <a:pt x="191" y="185"/>
                </a:cubicBezTo>
                <a:close/>
                <a:moveTo>
                  <a:pt x="127" y="45"/>
                </a:moveTo>
                <a:cubicBezTo>
                  <a:pt x="127" y="0"/>
                  <a:pt x="127" y="0"/>
                  <a:pt x="127" y="0"/>
                </a:cubicBezTo>
                <a:cubicBezTo>
                  <a:pt x="127" y="0"/>
                  <a:pt x="128" y="0"/>
                  <a:pt x="128" y="0"/>
                </a:cubicBezTo>
                <a:cubicBezTo>
                  <a:pt x="131" y="0"/>
                  <a:pt x="134" y="3"/>
                  <a:pt x="134" y="7"/>
                </a:cubicBezTo>
                <a:cubicBezTo>
                  <a:pt x="134" y="38"/>
                  <a:pt x="134" y="38"/>
                  <a:pt x="134" y="38"/>
                </a:cubicBezTo>
                <a:cubicBezTo>
                  <a:pt x="134" y="42"/>
                  <a:pt x="131" y="45"/>
                  <a:pt x="128" y="45"/>
                </a:cubicBezTo>
                <a:cubicBezTo>
                  <a:pt x="128" y="45"/>
                  <a:pt x="128" y="45"/>
                  <a:pt x="128" y="45"/>
                </a:cubicBezTo>
                <a:cubicBezTo>
                  <a:pt x="128" y="45"/>
                  <a:pt x="127" y="45"/>
                  <a:pt x="127" y="45"/>
                </a:cubicBezTo>
                <a:close/>
                <a:moveTo>
                  <a:pt x="127" y="57"/>
                </a:moveTo>
                <a:cubicBezTo>
                  <a:pt x="99" y="57"/>
                  <a:pt x="75" y="74"/>
                  <a:pt x="64" y="97"/>
                </a:cubicBezTo>
                <a:cubicBezTo>
                  <a:pt x="64" y="159"/>
                  <a:pt x="64" y="159"/>
                  <a:pt x="64" y="159"/>
                </a:cubicBezTo>
                <a:cubicBezTo>
                  <a:pt x="70" y="170"/>
                  <a:pt x="78" y="180"/>
                  <a:pt x="89" y="187"/>
                </a:cubicBezTo>
                <a:cubicBezTo>
                  <a:pt x="89" y="242"/>
                  <a:pt x="89" y="242"/>
                  <a:pt x="89" y="242"/>
                </a:cubicBezTo>
                <a:cubicBezTo>
                  <a:pt x="89" y="262"/>
                  <a:pt x="104" y="277"/>
                  <a:pt x="124" y="277"/>
                </a:cubicBezTo>
                <a:cubicBezTo>
                  <a:pt x="127" y="277"/>
                  <a:pt x="127" y="277"/>
                  <a:pt x="127" y="277"/>
                </a:cubicBezTo>
                <a:cubicBezTo>
                  <a:pt x="127" y="214"/>
                  <a:pt x="127" y="214"/>
                  <a:pt x="127" y="214"/>
                </a:cubicBezTo>
                <a:cubicBezTo>
                  <a:pt x="103" y="214"/>
                  <a:pt x="103" y="214"/>
                  <a:pt x="103" y="214"/>
                </a:cubicBezTo>
                <a:cubicBezTo>
                  <a:pt x="103" y="183"/>
                  <a:pt x="103" y="183"/>
                  <a:pt x="103" y="183"/>
                </a:cubicBezTo>
                <a:cubicBezTo>
                  <a:pt x="103" y="180"/>
                  <a:pt x="102" y="178"/>
                  <a:pt x="100" y="176"/>
                </a:cubicBezTo>
                <a:cubicBezTo>
                  <a:pt x="83" y="167"/>
                  <a:pt x="71" y="149"/>
                  <a:pt x="71" y="128"/>
                </a:cubicBezTo>
                <a:cubicBezTo>
                  <a:pt x="71" y="112"/>
                  <a:pt x="78" y="98"/>
                  <a:pt x="88" y="88"/>
                </a:cubicBezTo>
                <a:cubicBezTo>
                  <a:pt x="98" y="78"/>
                  <a:pt x="112" y="72"/>
                  <a:pt x="127" y="72"/>
                </a:cubicBezTo>
                <a:cubicBezTo>
                  <a:pt x="127" y="72"/>
                  <a:pt x="127" y="72"/>
                  <a:pt x="127" y="72"/>
                </a:cubicBezTo>
                <a:cubicBezTo>
                  <a:pt x="127" y="57"/>
                  <a:pt x="127" y="57"/>
                  <a:pt x="127" y="57"/>
                </a:cubicBezTo>
                <a:cubicBezTo>
                  <a:pt x="127" y="57"/>
                  <a:pt x="127" y="57"/>
                  <a:pt x="127" y="57"/>
                </a:cubicBezTo>
                <a:close/>
                <a:moveTo>
                  <a:pt x="127" y="0"/>
                </a:moveTo>
                <a:cubicBezTo>
                  <a:pt x="127" y="45"/>
                  <a:pt x="127" y="45"/>
                  <a:pt x="127" y="45"/>
                </a:cubicBezTo>
                <a:cubicBezTo>
                  <a:pt x="124" y="45"/>
                  <a:pt x="121" y="42"/>
                  <a:pt x="121" y="38"/>
                </a:cubicBezTo>
                <a:cubicBezTo>
                  <a:pt x="121" y="7"/>
                  <a:pt x="121" y="7"/>
                  <a:pt x="121" y="7"/>
                </a:cubicBezTo>
                <a:cubicBezTo>
                  <a:pt x="121" y="4"/>
                  <a:pt x="124" y="1"/>
                  <a:pt x="127" y="0"/>
                </a:cubicBezTo>
                <a:close/>
                <a:moveTo>
                  <a:pt x="64" y="201"/>
                </a:moveTo>
                <a:cubicBezTo>
                  <a:pt x="64" y="185"/>
                  <a:pt x="64" y="185"/>
                  <a:pt x="64" y="185"/>
                </a:cubicBezTo>
                <a:cubicBezTo>
                  <a:pt x="66" y="185"/>
                  <a:pt x="68" y="185"/>
                  <a:pt x="69" y="187"/>
                </a:cubicBezTo>
                <a:cubicBezTo>
                  <a:pt x="72" y="189"/>
                  <a:pt x="72" y="193"/>
                  <a:pt x="69" y="196"/>
                </a:cubicBezTo>
                <a:cubicBezTo>
                  <a:pt x="64" y="201"/>
                  <a:pt x="64" y="201"/>
                  <a:pt x="64" y="201"/>
                </a:cubicBezTo>
                <a:close/>
                <a:moveTo>
                  <a:pt x="64" y="71"/>
                </a:moveTo>
                <a:cubicBezTo>
                  <a:pt x="64" y="55"/>
                  <a:pt x="64" y="55"/>
                  <a:pt x="64" y="55"/>
                </a:cubicBezTo>
                <a:cubicBezTo>
                  <a:pt x="69" y="60"/>
                  <a:pt x="69" y="60"/>
                  <a:pt x="69" y="60"/>
                </a:cubicBezTo>
                <a:cubicBezTo>
                  <a:pt x="72" y="63"/>
                  <a:pt x="72" y="67"/>
                  <a:pt x="69" y="69"/>
                </a:cubicBezTo>
                <a:cubicBezTo>
                  <a:pt x="68" y="71"/>
                  <a:pt x="66" y="71"/>
                  <a:pt x="64" y="71"/>
                </a:cubicBezTo>
                <a:close/>
                <a:moveTo>
                  <a:pt x="64" y="97"/>
                </a:moveTo>
                <a:cubicBezTo>
                  <a:pt x="59" y="106"/>
                  <a:pt x="57" y="117"/>
                  <a:pt x="57" y="128"/>
                </a:cubicBezTo>
                <a:cubicBezTo>
                  <a:pt x="57" y="139"/>
                  <a:pt x="59" y="149"/>
                  <a:pt x="64" y="159"/>
                </a:cubicBezTo>
                <a:cubicBezTo>
                  <a:pt x="64" y="97"/>
                  <a:pt x="64" y="97"/>
                  <a:pt x="64" y="97"/>
                </a:cubicBezTo>
                <a:close/>
                <a:moveTo>
                  <a:pt x="64" y="55"/>
                </a:moveTo>
                <a:cubicBezTo>
                  <a:pt x="64" y="71"/>
                  <a:pt x="64" y="71"/>
                  <a:pt x="64" y="71"/>
                </a:cubicBezTo>
                <a:cubicBezTo>
                  <a:pt x="62" y="71"/>
                  <a:pt x="61" y="70"/>
                  <a:pt x="60" y="69"/>
                </a:cubicBezTo>
                <a:cubicBezTo>
                  <a:pt x="60" y="69"/>
                  <a:pt x="60" y="69"/>
                  <a:pt x="60" y="69"/>
                </a:cubicBezTo>
                <a:cubicBezTo>
                  <a:pt x="38" y="47"/>
                  <a:pt x="38" y="47"/>
                  <a:pt x="38" y="47"/>
                </a:cubicBezTo>
                <a:cubicBezTo>
                  <a:pt x="35" y="44"/>
                  <a:pt x="35" y="40"/>
                  <a:pt x="38" y="38"/>
                </a:cubicBezTo>
                <a:cubicBezTo>
                  <a:pt x="40" y="35"/>
                  <a:pt x="44" y="35"/>
                  <a:pt x="47" y="38"/>
                </a:cubicBezTo>
                <a:cubicBezTo>
                  <a:pt x="64" y="55"/>
                  <a:pt x="64" y="55"/>
                  <a:pt x="64" y="55"/>
                </a:cubicBezTo>
                <a:close/>
                <a:moveTo>
                  <a:pt x="64" y="185"/>
                </a:moveTo>
                <a:cubicBezTo>
                  <a:pt x="64" y="201"/>
                  <a:pt x="64" y="201"/>
                  <a:pt x="64" y="201"/>
                </a:cubicBezTo>
                <a:cubicBezTo>
                  <a:pt x="47" y="218"/>
                  <a:pt x="47" y="218"/>
                  <a:pt x="47" y="218"/>
                </a:cubicBezTo>
                <a:cubicBezTo>
                  <a:pt x="44" y="221"/>
                  <a:pt x="40" y="221"/>
                  <a:pt x="38" y="218"/>
                </a:cubicBezTo>
                <a:cubicBezTo>
                  <a:pt x="35" y="216"/>
                  <a:pt x="35" y="211"/>
                  <a:pt x="38" y="209"/>
                </a:cubicBezTo>
                <a:cubicBezTo>
                  <a:pt x="60" y="187"/>
                  <a:pt x="60" y="187"/>
                  <a:pt x="60" y="187"/>
                </a:cubicBezTo>
                <a:cubicBezTo>
                  <a:pt x="60" y="187"/>
                  <a:pt x="60" y="187"/>
                  <a:pt x="60" y="187"/>
                </a:cubicBezTo>
                <a:cubicBezTo>
                  <a:pt x="61" y="185"/>
                  <a:pt x="62" y="185"/>
                  <a:pt x="64" y="185"/>
                </a:cubicBezTo>
                <a:close/>
                <a:moveTo>
                  <a:pt x="45" y="128"/>
                </a:moveTo>
                <a:cubicBezTo>
                  <a:pt x="45" y="128"/>
                  <a:pt x="45" y="128"/>
                  <a:pt x="45" y="128"/>
                </a:cubicBezTo>
                <a:cubicBezTo>
                  <a:pt x="45" y="124"/>
                  <a:pt x="42" y="121"/>
                  <a:pt x="38" y="121"/>
                </a:cubicBezTo>
                <a:cubicBezTo>
                  <a:pt x="7" y="121"/>
                  <a:pt x="7" y="121"/>
                  <a:pt x="7" y="121"/>
                </a:cubicBezTo>
                <a:cubicBezTo>
                  <a:pt x="3" y="121"/>
                  <a:pt x="0" y="124"/>
                  <a:pt x="0" y="128"/>
                </a:cubicBezTo>
                <a:cubicBezTo>
                  <a:pt x="0" y="132"/>
                  <a:pt x="3" y="134"/>
                  <a:pt x="7" y="134"/>
                </a:cubicBezTo>
                <a:cubicBezTo>
                  <a:pt x="38" y="134"/>
                  <a:pt x="38" y="134"/>
                  <a:pt x="38" y="134"/>
                </a:cubicBezTo>
                <a:cubicBezTo>
                  <a:pt x="42" y="134"/>
                  <a:pt x="45" y="132"/>
                  <a:pt x="45" y="128"/>
                </a:cubicBezTo>
                <a:close/>
              </a:path>
            </a:pathLst>
          </a:custGeom>
          <a:solidFill>
            <a:srgbClr val="C00000"/>
          </a:solidFill>
          <a:ln>
            <a:noFill/>
          </a:ln>
        </p:spPr>
        <p:txBody>
          <a:bodyPr vert="horz" wrap="square" lIns="91440" tIns="45720" rIns="91440" bIns="45720" numCol="1" anchor="t" anchorCtr="0" compatLnSpc="1"/>
          <a:lstStyle/>
          <a:p>
            <a:endParaRPr lang="id-ID"/>
          </a:p>
        </p:txBody>
      </p:sp>
      <p:sp>
        <p:nvSpPr>
          <p:cNvPr id="188" name="Freeform 57"/>
          <p:cNvSpPr>
            <a:spLocks noEditPoints="1"/>
          </p:cNvSpPr>
          <p:nvPr/>
        </p:nvSpPr>
        <p:spPr bwMode="auto">
          <a:xfrm>
            <a:off x="9139559" y="1313840"/>
            <a:ext cx="528638" cy="519113"/>
          </a:xfrm>
          <a:custGeom>
            <a:avLst/>
            <a:gdLst>
              <a:gd name="T0" fmla="*/ 231 w 243"/>
              <a:gd name="T1" fmla="*/ 92 h 238"/>
              <a:gd name="T2" fmla="*/ 214 w 243"/>
              <a:gd name="T3" fmla="*/ 83 h 238"/>
              <a:gd name="T4" fmla="*/ 206 w 243"/>
              <a:gd name="T5" fmla="*/ 71 h 238"/>
              <a:gd name="T6" fmla="*/ 192 w 243"/>
              <a:gd name="T7" fmla="*/ 82 h 238"/>
              <a:gd name="T8" fmla="*/ 194 w 243"/>
              <a:gd name="T9" fmla="*/ 64 h 238"/>
              <a:gd name="T10" fmla="*/ 179 w 243"/>
              <a:gd name="T11" fmla="*/ 64 h 238"/>
              <a:gd name="T12" fmla="*/ 162 w 243"/>
              <a:gd name="T13" fmla="*/ 54 h 238"/>
              <a:gd name="T14" fmla="*/ 154 w 243"/>
              <a:gd name="T15" fmla="*/ 42 h 238"/>
              <a:gd name="T16" fmla="*/ 140 w 243"/>
              <a:gd name="T17" fmla="*/ 53 h 238"/>
              <a:gd name="T18" fmla="*/ 142 w 243"/>
              <a:gd name="T19" fmla="*/ 35 h 238"/>
              <a:gd name="T20" fmla="*/ 128 w 243"/>
              <a:gd name="T21" fmla="*/ 35 h 238"/>
              <a:gd name="T22" fmla="*/ 110 w 243"/>
              <a:gd name="T23" fmla="*/ 25 h 238"/>
              <a:gd name="T24" fmla="*/ 102 w 243"/>
              <a:gd name="T25" fmla="*/ 13 h 238"/>
              <a:gd name="T26" fmla="*/ 101 w 243"/>
              <a:gd name="T27" fmla="*/ 22 h 238"/>
              <a:gd name="T28" fmla="*/ 208 w 243"/>
              <a:gd name="T29" fmla="*/ 128 h 238"/>
              <a:gd name="T30" fmla="*/ 206 w 243"/>
              <a:gd name="T31" fmla="*/ 132 h 238"/>
              <a:gd name="T32" fmla="*/ 101 w 243"/>
              <a:gd name="T33" fmla="*/ 74 h 238"/>
              <a:gd name="T34" fmla="*/ 196 w 243"/>
              <a:gd name="T35" fmla="*/ 149 h 238"/>
              <a:gd name="T36" fmla="*/ 194 w 243"/>
              <a:gd name="T37" fmla="*/ 153 h 238"/>
              <a:gd name="T38" fmla="*/ 101 w 243"/>
              <a:gd name="T39" fmla="*/ 101 h 238"/>
              <a:gd name="T40" fmla="*/ 185 w 243"/>
              <a:gd name="T41" fmla="*/ 170 h 238"/>
              <a:gd name="T42" fmla="*/ 182 w 243"/>
              <a:gd name="T43" fmla="*/ 174 h 238"/>
              <a:gd name="T44" fmla="*/ 101 w 243"/>
              <a:gd name="T45" fmla="*/ 129 h 238"/>
              <a:gd name="T46" fmla="*/ 173 w 243"/>
              <a:gd name="T47" fmla="*/ 191 h 238"/>
              <a:gd name="T48" fmla="*/ 171 w 243"/>
              <a:gd name="T49" fmla="*/ 195 h 238"/>
              <a:gd name="T50" fmla="*/ 101 w 243"/>
              <a:gd name="T51" fmla="*/ 156 h 238"/>
              <a:gd name="T52" fmla="*/ 138 w 243"/>
              <a:gd name="T53" fmla="*/ 231 h 238"/>
              <a:gd name="T54" fmla="*/ 243 w 243"/>
              <a:gd name="T55" fmla="*/ 91 h 238"/>
              <a:gd name="T56" fmla="*/ 101 w 243"/>
              <a:gd name="T57" fmla="*/ 22 h 238"/>
              <a:gd name="T58" fmla="*/ 85 w 243"/>
              <a:gd name="T59" fmla="*/ 11 h 238"/>
              <a:gd name="T60" fmla="*/ 78 w 243"/>
              <a:gd name="T61" fmla="*/ 0 h 238"/>
              <a:gd name="T62" fmla="*/ 15 w 243"/>
              <a:gd name="T63" fmla="*/ 163 h 238"/>
              <a:gd name="T64" fmla="*/ 101 w 243"/>
              <a:gd name="T65" fmla="*/ 156 h 238"/>
              <a:gd name="T66" fmla="*/ 27 w 243"/>
              <a:gd name="T67" fmla="*/ 113 h 238"/>
              <a:gd name="T68" fmla="*/ 101 w 243"/>
              <a:gd name="T69" fmla="*/ 151 h 238"/>
              <a:gd name="T70" fmla="*/ 40 w 243"/>
              <a:gd name="T71" fmla="*/ 95 h 238"/>
              <a:gd name="T72" fmla="*/ 42 w 243"/>
              <a:gd name="T73" fmla="*/ 91 h 238"/>
              <a:gd name="T74" fmla="*/ 101 w 243"/>
              <a:gd name="T75" fmla="*/ 101 h 238"/>
              <a:gd name="T76" fmla="*/ 51 w 243"/>
              <a:gd name="T77" fmla="*/ 71 h 238"/>
              <a:gd name="T78" fmla="*/ 101 w 243"/>
              <a:gd name="T79" fmla="*/ 96 h 238"/>
              <a:gd name="T80" fmla="*/ 63 w 243"/>
              <a:gd name="T81" fmla="*/ 53 h 238"/>
              <a:gd name="T82" fmla="*/ 65 w 243"/>
              <a:gd name="T83" fmla="*/ 49 h 238"/>
              <a:gd name="T84" fmla="*/ 101 w 243"/>
              <a:gd name="T85" fmla="*/ 22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3" h="238">
                <a:moveTo>
                  <a:pt x="232" y="85"/>
                </a:moveTo>
                <a:cubicBezTo>
                  <a:pt x="233" y="87"/>
                  <a:pt x="233" y="90"/>
                  <a:pt x="231" y="92"/>
                </a:cubicBezTo>
                <a:cubicBezTo>
                  <a:pt x="229" y="97"/>
                  <a:pt x="223" y="99"/>
                  <a:pt x="218" y="96"/>
                </a:cubicBezTo>
                <a:cubicBezTo>
                  <a:pt x="213" y="94"/>
                  <a:pt x="212" y="88"/>
                  <a:pt x="214" y="83"/>
                </a:cubicBezTo>
                <a:cubicBezTo>
                  <a:pt x="216" y="81"/>
                  <a:pt x="218" y="79"/>
                  <a:pt x="220" y="78"/>
                </a:cubicBezTo>
                <a:cubicBezTo>
                  <a:pt x="206" y="71"/>
                  <a:pt x="206" y="71"/>
                  <a:pt x="206" y="71"/>
                </a:cubicBezTo>
                <a:cubicBezTo>
                  <a:pt x="207" y="73"/>
                  <a:pt x="207" y="76"/>
                  <a:pt x="205" y="78"/>
                </a:cubicBezTo>
                <a:cubicBezTo>
                  <a:pt x="203" y="83"/>
                  <a:pt x="197" y="84"/>
                  <a:pt x="192" y="82"/>
                </a:cubicBezTo>
                <a:cubicBezTo>
                  <a:pt x="188" y="79"/>
                  <a:pt x="186" y="73"/>
                  <a:pt x="188" y="69"/>
                </a:cubicBezTo>
                <a:cubicBezTo>
                  <a:pt x="190" y="66"/>
                  <a:pt x="192" y="65"/>
                  <a:pt x="194" y="64"/>
                </a:cubicBezTo>
                <a:cubicBezTo>
                  <a:pt x="180" y="56"/>
                  <a:pt x="180" y="56"/>
                  <a:pt x="180" y="56"/>
                </a:cubicBezTo>
                <a:cubicBezTo>
                  <a:pt x="181" y="59"/>
                  <a:pt x="181" y="61"/>
                  <a:pt x="179" y="64"/>
                </a:cubicBezTo>
                <a:cubicBezTo>
                  <a:pt x="177" y="68"/>
                  <a:pt x="171" y="70"/>
                  <a:pt x="166" y="67"/>
                </a:cubicBezTo>
                <a:cubicBezTo>
                  <a:pt x="161" y="65"/>
                  <a:pt x="160" y="59"/>
                  <a:pt x="162" y="54"/>
                </a:cubicBezTo>
                <a:cubicBezTo>
                  <a:pt x="164" y="52"/>
                  <a:pt x="166" y="50"/>
                  <a:pt x="168" y="50"/>
                </a:cubicBezTo>
                <a:cubicBezTo>
                  <a:pt x="154" y="42"/>
                  <a:pt x="154" y="42"/>
                  <a:pt x="154" y="42"/>
                </a:cubicBezTo>
                <a:cubicBezTo>
                  <a:pt x="155" y="44"/>
                  <a:pt x="155" y="47"/>
                  <a:pt x="153" y="49"/>
                </a:cubicBezTo>
                <a:cubicBezTo>
                  <a:pt x="151" y="54"/>
                  <a:pt x="145" y="56"/>
                  <a:pt x="140" y="53"/>
                </a:cubicBezTo>
                <a:cubicBezTo>
                  <a:pt x="136" y="50"/>
                  <a:pt x="134" y="45"/>
                  <a:pt x="136" y="40"/>
                </a:cubicBezTo>
                <a:cubicBezTo>
                  <a:pt x="138" y="37"/>
                  <a:pt x="140" y="36"/>
                  <a:pt x="142" y="35"/>
                </a:cubicBezTo>
                <a:cubicBezTo>
                  <a:pt x="128" y="28"/>
                  <a:pt x="128" y="28"/>
                  <a:pt x="128" y="28"/>
                </a:cubicBezTo>
                <a:cubicBezTo>
                  <a:pt x="129" y="30"/>
                  <a:pt x="129" y="33"/>
                  <a:pt x="128" y="35"/>
                </a:cubicBezTo>
                <a:cubicBezTo>
                  <a:pt x="125" y="40"/>
                  <a:pt x="119" y="41"/>
                  <a:pt x="114" y="39"/>
                </a:cubicBezTo>
                <a:cubicBezTo>
                  <a:pt x="110" y="36"/>
                  <a:pt x="108" y="30"/>
                  <a:pt x="110" y="25"/>
                </a:cubicBezTo>
                <a:cubicBezTo>
                  <a:pt x="112" y="23"/>
                  <a:pt x="114" y="22"/>
                  <a:pt x="116" y="21"/>
                </a:cubicBezTo>
                <a:cubicBezTo>
                  <a:pt x="102" y="13"/>
                  <a:pt x="102" y="13"/>
                  <a:pt x="102" y="13"/>
                </a:cubicBezTo>
                <a:cubicBezTo>
                  <a:pt x="103" y="16"/>
                  <a:pt x="103" y="18"/>
                  <a:pt x="102" y="21"/>
                </a:cubicBezTo>
                <a:cubicBezTo>
                  <a:pt x="101" y="21"/>
                  <a:pt x="101" y="22"/>
                  <a:pt x="101" y="22"/>
                </a:cubicBezTo>
                <a:cubicBezTo>
                  <a:pt x="101" y="69"/>
                  <a:pt x="101" y="69"/>
                  <a:pt x="101" y="69"/>
                </a:cubicBezTo>
                <a:cubicBezTo>
                  <a:pt x="208" y="128"/>
                  <a:pt x="208" y="128"/>
                  <a:pt x="208" y="128"/>
                </a:cubicBezTo>
                <a:cubicBezTo>
                  <a:pt x="209" y="129"/>
                  <a:pt x="209" y="130"/>
                  <a:pt x="209" y="131"/>
                </a:cubicBezTo>
                <a:cubicBezTo>
                  <a:pt x="208" y="132"/>
                  <a:pt x="207" y="133"/>
                  <a:pt x="206" y="132"/>
                </a:cubicBezTo>
                <a:cubicBezTo>
                  <a:pt x="206" y="132"/>
                  <a:pt x="206" y="132"/>
                  <a:pt x="206" y="132"/>
                </a:cubicBezTo>
                <a:cubicBezTo>
                  <a:pt x="101" y="74"/>
                  <a:pt x="101" y="74"/>
                  <a:pt x="101" y="74"/>
                </a:cubicBezTo>
                <a:cubicBezTo>
                  <a:pt x="101" y="96"/>
                  <a:pt x="101" y="96"/>
                  <a:pt x="101" y="96"/>
                </a:cubicBezTo>
                <a:cubicBezTo>
                  <a:pt x="196" y="149"/>
                  <a:pt x="196" y="149"/>
                  <a:pt x="196" y="149"/>
                </a:cubicBezTo>
                <a:cubicBezTo>
                  <a:pt x="197" y="150"/>
                  <a:pt x="198" y="151"/>
                  <a:pt x="197" y="152"/>
                </a:cubicBezTo>
                <a:cubicBezTo>
                  <a:pt x="197" y="153"/>
                  <a:pt x="195" y="154"/>
                  <a:pt x="194" y="153"/>
                </a:cubicBezTo>
                <a:cubicBezTo>
                  <a:pt x="194" y="153"/>
                  <a:pt x="194" y="153"/>
                  <a:pt x="194" y="153"/>
                </a:cubicBezTo>
                <a:cubicBezTo>
                  <a:pt x="101" y="101"/>
                  <a:pt x="101" y="101"/>
                  <a:pt x="101" y="101"/>
                </a:cubicBezTo>
                <a:cubicBezTo>
                  <a:pt x="101" y="124"/>
                  <a:pt x="101" y="124"/>
                  <a:pt x="101" y="124"/>
                </a:cubicBezTo>
                <a:cubicBezTo>
                  <a:pt x="185" y="170"/>
                  <a:pt x="185" y="170"/>
                  <a:pt x="185" y="170"/>
                </a:cubicBezTo>
                <a:cubicBezTo>
                  <a:pt x="186" y="171"/>
                  <a:pt x="186" y="172"/>
                  <a:pt x="186" y="173"/>
                </a:cubicBezTo>
                <a:cubicBezTo>
                  <a:pt x="185" y="174"/>
                  <a:pt x="184" y="175"/>
                  <a:pt x="182" y="174"/>
                </a:cubicBezTo>
                <a:cubicBezTo>
                  <a:pt x="182" y="174"/>
                  <a:pt x="182" y="174"/>
                  <a:pt x="182" y="174"/>
                </a:cubicBezTo>
                <a:cubicBezTo>
                  <a:pt x="101" y="129"/>
                  <a:pt x="101" y="129"/>
                  <a:pt x="101" y="129"/>
                </a:cubicBezTo>
                <a:cubicBezTo>
                  <a:pt x="101" y="151"/>
                  <a:pt x="101" y="151"/>
                  <a:pt x="101" y="151"/>
                </a:cubicBezTo>
                <a:cubicBezTo>
                  <a:pt x="173" y="191"/>
                  <a:pt x="173" y="191"/>
                  <a:pt x="173" y="191"/>
                </a:cubicBezTo>
                <a:cubicBezTo>
                  <a:pt x="174" y="192"/>
                  <a:pt x="174" y="193"/>
                  <a:pt x="174" y="194"/>
                </a:cubicBezTo>
                <a:cubicBezTo>
                  <a:pt x="173" y="196"/>
                  <a:pt x="172" y="196"/>
                  <a:pt x="171" y="195"/>
                </a:cubicBezTo>
                <a:cubicBezTo>
                  <a:pt x="171" y="195"/>
                  <a:pt x="171" y="195"/>
                  <a:pt x="171" y="195"/>
                </a:cubicBezTo>
                <a:cubicBezTo>
                  <a:pt x="101" y="156"/>
                  <a:pt x="101" y="156"/>
                  <a:pt x="101" y="156"/>
                </a:cubicBezTo>
                <a:cubicBezTo>
                  <a:pt x="101" y="210"/>
                  <a:pt x="101" y="210"/>
                  <a:pt x="101" y="210"/>
                </a:cubicBezTo>
                <a:cubicBezTo>
                  <a:pt x="138" y="231"/>
                  <a:pt x="138" y="231"/>
                  <a:pt x="138" y="231"/>
                </a:cubicBezTo>
                <a:cubicBezTo>
                  <a:pt x="150" y="238"/>
                  <a:pt x="164" y="233"/>
                  <a:pt x="171" y="222"/>
                </a:cubicBezTo>
                <a:cubicBezTo>
                  <a:pt x="243" y="91"/>
                  <a:pt x="243" y="91"/>
                  <a:pt x="243" y="91"/>
                </a:cubicBezTo>
                <a:lnTo>
                  <a:pt x="232" y="85"/>
                </a:lnTo>
                <a:close/>
                <a:moveTo>
                  <a:pt x="101" y="22"/>
                </a:moveTo>
                <a:cubicBezTo>
                  <a:pt x="98" y="26"/>
                  <a:pt x="93" y="27"/>
                  <a:pt x="88" y="24"/>
                </a:cubicBezTo>
                <a:cubicBezTo>
                  <a:pt x="84" y="22"/>
                  <a:pt x="82" y="16"/>
                  <a:pt x="85" y="11"/>
                </a:cubicBezTo>
                <a:cubicBezTo>
                  <a:pt x="86" y="9"/>
                  <a:pt x="88" y="7"/>
                  <a:pt x="90" y="6"/>
                </a:cubicBezTo>
                <a:cubicBezTo>
                  <a:pt x="78" y="0"/>
                  <a:pt x="78" y="0"/>
                  <a:pt x="78" y="0"/>
                </a:cubicBezTo>
                <a:cubicBezTo>
                  <a:pt x="6" y="130"/>
                  <a:pt x="6" y="130"/>
                  <a:pt x="6" y="130"/>
                </a:cubicBezTo>
                <a:cubicBezTo>
                  <a:pt x="0" y="142"/>
                  <a:pt x="4" y="157"/>
                  <a:pt x="15" y="163"/>
                </a:cubicBezTo>
                <a:cubicBezTo>
                  <a:pt x="101" y="210"/>
                  <a:pt x="101" y="210"/>
                  <a:pt x="101" y="210"/>
                </a:cubicBezTo>
                <a:cubicBezTo>
                  <a:pt x="101" y="156"/>
                  <a:pt x="101" y="156"/>
                  <a:pt x="101" y="156"/>
                </a:cubicBezTo>
                <a:cubicBezTo>
                  <a:pt x="28" y="116"/>
                  <a:pt x="28" y="116"/>
                  <a:pt x="28" y="116"/>
                </a:cubicBezTo>
                <a:cubicBezTo>
                  <a:pt x="27" y="116"/>
                  <a:pt x="27" y="114"/>
                  <a:pt x="27" y="113"/>
                </a:cubicBezTo>
                <a:cubicBezTo>
                  <a:pt x="28" y="112"/>
                  <a:pt x="29" y="112"/>
                  <a:pt x="30" y="112"/>
                </a:cubicBezTo>
                <a:cubicBezTo>
                  <a:pt x="101" y="151"/>
                  <a:pt x="101" y="151"/>
                  <a:pt x="101" y="151"/>
                </a:cubicBezTo>
                <a:cubicBezTo>
                  <a:pt x="101" y="129"/>
                  <a:pt x="101" y="129"/>
                  <a:pt x="101" y="129"/>
                </a:cubicBezTo>
                <a:cubicBezTo>
                  <a:pt x="40" y="95"/>
                  <a:pt x="40" y="95"/>
                  <a:pt x="40" y="95"/>
                </a:cubicBezTo>
                <a:cubicBezTo>
                  <a:pt x="39" y="95"/>
                  <a:pt x="38" y="93"/>
                  <a:pt x="39" y="92"/>
                </a:cubicBezTo>
                <a:cubicBezTo>
                  <a:pt x="40" y="91"/>
                  <a:pt x="41" y="91"/>
                  <a:pt x="42" y="91"/>
                </a:cubicBezTo>
                <a:cubicBezTo>
                  <a:pt x="101" y="124"/>
                  <a:pt x="101" y="124"/>
                  <a:pt x="101" y="124"/>
                </a:cubicBezTo>
                <a:cubicBezTo>
                  <a:pt x="101" y="101"/>
                  <a:pt x="101" y="101"/>
                  <a:pt x="101" y="101"/>
                </a:cubicBezTo>
                <a:cubicBezTo>
                  <a:pt x="51" y="74"/>
                  <a:pt x="51" y="74"/>
                  <a:pt x="51" y="74"/>
                </a:cubicBezTo>
                <a:cubicBezTo>
                  <a:pt x="50" y="74"/>
                  <a:pt x="50" y="72"/>
                  <a:pt x="51" y="71"/>
                </a:cubicBezTo>
                <a:cubicBezTo>
                  <a:pt x="51" y="70"/>
                  <a:pt x="53" y="70"/>
                  <a:pt x="54" y="70"/>
                </a:cubicBezTo>
                <a:cubicBezTo>
                  <a:pt x="101" y="96"/>
                  <a:pt x="101" y="96"/>
                  <a:pt x="101" y="96"/>
                </a:cubicBezTo>
                <a:cubicBezTo>
                  <a:pt x="101" y="74"/>
                  <a:pt x="101" y="74"/>
                  <a:pt x="101" y="74"/>
                </a:cubicBezTo>
                <a:cubicBezTo>
                  <a:pt x="63" y="53"/>
                  <a:pt x="63" y="53"/>
                  <a:pt x="63" y="53"/>
                </a:cubicBezTo>
                <a:cubicBezTo>
                  <a:pt x="62" y="53"/>
                  <a:pt x="62" y="51"/>
                  <a:pt x="62" y="50"/>
                </a:cubicBezTo>
                <a:cubicBezTo>
                  <a:pt x="63" y="49"/>
                  <a:pt x="64" y="49"/>
                  <a:pt x="65" y="49"/>
                </a:cubicBezTo>
                <a:cubicBezTo>
                  <a:pt x="101" y="69"/>
                  <a:pt x="101" y="69"/>
                  <a:pt x="101" y="69"/>
                </a:cubicBezTo>
                <a:lnTo>
                  <a:pt x="101" y="22"/>
                </a:lnTo>
                <a:close/>
              </a:path>
            </a:pathLst>
          </a:custGeom>
          <a:solidFill>
            <a:srgbClr val="C00000"/>
          </a:solidFill>
          <a:ln>
            <a:noFill/>
          </a:ln>
        </p:spPr>
        <p:txBody>
          <a:bodyPr vert="horz" wrap="square" lIns="91440" tIns="45720" rIns="91440" bIns="45720" numCol="1" anchor="t" anchorCtr="0" compatLnSpc="1"/>
          <a:lstStyle/>
          <a:p>
            <a:endParaRPr lang="id-ID"/>
          </a:p>
        </p:txBody>
      </p:sp>
      <p:sp>
        <p:nvSpPr>
          <p:cNvPr id="189" name="Freeform 58"/>
          <p:cNvSpPr>
            <a:spLocks noEditPoints="1"/>
          </p:cNvSpPr>
          <p:nvPr/>
        </p:nvSpPr>
        <p:spPr bwMode="auto">
          <a:xfrm>
            <a:off x="7272151" y="3479464"/>
            <a:ext cx="514350" cy="520700"/>
          </a:xfrm>
          <a:custGeom>
            <a:avLst/>
            <a:gdLst>
              <a:gd name="T0" fmla="*/ 189 w 236"/>
              <a:gd name="T1" fmla="*/ 60 h 239"/>
              <a:gd name="T2" fmla="*/ 196 w 236"/>
              <a:gd name="T3" fmla="*/ 122 h 239"/>
              <a:gd name="T4" fmla="*/ 198 w 236"/>
              <a:gd name="T5" fmla="*/ 136 h 239"/>
              <a:gd name="T6" fmla="*/ 208 w 236"/>
              <a:gd name="T7" fmla="*/ 157 h 239"/>
              <a:gd name="T8" fmla="*/ 189 w 236"/>
              <a:gd name="T9" fmla="*/ 195 h 239"/>
              <a:gd name="T10" fmla="*/ 168 w 236"/>
              <a:gd name="T11" fmla="*/ 156 h 239"/>
              <a:gd name="T12" fmla="*/ 168 w 236"/>
              <a:gd name="T13" fmla="*/ 78 h 239"/>
              <a:gd name="T14" fmla="*/ 182 w 236"/>
              <a:gd name="T15" fmla="*/ 92 h 239"/>
              <a:gd name="T16" fmla="*/ 185 w 236"/>
              <a:gd name="T17" fmla="*/ 107 h 239"/>
              <a:gd name="T18" fmla="*/ 189 w 236"/>
              <a:gd name="T19" fmla="*/ 141 h 239"/>
              <a:gd name="T20" fmla="*/ 189 w 236"/>
              <a:gd name="T21" fmla="*/ 130 h 239"/>
              <a:gd name="T22" fmla="*/ 168 w 236"/>
              <a:gd name="T23" fmla="*/ 155 h 239"/>
              <a:gd name="T24" fmla="*/ 160 w 236"/>
              <a:gd name="T25" fmla="*/ 138 h 239"/>
              <a:gd name="T26" fmla="*/ 165 w 236"/>
              <a:gd name="T27" fmla="*/ 172 h 239"/>
              <a:gd name="T28" fmla="*/ 168 w 236"/>
              <a:gd name="T29" fmla="*/ 16 h 239"/>
              <a:gd name="T30" fmla="*/ 163 w 236"/>
              <a:gd name="T31" fmla="*/ 49 h 239"/>
              <a:gd name="T32" fmla="*/ 168 w 236"/>
              <a:gd name="T33" fmla="*/ 78 h 239"/>
              <a:gd name="T34" fmla="*/ 159 w 236"/>
              <a:gd name="T35" fmla="*/ 118 h 239"/>
              <a:gd name="T36" fmla="*/ 159 w 236"/>
              <a:gd name="T37" fmla="*/ 209 h 239"/>
              <a:gd name="T38" fmla="*/ 159 w 236"/>
              <a:gd name="T39" fmla="*/ 5 h 239"/>
              <a:gd name="T40" fmla="*/ 159 w 236"/>
              <a:gd name="T41" fmla="*/ 40 h 239"/>
              <a:gd name="T42" fmla="*/ 144 w 236"/>
              <a:gd name="T43" fmla="*/ 89 h 239"/>
              <a:gd name="T44" fmla="*/ 159 w 236"/>
              <a:gd name="T45" fmla="*/ 108 h 239"/>
              <a:gd name="T46" fmla="*/ 159 w 236"/>
              <a:gd name="T47" fmla="*/ 136 h 239"/>
              <a:gd name="T48" fmla="*/ 144 w 236"/>
              <a:gd name="T49" fmla="*/ 162 h 239"/>
              <a:gd name="T50" fmla="*/ 151 w 236"/>
              <a:gd name="T51" fmla="*/ 143 h 239"/>
              <a:gd name="T52" fmla="*/ 146 w 236"/>
              <a:gd name="T53" fmla="*/ 109 h 239"/>
              <a:gd name="T54" fmla="*/ 123 w 236"/>
              <a:gd name="T55" fmla="*/ 7 h 239"/>
              <a:gd name="T56" fmla="*/ 144 w 236"/>
              <a:gd name="T57" fmla="*/ 0 h 239"/>
              <a:gd name="T58" fmla="*/ 144 w 236"/>
              <a:gd name="T59" fmla="*/ 187 h 239"/>
              <a:gd name="T60" fmla="*/ 123 w 236"/>
              <a:gd name="T61" fmla="*/ 225 h 239"/>
              <a:gd name="T62" fmla="*/ 140 w 236"/>
              <a:gd name="T63" fmla="*/ 96 h 239"/>
              <a:gd name="T64" fmla="*/ 123 w 236"/>
              <a:gd name="T65" fmla="*/ 135 h 239"/>
              <a:gd name="T66" fmla="*/ 137 w 236"/>
              <a:gd name="T67" fmla="*/ 113 h 239"/>
              <a:gd name="T68" fmla="*/ 123 w 236"/>
              <a:gd name="T69" fmla="*/ 82 h 239"/>
              <a:gd name="T70" fmla="*/ 125 w 236"/>
              <a:gd name="T71" fmla="*/ 171 h 239"/>
              <a:gd name="T72" fmla="*/ 123 w 236"/>
              <a:gd name="T73" fmla="*/ 7 h 239"/>
              <a:gd name="T74" fmla="*/ 123 w 236"/>
              <a:gd name="T75" fmla="*/ 7 h 239"/>
              <a:gd name="T76" fmla="*/ 123 w 236"/>
              <a:gd name="T77" fmla="*/ 177 h 239"/>
              <a:gd name="T78" fmla="*/ 121 w 236"/>
              <a:gd name="T79" fmla="*/ 162 h 239"/>
              <a:gd name="T80" fmla="*/ 123 w 236"/>
              <a:gd name="T81" fmla="*/ 135 h 239"/>
              <a:gd name="T82" fmla="*/ 99 w 236"/>
              <a:gd name="T83" fmla="*/ 124 h 239"/>
              <a:gd name="T84" fmla="*/ 106 w 236"/>
              <a:gd name="T85" fmla="*/ 164 h 239"/>
              <a:gd name="T86" fmla="*/ 108 w 236"/>
              <a:gd name="T87" fmla="*/ 179 h 239"/>
              <a:gd name="T88" fmla="*/ 118 w 236"/>
              <a:gd name="T89" fmla="*/ 199 h 239"/>
              <a:gd name="T90" fmla="*/ 123 w 236"/>
              <a:gd name="T91" fmla="*/ 99 h 239"/>
              <a:gd name="T92" fmla="*/ 99 w 236"/>
              <a:gd name="T93" fmla="*/ 18 h 239"/>
              <a:gd name="T94" fmla="*/ 99 w 236"/>
              <a:gd name="T95" fmla="*/ 18 h 239"/>
              <a:gd name="T96" fmla="*/ 89 w 236"/>
              <a:gd name="T97" fmla="*/ 212 h 239"/>
              <a:gd name="T98" fmla="*/ 99 w 236"/>
              <a:gd name="T99" fmla="*/ 183 h 239"/>
              <a:gd name="T100" fmla="*/ 71 w 236"/>
              <a:gd name="T101" fmla="*/ 227 h 239"/>
              <a:gd name="T102" fmla="*/ 95 w 236"/>
              <a:gd name="T103" fmla="*/ 117 h 239"/>
              <a:gd name="T104" fmla="*/ 71 w 236"/>
              <a:gd name="T105" fmla="*/ 160 h 239"/>
              <a:gd name="T106" fmla="*/ 92 w 236"/>
              <a:gd name="T107" fmla="*/ 134 h 239"/>
              <a:gd name="T108" fmla="*/ 71 w 236"/>
              <a:gd name="T109" fmla="*/ 107 h 239"/>
              <a:gd name="T110" fmla="*/ 7 w 236"/>
              <a:gd name="T111" fmla="*/ 91 h 239"/>
              <a:gd name="T112" fmla="*/ 70 w 236"/>
              <a:gd name="T113" fmla="*/ 181 h 239"/>
              <a:gd name="T114" fmla="*/ 71 w 236"/>
              <a:gd name="T115" fmla="*/ 149 h 239"/>
              <a:gd name="T116" fmla="*/ 52 w 236"/>
              <a:gd name="T117" fmla="*/ 133 h 239"/>
              <a:gd name="T118" fmla="*/ 35 w 236"/>
              <a:gd name="T119" fmla="*/ 109 h 239"/>
              <a:gd name="T120" fmla="*/ 71 w 236"/>
              <a:gd name="T121" fmla="*/ 31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6" h="239">
                <a:moveTo>
                  <a:pt x="189" y="195"/>
                </a:moveTo>
                <a:cubicBezTo>
                  <a:pt x="216" y="182"/>
                  <a:pt x="216" y="182"/>
                  <a:pt x="216" y="182"/>
                </a:cubicBezTo>
                <a:cubicBezTo>
                  <a:pt x="230" y="176"/>
                  <a:pt x="236" y="159"/>
                  <a:pt x="229" y="146"/>
                </a:cubicBezTo>
                <a:cubicBezTo>
                  <a:pt x="189" y="60"/>
                  <a:pt x="189" y="60"/>
                  <a:pt x="189" y="60"/>
                </a:cubicBezTo>
                <a:cubicBezTo>
                  <a:pt x="189" y="107"/>
                  <a:pt x="189" y="107"/>
                  <a:pt x="189" y="107"/>
                </a:cubicBezTo>
                <a:cubicBezTo>
                  <a:pt x="190" y="108"/>
                  <a:pt x="190" y="108"/>
                  <a:pt x="190" y="109"/>
                </a:cubicBezTo>
                <a:cubicBezTo>
                  <a:pt x="196" y="122"/>
                  <a:pt x="196" y="122"/>
                  <a:pt x="196" y="122"/>
                </a:cubicBezTo>
                <a:cubicBezTo>
                  <a:pt x="196" y="122"/>
                  <a:pt x="196" y="122"/>
                  <a:pt x="196" y="122"/>
                </a:cubicBezTo>
                <a:cubicBezTo>
                  <a:pt x="197" y="124"/>
                  <a:pt x="196" y="126"/>
                  <a:pt x="194" y="127"/>
                </a:cubicBezTo>
                <a:cubicBezTo>
                  <a:pt x="189" y="130"/>
                  <a:pt x="189" y="130"/>
                  <a:pt x="189" y="130"/>
                </a:cubicBezTo>
                <a:cubicBezTo>
                  <a:pt x="189" y="141"/>
                  <a:pt x="189" y="141"/>
                  <a:pt x="189" y="141"/>
                </a:cubicBezTo>
                <a:cubicBezTo>
                  <a:pt x="198" y="136"/>
                  <a:pt x="198" y="136"/>
                  <a:pt x="198" y="136"/>
                </a:cubicBezTo>
                <a:cubicBezTo>
                  <a:pt x="201" y="135"/>
                  <a:pt x="203" y="136"/>
                  <a:pt x="204" y="138"/>
                </a:cubicBezTo>
                <a:cubicBezTo>
                  <a:pt x="210" y="151"/>
                  <a:pt x="210" y="151"/>
                  <a:pt x="210" y="151"/>
                </a:cubicBezTo>
                <a:cubicBezTo>
                  <a:pt x="210" y="151"/>
                  <a:pt x="210" y="151"/>
                  <a:pt x="210" y="151"/>
                </a:cubicBezTo>
                <a:cubicBezTo>
                  <a:pt x="211" y="153"/>
                  <a:pt x="210" y="156"/>
                  <a:pt x="208" y="157"/>
                </a:cubicBezTo>
                <a:cubicBezTo>
                  <a:pt x="189" y="166"/>
                  <a:pt x="189" y="166"/>
                  <a:pt x="189" y="166"/>
                </a:cubicBezTo>
                <a:lnTo>
                  <a:pt x="189" y="195"/>
                </a:lnTo>
                <a:close/>
                <a:moveTo>
                  <a:pt x="168" y="204"/>
                </a:moveTo>
                <a:cubicBezTo>
                  <a:pt x="189" y="195"/>
                  <a:pt x="189" y="195"/>
                  <a:pt x="189" y="195"/>
                </a:cubicBezTo>
                <a:cubicBezTo>
                  <a:pt x="189" y="166"/>
                  <a:pt x="189" y="166"/>
                  <a:pt x="189" y="166"/>
                </a:cubicBezTo>
                <a:cubicBezTo>
                  <a:pt x="180" y="170"/>
                  <a:pt x="180" y="170"/>
                  <a:pt x="180" y="170"/>
                </a:cubicBezTo>
                <a:cubicBezTo>
                  <a:pt x="178" y="171"/>
                  <a:pt x="175" y="170"/>
                  <a:pt x="174" y="168"/>
                </a:cubicBezTo>
                <a:cubicBezTo>
                  <a:pt x="168" y="156"/>
                  <a:pt x="168" y="156"/>
                  <a:pt x="168" y="156"/>
                </a:cubicBezTo>
                <a:cubicBezTo>
                  <a:pt x="168" y="204"/>
                  <a:pt x="168" y="204"/>
                  <a:pt x="168" y="204"/>
                </a:cubicBezTo>
                <a:close/>
                <a:moveTo>
                  <a:pt x="189" y="60"/>
                </a:moveTo>
                <a:cubicBezTo>
                  <a:pt x="168" y="16"/>
                  <a:pt x="168" y="16"/>
                  <a:pt x="168" y="16"/>
                </a:cubicBezTo>
                <a:cubicBezTo>
                  <a:pt x="168" y="78"/>
                  <a:pt x="168" y="78"/>
                  <a:pt x="168" y="78"/>
                </a:cubicBezTo>
                <a:cubicBezTo>
                  <a:pt x="171" y="77"/>
                  <a:pt x="171" y="77"/>
                  <a:pt x="171" y="77"/>
                </a:cubicBezTo>
                <a:cubicBezTo>
                  <a:pt x="173" y="76"/>
                  <a:pt x="175" y="77"/>
                  <a:pt x="176" y="79"/>
                </a:cubicBezTo>
                <a:cubicBezTo>
                  <a:pt x="182" y="92"/>
                  <a:pt x="182" y="92"/>
                  <a:pt x="182" y="92"/>
                </a:cubicBezTo>
                <a:cubicBezTo>
                  <a:pt x="182" y="92"/>
                  <a:pt x="182" y="92"/>
                  <a:pt x="182" y="92"/>
                </a:cubicBezTo>
                <a:cubicBezTo>
                  <a:pt x="183" y="94"/>
                  <a:pt x="182" y="97"/>
                  <a:pt x="180" y="98"/>
                </a:cubicBezTo>
                <a:cubicBezTo>
                  <a:pt x="168" y="103"/>
                  <a:pt x="168" y="103"/>
                  <a:pt x="168" y="103"/>
                </a:cubicBezTo>
                <a:cubicBezTo>
                  <a:pt x="168" y="114"/>
                  <a:pt x="168" y="114"/>
                  <a:pt x="168" y="114"/>
                </a:cubicBezTo>
                <a:cubicBezTo>
                  <a:pt x="185" y="107"/>
                  <a:pt x="185" y="107"/>
                  <a:pt x="185" y="107"/>
                </a:cubicBezTo>
                <a:cubicBezTo>
                  <a:pt x="186" y="106"/>
                  <a:pt x="188" y="106"/>
                  <a:pt x="189" y="107"/>
                </a:cubicBezTo>
                <a:cubicBezTo>
                  <a:pt x="189" y="60"/>
                  <a:pt x="189" y="60"/>
                  <a:pt x="189" y="60"/>
                </a:cubicBezTo>
                <a:close/>
                <a:moveTo>
                  <a:pt x="189" y="130"/>
                </a:moveTo>
                <a:cubicBezTo>
                  <a:pt x="189" y="141"/>
                  <a:pt x="189" y="141"/>
                  <a:pt x="189" y="141"/>
                </a:cubicBezTo>
                <a:cubicBezTo>
                  <a:pt x="170" y="150"/>
                  <a:pt x="170" y="150"/>
                  <a:pt x="170" y="150"/>
                </a:cubicBezTo>
                <a:cubicBezTo>
                  <a:pt x="169" y="150"/>
                  <a:pt x="169" y="151"/>
                  <a:pt x="168" y="151"/>
                </a:cubicBezTo>
                <a:cubicBezTo>
                  <a:pt x="168" y="139"/>
                  <a:pt x="168" y="139"/>
                  <a:pt x="168" y="139"/>
                </a:cubicBezTo>
                <a:lnTo>
                  <a:pt x="189" y="130"/>
                </a:lnTo>
                <a:close/>
                <a:moveTo>
                  <a:pt x="159" y="209"/>
                </a:moveTo>
                <a:cubicBezTo>
                  <a:pt x="168" y="204"/>
                  <a:pt x="168" y="204"/>
                  <a:pt x="168" y="204"/>
                </a:cubicBezTo>
                <a:cubicBezTo>
                  <a:pt x="168" y="156"/>
                  <a:pt x="168" y="156"/>
                  <a:pt x="168" y="156"/>
                </a:cubicBezTo>
                <a:cubicBezTo>
                  <a:pt x="168" y="155"/>
                  <a:pt x="168" y="155"/>
                  <a:pt x="168" y="155"/>
                </a:cubicBezTo>
                <a:cubicBezTo>
                  <a:pt x="168" y="154"/>
                  <a:pt x="168" y="152"/>
                  <a:pt x="168" y="151"/>
                </a:cubicBezTo>
                <a:cubicBezTo>
                  <a:pt x="168" y="139"/>
                  <a:pt x="168" y="139"/>
                  <a:pt x="168" y="139"/>
                </a:cubicBezTo>
                <a:cubicBezTo>
                  <a:pt x="166" y="141"/>
                  <a:pt x="166" y="141"/>
                  <a:pt x="166" y="141"/>
                </a:cubicBezTo>
                <a:cubicBezTo>
                  <a:pt x="164" y="142"/>
                  <a:pt x="161" y="141"/>
                  <a:pt x="160" y="138"/>
                </a:cubicBezTo>
                <a:cubicBezTo>
                  <a:pt x="159" y="136"/>
                  <a:pt x="159" y="136"/>
                  <a:pt x="159" y="136"/>
                </a:cubicBezTo>
                <a:cubicBezTo>
                  <a:pt x="159" y="160"/>
                  <a:pt x="159" y="160"/>
                  <a:pt x="159" y="160"/>
                </a:cubicBezTo>
                <a:cubicBezTo>
                  <a:pt x="165" y="172"/>
                  <a:pt x="165" y="172"/>
                  <a:pt x="165" y="172"/>
                </a:cubicBezTo>
                <a:cubicBezTo>
                  <a:pt x="165" y="172"/>
                  <a:pt x="165" y="172"/>
                  <a:pt x="165" y="172"/>
                </a:cubicBezTo>
                <a:cubicBezTo>
                  <a:pt x="166" y="175"/>
                  <a:pt x="165" y="177"/>
                  <a:pt x="163" y="178"/>
                </a:cubicBezTo>
                <a:cubicBezTo>
                  <a:pt x="159" y="180"/>
                  <a:pt x="159" y="180"/>
                  <a:pt x="159" y="180"/>
                </a:cubicBezTo>
                <a:cubicBezTo>
                  <a:pt x="159" y="209"/>
                  <a:pt x="159" y="209"/>
                  <a:pt x="159" y="209"/>
                </a:cubicBezTo>
                <a:close/>
                <a:moveTo>
                  <a:pt x="168" y="16"/>
                </a:moveTo>
                <a:cubicBezTo>
                  <a:pt x="168" y="15"/>
                  <a:pt x="168" y="15"/>
                  <a:pt x="168" y="15"/>
                </a:cubicBezTo>
                <a:cubicBezTo>
                  <a:pt x="166" y="11"/>
                  <a:pt x="163" y="7"/>
                  <a:pt x="159" y="5"/>
                </a:cubicBezTo>
                <a:cubicBezTo>
                  <a:pt x="159" y="40"/>
                  <a:pt x="159" y="40"/>
                  <a:pt x="159" y="40"/>
                </a:cubicBezTo>
                <a:cubicBezTo>
                  <a:pt x="163" y="49"/>
                  <a:pt x="163" y="49"/>
                  <a:pt x="163" y="49"/>
                </a:cubicBezTo>
                <a:cubicBezTo>
                  <a:pt x="163" y="49"/>
                  <a:pt x="163" y="49"/>
                  <a:pt x="163" y="49"/>
                </a:cubicBezTo>
                <a:cubicBezTo>
                  <a:pt x="166" y="55"/>
                  <a:pt x="164" y="61"/>
                  <a:pt x="159" y="65"/>
                </a:cubicBezTo>
                <a:cubicBezTo>
                  <a:pt x="159" y="82"/>
                  <a:pt x="159" y="82"/>
                  <a:pt x="159" y="82"/>
                </a:cubicBezTo>
                <a:cubicBezTo>
                  <a:pt x="168" y="78"/>
                  <a:pt x="168" y="78"/>
                  <a:pt x="168" y="78"/>
                </a:cubicBezTo>
                <a:cubicBezTo>
                  <a:pt x="168" y="16"/>
                  <a:pt x="168" y="16"/>
                  <a:pt x="168" y="16"/>
                </a:cubicBezTo>
                <a:close/>
                <a:moveTo>
                  <a:pt x="168" y="103"/>
                </a:moveTo>
                <a:cubicBezTo>
                  <a:pt x="168" y="114"/>
                  <a:pt x="168" y="114"/>
                  <a:pt x="168" y="114"/>
                </a:cubicBezTo>
                <a:cubicBezTo>
                  <a:pt x="159" y="118"/>
                  <a:pt x="159" y="118"/>
                  <a:pt x="159" y="118"/>
                </a:cubicBezTo>
                <a:cubicBezTo>
                  <a:pt x="159" y="108"/>
                  <a:pt x="159" y="108"/>
                  <a:pt x="159" y="108"/>
                </a:cubicBezTo>
                <a:lnTo>
                  <a:pt x="168" y="103"/>
                </a:lnTo>
                <a:close/>
                <a:moveTo>
                  <a:pt x="144" y="216"/>
                </a:moveTo>
                <a:cubicBezTo>
                  <a:pt x="159" y="209"/>
                  <a:pt x="159" y="209"/>
                  <a:pt x="159" y="209"/>
                </a:cubicBezTo>
                <a:cubicBezTo>
                  <a:pt x="159" y="180"/>
                  <a:pt x="159" y="180"/>
                  <a:pt x="159" y="180"/>
                </a:cubicBezTo>
                <a:cubicBezTo>
                  <a:pt x="144" y="187"/>
                  <a:pt x="144" y="187"/>
                  <a:pt x="144" y="187"/>
                </a:cubicBezTo>
                <a:cubicBezTo>
                  <a:pt x="144" y="216"/>
                  <a:pt x="144" y="216"/>
                  <a:pt x="144" y="216"/>
                </a:cubicBezTo>
                <a:close/>
                <a:moveTo>
                  <a:pt x="159" y="5"/>
                </a:moveTo>
                <a:cubicBezTo>
                  <a:pt x="155" y="2"/>
                  <a:pt x="149" y="0"/>
                  <a:pt x="144" y="0"/>
                </a:cubicBezTo>
                <a:cubicBezTo>
                  <a:pt x="144" y="22"/>
                  <a:pt x="144" y="22"/>
                  <a:pt x="144" y="22"/>
                </a:cubicBezTo>
                <a:cubicBezTo>
                  <a:pt x="148" y="23"/>
                  <a:pt x="152" y="25"/>
                  <a:pt x="154" y="30"/>
                </a:cubicBezTo>
                <a:cubicBezTo>
                  <a:pt x="159" y="40"/>
                  <a:pt x="159" y="40"/>
                  <a:pt x="159" y="40"/>
                </a:cubicBezTo>
                <a:cubicBezTo>
                  <a:pt x="159" y="5"/>
                  <a:pt x="159" y="5"/>
                  <a:pt x="159" y="5"/>
                </a:cubicBezTo>
                <a:close/>
                <a:moveTo>
                  <a:pt x="159" y="65"/>
                </a:moveTo>
                <a:cubicBezTo>
                  <a:pt x="159" y="82"/>
                  <a:pt x="159" y="82"/>
                  <a:pt x="159" y="82"/>
                </a:cubicBezTo>
                <a:cubicBezTo>
                  <a:pt x="144" y="89"/>
                  <a:pt x="144" y="89"/>
                  <a:pt x="144" y="89"/>
                </a:cubicBezTo>
                <a:cubicBezTo>
                  <a:pt x="144" y="72"/>
                  <a:pt x="144" y="72"/>
                  <a:pt x="144" y="72"/>
                </a:cubicBezTo>
                <a:cubicBezTo>
                  <a:pt x="157" y="66"/>
                  <a:pt x="157" y="66"/>
                  <a:pt x="157" y="66"/>
                </a:cubicBezTo>
                <a:cubicBezTo>
                  <a:pt x="158" y="66"/>
                  <a:pt x="159" y="66"/>
                  <a:pt x="159" y="65"/>
                </a:cubicBezTo>
                <a:close/>
                <a:moveTo>
                  <a:pt x="159" y="108"/>
                </a:moveTo>
                <a:cubicBezTo>
                  <a:pt x="159" y="118"/>
                  <a:pt x="159" y="118"/>
                  <a:pt x="159" y="118"/>
                </a:cubicBezTo>
                <a:cubicBezTo>
                  <a:pt x="156" y="120"/>
                  <a:pt x="156" y="120"/>
                  <a:pt x="156" y="120"/>
                </a:cubicBezTo>
                <a:cubicBezTo>
                  <a:pt x="154" y="121"/>
                  <a:pt x="153" y="123"/>
                  <a:pt x="154" y="126"/>
                </a:cubicBezTo>
                <a:cubicBezTo>
                  <a:pt x="159" y="136"/>
                  <a:pt x="159" y="136"/>
                  <a:pt x="159" y="136"/>
                </a:cubicBezTo>
                <a:cubicBezTo>
                  <a:pt x="159" y="160"/>
                  <a:pt x="159" y="160"/>
                  <a:pt x="159" y="160"/>
                </a:cubicBezTo>
                <a:cubicBezTo>
                  <a:pt x="159" y="159"/>
                  <a:pt x="159" y="159"/>
                  <a:pt x="159" y="159"/>
                </a:cubicBezTo>
                <a:cubicBezTo>
                  <a:pt x="158" y="157"/>
                  <a:pt x="155" y="156"/>
                  <a:pt x="153" y="157"/>
                </a:cubicBezTo>
                <a:cubicBezTo>
                  <a:pt x="144" y="162"/>
                  <a:pt x="144" y="162"/>
                  <a:pt x="144" y="162"/>
                </a:cubicBezTo>
                <a:cubicBezTo>
                  <a:pt x="144" y="151"/>
                  <a:pt x="144" y="151"/>
                  <a:pt x="144" y="151"/>
                </a:cubicBezTo>
                <a:cubicBezTo>
                  <a:pt x="149" y="148"/>
                  <a:pt x="149" y="148"/>
                  <a:pt x="149" y="148"/>
                </a:cubicBezTo>
                <a:cubicBezTo>
                  <a:pt x="151" y="147"/>
                  <a:pt x="152" y="145"/>
                  <a:pt x="151" y="143"/>
                </a:cubicBezTo>
                <a:cubicBezTo>
                  <a:pt x="151" y="143"/>
                  <a:pt x="151" y="143"/>
                  <a:pt x="151" y="143"/>
                </a:cubicBezTo>
                <a:cubicBezTo>
                  <a:pt x="145" y="130"/>
                  <a:pt x="145" y="130"/>
                  <a:pt x="145" y="130"/>
                </a:cubicBezTo>
                <a:cubicBezTo>
                  <a:pt x="145" y="129"/>
                  <a:pt x="144" y="129"/>
                  <a:pt x="144" y="128"/>
                </a:cubicBezTo>
                <a:cubicBezTo>
                  <a:pt x="144" y="104"/>
                  <a:pt x="144" y="104"/>
                  <a:pt x="144" y="104"/>
                </a:cubicBezTo>
                <a:cubicBezTo>
                  <a:pt x="146" y="109"/>
                  <a:pt x="146" y="109"/>
                  <a:pt x="146" y="109"/>
                </a:cubicBezTo>
                <a:cubicBezTo>
                  <a:pt x="147" y="111"/>
                  <a:pt x="150" y="112"/>
                  <a:pt x="152" y="111"/>
                </a:cubicBezTo>
                <a:lnTo>
                  <a:pt x="159" y="108"/>
                </a:lnTo>
                <a:close/>
                <a:moveTo>
                  <a:pt x="132" y="2"/>
                </a:moveTo>
                <a:cubicBezTo>
                  <a:pt x="123" y="7"/>
                  <a:pt x="123" y="7"/>
                  <a:pt x="123" y="7"/>
                </a:cubicBezTo>
                <a:cubicBezTo>
                  <a:pt x="123" y="30"/>
                  <a:pt x="123" y="30"/>
                  <a:pt x="123" y="30"/>
                </a:cubicBezTo>
                <a:cubicBezTo>
                  <a:pt x="137" y="23"/>
                  <a:pt x="137" y="23"/>
                  <a:pt x="137" y="23"/>
                </a:cubicBezTo>
                <a:cubicBezTo>
                  <a:pt x="139" y="22"/>
                  <a:pt x="142" y="22"/>
                  <a:pt x="144" y="22"/>
                </a:cubicBezTo>
                <a:cubicBezTo>
                  <a:pt x="144" y="0"/>
                  <a:pt x="144" y="0"/>
                  <a:pt x="144" y="0"/>
                </a:cubicBezTo>
                <a:cubicBezTo>
                  <a:pt x="140" y="0"/>
                  <a:pt x="136" y="1"/>
                  <a:pt x="132" y="2"/>
                </a:cubicBezTo>
                <a:close/>
                <a:moveTo>
                  <a:pt x="123" y="225"/>
                </a:moveTo>
                <a:cubicBezTo>
                  <a:pt x="144" y="216"/>
                  <a:pt x="144" y="216"/>
                  <a:pt x="144" y="216"/>
                </a:cubicBezTo>
                <a:cubicBezTo>
                  <a:pt x="144" y="187"/>
                  <a:pt x="144" y="187"/>
                  <a:pt x="144" y="187"/>
                </a:cubicBezTo>
                <a:cubicBezTo>
                  <a:pt x="135" y="191"/>
                  <a:pt x="135" y="191"/>
                  <a:pt x="135" y="191"/>
                </a:cubicBezTo>
                <a:cubicBezTo>
                  <a:pt x="133" y="192"/>
                  <a:pt x="130" y="191"/>
                  <a:pt x="129" y="189"/>
                </a:cubicBezTo>
                <a:cubicBezTo>
                  <a:pt x="123" y="177"/>
                  <a:pt x="123" y="177"/>
                  <a:pt x="123" y="177"/>
                </a:cubicBezTo>
                <a:cubicBezTo>
                  <a:pt x="123" y="225"/>
                  <a:pt x="123" y="225"/>
                  <a:pt x="123" y="225"/>
                </a:cubicBezTo>
                <a:close/>
                <a:moveTo>
                  <a:pt x="144" y="72"/>
                </a:moveTo>
                <a:cubicBezTo>
                  <a:pt x="144" y="89"/>
                  <a:pt x="144" y="89"/>
                  <a:pt x="144" y="89"/>
                </a:cubicBezTo>
                <a:cubicBezTo>
                  <a:pt x="142" y="90"/>
                  <a:pt x="142" y="90"/>
                  <a:pt x="142" y="90"/>
                </a:cubicBezTo>
                <a:cubicBezTo>
                  <a:pt x="140" y="91"/>
                  <a:pt x="139" y="94"/>
                  <a:pt x="140" y="96"/>
                </a:cubicBezTo>
                <a:cubicBezTo>
                  <a:pt x="144" y="104"/>
                  <a:pt x="144" y="104"/>
                  <a:pt x="144" y="104"/>
                </a:cubicBezTo>
                <a:cubicBezTo>
                  <a:pt x="144" y="128"/>
                  <a:pt x="144" y="128"/>
                  <a:pt x="144" y="128"/>
                </a:cubicBezTo>
                <a:cubicBezTo>
                  <a:pt x="143" y="127"/>
                  <a:pt x="141" y="127"/>
                  <a:pt x="139" y="128"/>
                </a:cubicBezTo>
                <a:cubicBezTo>
                  <a:pt x="123" y="135"/>
                  <a:pt x="123" y="135"/>
                  <a:pt x="123" y="135"/>
                </a:cubicBezTo>
                <a:cubicBezTo>
                  <a:pt x="123" y="125"/>
                  <a:pt x="123" y="125"/>
                  <a:pt x="123" y="125"/>
                </a:cubicBezTo>
                <a:cubicBezTo>
                  <a:pt x="135" y="119"/>
                  <a:pt x="135" y="119"/>
                  <a:pt x="135" y="119"/>
                </a:cubicBezTo>
                <a:cubicBezTo>
                  <a:pt x="137" y="118"/>
                  <a:pt x="138" y="115"/>
                  <a:pt x="137" y="113"/>
                </a:cubicBezTo>
                <a:cubicBezTo>
                  <a:pt x="137" y="113"/>
                  <a:pt x="137" y="113"/>
                  <a:pt x="137" y="113"/>
                </a:cubicBezTo>
                <a:cubicBezTo>
                  <a:pt x="131" y="100"/>
                  <a:pt x="131" y="100"/>
                  <a:pt x="131" y="100"/>
                </a:cubicBezTo>
                <a:cubicBezTo>
                  <a:pt x="130" y="98"/>
                  <a:pt x="128" y="97"/>
                  <a:pt x="126" y="98"/>
                </a:cubicBezTo>
                <a:cubicBezTo>
                  <a:pt x="123" y="99"/>
                  <a:pt x="123" y="99"/>
                  <a:pt x="123" y="99"/>
                </a:cubicBezTo>
                <a:cubicBezTo>
                  <a:pt x="123" y="82"/>
                  <a:pt x="123" y="82"/>
                  <a:pt x="123" y="82"/>
                </a:cubicBezTo>
                <a:cubicBezTo>
                  <a:pt x="144" y="72"/>
                  <a:pt x="144" y="72"/>
                  <a:pt x="144" y="72"/>
                </a:cubicBezTo>
                <a:close/>
                <a:moveTo>
                  <a:pt x="144" y="151"/>
                </a:moveTo>
                <a:cubicBezTo>
                  <a:pt x="144" y="162"/>
                  <a:pt x="144" y="162"/>
                  <a:pt x="144" y="162"/>
                </a:cubicBezTo>
                <a:cubicBezTo>
                  <a:pt x="125" y="171"/>
                  <a:pt x="125" y="171"/>
                  <a:pt x="125" y="171"/>
                </a:cubicBezTo>
                <a:cubicBezTo>
                  <a:pt x="124" y="171"/>
                  <a:pt x="124" y="172"/>
                  <a:pt x="123" y="172"/>
                </a:cubicBezTo>
                <a:cubicBezTo>
                  <a:pt x="123" y="161"/>
                  <a:pt x="123" y="161"/>
                  <a:pt x="123" y="161"/>
                </a:cubicBezTo>
                <a:lnTo>
                  <a:pt x="144" y="151"/>
                </a:lnTo>
                <a:close/>
                <a:moveTo>
                  <a:pt x="123" y="7"/>
                </a:moveTo>
                <a:cubicBezTo>
                  <a:pt x="99" y="18"/>
                  <a:pt x="99" y="18"/>
                  <a:pt x="99" y="18"/>
                </a:cubicBezTo>
                <a:cubicBezTo>
                  <a:pt x="99" y="41"/>
                  <a:pt x="99" y="41"/>
                  <a:pt x="99" y="41"/>
                </a:cubicBezTo>
                <a:cubicBezTo>
                  <a:pt x="123" y="30"/>
                  <a:pt x="123" y="30"/>
                  <a:pt x="123" y="30"/>
                </a:cubicBezTo>
                <a:cubicBezTo>
                  <a:pt x="123" y="7"/>
                  <a:pt x="123" y="7"/>
                  <a:pt x="123" y="7"/>
                </a:cubicBezTo>
                <a:close/>
                <a:moveTo>
                  <a:pt x="99" y="236"/>
                </a:moveTo>
                <a:cubicBezTo>
                  <a:pt x="100" y="236"/>
                  <a:pt x="102" y="235"/>
                  <a:pt x="103" y="235"/>
                </a:cubicBezTo>
                <a:cubicBezTo>
                  <a:pt x="123" y="225"/>
                  <a:pt x="123" y="225"/>
                  <a:pt x="123" y="225"/>
                </a:cubicBezTo>
                <a:cubicBezTo>
                  <a:pt x="123" y="177"/>
                  <a:pt x="123" y="177"/>
                  <a:pt x="123" y="177"/>
                </a:cubicBezTo>
                <a:cubicBezTo>
                  <a:pt x="123" y="176"/>
                  <a:pt x="123" y="176"/>
                  <a:pt x="123" y="176"/>
                </a:cubicBezTo>
                <a:cubicBezTo>
                  <a:pt x="122" y="175"/>
                  <a:pt x="123" y="174"/>
                  <a:pt x="123" y="172"/>
                </a:cubicBezTo>
                <a:cubicBezTo>
                  <a:pt x="123" y="161"/>
                  <a:pt x="123" y="161"/>
                  <a:pt x="123" y="161"/>
                </a:cubicBezTo>
                <a:cubicBezTo>
                  <a:pt x="121" y="162"/>
                  <a:pt x="121" y="162"/>
                  <a:pt x="121" y="162"/>
                </a:cubicBezTo>
                <a:cubicBezTo>
                  <a:pt x="119" y="163"/>
                  <a:pt x="116" y="162"/>
                  <a:pt x="115" y="159"/>
                </a:cubicBezTo>
                <a:cubicBezTo>
                  <a:pt x="109" y="147"/>
                  <a:pt x="109" y="147"/>
                  <a:pt x="109" y="147"/>
                </a:cubicBezTo>
                <a:cubicBezTo>
                  <a:pt x="108" y="145"/>
                  <a:pt x="109" y="142"/>
                  <a:pt x="111" y="141"/>
                </a:cubicBezTo>
                <a:cubicBezTo>
                  <a:pt x="123" y="135"/>
                  <a:pt x="123" y="135"/>
                  <a:pt x="123" y="135"/>
                </a:cubicBezTo>
                <a:cubicBezTo>
                  <a:pt x="123" y="125"/>
                  <a:pt x="123" y="125"/>
                  <a:pt x="123" y="125"/>
                </a:cubicBezTo>
                <a:cubicBezTo>
                  <a:pt x="107" y="132"/>
                  <a:pt x="107" y="132"/>
                  <a:pt x="107" y="132"/>
                </a:cubicBezTo>
                <a:cubicBezTo>
                  <a:pt x="105" y="133"/>
                  <a:pt x="102" y="132"/>
                  <a:pt x="101" y="130"/>
                </a:cubicBezTo>
                <a:cubicBezTo>
                  <a:pt x="99" y="124"/>
                  <a:pt x="99" y="124"/>
                  <a:pt x="99" y="124"/>
                </a:cubicBezTo>
                <a:cubicBezTo>
                  <a:pt x="99" y="150"/>
                  <a:pt x="99" y="150"/>
                  <a:pt x="99" y="150"/>
                </a:cubicBezTo>
                <a:cubicBezTo>
                  <a:pt x="99" y="150"/>
                  <a:pt x="99" y="151"/>
                  <a:pt x="100" y="151"/>
                </a:cubicBezTo>
                <a:cubicBezTo>
                  <a:pt x="106" y="164"/>
                  <a:pt x="106" y="164"/>
                  <a:pt x="106" y="164"/>
                </a:cubicBezTo>
                <a:cubicBezTo>
                  <a:pt x="106" y="164"/>
                  <a:pt x="106" y="164"/>
                  <a:pt x="106" y="164"/>
                </a:cubicBezTo>
                <a:cubicBezTo>
                  <a:pt x="107" y="166"/>
                  <a:pt x="106" y="169"/>
                  <a:pt x="104" y="170"/>
                </a:cubicBezTo>
                <a:cubicBezTo>
                  <a:pt x="99" y="172"/>
                  <a:pt x="99" y="172"/>
                  <a:pt x="99" y="172"/>
                </a:cubicBezTo>
                <a:cubicBezTo>
                  <a:pt x="99" y="183"/>
                  <a:pt x="99" y="183"/>
                  <a:pt x="99" y="183"/>
                </a:cubicBezTo>
                <a:cubicBezTo>
                  <a:pt x="108" y="179"/>
                  <a:pt x="108" y="179"/>
                  <a:pt x="108" y="179"/>
                </a:cubicBezTo>
                <a:cubicBezTo>
                  <a:pt x="110" y="178"/>
                  <a:pt x="113" y="179"/>
                  <a:pt x="114" y="181"/>
                </a:cubicBezTo>
                <a:cubicBezTo>
                  <a:pt x="120" y="194"/>
                  <a:pt x="120" y="194"/>
                  <a:pt x="120" y="194"/>
                </a:cubicBezTo>
                <a:cubicBezTo>
                  <a:pt x="120" y="194"/>
                  <a:pt x="120" y="194"/>
                  <a:pt x="120" y="194"/>
                </a:cubicBezTo>
                <a:cubicBezTo>
                  <a:pt x="121" y="196"/>
                  <a:pt x="120" y="198"/>
                  <a:pt x="118" y="199"/>
                </a:cubicBezTo>
                <a:cubicBezTo>
                  <a:pt x="99" y="208"/>
                  <a:pt x="99" y="208"/>
                  <a:pt x="99" y="208"/>
                </a:cubicBezTo>
                <a:cubicBezTo>
                  <a:pt x="99" y="236"/>
                  <a:pt x="99" y="236"/>
                  <a:pt x="99" y="236"/>
                </a:cubicBezTo>
                <a:close/>
                <a:moveTo>
                  <a:pt x="123" y="82"/>
                </a:moveTo>
                <a:cubicBezTo>
                  <a:pt x="123" y="99"/>
                  <a:pt x="123" y="99"/>
                  <a:pt x="123" y="99"/>
                </a:cubicBezTo>
                <a:cubicBezTo>
                  <a:pt x="99" y="111"/>
                  <a:pt x="99" y="111"/>
                  <a:pt x="99" y="111"/>
                </a:cubicBezTo>
                <a:cubicBezTo>
                  <a:pt x="99" y="94"/>
                  <a:pt x="99" y="94"/>
                  <a:pt x="99" y="94"/>
                </a:cubicBezTo>
                <a:lnTo>
                  <a:pt x="123" y="82"/>
                </a:lnTo>
                <a:close/>
                <a:moveTo>
                  <a:pt x="99" y="18"/>
                </a:moveTo>
                <a:cubicBezTo>
                  <a:pt x="71" y="31"/>
                  <a:pt x="71" y="31"/>
                  <a:pt x="71" y="31"/>
                </a:cubicBezTo>
                <a:cubicBezTo>
                  <a:pt x="71" y="54"/>
                  <a:pt x="71" y="54"/>
                  <a:pt x="71" y="54"/>
                </a:cubicBezTo>
                <a:cubicBezTo>
                  <a:pt x="99" y="41"/>
                  <a:pt x="99" y="41"/>
                  <a:pt x="99" y="41"/>
                </a:cubicBezTo>
                <a:cubicBezTo>
                  <a:pt x="99" y="18"/>
                  <a:pt x="99" y="18"/>
                  <a:pt x="99" y="18"/>
                </a:cubicBezTo>
                <a:close/>
                <a:moveTo>
                  <a:pt x="71" y="227"/>
                </a:moveTo>
                <a:cubicBezTo>
                  <a:pt x="77" y="235"/>
                  <a:pt x="88" y="239"/>
                  <a:pt x="99" y="236"/>
                </a:cubicBezTo>
                <a:cubicBezTo>
                  <a:pt x="99" y="208"/>
                  <a:pt x="99" y="208"/>
                  <a:pt x="99" y="208"/>
                </a:cubicBezTo>
                <a:cubicBezTo>
                  <a:pt x="89" y="212"/>
                  <a:pt x="89" y="212"/>
                  <a:pt x="89" y="212"/>
                </a:cubicBezTo>
                <a:cubicBezTo>
                  <a:pt x="87" y="213"/>
                  <a:pt x="85" y="213"/>
                  <a:pt x="84" y="210"/>
                </a:cubicBezTo>
                <a:cubicBezTo>
                  <a:pt x="78" y="197"/>
                  <a:pt x="78" y="197"/>
                  <a:pt x="78" y="197"/>
                </a:cubicBezTo>
                <a:cubicBezTo>
                  <a:pt x="77" y="195"/>
                  <a:pt x="78" y="193"/>
                  <a:pt x="80" y="192"/>
                </a:cubicBezTo>
                <a:cubicBezTo>
                  <a:pt x="99" y="183"/>
                  <a:pt x="99" y="183"/>
                  <a:pt x="99" y="183"/>
                </a:cubicBezTo>
                <a:cubicBezTo>
                  <a:pt x="99" y="172"/>
                  <a:pt x="99" y="172"/>
                  <a:pt x="99" y="172"/>
                </a:cubicBezTo>
                <a:cubicBezTo>
                  <a:pt x="75" y="183"/>
                  <a:pt x="75" y="183"/>
                  <a:pt x="75" y="183"/>
                </a:cubicBezTo>
                <a:cubicBezTo>
                  <a:pt x="74" y="184"/>
                  <a:pt x="72" y="183"/>
                  <a:pt x="71" y="182"/>
                </a:cubicBezTo>
                <a:cubicBezTo>
                  <a:pt x="71" y="227"/>
                  <a:pt x="71" y="227"/>
                  <a:pt x="71" y="227"/>
                </a:cubicBezTo>
                <a:close/>
                <a:moveTo>
                  <a:pt x="99" y="94"/>
                </a:moveTo>
                <a:cubicBezTo>
                  <a:pt x="99" y="111"/>
                  <a:pt x="99" y="111"/>
                  <a:pt x="99" y="111"/>
                </a:cubicBezTo>
                <a:cubicBezTo>
                  <a:pt x="97" y="111"/>
                  <a:pt x="97" y="111"/>
                  <a:pt x="97" y="111"/>
                </a:cubicBezTo>
                <a:cubicBezTo>
                  <a:pt x="95" y="112"/>
                  <a:pt x="94" y="115"/>
                  <a:pt x="95" y="117"/>
                </a:cubicBezTo>
                <a:cubicBezTo>
                  <a:pt x="99" y="124"/>
                  <a:pt x="99" y="124"/>
                  <a:pt x="99" y="124"/>
                </a:cubicBezTo>
                <a:cubicBezTo>
                  <a:pt x="99" y="150"/>
                  <a:pt x="99" y="150"/>
                  <a:pt x="99" y="150"/>
                </a:cubicBezTo>
                <a:cubicBezTo>
                  <a:pt x="97" y="149"/>
                  <a:pt x="96" y="148"/>
                  <a:pt x="94" y="149"/>
                </a:cubicBezTo>
                <a:cubicBezTo>
                  <a:pt x="71" y="160"/>
                  <a:pt x="71" y="160"/>
                  <a:pt x="71" y="160"/>
                </a:cubicBezTo>
                <a:cubicBezTo>
                  <a:pt x="71" y="149"/>
                  <a:pt x="71" y="149"/>
                  <a:pt x="71" y="149"/>
                </a:cubicBezTo>
                <a:cubicBezTo>
                  <a:pt x="90" y="140"/>
                  <a:pt x="90" y="140"/>
                  <a:pt x="90" y="140"/>
                </a:cubicBezTo>
                <a:cubicBezTo>
                  <a:pt x="92" y="139"/>
                  <a:pt x="93" y="136"/>
                  <a:pt x="92" y="134"/>
                </a:cubicBezTo>
                <a:cubicBezTo>
                  <a:pt x="92" y="134"/>
                  <a:pt x="92" y="134"/>
                  <a:pt x="92" y="134"/>
                </a:cubicBezTo>
                <a:cubicBezTo>
                  <a:pt x="86" y="122"/>
                  <a:pt x="86" y="122"/>
                  <a:pt x="86" y="122"/>
                </a:cubicBezTo>
                <a:cubicBezTo>
                  <a:pt x="85" y="119"/>
                  <a:pt x="82" y="118"/>
                  <a:pt x="80" y="119"/>
                </a:cubicBezTo>
                <a:cubicBezTo>
                  <a:pt x="71" y="124"/>
                  <a:pt x="71" y="124"/>
                  <a:pt x="71" y="124"/>
                </a:cubicBezTo>
                <a:cubicBezTo>
                  <a:pt x="71" y="107"/>
                  <a:pt x="71" y="107"/>
                  <a:pt x="71" y="107"/>
                </a:cubicBezTo>
                <a:lnTo>
                  <a:pt x="99" y="94"/>
                </a:lnTo>
                <a:close/>
                <a:moveTo>
                  <a:pt x="71" y="31"/>
                </a:moveTo>
                <a:cubicBezTo>
                  <a:pt x="20" y="55"/>
                  <a:pt x="20" y="55"/>
                  <a:pt x="20" y="55"/>
                </a:cubicBezTo>
                <a:cubicBezTo>
                  <a:pt x="6" y="62"/>
                  <a:pt x="0" y="78"/>
                  <a:pt x="7" y="91"/>
                </a:cubicBezTo>
                <a:cubicBezTo>
                  <a:pt x="68" y="222"/>
                  <a:pt x="68" y="222"/>
                  <a:pt x="68" y="222"/>
                </a:cubicBezTo>
                <a:cubicBezTo>
                  <a:pt x="69" y="223"/>
                  <a:pt x="70" y="225"/>
                  <a:pt x="71" y="227"/>
                </a:cubicBezTo>
                <a:cubicBezTo>
                  <a:pt x="71" y="182"/>
                  <a:pt x="71" y="182"/>
                  <a:pt x="71" y="182"/>
                </a:cubicBezTo>
                <a:cubicBezTo>
                  <a:pt x="71" y="182"/>
                  <a:pt x="70" y="181"/>
                  <a:pt x="70" y="181"/>
                </a:cubicBezTo>
                <a:cubicBezTo>
                  <a:pt x="64" y="168"/>
                  <a:pt x="64" y="168"/>
                  <a:pt x="64" y="168"/>
                </a:cubicBezTo>
                <a:cubicBezTo>
                  <a:pt x="63" y="166"/>
                  <a:pt x="64" y="163"/>
                  <a:pt x="66" y="162"/>
                </a:cubicBezTo>
                <a:cubicBezTo>
                  <a:pt x="71" y="160"/>
                  <a:pt x="71" y="160"/>
                  <a:pt x="71" y="160"/>
                </a:cubicBezTo>
                <a:cubicBezTo>
                  <a:pt x="71" y="149"/>
                  <a:pt x="71" y="149"/>
                  <a:pt x="71" y="149"/>
                </a:cubicBezTo>
                <a:cubicBezTo>
                  <a:pt x="62" y="153"/>
                  <a:pt x="62" y="153"/>
                  <a:pt x="62" y="153"/>
                </a:cubicBezTo>
                <a:cubicBezTo>
                  <a:pt x="60" y="154"/>
                  <a:pt x="57" y="153"/>
                  <a:pt x="56" y="151"/>
                </a:cubicBezTo>
                <a:cubicBezTo>
                  <a:pt x="50" y="138"/>
                  <a:pt x="50" y="138"/>
                  <a:pt x="50" y="138"/>
                </a:cubicBezTo>
                <a:cubicBezTo>
                  <a:pt x="49" y="136"/>
                  <a:pt x="50" y="134"/>
                  <a:pt x="52" y="133"/>
                </a:cubicBezTo>
                <a:cubicBezTo>
                  <a:pt x="71" y="124"/>
                  <a:pt x="71" y="124"/>
                  <a:pt x="71" y="124"/>
                </a:cubicBezTo>
                <a:cubicBezTo>
                  <a:pt x="71" y="107"/>
                  <a:pt x="71" y="107"/>
                  <a:pt x="71" y="107"/>
                </a:cubicBezTo>
                <a:cubicBezTo>
                  <a:pt x="53" y="115"/>
                  <a:pt x="53" y="115"/>
                  <a:pt x="53" y="115"/>
                </a:cubicBezTo>
                <a:cubicBezTo>
                  <a:pt x="46" y="118"/>
                  <a:pt x="38" y="116"/>
                  <a:pt x="35" y="109"/>
                </a:cubicBezTo>
                <a:cubicBezTo>
                  <a:pt x="26" y="89"/>
                  <a:pt x="26" y="89"/>
                  <a:pt x="26" y="89"/>
                </a:cubicBezTo>
                <a:cubicBezTo>
                  <a:pt x="23" y="83"/>
                  <a:pt x="26" y="75"/>
                  <a:pt x="33" y="72"/>
                </a:cubicBezTo>
                <a:cubicBezTo>
                  <a:pt x="71" y="54"/>
                  <a:pt x="71" y="54"/>
                  <a:pt x="71" y="54"/>
                </a:cubicBezTo>
                <a:lnTo>
                  <a:pt x="71" y="31"/>
                </a:lnTo>
                <a:close/>
              </a:path>
            </a:pathLst>
          </a:custGeom>
          <a:solidFill>
            <a:srgbClr val="C00000"/>
          </a:solidFill>
          <a:ln>
            <a:noFill/>
          </a:ln>
        </p:spPr>
        <p:txBody>
          <a:bodyPr vert="horz" wrap="square" lIns="91440" tIns="45720" rIns="91440" bIns="45720" numCol="1" anchor="t" anchorCtr="0" compatLnSpc="1"/>
          <a:lstStyle/>
          <a:p>
            <a:endParaRPr lang="id-ID"/>
          </a:p>
        </p:txBody>
      </p:sp>
      <p:sp>
        <p:nvSpPr>
          <p:cNvPr id="190" name="Rectangle 59"/>
          <p:cNvSpPr>
            <a:spLocks noChangeArrowheads="1"/>
          </p:cNvSpPr>
          <p:nvPr/>
        </p:nvSpPr>
        <p:spPr bwMode="auto">
          <a:xfrm>
            <a:off x="9268146" y="2985478"/>
            <a:ext cx="627063" cy="31750"/>
          </a:xfrm>
          <a:prstGeom prst="rect">
            <a:avLst/>
          </a:prstGeom>
          <a:solidFill>
            <a:srgbClr val="C00000"/>
          </a:solidFill>
          <a:ln>
            <a:noFill/>
          </a:ln>
        </p:spPr>
        <p:txBody>
          <a:bodyPr vert="horz" wrap="square" lIns="91440" tIns="45720" rIns="91440" bIns="45720" numCol="1" anchor="t" anchorCtr="0" compatLnSpc="1"/>
          <a:lstStyle/>
          <a:p>
            <a:endParaRPr lang="id-ID"/>
          </a:p>
        </p:txBody>
      </p:sp>
      <p:sp>
        <p:nvSpPr>
          <p:cNvPr id="191" name="Rectangle 60"/>
          <p:cNvSpPr>
            <a:spLocks noChangeArrowheads="1"/>
          </p:cNvSpPr>
          <p:nvPr/>
        </p:nvSpPr>
        <p:spPr bwMode="auto">
          <a:xfrm>
            <a:off x="9293546" y="2921978"/>
            <a:ext cx="576263" cy="31750"/>
          </a:xfrm>
          <a:prstGeom prst="rect">
            <a:avLst/>
          </a:prstGeom>
          <a:solidFill>
            <a:srgbClr val="C00000"/>
          </a:solidFill>
          <a:ln>
            <a:noFill/>
          </a:ln>
        </p:spPr>
        <p:txBody>
          <a:bodyPr vert="horz" wrap="square" lIns="91440" tIns="45720" rIns="91440" bIns="45720" numCol="1" anchor="t" anchorCtr="0" compatLnSpc="1"/>
          <a:lstStyle/>
          <a:p>
            <a:endParaRPr lang="id-ID"/>
          </a:p>
        </p:txBody>
      </p:sp>
      <p:sp>
        <p:nvSpPr>
          <p:cNvPr id="192" name="Rectangle 61"/>
          <p:cNvSpPr>
            <a:spLocks noChangeArrowheads="1"/>
          </p:cNvSpPr>
          <p:nvPr/>
        </p:nvSpPr>
        <p:spPr bwMode="auto">
          <a:xfrm>
            <a:off x="9520559" y="2856890"/>
            <a:ext cx="122238" cy="31750"/>
          </a:xfrm>
          <a:prstGeom prst="rect">
            <a:avLst/>
          </a:prstGeom>
          <a:solidFill>
            <a:srgbClr val="C00000"/>
          </a:solidFill>
          <a:ln>
            <a:noFill/>
          </a:ln>
        </p:spPr>
        <p:txBody>
          <a:bodyPr vert="horz" wrap="square" lIns="91440" tIns="45720" rIns="91440" bIns="45720" numCol="1" anchor="t" anchorCtr="0" compatLnSpc="1"/>
          <a:lstStyle/>
          <a:p>
            <a:endParaRPr lang="id-ID"/>
          </a:p>
        </p:txBody>
      </p:sp>
      <p:sp>
        <p:nvSpPr>
          <p:cNvPr id="193" name="Rectangle 62"/>
          <p:cNvSpPr>
            <a:spLocks noChangeArrowheads="1"/>
          </p:cNvSpPr>
          <p:nvPr/>
        </p:nvSpPr>
        <p:spPr bwMode="auto">
          <a:xfrm>
            <a:off x="9542784" y="2623528"/>
            <a:ext cx="77788" cy="254000"/>
          </a:xfrm>
          <a:prstGeom prst="rect">
            <a:avLst/>
          </a:prstGeom>
          <a:solidFill>
            <a:srgbClr val="C00000"/>
          </a:solidFill>
          <a:ln>
            <a:noFill/>
          </a:ln>
        </p:spPr>
        <p:txBody>
          <a:bodyPr vert="horz" wrap="square" lIns="91440" tIns="45720" rIns="91440" bIns="45720" numCol="1" anchor="t" anchorCtr="0" compatLnSpc="1"/>
          <a:lstStyle/>
          <a:p>
            <a:endParaRPr lang="id-ID"/>
          </a:p>
        </p:txBody>
      </p:sp>
      <p:sp>
        <p:nvSpPr>
          <p:cNvPr id="194" name="Rectangle 63"/>
          <p:cNvSpPr>
            <a:spLocks noChangeArrowheads="1"/>
          </p:cNvSpPr>
          <p:nvPr/>
        </p:nvSpPr>
        <p:spPr bwMode="auto">
          <a:xfrm>
            <a:off x="9520559" y="2610828"/>
            <a:ext cx="122238" cy="31750"/>
          </a:xfrm>
          <a:prstGeom prst="rect">
            <a:avLst/>
          </a:prstGeom>
          <a:solidFill>
            <a:srgbClr val="C00000"/>
          </a:solidFill>
          <a:ln>
            <a:noFill/>
          </a:ln>
        </p:spPr>
        <p:txBody>
          <a:bodyPr vert="horz" wrap="square" lIns="91440" tIns="45720" rIns="91440" bIns="45720" numCol="1" anchor="t" anchorCtr="0" compatLnSpc="1"/>
          <a:lstStyle/>
          <a:p>
            <a:endParaRPr lang="id-ID"/>
          </a:p>
        </p:txBody>
      </p:sp>
      <p:sp>
        <p:nvSpPr>
          <p:cNvPr id="195" name="Rectangle 64"/>
          <p:cNvSpPr>
            <a:spLocks noChangeArrowheads="1"/>
          </p:cNvSpPr>
          <p:nvPr/>
        </p:nvSpPr>
        <p:spPr bwMode="auto">
          <a:xfrm>
            <a:off x="9706296" y="2856890"/>
            <a:ext cx="119063" cy="31750"/>
          </a:xfrm>
          <a:prstGeom prst="rect">
            <a:avLst/>
          </a:prstGeom>
          <a:solidFill>
            <a:srgbClr val="C00000"/>
          </a:solidFill>
          <a:ln>
            <a:noFill/>
          </a:ln>
        </p:spPr>
        <p:txBody>
          <a:bodyPr vert="horz" wrap="square" lIns="91440" tIns="45720" rIns="91440" bIns="45720" numCol="1" anchor="t" anchorCtr="0" compatLnSpc="1"/>
          <a:lstStyle/>
          <a:p>
            <a:endParaRPr lang="id-ID"/>
          </a:p>
        </p:txBody>
      </p:sp>
      <p:sp>
        <p:nvSpPr>
          <p:cNvPr id="196" name="Rectangle 65"/>
          <p:cNvSpPr>
            <a:spLocks noChangeArrowheads="1"/>
          </p:cNvSpPr>
          <p:nvPr/>
        </p:nvSpPr>
        <p:spPr bwMode="auto">
          <a:xfrm>
            <a:off x="9726934" y="2623528"/>
            <a:ext cx="76200" cy="254000"/>
          </a:xfrm>
          <a:prstGeom prst="rect">
            <a:avLst/>
          </a:prstGeom>
          <a:solidFill>
            <a:srgbClr val="C00000"/>
          </a:solidFill>
          <a:ln>
            <a:noFill/>
          </a:ln>
        </p:spPr>
        <p:txBody>
          <a:bodyPr vert="horz" wrap="square" lIns="91440" tIns="45720" rIns="91440" bIns="45720" numCol="1" anchor="t" anchorCtr="0" compatLnSpc="1"/>
          <a:lstStyle/>
          <a:p>
            <a:endParaRPr lang="id-ID"/>
          </a:p>
        </p:txBody>
      </p:sp>
      <p:sp>
        <p:nvSpPr>
          <p:cNvPr id="197" name="Rectangle 66"/>
          <p:cNvSpPr>
            <a:spLocks noChangeArrowheads="1"/>
          </p:cNvSpPr>
          <p:nvPr/>
        </p:nvSpPr>
        <p:spPr bwMode="auto">
          <a:xfrm>
            <a:off x="9706296" y="2610828"/>
            <a:ext cx="119063" cy="31750"/>
          </a:xfrm>
          <a:prstGeom prst="rect">
            <a:avLst/>
          </a:prstGeom>
          <a:solidFill>
            <a:srgbClr val="C00000"/>
          </a:solidFill>
          <a:ln>
            <a:noFill/>
          </a:ln>
        </p:spPr>
        <p:txBody>
          <a:bodyPr vert="horz" wrap="square" lIns="91440" tIns="45720" rIns="91440" bIns="45720" numCol="1" anchor="t" anchorCtr="0" compatLnSpc="1"/>
          <a:lstStyle/>
          <a:p>
            <a:endParaRPr lang="id-ID"/>
          </a:p>
        </p:txBody>
      </p:sp>
      <p:sp>
        <p:nvSpPr>
          <p:cNvPr id="198" name="Rectangle 67"/>
          <p:cNvSpPr>
            <a:spLocks noChangeArrowheads="1"/>
          </p:cNvSpPr>
          <p:nvPr/>
        </p:nvSpPr>
        <p:spPr bwMode="auto">
          <a:xfrm>
            <a:off x="9337996" y="2856890"/>
            <a:ext cx="122238" cy="31750"/>
          </a:xfrm>
          <a:prstGeom prst="rect">
            <a:avLst/>
          </a:prstGeom>
          <a:solidFill>
            <a:srgbClr val="C00000"/>
          </a:solidFill>
          <a:ln>
            <a:noFill/>
          </a:ln>
        </p:spPr>
        <p:txBody>
          <a:bodyPr vert="horz" wrap="square" lIns="91440" tIns="45720" rIns="91440" bIns="45720" numCol="1" anchor="t" anchorCtr="0" compatLnSpc="1"/>
          <a:lstStyle/>
          <a:p>
            <a:endParaRPr lang="id-ID"/>
          </a:p>
        </p:txBody>
      </p:sp>
      <p:sp>
        <p:nvSpPr>
          <p:cNvPr id="199" name="Rectangle 68"/>
          <p:cNvSpPr>
            <a:spLocks noChangeArrowheads="1"/>
          </p:cNvSpPr>
          <p:nvPr/>
        </p:nvSpPr>
        <p:spPr bwMode="auto">
          <a:xfrm>
            <a:off x="9358634" y="2623528"/>
            <a:ext cx="79375" cy="254000"/>
          </a:xfrm>
          <a:prstGeom prst="rect">
            <a:avLst/>
          </a:prstGeom>
          <a:solidFill>
            <a:srgbClr val="C00000"/>
          </a:solidFill>
          <a:ln>
            <a:noFill/>
          </a:ln>
        </p:spPr>
        <p:txBody>
          <a:bodyPr vert="horz" wrap="square" lIns="91440" tIns="45720" rIns="91440" bIns="45720" numCol="1" anchor="t" anchorCtr="0" compatLnSpc="1"/>
          <a:lstStyle/>
          <a:p>
            <a:endParaRPr lang="id-ID"/>
          </a:p>
        </p:txBody>
      </p:sp>
      <p:sp>
        <p:nvSpPr>
          <p:cNvPr id="200" name="Rectangle 69"/>
          <p:cNvSpPr>
            <a:spLocks noChangeArrowheads="1"/>
          </p:cNvSpPr>
          <p:nvPr/>
        </p:nvSpPr>
        <p:spPr bwMode="auto">
          <a:xfrm>
            <a:off x="9337996" y="2610828"/>
            <a:ext cx="122238" cy="31750"/>
          </a:xfrm>
          <a:prstGeom prst="rect">
            <a:avLst/>
          </a:prstGeom>
          <a:solidFill>
            <a:srgbClr val="C00000"/>
          </a:solidFill>
          <a:ln>
            <a:noFill/>
          </a:ln>
        </p:spPr>
        <p:txBody>
          <a:bodyPr vert="horz" wrap="square" lIns="91440" tIns="45720" rIns="91440" bIns="45720" numCol="1" anchor="t" anchorCtr="0" compatLnSpc="1"/>
          <a:lstStyle/>
          <a:p>
            <a:endParaRPr lang="id-ID"/>
          </a:p>
        </p:txBody>
      </p:sp>
      <p:sp>
        <p:nvSpPr>
          <p:cNvPr id="201" name="Rectangle 70"/>
          <p:cNvSpPr>
            <a:spLocks noChangeArrowheads="1"/>
          </p:cNvSpPr>
          <p:nvPr/>
        </p:nvSpPr>
        <p:spPr bwMode="auto">
          <a:xfrm>
            <a:off x="9293546" y="2540978"/>
            <a:ext cx="576263" cy="31750"/>
          </a:xfrm>
          <a:prstGeom prst="rect">
            <a:avLst/>
          </a:prstGeom>
          <a:solidFill>
            <a:srgbClr val="C00000"/>
          </a:solidFill>
          <a:ln>
            <a:noFill/>
          </a:ln>
        </p:spPr>
        <p:txBody>
          <a:bodyPr vert="horz" wrap="square" lIns="91440" tIns="45720" rIns="91440" bIns="45720" numCol="1" anchor="t" anchorCtr="0" compatLnSpc="1"/>
          <a:lstStyle/>
          <a:p>
            <a:endParaRPr lang="id-ID"/>
          </a:p>
        </p:txBody>
      </p:sp>
      <p:sp>
        <p:nvSpPr>
          <p:cNvPr id="202" name="Freeform 71"/>
          <p:cNvSpPr/>
          <p:nvPr/>
        </p:nvSpPr>
        <p:spPr bwMode="auto">
          <a:xfrm>
            <a:off x="9293546" y="2356828"/>
            <a:ext cx="576263" cy="184150"/>
          </a:xfrm>
          <a:custGeom>
            <a:avLst/>
            <a:gdLst>
              <a:gd name="T0" fmla="*/ 181 w 363"/>
              <a:gd name="T1" fmla="*/ 0 h 116"/>
              <a:gd name="T2" fmla="*/ 363 w 363"/>
              <a:gd name="T3" fmla="*/ 116 h 116"/>
              <a:gd name="T4" fmla="*/ 0 w 363"/>
              <a:gd name="T5" fmla="*/ 116 h 116"/>
              <a:gd name="T6" fmla="*/ 181 w 363"/>
              <a:gd name="T7" fmla="*/ 0 h 116"/>
            </a:gdLst>
            <a:ahLst/>
            <a:cxnLst>
              <a:cxn ang="0">
                <a:pos x="T0" y="T1"/>
              </a:cxn>
              <a:cxn ang="0">
                <a:pos x="T2" y="T3"/>
              </a:cxn>
              <a:cxn ang="0">
                <a:pos x="T4" y="T5"/>
              </a:cxn>
              <a:cxn ang="0">
                <a:pos x="T6" y="T7"/>
              </a:cxn>
            </a:cxnLst>
            <a:rect l="0" t="0" r="r" b="b"/>
            <a:pathLst>
              <a:path w="363" h="116">
                <a:moveTo>
                  <a:pt x="181" y="0"/>
                </a:moveTo>
                <a:lnTo>
                  <a:pt x="363" y="116"/>
                </a:lnTo>
                <a:lnTo>
                  <a:pt x="0" y="116"/>
                </a:lnTo>
                <a:lnTo>
                  <a:pt x="181" y="0"/>
                </a:lnTo>
                <a:close/>
              </a:path>
            </a:pathLst>
          </a:custGeom>
          <a:solidFill>
            <a:srgbClr val="C00000"/>
          </a:solidFill>
          <a:ln>
            <a:noFill/>
          </a:ln>
        </p:spPr>
        <p:txBody>
          <a:bodyPr vert="horz" wrap="square" lIns="91440" tIns="45720" rIns="91440" bIns="45720" numCol="1" anchor="t" anchorCtr="0" compatLnSpc="1"/>
          <a:lstStyle/>
          <a:p>
            <a:endParaRPr lang="id-ID"/>
          </a:p>
        </p:txBody>
      </p:sp>
      <p:sp>
        <p:nvSpPr>
          <p:cNvPr id="203" name="Freeform 72"/>
          <p:cNvSpPr>
            <a:spLocks noEditPoints="1"/>
          </p:cNvSpPr>
          <p:nvPr/>
        </p:nvSpPr>
        <p:spPr bwMode="auto">
          <a:xfrm>
            <a:off x="7709221" y="2523515"/>
            <a:ext cx="800100" cy="522288"/>
          </a:xfrm>
          <a:custGeom>
            <a:avLst/>
            <a:gdLst>
              <a:gd name="T0" fmla="*/ 82 w 367"/>
              <a:gd name="T1" fmla="*/ 27 h 240"/>
              <a:gd name="T2" fmla="*/ 367 w 367"/>
              <a:gd name="T3" fmla="*/ 120 h 240"/>
              <a:gd name="T4" fmla="*/ 82 w 367"/>
              <a:gd name="T5" fmla="*/ 213 h 240"/>
              <a:gd name="T6" fmla="*/ 82 w 367"/>
              <a:gd name="T7" fmla="*/ 177 h 240"/>
              <a:gd name="T8" fmla="*/ 127 w 367"/>
              <a:gd name="T9" fmla="*/ 143 h 240"/>
              <a:gd name="T10" fmla="*/ 127 w 367"/>
              <a:gd name="T11" fmla="*/ 87 h 240"/>
              <a:gd name="T12" fmla="*/ 138 w 367"/>
              <a:gd name="T13" fmla="*/ 87 h 240"/>
              <a:gd name="T14" fmla="*/ 138 w 367"/>
              <a:gd name="T15" fmla="*/ 64 h 240"/>
              <a:gd name="T16" fmla="*/ 127 w 367"/>
              <a:gd name="T17" fmla="*/ 64 h 240"/>
              <a:gd name="T18" fmla="*/ 102 w 367"/>
              <a:gd name="T19" fmla="*/ 64 h 240"/>
              <a:gd name="T20" fmla="*/ 91 w 367"/>
              <a:gd name="T21" fmla="*/ 64 h 240"/>
              <a:gd name="T22" fmla="*/ 91 w 367"/>
              <a:gd name="T23" fmla="*/ 87 h 240"/>
              <a:gd name="T24" fmla="*/ 102 w 367"/>
              <a:gd name="T25" fmla="*/ 87 h 240"/>
              <a:gd name="T26" fmla="*/ 102 w 367"/>
              <a:gd name="T27" fmla="*/ 143 h 240"/>
              <a:gd name="T28" fmla="*/ 82 w 367"/>
              <a:gd name="T29" fmla="*/ 156 h 240"/>
              <a:gd name="T30" fmla="*/ 82 w 367"/>
              <a:gd name="T31" fmla="*/ 27 h 240"/>
              <a:gd name="T32" fmla="*/ 0 w 367"/>
              <a:gd name="T33" fmla="*/ 0 h 240"/>
              <a:gd name="T34" fmla="*/ 82 w 367"/>
              <a:gd name="T35" fmla="*/ 27 h 240"/>
              <a:gd name="T36" fmla="*/ 82 w 367"/>
              <a:gd name="T37" fmla="*/ 156 h 240"/>
              <a:gd name="T38" fmla="*/ 82 w 367"/>
              <a:gd name="T39" fmla="*/ 156 h 240"/>
              <a:gd name="T40" fmla="*/ 62 w 367"/>
              <a:gd name="T41" fmla="*/ 143 h 240"/>
              <a:gd name="T42" fmla="*/ 62 w 367"/>
              <a:gd name="T43" fmla="*/ 87 h 240"/>
              <a:gd name="T44" fmla="*/ 73 w 367"/>
              <a:gd name="T45" fmla="*/ 87 h 240"/>
              <a:gd name="T46" fmla="*/ 73 w 367"/>
              <a:gd name="T47" fmla="*/ 64 h 240"/>
              <a:gd name="T48" fmla="*/ 62 w 367"/>
              <a:gd name="T49" fmla="*/ 64 h 240"/>
              <a:gd name="T50" fmla="*/ 37 w 367"/>
              <a:gd name="T51" fmla="*/ 64 h 240"/>
              <a:gd name="T52" fmla="*/ 26 w 367"/>
              <a:gd name="T53" fmla="*/ 64 h 240"/>
              <a:gd name="T54" fmla="*/ 26 w 367"/>
              <a:gd name="T55" fmla="*/ 87 h 240"/>
              <a:gd name="T56" fmla="*/ 37 w 367"/>
              <a:gd name="T57" fmla="*/ 87 h 240"/>
              <a:gd name="T58" fmla="*/ 37 w 367"/>
              <a:gd name="T59" fmla="*/ 143 h 240"/>
              <a:gd name="T60" fmla="*/ 82 w 367"/>
              <a:gd name="T61" fmla="*/ 177 h 240"/>
              <a:gd name="T62" fmla="*/ 82 w 367"/>
              <a:gd name="T63" fmla="*/ 177 h 240"/>
              <a:gd name="T64" fmla="*/ 82 w 367"/>
              <a:gd name="T65" fmla="*/ 213 h 240"/>
              <a:gd name="T66" fmla="*/ 0 w 367"/>
              <a:gd name="T67" fmla="*/ 240 h 240"/>
              <a:gd name="T68" fmla="*/ 0 w 367"/>
              <a:gd name="T69"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67" h="240">
                <a:moveTo>
                  <a:pt x="82" y="27"/>
                </a:moveTo>
                <a:cubicBezTo>
                  <a:pt x="367" y="120"/>
                  <a:pt x="367" y="120"/>
                  <a:pt x="367" y="120"/>
                </a:cubicBezTo>
                <a:cubicBezTo>
                  <a:pt x="82" y="213"/>
                  <a:pt x="82" y="213"/>
                  <a:pt x="82" y="213"/>
                </a:cubicBezTo>
                <a:cubicBezTo>
                  <a:pt x="82" y="177"/>
                  <a:pt x="82" y="177"/>
                  <a:pt x="82" y="177"/>
                </a:cubicBezTo>
                <a:cubicBezTo>
                  <a:pt x="107" y="177"/>
                  <a:pt x="127" y="162"/>
                  <a:pt x="127" y="143"/>
                </a:cubicBezTo>
                <a:cubicBezTo>
                  <a:pt x="127" y="87"/>
                  <a:pt x="127" y="87"/>
                  <a:pt x="127" y="87"/>
                </a:cubicBezTo>
                <a:cubicBezTo>
                  <a:pt x="138" y="87"/>
                  <a:pt x="138" y="87"/>
                  <a:pt x="138" y="87"/>
                </a:cubicBezTo>
                <a:cubicBezTo>
                  <a:pt x="138" y="64"/>
                  <a:pt x="138" y="64"/>
                  <a:pt x="138" y="64"/>
                </a:cubicBezTo>
                <a:cubicBezTo>
                  <a:pt x="127" y="64"/>
                  <a:pt x="127" y="64"/>
                  <a:pt x="127" y="64"/>
                </a:cubicBezTo>
                <a:cubicBezTo>
                  <a:pt x="102" y="64"/>
                  <a:pt x="102" y="64"/>
                  <a:pt x="102" y="64"/>
                </a:cubicBezTo>
                <a:cubicBezTo>
                  <a:pt x="91" y="64"/>
                  <a:pt x="91" y="64"/>
                  <a:pt x="91" y="64"/>
                </a:cubicBezTo>
                <a:cubicBezTo>
                  <a:pt x="91" y="87"/>
                  <a:pt x="91" y="87"/>
                  <a:pt x="91" y="87"/>
                </a:cubicBezTo>
                <a:cubicBezTo>
                  <a:pt x="102" y="87"/>
                  <a:pt x="102" y="87"/>
                  <a:pt x="102" y="87"/>
                </a:cubicBezTo>
                <a:cubicBezTo>
                  <a:pt x="102" y="143"/>
                  <a:pt x="102" y="143"/>
                  <a:pt x="102" y="143"/>
                </a:cubicBezTo>
                <a:cubicBezTo>
                  <a:pt x="102" y="150"/>
                  <a:pt x="93" y="156"/>
                  <a:pt x="82" y="156"/>
                </a:cubicBezTo>
                <a:lnTo>
                  <a:pt x="82" y="27"/>
                </a:lnTo>
                <a:close/>
                <a:moveTo>
                  <a:pt x="0" y="0"/>
                </a:moveTo>
                <a:cubicBezTo>
                  <a:pt x="82" y="27"/>
                  <a:pt x="82" y="27"/>
                  <a:pt x="82" y="27"/>
                </a:cubicBezTo>
                <a:cubicBezTo>
                  <a:pt x="82" y="156"/>
                  <a:pt x="82" y="156"/>
                  <a:pt x="82" y="156"/>
                </a:cubicBezTo>
                <a:cubicBezTo>
                  <a:pt x="82" y="156"/>
                  <a:pt x="82" y="156"/>
                  <a:pt x="82" y="156"/>
                </a:cubicBezTo>
                <a:cubicBezTo>
                  <a:pt x="71" y="156"/>
                  <a:pt x="62" y="150"/>
                  <a:pt x="62" y="143"/>
                </a:cubicBezTo>
                <a:cubicBezTo>
                  <a:pt x="62" y="87"/>
                  <a:pt x="62" y="87"/>
                  <a:pt x="62" y="87"/>
                </a:cubicBezTo>
                <a:cubicBezTo>
                  <a:pt x="73" y="87"/>
                  <a:pt x="73" y="87"/>
                  <a:pt x="73" y="87"/>
                </a:cubicBezTo>
                <a:cubicBezTo>
                  <a:pt x="73" y="64"/>
                  <a:pt x="73" y="64"/>
                  <a:pt x="73" y="64"/>
                </a:cubicBezTo>
                <a:cubicBezTo>
                  <a:pt x="62" y="64"/>
                  <a:pt x="62" y="64"/>
                  <a:pt x="62" y="64"/>
                </a:cubicBezTo>
                <a:cubicBezTo>
                  <a:pt x="37" y="64"/>
                  <a:pt x="37" y="64"/>
                  <a:pt x="37" y="64"/>
                </a:cubicBezTo>
                <a:cubicBezTo>
                  <a:pt x="26" y="64"/>
                  <a:pt x="26" y="64"/>
                  <a:pt x="26" y="64"/>
                </a:cubicBezTo>
                <a:cubicBezTo>
                  <a:pt x="26" y="87"/>
                  <a:pt x="26" y="87"/>
                  <a:pt x="26" y="87"/>
                </a:cubicBezTo>
                <a:cubicBezTo>
                  <a:pt x="37" y="87"/>
                  <a:pt x="37" y="87"/>
                  <a:pt x="37" y="87"/>
                </a:cubicBezTo>
                <a:cubicBezTo>
                  <a:pt x="37" y="143"/>
                  <a:pt x="37" y="143"/>
                  <a:pt x="37" y="143"/>
                </a:cubicBezTo>
                <a:cubicBezTo>
                  <a:pt x="37" y="162"/>
                  <a:pt x="57" y="177"/>
                  <a:pt x="82" y="177"/>
                </a:cubicBezTo>
                <a:cubicBezTo>
                  <a:pt x="82" y="177"/>
                  <a:pt x="82" y="177"/>
                  <a:pt x="82" y="177"/>
                </a:cubicBezTo>
                <a:cubicBezTo>
                  <a:pt x="82" y="213"/>
                  <a:pt x="82" y="213"/>
                  <a:pt x="82" y="213"/>
                </a:cubicBezTo>
                <a:cubicBezTo>
                  <a:pt x="0" y="240"/>
                  <a:pt x="0" y="240"/>
                  <a:pt x="0" y="240"/>
                </a:cubicBezTo>
                <a:lnTo>
                  <a:pt x="0" y="0"/>
                </a:lnTo>
                <a:close/>
              </a:path>
            </a:pathLst>
          </a:custGeom>
          <a:solidFill>
            <a:srgbClr val="C00000"/>
          </a:solidFill>
          <a:ln>
            <a:noFill/>
          </a:ln>
        </p:spPr>
        <p:txBody>
          <a:bodyPr vert="horz" wrap="square" lIns="91440" tIns="45720" rIns="91440" bIns="45720" numCol="1" anchor="t" anchorCtr="0" compatLnSpc="1"/>
          <a:lstStyle/>
          <a:p>
            <a:endParaRPr lang="id-ID"/>
          </a:p>
        </p:txBody>
      </p:sp>
      <p:sp>
        <p:nvSpPr>
          <p:cNvPr id="204" name="Freeform 73"/>
          <p:cNvSpPr>
            <a:spLocks noEditPoints="1"/>
          </p:cNvSpPr>
          <p:nvPr/>
        </p:nvSpPr>
        <p:spPr bwMode="auto">
          <a:xfrm>
            <a:off x="9474521" y="3096603"/>
            <a:ext cx="187325" cy="327025"/>
          </a:xfrm>
          <a:custGeom>
            <a:avLst/>
            <a:gdLst>
              <a:gd name="T0" fmla="*/ 37 w 86"/>
              <a:gd name="T1" fmla="*/ 128 h 150"/>
              <a:gd name="T2" fmla="*/ 34 w 86"/>
              <a:gd name="T3" fmla="*/ 127 h 150"/>
              <a:gd name="T4" fmla="*/ 34 w 86"/>
              <a:gd name="T5" fmla="*/ 150 h 150"/>
              <a:gd name="T6" fmla="*/ 45 w 86"/>
              <a:gd name="T7" fmla="*/ 142 h 150"/>
              <a:gd name="T8" fmla="*/ 37 w 86"/>
              <a:gd name="T9" fmla="*/ 128 h 150"/>
              <a:gd name="T10" fmla="*/ 34 w 86"/>
              <a:gd name="T11" fmla="*/ 118 h 150"/>
              <a:gd name="T12" fmla="*/ 34 w 86"/>
              <a:gd name="T13" fmla="*/ 51 h 150"/>
              <a:gd name="T14" fmla="*/ 51 w 86"/>
              <a:gd name="T15" fmla="*/ 46 h 150"/>
              <a:gd name="T16" fmla="*/ 61 w 86"/>
              <a:gd name="T17" fmla="*/ 8 h 150"/>
              <a:gd name="T18" fmla="*/ 72 w 86"/>
              <a:gd name="T19" fmla="*/ 1 h 150"/>
              <a:gd name="T20" fmla="*/ 78 w 86"/>
              <a:gd name="T21" fmla="*/ 12 h 150"/>
              <a:gd name="T22" fmla="*/ 69 w 86"/>
              <a:gd name="T23" fmla="*/ 51 h 150"/>
              <a:gd name="T24" fmla="*/ 82 w 86"/>
              <a:gd name="T25" fmla="*/ 84 h 150"/>
              <a:gd name="T26" fmla="*/ 77 w 86"/>
              <a:gd name="T27" fmla="*/ 103 h 150"/>
              <a:gd name="T28" fmla="*/ 77 w 86"/>
              <a:gd name="T29" fmla="*/ 103 h 150"/>
              <a:gd name="T30" fmla="*/ 86 w 86"/>
              <a:gd name="T31" fmla="*/ 117 h 150"/>
              <a:gd name="T32" fmla="*/ 83 w 86"/>
              <a:gd name="T33" fmla="*/ 130 h 150"/>
              <a:gd name="T34" fmla="*/ 34 w 86"/>
              <a:gd name="T35" fmla="*/ 118 h 150"/>
              <a:gd name="T36" fmla="*/ 34 w 86"/>
              <a:gd name="T37" fmla="*/ 127 h 150"/>
              <a:gd name="T38" fmla="*/ 23 w 86"/>
              <a:gd name="T39" fmla="*/ 136 h 150"/>
              <a:gd name="T40" fmla="*/ 31 w 86"/>
              <a:gd name="T41" fmla="*/ 150 h 150"/>
              <a:gd name="T42" fmla="*/ 34 w 86"/>
              <a:gd name="T43" fmla="*/ 150 h 150"/>
              <a:gd name="T44" fmla="*/ 34 w 86"/>
              <a:gd name="T45" fmla="*/ 127 h 150"/>
              <a:gd name="T46" fmla="*/ 34 w 86"/>
              <a:gd name="T47" fmla="*/ 51 h 150"/>
              <a:gd name="T48" fmla="*/ 34 w 86"/>
              <a:gd name="T49" fmla="*/ 118 h 150"/>
              <a:gd name="T50" fmla="*/ 0 w 86"/>
              <a:gd name="T51" fmla="*/ 109 h 150"/>
              <a:gd name="T52" fmla="*/ 3 w 86"/>
              <a:gd name="T53" fmla="*/ 96 h 150"/>
              <a:gd name="T54" fmla="*/ 18 w 86"/>
              <a:gd name="T55" fmla="*/ 88 h 150"/>
              <a:gd name="T56" fmla="*/ 23 w 86"/>
              <a:gd name="T57" fmla="*/ 69 h 150"/>
              <a:gd name="T58" fmla="*/ 34 w 86"/>
              <a:gd name="T59" fmla="*/ 51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6" h="150">
                <a:moveTo>
                  <a:pt x="37" y="128"/>
                </a:moveTo>
                <a:cubicBezTo>
                  <a:pt x="36" y="127"/>
                  <a:pt x="35" y="127"/>
                  <a:pt x="34" y="127"/>
                </a:cubicBezTo>
                <a:cubicBezTo>
                  <a:pt x="34" y="150"/>
                  <a:pt x="34" y="150"/>
                  <a:pt x="34" y="150"/>
                </a:cubicBezTo>
                <a:cubicBezTo>
                  <a:pt x="39" y="150"/>
                  <a:pt x="44" y="147"/>
                  <a:pt x="45" y="142"/>
                </a:cubicBezTo>
                <a:cubicBezTo>
                  <a:pt x="47" y="136"/>
                  <a:pt x="43" y="129"/>
                  <a:pt x="37" y="128"/>
                </a:cubicBezTo>
                <a:close/>
                <a:moveTo>
                  <a:pt x="34" y="118"/>
                </a:moveTo>
                <a:cubicBezTo>
                  <a:pt x="34" y="51"/>
                  <a:pt x="34" y="51"/>
                  <a:pt x="34" y="51"/>
                </a:cubicBezTo>
                <a:cubicBezTo>
                  <a:pt x="39" y="48"/>
                  <a:pt x="45" y="46"/>
                  <a:pt x="51" y="46"/>
                </a:cubicBezTo>
                <a:cubicBezTo>
                  <a:pt x="61" y="8"/>
                  <a:pt x="61" y="8"/>
                  <a:pt x="61" y="8"/>
                </a:cubicBezTo>
                <a:cubicBezTo>
                  <a:pt x="62" y="3"/>
                  <a:pt x="67" y="0"/>
                  <a:pt x="72" y="1"/>
                </a:cubicBezTo>
                <a:cubicBezTo>
                  <a:pt x="77" y="2"/>
                  <a:pt x="80" y="7"/>
                  <a:pt x="78" y="12"/>
                </a:cubicBezTo>
                <a:cubicBezTo>
                  <a:pt x="69" y="51"/>
                  <a:pt x="69" y="51"/>
                  <a:pt x="69" y="51"/>
                </a:cubicBezTo>
                <a:cubicBezTo>
                  <a:pt x="79" y="57"/>
                  <a:pt x="86" y="68"/>
                  <a:pt x="82" y="84"/>
                </a:cubicBezTo>
                <a:cubicBezTo>
                  <a:pt x="82" y="84"/>
                  <a:pt x="79" y="97"/>
                  <a:pt x="77" y="103"/>
                </a:cubicBezTo>
                <a:cubicBezTo>
                  <a:pt x="77" y="103"/>
                  <a:pt x="77" y="103"/>
                  <a:pt x="77" y="103"/>
                </a:cubicBezTo>
                <a:cubicBezTo>
                  <a:pt x="75" y="112"/>
                  <a:pt x="86" y="117"/>
                  <a:pt x="86" y="117"/>
                </a:cubicBezTo>
                <a:cubicBezTo>
                  <a:pt x="83" y="130"/>
                  <a:pt x="83" y="130"/>
                  <a:pt x="83" y="130"/>
                </a:cubicBezTo>
                <a:lnTo>
                  <a:pt x="34" y="118"/>
                </a:lnTo>
                <a:close/>
                <a:moveTo>
                  <a:pt x="34" y="127"/>
                </a:moveTo>
                <a:cubicBezTo>
                  <a:pt x="29" y="127"/>
                  <a:pt x="24" y="131"/>
                  <a:pt x="23" y="136"/>
                </a:cubicBezTo>
                <a:cubicBezTo>
                  <a:pt x="21" y="142"/>
                  <a:pt x="25" y="148"/>
                  <a:pt x="31" y="150"/>
                </a:cubicBezTo>
                <a:cubicBezTo>
                  <a:pt x="32" y="150"/>
                  <a:pt x="33" y="150"/>
                  <a:pt x="34" y="150"/>
                </a:cubicBezTo>
                <a:cubicBezTo>
                  <a:pt x="34" y="127"/>
                  <a:pt x="34" y="127"/>
                  <a:pt x="34" y="127"/>
                </a:cubicBezTo>
                <a:close/>
                <a:moveTo>
                  <a:pt x="34" y="51"/>
                </a:moveTo>
                <a:cubicBezTo>
                  <a:pt x="34" y="118"/>
                  <a:pt x="34" y="118"/>
                  <a:pt x="34" y="118"/>
                </a:cubicBezTo>
                <a:cubicBezTo>
                  <a:pt x="0" y="109"/>
                  <a:pt x="0" y="109"/>
                  <a:pt x="0" y="109"/>
                </a:cubicBezTo>
                <a:cubicBezTo>
                  <a:pt x="3" y="96"/>
                  <a:pt x="3" y="96"/>
                  <a:pt x="3" y="96"/>
                </a:cubicBezTo>
                <a:cubicBezTo>
                  <a:pt x="3" y="96"/>
                  <a:pt x="16" y="97"/>
                  <a:pt x="18" y="88"/>
                </a:cubicBezTo>
                <a:cubicBezTo>
                  <a:pt x="20" y="80"/>
                  <a:pt x="23" y="69"/>
                  <a:pt x="23" y="69"/>
                </a:cubicBezTo>
                <a:cubicBezTo>
                  <a:pt x="25" y="61"/>
                  <a:pt x="29" y="55"/>
                  <a:pt x="34" y="51"/>
                </a:cubicBezTo>
                <a:close/>
              </a:path>
            </a:pathLst>
          </a:custGeom>
          <a:solidFill>
            <a:srgbClr val="C00000"/>
          </a:solidFill>
          <a:ln>
            <a:noFill/>
          </a:ln>
        </p:spPr>
        <p:txBody>
          <a:bodyPr vert="horz" wrap="square" lIns="91440" tIns="45720" rIns="91440" bIns="45720" numCol="1" anchor="t" anchorCtr="0" compatLnSpc="1"/>
          <a:lstStyle/>
          <a:p>
            <a:endParaRPr lang="id-ID"/>
          </a:p>
        </p:txBody>
      </p:sp>
      <p:sp>
        <p:nvSpPr>
          <p:cNvPr id="205" name="Freeform 74"/>
          <p:cNvSpPr>
            <a:spLocks noEditPoints="1"/>
          </p:cNvSpPr>
          <p:nvPr/>
        </p:nvSpPr>
        <p:spPr bwMode="auto">
          <a:xfrm>
            <a:off x="7839396" y="1975828"/>
            <a:ext cx="376238" cy="460375"/>
          </a:xfrm>
          <a:custGeom>
            <a:avLst/>
            <a:gdLst>
              <a:gd name="T0" fmla="*/ 172 w 172"/>
              <a:gd name="T1" fmla="*/ 9 h 211"/>
              <a:gd name="T2" fmla="*/ 121 w 172"/>
              <a:gd name="T3" fmla="*/ 37 h 211"/>
              <a:gd name="T4" fmla="*/ 143 w 172"/>
              <a:gd name="T5" fmla="*/ 211 h 211"/>
              <a:gd name="T6" fmla="*/ 124 w 172"/>
              <a:gd name="T7" fmla="*/ 165 h 211"/>
              <a:gd name="T8" fmla="*/ 131 w 172"/>
              <a:gd name="T9" fmla="*/ 108 h 211"/>
              <a:gd name="T10" fmla="*/ 121 w 172"/>
              <a:gd name="T11" fmla="*/ 86 h 211"/>
              <a:gd name="T12" fmla="*/ 129 w 172"/>
              <a:gd name="T13" fmla="*/ 146 h 211"/>
              <a:gd name="T14" fmla="*/ 127 w 172"/>
              <a:gd name="T15" fmla="*/ 116 h 211"/>
              <a:gd name="T16" fmla="*/ 121 w 172"/>
              <a:gd name="T17" fmla="*/ 156 h 211"/>
              <a:gd name="T18" fmla="*/ 121 w 172"/>
              <a:gd name="T19" fmla="*/ 9 h 211"/>
              <a:gd name="T20" fmla="*/ 98 w 172"/>
              <a:gd name="T21" fmla="*/ 37 h 211"/>
              <a:gd name="T22" fmla="*/ 110 w 172"/>
              <a:gd name="T23" fmla="*/ 88 h 211"/>
              <a:gd name="T24" fmla="*/ 100 w 172"/>
              <a:gd name="T25" fmla="*/ 81 h 211"/>
              <a:gd name="T26" fmla="*/ 121 w 172"/>
              <a:gd name="T27" fmla="*/ 211 h 211"/>
              <a:gd name="T28" fmla="*/ 101 w 172"/>
              <a:gd name="T29" fmla="*/ 163 h 211"/>
              <a:gd name="T30" fmla="*/ 121 w 172"/>
              <a:gd name="T31" fmla="*/ 211 h 211"/>
              <a:gd name="T32" fmla="*/ 113 w 172"/>
              <a:gd name="T33" fmla="*/ 148 h 211"/>
              <a:gd name="T34" fmla="*/ 121 w 172"/>
              <a:gd name="T35" fmla="*/ 156 h 211"/>
              <a:gd name="T36" fmla="*/ 98 w 172"/>
              <a:gd name="T37" fmla="*/ 0 h 211"/>
              <a:gd name="T38" fmla="*/ 71 w 172"/>
              <a:gd name="T39" fmla="*/ 0 h 211"/>
              <a:gd name="T40" fmla="*/ 98 w 172"/>
              <a:gd name="T41" fmla="*/ 80 h 211"/>
              <a:gd name="T42" fmla="*/ 71 w 172"/>
              <a:gd name="T43" fmla="*/ 37 h 211"/>
              <a:gd name="T44" fmla="*/ 71 w 172"/>
              <a:gd name="T45" fmla="*/ 166 h 211"/>
              <a:gd name="T46" fmla="*/ 98 w 172"/>
              <a:gd name="T47" fmla="*/ 141 h 211"/>
              <a:gd name="T48" fmla="*/ 98 w 172"/>
              <a:gd name="T49" fmla="*/ 160 h 211"/>
              <a:gd name="T50" fmla="*/ 74 w 172"/>
              <a:gd name="T51" fmla="*/ 124 h 211"/>
              <a:gd name="T52" fmla="*/ 71 w 172"/>
              <a:gd name="T53" fmla="*/ 118 h 211"/>
              <a:gd name="T54" fmla="*/ 71 w 172"/>
              <a:gd name="T55" fmla="*/ 98 h 211"/>
              <a:gd name="T56" fmla="*/ 71 w 172"/>
              <a:gd name="T57" fmla="*/ 0 h 211"/>
              <a:gd name="T58" fmla="*/ 60 w 172"/>
              <a:gd name="T59" fmla="*/ 0 h 211"/>
              <a:gd name="T60" fmla="*/ 71 w 172"/>
              <a:gd name="T61" fmla="*/ 88 h 211"/>
              <a:gd name="T62" fmla="*/ 60 w 172"/>
              <a:gd name="T63" fmla="*/ 37 h 211"/>
              <a:gd name="T64" fmla="*/ 60 w 172"/>
              <a:gd name="T65" fmla="*/ 120 h 211"/>
              <a:gd name="T66" fmla="*/ 65 w 172"/>
              <a:gd name="T67" fmla="*/ 166 h 211"/>
              <a:gd name="T68" fmla="*/ 71 w 172"/>
              <a:gd name="T69" fmla="*/ 98 h 211"/>
              <a:gd name="T70" fmla="*/ 71 w 172"/>
              <a:gd name="T71" fmla="*/ 98 h 211"/>
              <a:gd name="T72" fmla="*/ 60 w 172"/>
              <a:gd name="T73" fmla="*/ 9 h 211"/>
              <a:gd name="T74" fmla="*/ 12 w 172"/>
              <a:gd name="T75" fmla="*/ 23 h 211"/>
              <a:gd name="T76" fmla="*/ 60 w 172"/>
              <a:gd name="T77" fmla="*/ 100 h 211"/>
              <a:gd name="T78" fmla="*/ 28 w 172"/>
              <a:gd name="T79" fmla="*/ 118 h 211"/>
              <a:gd name="T80" fmla="*/ 29 w 172"/>
              <a:gd name="T81" fmla="*/ 134 h 211"/>
              <a:gd name="T82" fmla="*/ 34 w 172"/>
              <a:gd name="T83" fmla="*/ 127 h 211"/>
              <a:gd name="T84" fmla="*/ 47 w 172"/>
              <a:gd name="T85" fmla="*/ 120 h 211"/>
              <a:gd name="T86" fmla="*/ 36 w 172"/>
              <a:gd name="T87" fmla="*/ 178 h 211"/>
              <a:gd name="T88" fmla="*/ 45 w 172"/>
              <a:gd name="T89" fmla="*/ 163 h 211"/>
              <a:gd name="T90" fmla="*/ 60 w 172"/>
              <a:gd name="T91" fmla="*/ 211 h 211"/>
              <a:gd name="T92" fmla="*/ 0 w 172"/>
              <a:gd name="T93" fmla="*/ 2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2" h="211">
                <a:moveTo>
                  <a:pt x="121" y="0"/>
                </a:moveTo>
                <a:cubicBezTo>
                  <a:pt x="172" y="0"/>
                  <a:pt x="172" y="0"/>
                  <a:pt x="172" y="0"/>
                </a:cubicBezTo>
                <a:cubicBezTo>
                  <a:pt x="172" y="9"/>
                  <a:pt x="172" y="9"/>
                  <a:pt x="172" y="9"/>
                </a:cubicBezTo>
                <a:cubicBezTo>
                  <a:pt x="121" y="9"/>
                  <a:pt x="121" y="9"/>
                  <a:pt x="121" y="9"/>
                </a:cubicBezTo>
                <a:cubicBezTo>
                  <a:pt x="121" y="0"/>
                  <a:pt x="121" y="0"/>
                  <a:pt x="121" y="0"/>
                </a:cubicBezTo>
                <a:close/>
                <a:moveTo>
                  <a:pt x="121" y="37"/>
                </a:moveTo>
                <a:cubicBezTo>
                  <a:pt x="172" y="37"/>
                  <a:pt x="172" y="37"/>
                  <a:pt x="172" y="37"/>
                </a:cubicBezTo>
                <a:cubicBezTo>
                  <a:pt x="172" y="183"/>
                  <a:pt x="172" y="183"/>
                  <a:pt x="172" y="183"/>
                </a:cubicBezTo>
                <a:cubicBezTo>
                  <a:pt x="172" y="198"/>
                  <a:pt x="159" y="211"/>
                  <a:pt x="143" y="211"/>
                </a:cubicBezTo>
                <a:cubicBezTo>
                  <a:pt x="121" y="211"/>
                  <a:pt x="121" y="211"/>
                  <a:pt x="121" y="211"/>
                </a:cubicBezTo>
                <a:cubicBezTo>
                  <a:pt x="121" y="166"/>
                  <a:pt x="121" y="166"/>
                  <a:pt x="121" y="166"/>
                </a:cubicBezTo>
                <a:cubicBezTo>
                  <a:pt x="122" y="166"/>
                  <a:pt x="123" y="166"/>
                  <a:pt x="124" y="165"/>
                </a:cubicBezTo>
                <a:cubicBezTo>
                  <a:pt x="130" y="163"/>
                  <a:pt x="134" y="159"/>
                  <a:pt x="138" y="153"/>
                </a:cubicBezTo>
                <a:cubicBezTo>
                  <a:pt x="142" y="145"/>
                  <a:pt x="145" y="137"/>
                  <a:pt x="145" y="128"/>
                </a:cubicBezTo>
                <a:cubicBezTo>
                  <a:pt x="145" y="115"/>
                  <a:pt x="140" y="108"/>
                  <a:pt x="131" y="108"/>
                </a:cubicBezTo>
                <a:cubicBezTo>
                  <a:pt x="128" y="108"/>
                  <a:pt x="125" y="109"/>
                  <a:pt x="121" y="111"/>
                </a:cubicBezTo>
                <a:cubicBezTo>
                  <a:pt x="127" y="85"/>
                  <a:pt x="127" y="85"/>
                  <a:pt x="127" y="85"/>
                </a:cubicBezTo>
                <a:cubicBezTo>
                  <a:pt x="121" y="86"/>
                  <a:pt x="121" y="86"/>
                  <a:pt x="121" y="86"/>
                </a:cubicBezTo>
                <a:cubicBezTo>
                  <a:pt x="121" y="37"/>
                  <a:pt x="121" y="37"/>
                  <a:pt x="121" y="37"/>
                </a:cubicBezTo>
                <a:close/>
                <a:moveTo>
                  <a:pt x="121" y="156"/>
                </a:moveTo>
                <a:cubicBezTo>
                  <a:pt x="123" y="155"/>
                  <a:pt x="126" y="152"/>
                  <a:pt x="129" y="146"/>
                </a:cubicBezTo>
                <a:cubicBezTo>
                  <a:pt x="131" y="140"/>
                  <a:pt x="133" y="134"/>
                  <a:pt x="133" y="129"/>
                </a:cubicBezTo>
                <a:cubicBezTo>
                  <a:pt x="133" y="123"/>
                  <a:pt x="132" y="119"/>
                  <a:pt x="129" y="117"/>
                </a:cubicBezTo>
                <a:cubicBezTo>
                  <a:pt x="129" y="117"/>
                  <a:pt x="128" y="116"/>
                  <a:pt x="127" y="116"/>
                </a:cubicBezTo>
                <a:cubicBezTo>
                  <a:pt x="126" y="116"/>
                  <a:pt x="124" y="117"/>
                  <a:pt x="123" y="117"/>
                </a:cubicBezTo>
                <a:cubicBezTo>
                  <a:pt x="122" y="117"/>
                  <a:pt x="121" y="117"/>
                  <a:pt x="121" y="118"/>
                </a:cubicBezTo>
                <a:lnTo>
                  <a:pt x="121" y="156"/>
                </a:lnTo>
                <a:close/>
                <a:moveTo>
                  <a:pt x="98" y="0"/>
                </a:moveTo>
                <a:cubicBezTo>
                  <a:pt x="121" y="0"/>
                  <a:pt x="121" y="0"/>
                  <a:pt x="121" y="0"/>
                </a:cubicBezTo>
                <a:cubicBezTo>
                  <a:pt x="121" y="9"/>
                  <a:pt x="121" y="9"/>
                  <a:pt x="121" y="9"/>
                </a:cubicBezTo>
                <a:cubicBezTo>
                  <a:pt x="98" y="9"/>
                  <a:pt x="98" y="9"/>
                  <a:pt x="98" y="9"/>
                </a:cubicBezTo>
                <a:cubicBezTo>
                  <a:pt x="98" y="0"/>
                  <a:pt x="98" y="0"/>
                  <a:pt x="98" y="0"/>
                </a:cubicBezTo>
                <a:close/>
                <a:moveTo>
                  <a:pt x="98" y="37"/>
                </a:moveTo>
                <a:cubicBezTo>
                  <a:pt x="121" y="37"/>
                  <a:pt x="121" y="37"/>
                  <a:pt x="121" y="37"/>
                </a:cubicBezTo>
                <a:cubicBezTo>
                  <a:pt x="121" y="86"/>
                  <a:pt x="121" y="86"/>
                  <a:pt x="121" y="86"/>
                </a:cubicBezTo>
                <a:cubicBezTo>
                  <a:pt x="110" y="88"/>
                  <a:pt x="110" y="88"/>
                  <a:pt x="110" y="88"/>
                </a:cubicBezTo>
                <a:cubicBezTo>
                  <a:pt x="98" y="141"/>
                  <a:pt x="98" y="141"/>
                  <a:pt x="98" y="141"/>
                </a:cubicBezTo>
                <a:cubicBezTo>
                  <a:pt x="98" y="90"/>
                  <a:pt x="98" y="90"/>
                  <a:pt x="98" y="90"/>
                </a:cubicBezTo>
                <a:cubicBezTo>
                  <a:pt x="100" y="81"/>
                  <a:pt x="100" y="81"/>
                  <a:pt x="100" y="81"/>
                </a:cubicBezTo>
                <a:cubicBezTo>
                  <a:pt x="100" y="81"/>
                  <a:pt x="99" y="81"/>
                  <a:pt x="98" y="80"/>
                </a:cubicBezTo>
                <a:cubicBezTo>
                  <a:pt x="98" y="37"/>
                  <a:pt x="98" y="37"/>
                  <a:pt x="98" y="37"/>
                </a:cubicBezTo>
                <a:close/>
                <a:moveTo>
                  <a:pt x="121" y="211"/>
                </a:moveTo>
                <a:cubicBezTo>
                  <a:pt x="98" y="211"/>
                  <a:pt x="98" y="211"/>
                  <a:pt x="98" y="211"/>
                </a:cubicBezTo>
                <a:cubicBezTo>
                  <a:pt x="98" y="160"/>
                  <a:pt x="98" y="160"/>
                  <a:pt x="98" y="160"/>
                </a:cubicBezTo>
                <a:cubicBezTo>
                  <a:pt x="99" y="161"/>
                  <a:pt x="100" y="162"/>
                  <a:pt x="101" y="163"/>
                </a:cubicBezTo>
                <a:cubicBezTo>
                  <a:pt x="103" y="166"/>
                  <a:pt x="107" y="167"/>
                  <a:pt x="112" y="167"/>
                </a:cubicBezTo>
                <a:cubicBezTo>
                  <a:pt x="115" y="167"/>
                  <a:pt x="118" y="167"/>
                  <a:pt x="121" y="166"/>
                </a:cubicBezTo>
                <a:cubicBezTo>
                  <a:pt x="121" y="211"/>
                  <a:pt x="121" y="211"/>
                  <a:pt x="121" y="211"/>
                </a:cubicBezTo>
                <a:close/>
                <a:moveTo>
                  <a:pt x="121" y="118"/>
                </a:moveTo>
                <a:cubicBezTo>
                  <a:pt x="120" y="118"/>
                  <a:pt x="120" y="118"/>
                  <a:pt x="120" y="119"/>
                </a:cubicBezTo>
                <a:cubicBezTo>
                  <a:pt x="113" y="148"/>
                  <a:pt x="113" y="148"/>
                  <a:pt x="113" y="148"/>
                </a:cubicBezTo>
                <a:cubicBezTo>
                  <a:pt x="113" y="149"/>
                  <a:pt x="113" y="150"/>
                  <a:pt x="113" y="151"/>
                </a:cubicBezTo>
                <a:cubicBezTo>
                  <a:pt x="113" y="154"/>
                  <a:pt x="115" y="156"/>
                  <a:pt x="119" y="156"/>
                </a:cubicBezTo>
                <a:cubicBezTo>
                  <a:pt x="120" y="156"/>
                  <a:pt x="120" y="156"/>
                  <a:pt x="121" y="156"/>
                </a:cubicBezTo>
                <a:lnTo>
                  <a:pt x="121" y="118"/>
                </a:lnTo>
                <a:close/>
                <a:moveTo>
                  <a:pt x="71" y="0"/>
                </a:moveTo>
                <a:cubicBezTo>
                  <a:pt x="98" y="0"/>
                  <a:pt x="98" y="0"/>
                  <a:pt x="98" y="0"/>
                </a:cubicBezTo>
                <a:cubicBezTo>
                  <a:pt x="98" y="9"/>
                  <a:pt x="98" y="9"/>
                  <a:pt x="98" y="9"/>
                </a:cubicBezTo>
                <a:cubicBezTo>
                  <a:pt x="71" y="9"/>
                  <a:pt x="71" y="9"/>
                  <a:pt x="71" y="9"/>
                </a:cubicBezTo>
                <a:cubicBezTo>
                  <a:pt x="71" y="0"/>
                  <a:pt x="71" y="0"/>
                  <a:pt x="71" y="0"/>
                </a:cubicBezTo>
                <a:close/>
                <a:moveTo>
                  <a:pt x="71" y="37"/>
                </a:moveTo>
                <a:cubicBezTo>
                  <a:pt x="98" y="37"/>
                  <a:pt x="98" y="37"/>
                  <a:pt x="98" y="37"/>
                </a:cubicBezTo>
                <a:cubicBezTo>
                  <a:pt x="98" y="80"/>
                  <a:pt x="98" y="80"/>
                  <a:pt x="98" y="80"/>
                </a:cubicBezTo>
                <a:cubicBezTo>
                  <a:pt x="96" y="80"/>
                  <a:pt x="94" y="80"/>
                  <a:pt x="91" y="80"/>
                </a:cubicBezTo>
                <a:cubicBezTo>
                  <a:pt x="85" y="80"/>
                  <a:pt x="78" y="83"/>
                  <a:pt x="71" y="88"/>
                </a:cubicBezTo>
                <a:cubicBezTo>
                  <a:pt x="71" y="37"/>
                  <a:pt x="71" y="37"/>
                  <a:pt x="71" y="37"/>
                </a:cubicBezTo>
                <a:close/>
                <a:moveTo>
                  <a:pt x="98" y="211"/>
                </a:moveTo>
                <a:cubicBezTo>
                  <a:pt x="71" y="211"/>
                  <a:pt x="71" y="211"/>
                  <a:pt x="71" y="211"/>
                </a:cubicBezTo>
                <a:cubicBezTo>
                  <a:pt x="71" y="166"/>
                  <a:pt x="71" y="166"/>
                  <a:pt x="71" y="166"/>
                </a:cubicBezTo>
                <a:cubicBezTo>
                  <a:pt x="82" y="166"/>
                  <a:pt x="82" y="166"/>
                  <a:pt x="82" y="166"/>
                </a:cubicBezTo>
                <a:cubicBezTo>
                  <a:pt x="98" y="90"/>
                  <a:pt x="98" y="90"/>
                  <a:pt x="98" y="90"/>
                </a:cubicBezTo>
                <a:cubicBezTo>
                  <a:pt x="98" y="141"/>
                  <a:pt x="98" y="141"/>
                  <a:pt x="98" y="141"/>
                </a:cubicBezTo>
                <a:cubicBezTo>
                  <a:pt x="97" y="146"/>
                  <a:pt x="97" y="146"/>
                  <a:pt x="97" y="146"/>
                </a:cubicBezTo>
                <a:cubicBezTo>
                  <a:pt x="97" y="148"/>
                  <a:pt x="97" y="150"/>
                  <a:pt x="97" y="152"/>
                </a:cubicBezTo>
                <a:cubicBezTo>
                  <a:pt x="97" y="155"/>
                  <a:pt x="97" y="158"/>
                  <a:pt x="98" y="160"/>
                </a:cubicBezTo>
                <a:cubicBezTo>
                  <a:pt x="98" y="211"/>
                  <a:pt x="98" y="211"/>
                  <a:pt x="98" y="211"/>
                </a:cubicBezTo>
                <a:close/>
                <a:moveTo>
                  <a:pt x="71" y="137"/>
                </a:moveTo>
                <a:cubicBezTo>
                  <a:pt x="74" y="124"/>
                  <a:pt x="74" y="124"/>
                  <a:pt x="74" y="124"/>
                </a:cubicBezTo>
                <a:cubicBezTo>
                  <a:pt x="73" y="124"/>
                  <a:pt x="72" y="124"/>
                  <a:pt x="71" y="123"/>
                </a:cubicBezTo>
                <a:cubicBezTo>
                  <a:pt x="71" y="137"/>
                  <a:pt x="71" y="137"/>
                  <a:pt x="71" y="137"/>
                </a:cubicBezTo>
                <a:close/>
                <a:moveTo>
                  <a:pt x="71" y="118"/>
                </a:moveTo>
                <a:cubicBezTo>
                  <a:pt x="73" y="118"/>
                  <a:pt x="74" y="119"/>
                  <a:pt x="75" y="119"/>
                </a:cubicBezTo>
                <a:cubicBezTo>
                  <a:pt x="82" y="88"/>
                  <a:pt x="82" y="88"/>
                  <a:pt x="82" y="88"/>
                </a:cubicBezTo>
                <a:cubicBezTo>
                  <a:pt x="79" y="90"/>
                  <a:pt x="75" y="93"/>
                  <a:pt x="71" y="98"/>
                </a:cubicBezTo>
                <a:lnTo>
                  <a:pt x="71" y="118"/>
                </a:lnTo>
                <a:close/>
                <a:moveTo>
                  <a:pt x="60" y="0"/>
                </a:moveTo>
                <a:cubicBezTo>
                  <a:pt x="71" y="0"/>
                  <a:pt x="71" y="0"/>
                  <a:pt x="71" y="0"/>
                </a:cubicBezTo>
                <a:cubicBezTo>
                  <a:pt x="71" y="9"/>
                  <a:pt x="71" y="9"/>
                  <a:pt x="71" y="9"/>
                </a:cubicBezTo>
                <a:cubicBezTo>
                  <a:pt x="60" y="9"/>
                  <a:pt x="60" y="9"/>
                  <a:pt x="60" y="9"/>
                </a:cubicBezTo>
                <a:cubicBezTo>
                  <a:pt x="60" y="0"/>
                  <a:pt x="60" y="0"/>
                  <a:pt x="60" y="0"/>
                </a:cubicBezTo>
                <a:close/>
                <a:moveTo>
                  <a:pt x="60" y="37"/>
                </a:moveTo>
                <a:cubicBezTo>
                  <a:pt x="71" y="37"/>
                  <a:pt x="71" y="37"/>
                  <a:pt x="71" y="37"/>
                </a:cubicBezTo>
                <a:cubicBezTo>
                  <a:pt x="71" y="88"/>
                  <a:pt x="71" y="88"/>
                  <a:pt x="71" y="88"/>
                </a:cubicBezTo>
                <a:cubicBezTo>
                  <a:pt x="71" y="89"/>
                  <a:pt x="71" y="89"/>
                  <a:pt x="71" y="89"/>
                </a:cubicBezTo>
                <a:cubicBezTo>
                  <a:pt x="67" y="92"/>
                  <a:pt x="64" y="96"/>
                  <a:pt x="60" y="100"/>
                </a:cubicBezTo>
                <a:cubicBezTo>
                  <a:pt x="60" y="37"/>
                  <a:pt x="60" y="37"/>
                  <a:pt x="60" y="37"/>
                </a:cubicBezTo>
                <a:close/>
                <a:moveTo>
                  <a:pt x="71" y="211"/>
                </a:moveTo>
                <a:cubicBezTo>
                  <a:pt x="60" y="211"/>
                  <a:pt x="60" y="211"/>
                  <a:pt x="60" y="211"/>
                </a:cubicBezTo>
                <a:cubicBezTo>
                  <a:pt x="60" y="120"/>
                  <a:pt x="60" y="120"/>
                  <a:pt x="60" y="120"/>
                </a:cubicBezTo>
                <a:cubicBezTo>
                  <a:pt x="64" y="121"/>
                  <a:pt x="68" y="122"/>
                  <a:pt x="71" y="123"/>
                </a:cubicBezTo>
                <a:cubicBezTo>
                  <a:pt x="71" y="137"/>
                  <a:pt x="71" y="137"/>
                  <a:pt x="71" y="137"/>
                </a:cubicBezTo>
                <a:cubicBezTo>
                  <a:pt x="65" y="166"/>
                  <a:pt x="65" y="166"/>
                  <a:pt x="65" y="166"/>
                </a:cubicBezTo>
                <a:cubicBezTo>
                  <a:pt x="71" y="166"/>
                  <a:pt x="71" y="166"/>
                  <a:pt x="71" y="166"/>
                </a:cubicBezTo>
                <a:cubicBezTo>
                  <a:pt x="71" y="211"/>
                  <a:pt x="71" y="211"/>
                  <a:pt x="71" y="211"/>
                </a:cubicBezTo>
                <a:close/>
                <a:moveTo>
                  <a:pt x="71" y="98"/>
                </a:moveTo>
                <a:cubicBezTo>
                  <a:pt x="68" y="102"/>
                  <a:pt x="65" y="108"/>
                  <a:pt x="61" y="115"/>
                </a:cubicBezTo>
                <a:cubicBezTo>
                  <a:pt x="65" y="116"/>
                  <a:pt x="68" y="117"/>
                  <a:pt x="71" y="118"/>
                </a:cubicBezTo>
                <a:lnTo>
                  <a:pt x="71" y="98"/>
                </a:lnTo>
                <a:close/>
                <a:moveTo>
                  <a:pt x="29" y="0"/>
                </a:moveTo>
                <a:cubicBezTo>
                  <a:pt x="60" y="0"/>
                  <a:pt x="60" y="0"/>
                  <a:pt x="60" y="0"/>
                </a:cubicBezTo>
                <a:cubicBezTo>
                  <a:pt x="60" y="9"/>
                  <a:pt x="60" y="9"/>
                  <a:pt x="60" y="9"/>
                </a:cubicBezTo>
                <a:cubicBezTo>
                  <a:pt x="26" y="9"/>
                  <a:pt x="26" y="9"/>
                  <a:pt x="26" y="9"/>
                </a:cubicBezTo>
                <a:cubicBezTo>
                  <a:pt x="18" y="9"/>
                  <a:pt x="12" y="15"/>
                  <a:pt x="12" y="23"/>
                </a:cubicBezTo>
                <a:cubicBezTo>
                  <a:pt x="12" y="23"/>
                  <a:pt x="12" y="23"/>
                  <a:pt x="12" y="23"/>
                </a:cubicBezTo>
                <a:cubicBezTo>
                  <a:pt x="12" y="30"/>
                  <a:pt x="18" y="37"/>
                  <a:pt x="26" y="37"/>
                </a:cubicBezTo>
                <a:cubicBezTo>
                  <a:pt x="60" y="37"/>
                  <a:pt x="60" y="37"/>
                  <a:pt x="60" y="37"/>
                </a:cubicBezTo>
                <a:cubicBezTo>
                  <a:pt x="60" y="100"/>
                  <a:pt x="60" y="100"/>
                  <a:pt x="60" y="100"/>
                </a:cubicBezTo>
                <a:cubicBezTo>
                  <a:pt x="57" y="104"/>
                  <a:pt x="54" y="109"/>
                  <a:pt x="51" y="114"/>
                </a:cubicBezTo>
                <a:cubicBezTo>
                  <a:pt x="48" y="114"/>
                  <a:pt x="46" y="113"/>
                  <a:pt x="45" y="113"/>
                </a:cubicBezTo>
                <a:cubicBezTo>
                  <a:pt x="38" y="113"/>
                  <a:pt x="32" y="115"/>
                  <a:pt x="28" y="118"/>
                </a:cubicBezTo>
                <a:cubicBezTo>
                  <a:pt x="23" y="120"/>
                  <a:pt x="21" y="124"/>
                  <a:pt x="21" y="128"/>
                </a:cubicBezTo>
                <a:cubicBezTo>
                  <a:pt x="21" y="130"/>
                  <a:pt x="22" y="131"/>
                  <a:pt x="23" y="133"/>
                </a:cubicBezTo>
                <a:cubicBezTo>
                  <a:pt x="24" y="134"/>
                  <a:pt x="26" y="134"/>
                  <a:pt x="29" y="134"/>
                </a:cubicBezTo>
                <a:cubicBezTo>
                  <a:pt x="30" y="134"/>
                  <a:pt x="31" y="134"/>
                  <a:pt x="33" y="133"/>
                </a:cubicBezTo>
                <a:cubicBezTo>
                  <a:pt x="34" y="132"/>
                  <a:pt x="35" y="131"/>
                  <a:pt x="35" y="130"/>
                </a:cubicBezTo>
                <a:cubicBezTo>
                  <a:pt x="35" y="129"/>
                  <a:pt x="34" y="128"/>
                  <a:pt x="34" y="127"/>
                </a:cubicBezTo>
                <a:cubicBezTo>
                  <a:pt x="34" y="127"/>
                  <a:pt x="33" y="126"/>
                  <a:pt x="33" y="126"/>
                </a:cubicBezTo>
                <a:cubicBezTo>
                  <a:pt x="34" y="124"/>
                  <a:pt x="35" y="123"/>
                  <a:pt x="38" y="122"/>
                </a:cubicBezTo>
                <a:cubicBezTo>
                  <a:pt x="40" y="121"/>
                  <a:pt x="43" y="120"/>
                  <a:pt x="47" y="120"/>
                </a:cubicBezTo>
                <a:cubicBezTo>
                  <a:pt x="44" y="125"/>
                  <a:pt x="42" y="129"/>
                  <a:pt x="40" y="134"/>
                </a:cubicBezTo>
                <a:cubicBezTo>
                  <a:pt x="33" y="148"/>
                  <a:pt x="30" y="159"/>
                  <a:pt x="30" y="167"/>
                </a:cubicBezTo>
                <a:cubicBezTo>
                  <a:pt x="30" y="173"/>
                  <a:pt x="32" y="176"/>
                  <a:pt x="36" y="178"/>
                </a:cubicBezTo>
                <a:cubicBezTo>
                  <a:pt x="37" y="179"/>
                  <a:pt x="41" y="180"/>
                  <a:pt x="45" y="180"/>
                </a:cubicBezTo>
                <a:cubicBezTo>
                  <a:pt x="44" y="178"/>
                  <a:pt x="44" y="176"/>
                  <a:pt x="44" y="173"/>
                </a:cubicBezTo>
                <a:cubicBezTo>
                  <a:pt x="44" y="170"/>
                  <a:pt x="44" y="167"/>
                  <a:pt x="45" y="163"/>
                </a:cubicBezTo>
                <a:cubicBezTo>
                  <a:pt x="47" y="150"/>
                  <a:pt x="52" y="136"/>
                  <a:pt x="59" y="120"/>
                </a:cubicBezTo>
                <a:cubicBezTo>
                  <a:pt x="59" y="120"/>
                  <a:pt x="60" y="120"/>
                  <a:pt x="60" y="120"/>
                </a:cubicBezTo>
                <a:cubicBezTo>
                  <a:pt x="60" y="211"/>
                  <a:pt x="60" y="211"/>
                  <a:pt x="60" y="211"/>
                </a:cubicBezTo>
                <a:cubicBezTo>
                  <a:pt x="29" y="211"/>
                  <a:pt x="29" y="211"/>
                  <a:pt x="29" y="211"/>
                </a:cubicBezTo>
                <a:cubicBezTo>
                  <a:pt x="13" y="211"/>
                  <a:pt x="0" y="198"/>
                  <a:pt x="0" y="183"/>
                </a:cubicBezTo>
                <a:cubicBezTo>
                  <a:pt x="0" y="29"/>
                  <a:pt x="0" y="29"/>
                  <a:pt x="0" y="29"/>
                </a:cubicBezTo>
                <a:cubicBezTo>
                  <a:pt x="0" y="13"/>
                  <a:pt x="13" y="0"/>
                  <a:pt x="29" y="0"/>
                </a:cubicBezTo>
                <a:close/>
              </a:path>
            </a:pathLst>
          </a:custGeom>
          <a:solidFill>
            <a:srgbClr val="C00000"/>
          </a:solidFill>
          <a:ln>
            <a:noFill/>
          </a:ln>
        </p:spPr>
        <p:txBody>
          <a:bodyPr vert="horz" wrap="square" lIns="91440" tIns="45720" rIns="91440" bIns="45720" numCol="1" anchor="t" anchorCtr="0" compatLnSpc="1"/>
          <a:lstStyle/>
          <a:p>
            <a:endParaRPr lang="id-ID"/>
          </a:p>
        </p:txBody>
      </p:sp>
      <p:sp>
        <p:nvSpPr>
          <p:cNvPr id="206" name="Freeform 75"/>
          <p:cNvSpPr>
            <a:spLocks noEditPoints="1"/>
          </p:cNvSpPr>
          <p:nvPr/>
        </p:nvSpPr>
        <p:spPr bwMode="auto">
          <a:xfrm>
            <a:off x="8563296" y="2460015"/>
            <a:ext cx="569913" cy="571500"/>
          </a:xfrm>
          <a:custGeom>
            <a:avLst/>
            <a:gdLst>
              <a:gd name="T0" fmla="*/ 249 w 261"/>
              <a:gd name="T1" fmla="*/ 220 h 262"/>
              <a:gd name="T2" fmla="*/ 261 w 261"/>
              <a:gd name="T3" fmla="*/ 70 h 262"/>
              <a:gd name="T4" fmla="*/ 249 w 261"/>
              <a:gd name="T5" fmla="*/ 70 h 262"/>
              <a:gd name="T6" fmla="*/ 249 w 261"/>
              <a:gd name="T7" fmla="*/ 154 h 262"/>
              <a:gd name="T8" fmla="*/ 227 w 261"/>
              <a:gd name="T9" fmla="*/ 180 h 262"/>
              <a:gd name="T10" fmla="*/ 209 w 261"/>
              <a:gd name="T11" fmla="*/ 262 h 262"/>
              <a:gd name="T12" fmla="*/ 209 w 261"/>
              <a:gd name="T13" fmla="*/ 262 h 262"/>
              <a:gd name="T14" fmla="*/ 209 w 261"/>
              <a:gd name="T15" fmla="*/ 15 h 262"/>
              <a:gd name="T16" fmla="*/ 203 w 261"/>
              <a:gd name="T17" fmla="*/ 28 h 262"/>
              <a:gd name="T18" fmla="*/ 209 w 261"/>
              <a:gd name="T19" fmla="*/ 50 h 262"/>
              <a:gd name="T20" fmla="*/ 201 w 261"/>
              <a:gd name="T21" fmla="*/ 120 h 262"/>
              <a:gd name="T22" fmla="*/ 209 w 261"/>
              <a:gd name="T23" fmla="*/ 197 h 262"/>
              <a:gd name="T24" fmla="*/ 209 w 261"/>
              <a:gd name="T25" fmla="*/ 197 h 262"/>
              <a:gd name="T26" fmla="*/ 195 w 261"/>
              <a:gd name="T27" fmla="*/ 232 h 262"/>
              <a:gd name="T28" fmla="*/ 168 w 261"/>
              <a:gd name="T29" fmla="*/ 36 h 262"/>
              <a:gd name="T30" fmla="*/ 195 w 261"/>
              <a:gd name="T31" fmla="*/ 20 h 262"/>
              <a:gd name="T32" fmla="*/ 195 w 261"/>
              <a:gd name="T33" fmla="*/ 50 h 262"/>
              <a:gd name="T34" fmla="*/ 195 w 261"/>
              <a:gd name="T35" fmla="*/ 120 h 262"/>
              <a:gd name="T36" fmla="*/ 168 w 261"/>
              <a:gd name="T37" fmla="*/ 220 h 262"/>
              <a:gd name="T38" fmla="*/ 192 w 261"/>
              <a:gd name="T39" fmla="*/ 249 h 262"/>
              <a:gd name="T40" fmla="*/ 168 w 261"/>
              <a:gd name="T41" fmla="*/ 21 h 262"/>
              <a:gd name="T42" fmla="*/ 168 w 261"/>
              <a:gd name="T43" fmla="*/ 44 h 262"/>
              <a:gd name="T44" fmla="*/ 135 w 261"/>
              <a:gd name="T45" fmla="*/ 120 h 262"/>
              <a:gd name="T46" fmla="*/ 167 w 261"/>
              <a:gd name="T47" fmla="*/ 198 h 262"/>
              <a:gd name="T48" fmla="*/ 167 w 261"/>
              <a:gd name="T49" fmla="*/ 167 h 262"/>
              <a:gd name="T50" fmla="*/ 130 w 261"/>
              <a:gd name="T51" fmla="*/ 147 h 262"/>
              <a:gd name="T52" fmla="*/ 93 w 261"/>
              <a:gd name="T53" fmla="*/ 44 h 262"/>
              <a:gd name="T54" fmla="*/ 130 w 261"/>
              <a:gd name="T55" fmla="*/ 0 h 262"/>
              <a:gd name="T56" fmla="*/ 126 w 261"/>
              <a:gd name="T57" fmla="*/ 120 h 262"/>
              <a:gd name="T58" fmla="*/ 130 w 261"/>
              <a:gd name="T59" fmla="*/ 159 h 262"/>
              <a:gd name="T60" fmla="*/ 130 w 261"/>
              <a:gd name="T61" fmla="*/ 179 h 262"/>
              <a:gd name="T62" fmla="*/ 130 w 261"/>
              <a:gd name="T63" fmla="*/ 198 h 262"/>
              <a:gd name="T64" fmla="*/ 93 w 261"/>
              <a:gd name="T65" fmla="*/ 3 h 262"/>
              <a:gd name="T66" fmla="*/ 93 w 261"/>
              <a:gd name="T67" fmla="*/ 36 h 262"/>
              <a:gd name="T68" fmla="*/ 67 w 261"/>
              <a:gd name="T69" fmla="*/ 20 h 262"/>
              <a:gd name="T70" fmla="*/ 67 w 261"/>
              <a:gd name="T71" fmla="*/ 70 h 262"/>
              <a:gd name="T72" fmla="*/ 92 w 261"/>
              <a:gd name="T73" fmla="*/ 147 h 262"/>
              <a:gd name="T74" fmla="*/ 92 w 261"/>
              <a:gd name="T75" fmla="*/ 179 h 262"/>
              <a:gd name="T76" fmla="*/ 93 w 261"/>
              <a:gd name="T77" fmla="*/ 198 h 262"/>
              <a:gd name="T78" fmla="*/ 67 w 261"/>
              <a:gd name="T79" fmla="*/ 171 h 262"/>
              <a:gd name="T80" fmla="*/ 69 w 261"/>
              <a:gd name="T81" fmla="*/ 232 h 262"/>
              <a:gd name="T82" fmla="*/ 58 w 261"/>
              <a:gd name="T83" fmla="*/ 28 h 262"/>
              <a:gd name="T84" fmla="*/ 67 w 261"/>
              <a:gd name="T85" fmla="*/ 9 h 262"/>
              <a:gd name="T86" fmla="*/ 67 w 261"/>
              <a:gd name="T87" fmla="*/ 120 h 262"/>
              <a:gd name="T88" fmla="*/ 67 w 261"/>
              <a:gd name="T89" fmla="*/ 188 h 262"/>
              <a:gd name="T90" fmla="*/ 67 w 261"/>
              <a:gd name="T91" fmla="*/ 232 h 262"/>
              <a:gd name="T92" fmla="*/ 67 w 261"/>
              <a:gd name="T93" fmla="*/ 232 h 262"/>
              <a:gd name="T94" fmla="*/ 52 w 261"/>
              <a:gd name="T95" fmla="*/ 50 h 262"/>
              <a:gd name="T96" fmla="*/ 12 w 261"/>
              <a:gd name="T97" fmla="*/ 220 h 262"/>
              <a:gd name="T98" fmla="*/ 52 w 261"/>
              <a:gd name="T99" fmla="*/ 232 h 262"/>
              <a:gd name="T100" fmla="*/ 52 w 261"/>
              <a:gd name="T101" fmla="*/ 232 h 262"/>
              <a:gd name="T102" fmla="*/ 12 w 261"/>
              <a:gd name="T103" fmla="*/ 114 h 262"/>
              <a:gd name="T104" fmla="*/ 0 w 261"/>
              <a:gd name="T105" fmla="*/ 104 h 262"/>
              <a:gd name="T106" fmla="*/ 12 w 261"/>
              <a:gd name="T107" fmla="*/ 154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61" h="262">
                <a:moveTo>
                  <a:pt x="249" y="220"/>
                </a:moveTo>
                <a:cubicBezTo>
                  <a:pt x="249" y="154"/>
                  <a:pt x="249" y="154"/>
                  <a:pt x="249" y="154"/>
                </a:cubicBezTo>
                <a:cubicBezTo>
                  <a:pt x="251" y="157"/>
                  <a:pt x="252" y="160"/>
                  <a:pt x="252" y="164"/>
                </a:cubicBezTo>
                <a:cubicBezTo>
                  <a:pt x="252" y="220"/>
                  <a:pt x="252" y="220"/>
                  <a:pt x="252" y="220"/>
                </a:cubicBezTo>
                <a:cubicBezTo>
                  <a:pt x="249" y="220"/>
                  <a:pt x="249" y="220"/>
                  <a:pt x="249" y="220"/>
                </a:cubicBezTo>
                <a:close/>
                <a:moveTo>
                  <a:pt x="249" y="114"/>
                </a:moveTo>
                <a:cubicBezTo>
                  <a:pt x="249" y="70"/>
                  <a:pt x="249" y="70"/>
                  <a:pt x="249" y="70"/>
                </a:cubicBezTo>
                <a:cubicBezTo>
                  <a:pt x="250" y="70"/>
                  <a:pt x="250" y="70"/>
                  <a:pt x="250" y="69"/>
                </a:cubicBezTo>
                <a:cubicBezTo>
                  <a:pt x="257" y="67"/>
                  <a:pt x="257" y="67"/>
                  <a:pt x="257" y="67"/>
                </a:cubicBezTo>
                <a:cubicBezTo>
                  <a:pt x="259" y="66"/>
                  <a:pt x="261" y="67"/>
                  <a:pt x="261" y="70"/>
                </a:cubicBezTo>
                <a:cubicBezTo>
                  <a:pt x="261" y="104"/>
                  <a:pt x="261" y="104"/>
                  <a:pt x="261" y="104"/>
                </a:cubicBezTo>
                <a:cubicBezTo>
                  <a:pt x="261" y="107"/>
                  <a:pt x="259" y="110"/>
                  <a:pt x="257" y="111"/>
                </a:cubicBezTo>
                <a:cubicBezTo>
                  <a:pt x="250" y="113"/>
                  <a:pt x="250" y="113"/>
                  <a:pt x="250" y="113"/>
                </a:cubicBezTo>
                <a:cubicBezTo>
                  <a:pt x="250" y="114"/>
                  <a:pt x="250" y="114"/>
                  <a:pt x="249" y="114"/>
                </a:cubicBezTo>
                <a:close/>
                <a:moveTo>
                  <a:pt x="249" y="70"/>
                </a:moveTo>
                <a:cubicBezTo>
                  <a:pt x="249" y="114"/>
                  <a:pt x="249" y="114"/>
                  <a:pt x="249" y="114"/>
                </a:cubicBezTo>
                <a:cubicBezTo>
                  <a:pt x="248" y="114"/>
                  <a:pt x="246" y="112"/>
                  <a:pt x="246" y="110"/>
                </a:cubicBezTo>
                <a:cubicBezTo>
                  <a:pt x="246" y="76"/>
                  <a:pt x="246" y="76"/>
                  <a:pt x="246" y="76"/>
                </a:cubicBezTo>
                <a:cubicBezTo>
                  <a:pt x="246" y="74"/>
                  <a:pt x="248" y="71"/>
                  <a:pt x="249" y="70"/>
                </a:cubicBezTo>
                <a:close/>
                <a:moveTo>
                  <a:pt x="249" y="154"/>
                </a:moveTo>
                <a:cubicBezTo>
                  <a:pt x="246" y="150"/>
                  <a:pt x="241" y="146"/>
                  <a:pt x="235" y="146"/>
                </a:cubicBezTo>
                <a:cubicBezTo>
                  <a:pt x="235" y="50"/>
                  <a:pt x="235" y="50"/>
                  <a:pt x="235" y="50"/>
                </a:cubicBezTo>
                <a:cubicBezTo>
                  <a:pt x="209" y="50"/>
                  <a:pt x="209" y="50"/>
                  <a:pt x="209" y="50"/>
                </a:cubicBezTo>
                <a:cubicBezTo>
                  <a:pt x="209" y="162"/>
                  <a:pt x="209" y="162"/>
                  <a:pt x="209" y="162"/>
                </a:cubicBezTo>
                <a:cubicBezTo>
                  <a:pt x="219" y="162"/>
                  <a:pt x="227" y="170"/>
                  <a:pt x="227" y="180"/>
                </a:cubicBezTo>
                <a:cubicBezTo>
                  <a:pt x="227" y="189"/>
                  <a:pt x="219" y="197"/>
                  <a:pt x="209" y="197"/>
                </a:cubicBezTo>
                <a:cubicBezTo>
                  <a:pt x="209" y="220"/>
                  <a:pt x="209" y="220"/>
                  <a:pt x="209" y="220"/>
                </a:cubicBezTo>
                <a:cubicBezTo>
                  <a:pt x="249" y="220"/>
                  <a:pt x="249" y="220"/>
                  <a:pt x="249" y="220"/>
                </a:cubicBezTo>
                <a:cubicBezTo>
                  <a:pt x="249" y="154"/>
                  <a:pt x="249" y="154"/>
                  <a:pt x="249" y="154"/>
                </a:cubicBezTo>
                <a:close/>
                <a:moveTo>
                  <a:pt x="209" y="262"/>
                </a:moveTo>
                <a:cubicBezTo>
                  <a:pt x="209" y="232"/>
                  <a:pt x="209" y="232"/>
                  <a:pt x="209" y="232"/>
                </a:cubicBezTo>
                <a:cubicBezTo>
                  <a:pt x="226" y="232"/>
                  <a:pt x="226" y="232"/>
                  <a:pt x="226" y="232"/>
                </a:cubicBezTo>
                <a:cubicBezTo>
                  <a:pt x="226" y="249"/>
                  <a:pt x="226" y="249"/>
                  <a:pt x="226" y="249"/>
                </a:cubicBezTo>
                <a:cubicBezTo>
                  <a:pt x="226" y="257"/>
                  <a:pt x="220" y="262"/>
                  <a:pt x="213" y="262"/>
                </a:cubicBezTo>
                <a:cubicBezTo>
                  <a:pt x="209" y="262"/>
                  <a:pt x="209" y="262"/>
                  <a:pt x="209" y="262"/>
                </a:cubicBezTo>
                <a:close/>
                <a:moveTo>
                  <a:pt x="209" y="44"/>
                </a:moveTo>
                <a:cubicBezTo>
                  <a:pt x="209" y="15"/>
                  <a:pt x="209" y="15"/>
                  <a:pt x="209" y="15"/>
                </a:cubicBezTo>
                <a:cubicBezTo>
                  <a:pt x="225" y="23"/>
                  <a:pt x="235" y="33"/>
                  <a:pt x="235" y="44"/>
                </a:cubicBezTo>
                <a:lnTo>
                  <a:pt x="209" y="44"/>
                </a:lnTo>
                <a:close/>
                <a:moveTo>
                  <a:pt x="209" y="15"/>
                </a:moveTo>
                <a:cubicBezTo>
                  <a:pt x="209" y="44"/>
                  <a:pt x="209" y="44"/>
                  <a:pt x="209" y="44"/>
                </a:cubicBezTo>
                <a:cubicBezTo>
                  <a:pt x="195" y="44"/>
                  <a:pt x="195" y="44"/>
                  <a:pt x="195" y="44"/>
                </a:cubicBezTo>
                <a:cubicBezTo>
                  <a:pt x="195" y="37"/>
                  <a:pt x="195" y="37"/>
                  <a:pt x="195" y="37"/>
                </a:cubicBezTo>
                <a:cubicBezTo>
                  <a:pt x="195" y="37"/>
                  <a:pt x="195" y="37"/>
                  <a:pt x="195" y="37"/>
                </a:cubicBezTo>
                <a:cubicBezTo>
                  <a:pt x="199" y="37"/>
                  <a:pt x="203" y="33"/>
                  <a:pt x="203" y="28"/>
                </a:cubicBezTo>
                <a:cubicBezTo>
                  <a:pt x="203" y="24"/>
                  <a:pt x="199" y="20"/>
                  <a:pt x="195" y="20"/>
                </a:cubicBezTo>
                <a:cubicBezTo>
                  <a:pt x="195" y="20"/>
                  <a:pt x="195" y="20"/>
                  <a:pt x="195" y="20"/>
                </a:cubicBezTo>
                <a:cubicBezTo>
                  <a:pt x="195" y="9"/>
                  <a:pt x="195" y="9"/>
                  <a:pt x="195" y="9"/>
                </a:cubicBezTo>
                <a:cubicBezTo>
                  <a:pt x="200" y="11"/>
                  <a:pt x="205" y="13"/>
                  <a:pt x="209" y="15"/>
                </a:cubicBezTo>
                <a:close/>
                <a:moveTo>
                  <a:pt x="209" y="50"/>
                </a:moveTo>
                <a:cubicBezTo>
                  <a:pt x="209" y="162"/>
                  <a:pt x="209" y="162"/>
                  <a:pt x="209" y="162"/>
                </a:cubicBezTo>
                <a:cubicBezTo>
                  <a:pt x="209" y="162"/>
                  <a:pt x="209" y="162"/>
                  <a:pt x="209" y="162"/>
                </a:cubicBezTo>
                <a:cubicBezTo>
                  <a:pt x="203" y="162"/>
                  <a:pt x="198" y="166"/>
                  <a:pt x="195" y="171"/>
                </a:cubicBezTo>
                <a:cubicBezTo>
                  <a:pt x="195" y="120"/>
                  <a:pt x="195" y="120"/>
                  <a:pt x="195" y="120"/>
                </a:cubicBezTo>
                <a:cubicBezTo>
                  <a:pt x="201" y="120"/>
                  <a:pt x="201" y="120"/>
                  <a:pt x="201" y="120"/>
                </a:cubicBezTo>
                <a:cubicBezTo>
                  <a:pt x="201" y="70"/>
                  <a:pt x="201" y="70"/>
                  <a:pt x="201" y="70"/>
                </a:cubicBezTo>
                <a:cubicBezTo>
                  <a:pt x="195" y="70"/>
                  <a:pt x="195" y="70"/>
                  <a:pt x="195" y="70"/>
                </a:cubicBezTo>
                <a:cubicBezTo>
                  <a:pt x="195" y="50"/>
                  <a:pt x="195" y="50"/>
                  <a:pt x="195" y="50"/>
                </a:cubicBezTo>
                <a:cubicBezTo>
                  <a:pt x="209" y="50"/>
                  <a:pt x="209" y="50"/>
                  <a:pt x="209" y="50"/>
                </a:cubicBezTo>
                <a:close/>
                <a:moveTo>
                  <a:pt x="209" y="197"/>
                </a:moveTo>
                <a:cubicBezTo>
                  <a:pt x="209" y="220"/>
                  <a:pt x="209" y="220"/>
                  <a:pt x="209" y="220"/>
                </a:cubicBezTo>
                <a:cubicBezTo>
                  <a:pt x="195" y="220"/>
                  <a:pt x="195" y="220"/>
                  <a:pt x="195" y="220"/>
                </a:cubicBezTo>
                <a:cubicBezTo>
                  <a:pt x="195" y="188"/>
                  <a:pt x="195" y="188"/>
                  <a:pt x="195" y="188"/>
                </a:cubicBezTo>
                <a:cubicBezTo>
                  <a:pt x="198" y="193"/>
                  <a:pt x="203" y="197"/>
                  <a:pt x="209" y="197"/>
                </a:cubicBezTo>
                <a:cubicBezTo>
                  <a:pt x="209" y="197"/>
                  <a:pt x="209" y="197"/>
                  <a:pt x="209" y="197"/>
                </a:cubicBezTo>
                <a:close/>
                <a:moveTo>
                  <a:pt x="209" y="232"/>
                </a:moveTo>
                <a:cubicBezTo>
                  <a:pt x="209" y="262"/>
                  <a:pt x="209" y="262"/>
                  <a:pt x="209" y="262"/>
                </a:cubicBezTo>
                <a:cubicBezTo>
                  <a:pt x="206" y="262"/>
                  <a:pt x="206" y="262"/>
                  <a:pt x="206" y="262"/>
                </a:cubicBezTo>
                <a:cubicBezTo>
                  <a:pt x="201" y="262"/>
                  <a:pt x="197" y="260"/>
                  <a:pt x="195" y="257"/>
                </a:cubicBezTo>
                <a:cubicBezTo>
                  <a:pt x="195" y="232"/>
                  <a:pt x="195" y="232"/>
                  <a:pt x="195" y="232"/>
                </a:cubicBezTo>
                <a:lnTo>
                  <a:pt x="209" y="232"/>
                </a:lnTo>
                <a:close/>
                <a:moveTo>
                  <a:pt x="171" y="20"/>
                </a:moveTo>
                <a:cubicBezTo>
                  <a:pt x="175" y="20"/>
                  <a:pt x="179" y="24"/>
                  <a:pt x="179" y="28"/>
                </a:cubicBezTo>
                <a:cubicBezTo>
                  <a:pt x="179" y="33"/>
                  <a:pt x="175" y="37"/>
                  <a:pt x="171" y="37"/>
                </a:cubicBezTo>
                <a:cubicBezTo>
                  <a:pt x="170" y="37"/>
                  <a:pt x="169" y="37"/>
                  <a:pt x="168" y="36"/>
                </a:cubicBezTo>
                <a:cubicBezTo>
                  <a:pt x="168" y="44"/>
                  <a:pt x="168" y="44"/>
                  <a:pt x="168" y="44"/>
                </a:cubicBezTo>
                <a:cubicBezTo>
                  <a:pt x="195" y="44"/>
                  <a:pt x="195" y="44"/>
                  <a:pt x="195" y="44"/>
                </a:cubicBezTo>
                <a:cubicBezTo>
                  <a:pt x="195" y="37"/>
                  <a:pt x="195" y="37"/>
                  <a:pt x="195" y="37"/>
                </a:cubicBezTo>
                <a:cubicBezTo>
                  <a:pt x="190" y="37"/>
                  <a:pt x="186" y="33"/>
                  <a:pt x="186" y="28"/>
                </a:cubicBezTo>
                <a:cubicBezTo>
                  <a:pt x="186" y="24"/>
                  <a:pt x="190" y="20"/>
                  <a:pt x="195" y="20"/>
                </a:cubicBezTo>
                <a:cubicBezTo>
                  <a:pt x="195" y="9"/>
                  <a:pt x="195" y="9"/>
                  <a:pt x="195" y="9"/>
                </a:cubicBezTo>
                <a:cubicBezTo>
                  <a:pt x="187" y="6"/>
                  <a:pt x="178" y="4"/>
                  <a:pt x="168" y="3"/>
                </a:cubicBezTo>
                <a:cubicBezTo>
                  <a:pt x="168" y="21"/>
                  <a:pt x="168" y="21"/>
                  <a:pt x="168" y="21"/>
                </a:cubicBezTo>
                <a:cubicBezTo>
                  <a:pt x="169" y="20"/>
                  <a:pt x="170" y="20"/>
                  <a:pt x="171" y="20"/>
                </a:cubicBezTo>
                <a:close/>
                <a:moveTo>
                  <a:pt x="195" y="50"/>
                </a:moveTo>
                <a:cubicBezTo>
                  <a:pt x="195" y="70"/>
                  <a:pt x="195" y="70"/>
                  <a:pt x="195" y="70"/>
                </a:cubicBezTo>
                <a:cubicBezTo>
                  <a:pt x="168" y="70"/>
                  <a:pt x="168" y="70"/>
                  <a:pt x="168" y="70"/>
                </a:cubicBezTo>
                <a:cubicBezTo>
                  <a:pt x="168" y="50"/>
                  <a:pt x="168" y="50"/>
                  <a:pt x="168" y="50"/>
                </a:cubicBezTo>
                <a:cubicBezTo>
                  <a:pt x="195" y="50"/>
                  <a:pt x="195" y="50"/>
                  <a:pt x="195" y="50"/>
                </a:cubicBezTo>
                <a:close/>
                <a:moveTo>
                  <a:pt x="195" y="120"/>
                </a:moveTo>
                <a:cubicBezTo>
                  <a:pt x="195" y="171"/>
                  <a:pt x="195" y="171"/>
                  <a:pt x="195" y="171"/>
                </a:cubicBezTo>
                <a:cubicBezTo>
                  <a:pt x="193" y="173"/>
                  <a:pt x="192" y="176"/>
                  <a:pt x="192" y="180"/>
                </a:cubicBezTo>
                <a:cubicBezTo>
                  <a:pt x="192" y="183"/>
                  <a:pt x="193" y="186"/>
                  <a:pt x="195" y="188"/>
                </a:cubicBezTo>
                <a:cubicBezTo>
                  <a:pt x="195" y="220"/>
                  <a:pt x="195" y="220"/>
                  <a:pt x="195" y="220"/>
                </a:cubicBezTo>
                <a:cubicBezTo>
                  <a:pt x="168" y="220"/>
                  <a:pt x="168" y="220"/>
                  <a:pt x="168" y="220"/>
                </a:cubicBezTo>
                <a:cubicBezTo>
                  <a:pt x="168" y="120"/>
                  <a:pt x="168" y="120"/>
                  <a:pt x="168" y="120"/>
                </a:cubicBezTo>
                <a:cubicBezTo>
                  <a:pt x="195" y="120"/>
                  <a:pt x="195" y="120"/>
                  <a:pt x="195" y="120"/>
                </a:cubicBezTo>
                <a:close/>
                <a:moveTo>
                  <a:pt x="195" y="232"/>
                </a:moveTo>
                <a:cubicBezTo>
                  <a:pt x="195" y="257"/>
                  <a:pt x="195" y="257"/>
                  <a:pt x="195" y="257"/>
                </a:cubicBezTo>
                <a:cubicBezTo>
                  <a:pt x="193" y="254"/>
                  <a:pt x="192" y="252"/>
                  <a:pt x="192" y="249"/>
                </a:cubicBezTo>
                <a:cubicBezTo>
                  <a:pt x="192" y="232"/>
                  <a:pt x="192" y="232"/>
                  <a:pt x="192" y="232"/>
                </a:cubicBezTo>
                <a:lnTo>
                  <a:pt x="195" y="232"/>
                </a:lnTo>
                <a:close/>
                <a:moveTo>
                  <a:pt x="168" y="36"/>
                </a:moveTo>
                <a:cubicBezTo>
                  <a:pt x="165" y="35"/>
                  <a:pt x="162" y="32"/>
                  <a:pt x="162" y="28"/>
                </a:cubicBezTo>
                <a:cubicBezTo>
                  <a:pt x="162" y="25"/>
                  <a:pt x="165" y="22"/>
                  <a:pt x="168" y="21"/>
                </a:cubicBezTo>
                <a:cubicBezTo>
                  <a:pt x="168" y="3"/>
                  <a:pt x="168" y="3"/>
                  <a:pt x="168" y="3"/>
                </a:cubicBezTo>
                <a:cubicBezTo>
                  <a:pt x="157" y="1"/>
                  <a:pt x="144" y="0"/>
                  <a:pt x="131" y="0"/>
                </a:cubicBezTo>
                <a:cubicBezTo>
                  <a:pt x="130" y="0"/>
                  <a:pt x="130" y="0"/>
                  <a:pt x="130" y="0"/>
                </a:cubicBezTo>
                <a:cubicBezTo>
                  <a:pt x="130" y="44"/>
                  <a:pt x="130" y="44"/>
                  <a:pt x="130" y="44"/>
                </a:cubicBezTo>
                <a:cubicBezTo>
                  <a:pt x="168" y="44"/>
                  <a:pt x="168" y="44"/>
                  <a:pt x="168" y="44"/>
                </a:cubicBezTo>
                <a:cubicBezTo>
                  <a:pt x="168" y="36"/>
                  <a:pt x="168" y="36"/>
                  <a:pt x="168" y="36"/>
                </a:cubicBezTo>
                <a:close/>
                <a:moveTo>
                  <a:pt x="168" y="50"/>
                </a:moveTo>
                <a:cubicBezTo>
                  <a:pt x="168" y="70"/>
                  <a:pt x="168" y="70"/>
                  <a:pt x="168" y="70"/>
                </a:cubicBezTo>
                <a:cubicBezTo>
                  <a:pt x="135" y="70"/>
                  <a:pt x="135" y="70"/>
                  <a:pt x="135" y="70"/>
                </a:cubicBezTo>
                <a:cubicBezTo>
                  <a:pt x="135" y="120"/>
                  <a:pt x="135" y="120"/>
                  <a:pt x="135" y="120"/>
                </a:cubicBezTo>
                <a:cubicBezTo>
                  <a:pt x="168" y="120"/>
                  <a:pt x="168" y="120"/>
                  <a:pt x="168" y="120"/>
                </a:cubicBezTo>
                <a:cubicBezTo>
                  <a:pt x="168" y="220"/>
                  <a:pt x="168" y="220"/>
                  <a:pt x="168" y="220"/>
                </a:cubicBezTo>
                <a:cubicBezTo>
                  <a:pt x="130" y="220"/>
                  <a:pt x="130" y="220"/>
                  <a:pt x="130" y="220"/>
                </a:cubicBezTo>
                <a:cubicBezTo>
                  <a:pt x="130" y="198"/>
                  <a:pt x="130" y="198"/>
                  <a:pt x="130" y="198"/>
                </a:cubicBezTo>
                <a:cubicBezTo>
                  <a:pt x="167" y="198"/>
                  <a:pt x="167" y="198"/>
                  <a:pt x="167" y="198"/>
                </a:cubicBezTo>
                <a:cubicBezTo>
                  <a:pt x="167" y="187"/>
                  <a:pt x="167" y="187"/>
                  <a:pt x="167" y="187"/>
                </a:cubicBezTo>
                <a:cubicBezTo>
                  <a:pt x="130" y="187"/>
                  <a:pt x="130" y="187"/>
                  <a:pt x="130" y="187"/>
                </a:cubicBezTo>
                <a:cubicBezTo>
                  <a:pt x="130" y="179"/>
                  <a:pt x="130" y="179"/>
                  <a:pt x="130" y="179"/>
                </a:cubicBezTo>
                <a:cubicBezTo>
                  <a:pt x="167" y="179"/>
                  <a:pt x="167" y="179"/>
                  <a:pt x="167" y="179"/>
                </a:cubicBezTo>
                <a:cubicBezTo>
                  <a:pt x="167" y="167"/>
                  <a:pt x="167" y="167"/>
                  <a:pt x="167" y="167"/>
                </a:cubicBezTo>
                <a:cubicBezTo>
                  <a:pt x="130" y="167"/>
                  <a:pt x="130" y="167"/>
                  <a:pt x="130" y="167"/>
                </a:cubicBezTo>
                <a:cubicBezTo>
                  <a:pt x="130" y="159"/>
                  <a:pt x="130" y="159"/>
                  <a:pt x="130" y="159"/>
                </a:cubicBezTo>
                <a:cubicBezTo>
                  <a:pt x="167" y="159"/>
                  <a:pt x="167" y="159"/>
                  <a:pt x="167" y="159"/>
                </a:cubicBezTo>
                <a:cubicBezTo>
                  <a:pt x="167" y="147"/>
                  <a:pt x="167" y="147"/>
                  <a:pt x="167" y="147"/>
                </a:cubicBezTo>
                <a:cubicBezTo>
                  <a:pt x="130" y="147"/>
                  <a:pt x="130" y="147"/>
                  <a:pt x="130" y="147"/>
                </a:cubicBezTo>
                <a:cubicBezTo>
                  <a:pt x="130" y="50"/>
                  <a:pt x="130" y="50"/>
                  <a:pt x="130" y="50"/>
                </a:cubicBezTo>
                <a:lnTo>
                  <a:pt x="168" y="50"/>
                </a:lnTo>
                <a:close/>
                <a:moveTo>
                  <a:pt x="130" y="0"/>
                </a:moveTo>
                <a:cubicBezTo>
                  <a:pt x="130" y="44"/>
                  <a:pt x="130" y="44"/>
                  <a:pt x="130" y="44"/>
                </a:cubicBezTo>
                <a:cubicBezTo>
                  <a:pt x="93" y="44"/>
                  <a:pt x="93" y="44"/>
                  <a:pt x="93" y="44"/>
                </a:cubicBezTo>
                <a:cubicBezTo>
                  <a:pt x="93" y="36"/>
                  <a:pt x="93" y="36"/>
                  <a:pt x="93" y="36"/>
                </a:cubicBezTo>
                <a:cubicBezTo>
                  <a:pt x="96" y="35"/>
                  <a:pt x="99" y="32"/>
                  <a:pt x="99" y="28"/>
                </a:cubicBezTo>
                <a:cubicBezTo>
                  <a:pt x="99" y="25"/>
                  <a:pt x="96" y="22"/>
                  <a:pt x="93" y="21"/>
                </a:cubicBezTo>
                <a:cubicBezTo>
                  <a:pt x="93" y="3"/>
                  <a:pt x="93" y="3"/>
                  <a:pt x="93" y="3"/>
                </a:cubicBezTo>
                <a:cubicBezTo>
                  <a:pt x="104" y="1"/>
                  <a:pt x="117" y="0"/>
                  <a:pt x="130" y="0"/>
                </a:cubicBezTo>
                <a:close/>
                <a:moveTo>
                  <a:pt x="130" y="50"/>
                </a:moveTo>
                <a:cubicBezTo>
                  <a:pt x="130" y="147"/>
                  <a:pt x="130" y="147"/>
                  <a:pt x="130" y="147"/>
                </a:cubicBezTo>
                <a:cubicBezTo>
                  <a:pt x="93" y="147"/>
                  <a:pt x="93" y="147"/>
                  <a:pt x="93" y="147"/>
                </a:cubicBezTo>
                <a:cubicBezTo>
                  <a:pt x="93" y="120"/>
                  <a:pt x="93" y="120"/>
                  <a:pt x="93" y="120"/>
                </a:cubicBezTo>
                <a:cubicBezTo>
                  <a:pt x="126" y="120"/>
                  <a:pt x="126" y="120"/>
                  <a:pt x="126" y="120"/>
                </a:cubicBezTo>
                <a:cubicBezTo>
                  <a:pt x="126" y="70"/>
                  <a:pt x="126" y="70"/>
                  <a:pt x="126" y="70"/>
                </a:cubicBezTo>
                <a:cubicBezTo>
                  <a:pt x="93" y="70"/>
                  <a:pt x="93" y="70"/>
                  <a:pt x="93" y="70"/>
                </a:cubicBezTo>
                <a:cubicBezTo>
                  <a:pt x="93" y="50"/>
                  <a:pt x="93" y="50"/>
                  <a:pt x="93" y="50"/>
                </a:cubicBezTo>
                <a:cubicBezTo>
                  <a:pt x="130" y="50"/>
                  <a:pt x="130" y="50"/>
                  <a:pt x="130" y="50"/>
                </a:cubicBezTo>
                <a:close/>
                <a:moveTo>
                  <a:pt x="130" y="159"/>
                </a:moveTo>
                <a:cubicBezTo>
                  <a:pt x="130" y="167"/>
                  <a:pt x="130" y="167"/>
                  <a:pt x="130" y="167"/>
                </a:cubicBezTo>
                <a:cubicBezTo>
                  <a:pt x="93" y="167"/>
                  <a:pt x="93" y="167"/>
                  <a:pt x="93" y="167"/>
                </a:cubicBezTo>
                <a:cubicBezTo>
                  <a:pt x="93" y="159"/>
                  <a:pt x="93" y="159"/>
                  <a:pt x="93" y="159"/>
                </a:cubicBezTo>
                <a:cubicBezTo>
                  <a:pt x="130" y="159"/>
                  <a:pt x="130" y="159"/>
                  <a:pt x="130" y="159"/>
                </a:cubicBezTo>
                <a:close/>
                <a:moveTo>
                  <a:pt x="130" y="179"/>
                </a:moveTo>
                <a:cubicBezTo>
                  <a:pt x="130" y="187"/>
                  <a:pt x="130" y="187"/>
                  <a:pt x="130" y="187"/>
                </a:cubicBezTo>
                <a:cubicBezTo>
                  <a:pt x="93" y="187"/>
                  <a:pt x="93" y="187"/>
                  <a:pt x="93" y="187"/>
                </a:cubicBezTo>
                <a:cubicBezTo>
                  <a:pt x="93" y="179"/>
                  <a:pt x="93" y="179"/>
                  <a:pt x="93" y="179"/>
                </a:cubicBezTo>
                <a:cubicBezTo>
                  <a:pt x="130" y="179"/>
                  <a:pt x="130" y="179"/>
                  <a:pt x="130" y="179"/>
                </a:cubicBezTo>
                <a:close/>
                <a:moveTo>
                  <a:pt x="130" y="198"/>
                </a:moveTo>
                <a:cubicBezTo>
                  <a:pt x="130" y="220"/>
                  <a:pt x="130" y="220"/>
                  <a:pt x="130" y="220"/>
                </a:cubicBezTo>
                <a:cubicBezTo>
                  <a:pt x="93" y="220"/>
                  <a:pt x="93" y="220"/>
                  <a:pt x="93" y="220"/>
                </a:cubicBezTo>
                <a:cubicBezTo>
                  <a:pt x="93" y="198"/>
                  <a:pt x="93" y="198"/>
                  <a:pt x="93" y="198"/>
                </a:cubicBezTo>
                <a:lnTo>
                  <a:pt x="130" y="198"/>
                </a:lnTo>
                <a:close/>
                <a:moveTo>
                  <a:pt x="93" y="3"/>
                </a:moveTo>
                <a:cubicBezTo>
                  <a:pt x="93" y="21"/>
                  <a:pt x="93" y="21"/>
                  <a:pt x="93" y="21"/>
                </a:cubicBezTo>
                <a:cubicBezTo>
                  <a:pt x="92" y="20"/>
                  <a:pt x="92" y="20"/>
                  <a:pt x="91" y="20"/>
                </a:cubicBezTo>
                <a:cubicBezTo>
                  <a:pt x="86" y="20"/>
                  <a:pt x="83" y="24"/>
                  <a:pt x="83" y="28"/>
                </a:cubicBezTo>
                <a:cubicBezTo>
                  <a:pt x="83" y="33"/>
                  <a:pt x="86" y="37"/>
                  <a:pt x="91" y="37"/>
                </a:cubicBezTo>
                <a:cubicBezTo>
                  <a:pt x="92" y="37"/>
                  <a:pt x="92" y="37"/>
                  <a:pt x="93" y="36"/>
                </a:cubicBezTo>
                <a:cubicBezTo>
                  <a:pt x="93" y="44"/>
                  <a:pt x="93" y="44"/>
                  <a:pt x="93" y="44"/>
                </a:cubicBezTo>
                <a:cubicBezTo>
                  <a:pt x="67" y="44"/>
                  <a:pt x="67" y="44"/>
                  <a:pt x="67" y="44"/>
                </a:cubicBezTo>
                <a:cubicBezTo>
                  <a:pt x="67" y="37"/>
                  <a:pt x="67" y="37"/>
                  <a:pt x="67" y="37"/>
                </a:cubicBezTo>
                <a:cubicBezTo>
                  <a:pt x="71" y="37"/>
                  <a:pt x="75" y="33"/>
                  <a:pt x="75" y="28"/>
                </a:cubicBezTo>
                <a:cubicBezTo>
                  <a:pt x="75" y="24"/>
                  <a:pt x="71" y="20"/>
                  <a:pt x="67" y="20"/>
                </a:cubicBezTo>
                <a:cubicBezTo>
                  <a:pt x="67" y="9"/>
                  <a:pt x="67" y="9"/>
                  <a:pt x="67" y="9"/>
                </a:cubicBezTo>
                <a:cubicBezTo>
                  <a:pt x="75" y="6"/>
                  <a:pt x="84" y="4"/>
                  <a:pt x="93" y="3"/>
                </a:cubicBezTo>
                <a:close/>
                <a:moveTo>
                  <a:pt x="93" y="50"/>
                </a:moveTo>
                <a:cubicBezTo>
                  <a:pt x="93" y="70"/>
                  <a:pt x="93" y="70"/>
                  <a:pt x="93" y="70"/>
                </a:cubicBezTo>
                <a:cubicBezTo>
                  <a:pt x="67" y="70"/>
                  <a:pt x="67" y="70"/>
                  <a:pt x="67" y="70"/>
                </a:cubicBezTo>
                <a:cubicBezTo>
                  <a:pt x="67" y="50"/>
                  <a:pt x="67" y="50"/>
                  <a:pt x="67" y="50"/>
                </a:cubicBezTo>
                <a:cubicBezTo>
                  <a:pt x="93" y="50"/>
                  <a:pt x="93" y="50"/>
                  <a:pt x="93" y="50"/>
                </a:cubicBezTo>
                <a:close/>
                <a:moveTo>
                  <a:pt x="93" y="120"/>
                </a:moveTo>
                <a:cubicBezTo>
                  <a:pt x="93" y="147"/>
                  <a:pt x="93" y="147"/>
                  <a:pt x="93" y="147"/>
                </a:cubicBezTo>
                <a:cubicBezTo>
                  <a:pt x="92" y="147"/>
                  <a:pt x="92" y="147"/>
                  <a:pt x="92" y="147"/>
                </a:cubicBezTo>
                <a:cubicBezTo>
                  <a:pt x="92" y="159"/>
                  <a:pt x="92" y="159"/>
                  <a:pt x="92" y="159"/>
                </a:cubicBezTo>
                <a:cubicBezTo>
                  <a:pt x="93" y="159"/>
                  <a:pt x="93" y="159"/>
                  <a:pt x="93" y="159"/>
                </a:cubicBezTo>
                <a:cubicBezTo>
                  <a:pt x="93" y="167"/>
                  <a:pt x="93" y="167"/>
                  <a:pt x="93" y="167"/>
                </a:cubicBezTo>
                <a:cubicBezTo>
                  <a:pt x="92" y="167"/>
                  <a:pt x="92" y="167"/>
                  <a:pt x="92" y="167"/>
                </a:cubicBezTo>
                <a:cubicBezTo>
                  <a:pt x="92" y="179"/>
                  <a:pt x="92" y="179"/>
                  <a:pt x="92" y="179"/>
                </a:cubicBezTo>
                <a:cubicBezTo>
                  <a:pt x="93" y="179"/>
                  <a:pt x="93" y="179"/>
                  <a:pt x="93" y="179"/>
                </a:cubicBezTo>
                <a:cubicBezTo>
                  <a:pt x="93" y="187"/>
                  <a:pt x="93" y="187"/>
                  <a:pt x="93" y="187"/>
                </a:cubicBezTo>
                <a:cubicBezTo>
                  <a:pt x="92" y="187"/>
                  <a:pt x="92" y="187"/>
                  <a:pt x="92" y="187"/>
                </a:cubicBezTo>
                <a:cubicBezTo>
                  <a:pt x="92" y="198"/>
                  <a:pt x="92" y="198"/>
                  <a:pt x="92" y="198"/>
                </a:cubicBezTo>
                <a:cubicBezTo>
                  <a:pt x="93" y="198"/>
                  <a:pt x="93" y="198"/>
                  <a:pt x="93" y="198"/>
                </a:cubicBezTo>
                <a:cubicBezTo>
                  <a:pt x="93" y="220"/>
                  <a:pt x="93" y="220"/>
                  <a:pt x="93" y="220"/>
                </a:cubicBezTo>
                <a:cubicBezTo>
                  <a:pt x="67" y="220"/>
                  <a:pt x="67" y="220"/>
                  <a:pt x="67" y="220"/>
                </a:cubicBezTo>
                <a:cubicBezTo>
                  <a:pt x="67" y="188"/>
                  <a:pt x="67" y="188"/>
                  <a:pt x="67" y="188"/>
                </a:cubicBezTo>
                <a:cubicBezTo>
                  <a:pt x="68" y="186"/>
                  <a:pt x="69" y="183"/>
                  <a:pt x="69" y="180"/>
                </a:cubicBezTo>
                <a:cubicBezTo>
                  <a:pt x="69" y="176"/>
                  <a:pt x="68" y="173"/>
                  <a:pt x="67" y="171"/>
                </a:cubicBezTo>
                <a:cubicBezTo>
                  <a:pt x="67" y="120"/>
                  <a:pt x="67" y="120"/>
                  <a:pt x="67" y="120"/>
                </a:cubicBezTo>
                <a:cubicBezTo>
                  <a:pt x="93" y="120"/>
                  <a:pt x="93" y="120"/>
                  <a:pt x="93" y="120"/>
                </a:cubicBezTo>
                <a:close/>
                <a:moveTo>
                  <a:pt x="67" y="257"/>
                </a:moveTo>
                <a:cubicBezTo>
                  <a:pt x="67" y="232"/>
                  <a:pt x="67" y="232"/>
                  <a:pt x="67" y="232"/>
                </a:cubicBezTo>
                <a:cubicBezTo>
                  <a:pt x="69" y="232"/>
                  <a:pt x="69" y="232"/>
                  <a:pt x="69" y="232"/>
                </a:cubicBezTo>
                <a:cubicBezTo>
                  <a:pt x="69" y="249"/>
                  <a:pt x="69" y="249"/>
                  <a:pt x="69" y="249"/>
                </a:cubicBezTo>
                <a:cubicBezTo>
                  <a:pt x="69" y="252"/>
                  <a:pt x="68" y="254"/>
                  <a:pt x="67" y="257"/>
                </a:cubicBezTo>
                <a:close/>
                <a:moveTo>
                  <a:pt x="67" y="9"/>
                </a:moveTo>
                <a:cubicBezTo>
                  <a:pt x="67" y="20"/>
                  <a:pt x="67" y="20"/>
                  <a:pt x="67" y="20"/>
                </a:cubicBezTo>
                <a:cubicBezTo>
                  <a:pt x="62" y="20"/>
                  <a:pt x="58" y="24"/>
                  <a:pt x="58" y="28"/>
                </a:cubicBezTo>
                <a:cubicBezTo>
                  <a:pt x="58" y="33"/>
                  <a:pt x="62" y="37"/>
                  <a:pt x="67" y="37"/>
                </a:cubicBezTo>
                <a:cubicBezTo>
                  <a:pt x="67" y="44"/>
                  <a:pt x="67" y="44"/>
                  <a:pt x="67" y="44"/>
                </a:cubicBezTo>
                <a:cubicBezTo>
                  <a:pt x="52" y="44"/>
                  <a:pt x="52" y="44"/>
                  <a:pt x="52" y="44"/>
                </a:cubicBezTo>
                <a:cubicBezTo>
                  <a:pt x="52" y="15"/>
                  <a:pt x="52" y="15"/>
                  <a:pt x="52" y="15"/>
                </a:cubicBezTo>
                <a:cubicBezTo>
                  <a:pt x="56" y="13"/>
                  <a:pt x="61" y="11"/>
                  <a:pt x="67" y="9"/>
                </a:cubicBezTo>
                <a:close/>
                <a:moveTo>
                  <a:pt x="67" y="50"/>
                </a:moveTo>
                <a:cubicBezTo>
                  <a:pt x="67" y="70"/>
                  <a:pt x="67" y="70"/>
                  <a:pt x="67" y="70"/>
                </a:cubicBezTo>
                <a:cubicBezTo>
                  <a:pt x="60" y="70"/>
                  <a:pt x="60" y="70"/>
                  <a:pt x="60" y="70"/>
                </a:cubicBezTo>
                <a:cubicBezTo>
                  <a:pt x="60" y="120"/>
                  <a:pt x="60" y="120"/>
                  <a:pt x="60" y="120"/>
                </a:cubicBezTo>
                <a:cubicBezTo>
                  <a:pt x="67" y="120"/>
                  <a:pt x="67" y="120"/>
                  <a:pt x="67" y="120"/>
                </a:cubicBezTo>
                <a:cubicBezTo>
                  <a:pt x="67" y="171"/>
                  <a:pt x="67" y="171"/>
                  <a:pt x="67" y="171"/>
                </a:cubicBezTo>
                <a:cubicBezTo>
                  <a:pt x="64" y="166"/>
                  <a:pt x="58" y="162"/>
                  <a:pt x="52" y="162"/>
                </a:cubicBezTo>
                <a:cubicBezTo>
                  <a:pt x="52" y="50"/>
                  <a:pt x="52" y="50"/>
                  <a:pt x="52" y="50"/>
                </a:cubicBezTo>
                <a:cubicBezTo>
                  <a:pt x="67" y="50"/>
                  <a:pt x="67" y="50"/>
                  <a:pt x="67" y="50"/>
                </a:cubicBezTo>
                <a:close/>
                <a:moveTo>
                  <a:pt x="67" y="188"/>
                </a:moveTo>
                <a:cubicBezTo>
                  <a:pt x="67" y="220"/>
                  <a:pt x="67" y="220"/>
                  <a:pt x="67" y="220"/>
                </a:cubicBezTo>
                <a:cubicBezTo>
                  <a:pt x="52" y="220"/>
                  <a:pt x="52" y="220"/>
                  <a:pt x="52" y="220"/>
                </a:cubicBezTo>
                <a:cubicBezTo>
                  <a:pt x="52" y="197"/>
                  <a:pt x="52" y="197"/>
                  <a:pt x="52" y="197"/>
                </a:cubicBezTo>
                <a:cubicBezTo>
                  <a:pt x="58" y="197"/>
                  <a:pt x="64" y="193"/>
                  <a:pt x="67" y="188"/>
                </a:cubicBezTo>
                <a:close/>
                <a:moveTo>
                  <a:pt x="67" y="232"/>
                </a:moveTo>
                <a:cubicBezTo>
                  <a:pt x="67" y="257"/>
                  <a:pt x="67" y="257"/>
                  <a:pt x="67" y="257"/>
                </a:cubicBezTo>
                <a:cubicBezTo>
                  <a:pt x="64" y="260"/>
                  <a:pt x="60" y="262"/>
                  <a:pt x="56" y="262"/>
                </a:cubicBezTo>
                <a:cubicBezTo>
                  <a:pt x="52" y="262"/>
                  <a:pt x="52" y="262"/>
                  <a:pt x="52" y="262"/>
                </a:cubicBezTo>
                <a:cubicBezTo>
                  <a:pt x="52" y="232"/>
                  <a:pt x="52" y="232"/>
                  <a:pt x="52" y="232"/>
                </a:cubicBezTo>
                <a:lnTo>
                  <a:pt x="67" y="232"/>
                </a:lnTo>
                <a:close/>
                <a:moveTo>
                  <a:pt x="52" y="15"/>
                </a:moveTo>
                <a:cubicBezTo>
                  <a:pt x="52" y="44"/>
                  <a:pt x="52" y="44"/>
                  <a:pt x="52" y="44"/>
                </a:cubicBezTo>
                <a:cubicBezTo>
                  <a:pt x="27" y="44"/>
                  <a:pt x="27" y="44"/>
                  <a:pt x="27" y="44"/>
                </a:cubicBezTo>
                <a:cubicBezTo>
                  <a:pt x="27" y="33"/>
                  <a:pt x="36" y="23"/>
                  <a:pt x="52" y="15"/>
                </a:cubicBezTo>
                <a:close/>
                <a:moveTo>
                  <a:pt x="52" y="50"/>
                </a:moveTo>
                <a:cubicBezTo>
                  <a:pt x="52" y="162"/>
                  <a:pt x="52" y="162"/>
                  <a:pt x="52" y="162"/>
                </a:cubicBezTo>
                <a:cubicBezTo>
                  <a:pt x="42" y="162"/>
                  <a:pt x="35" y="170"/>
                  <a:pt x="35" y="180"/>
                </a:cubicBezTo>
                <a:cubicBezTo>
                  <a:pt x="35" y="189"/>
                  <a:pt x="42" y="197"/>
                  <a:pt x="52" y="197"/>
                </a:cubicBezTo>
                <a:cubicBezTo>
                  <a:pt x="52" y="220"/>
                  <a:pt x="52" y="220"/>
                  <a:pt x="52" y="220"/>
                </a:cubicBezTo>
                <a:cubicBezTo>
                  <a:pt x="12" y="220"/>
                  <a:pt x="12" y="220"/>
                  <a:pt x="12" y="220"/>
                </a:cubicBezTo>
                <a:cubicBezTo>
                  <a:pt x="12" y="154"/>
                  <a:pt x="12" y="154"/>
                  <a:pt x="12" y="154"/>
                </a:cubicBezTo>
                <a:cubicBezTo>
                  <a:pt x="15" y="150"/>
                  <a:pt x="21" y="146"/>
                  <a:pt x="27" y="146"/>
                </a:cubicBezTo>
                <a:cubicBezTo>
                  <a:pt x="27" y="50"/>
                  <a:pt x="27" y="50"/>
                  <a:pt x="27" y="50"/>
                </a:cubicBezTo>
                <a:cubicBezTo>
                  <a:pt x="52" y="50"/>
                  <a:pt x="52" y="50"/>
                  <a:pt x="52" y="50"/>
                </a:cubicBezTo>
                <a:close/>
                <a:moveTo>
                  <a:pt x="52" y="232"/>
                </a:moveTo>
                <a:cubicBezTo>
                  <a:pt x="52" y="262"/>
                  <a:pt x="52" y="262"/>
                  <a:pt x="52" y="262"/>
                </a:cubicBezTo>
                <a:cubicBezTo>
                  <a:pt x="48" y="262"/>
                  <a:pt x="48" y="262"/>
                  <a:pt x="48" y="262"/>
                </a:cubicBezTo>
                <a:cubicBezTo>
                  <a:pt x="41" y="262"/>
                  <a:pt x="35" y="257"/>
                  <a:pt x="35" y="249"/>
                </a:cubicBezTo>
                <a:cubicBezTo>
                  <a:pt x="35" y="232"/>
                  <a:pt x="35" y="232"/>
                  <a:pt x="35" y="232"/>
                </a:cubicBezTo>
                <a:cubicBezTo>
                  <a:pt x="52" y="232"/>
                  <a:pt x="52" y="232"/>
                  <a:pt x="52" y="232"/>
                </a:cubicBezTo>
                <a:close/>
                <a:moveTo>
                  <a:pt x="12" y="114"/>
                </a:moveTo>
                <a:cubicBezTo>
                  <a:pt x="14" y="114"/>
                  <a:pt x="15" y="112"/>
                  <a:pt x="15" y="110"/>
                </a:cubicBezTo>
                <a:cubicBezTo>
                  <a:pt x="15" y="76"/>
                  <a:pt x="15" y="76"/>
                  <a:pt x="15" y="76"/>
                </a:cubicBezTo>
                <a:cubicBezTo>
                  <a:pt x="15" y="74"/>
                  <a:pt x="14" y="71"/>
                  <a:pt x="12" y="70"/>
                </a:cubicBezTo>
                <a:lnTo>
                  <a:pt x="12" y="114"/>
                </a:lnTo>
                <a:close/>
                <a:moveTo>
                  <a:pt x="12" y="70"/>
                </a:moveTo>
                <a:cubicBezTo>
                  <a:pt x="12" y="114"/>
                  <a:pt x="12" y="114"/>
                  <a:pt x="12" y="114"/>
                </a:cubicBezTo>
                <a:cubicBezTo>
                  <a:pt x="12" y="114"/>
                  <a:pt x="11" y="114"/>
                  <a:pt x="11" y="113"/>
                </a:cubicBezTo>
                <a:cubicBezTo>
                  <a:pt x="4" y="111"/>
                  <a:pt x="4" y="111"/>
                  <a:pt x="4" y="111"/>
                </a:cubicBezTo>
                <a:cubicBezTo>
                  <a:pt x="2" y="110"/>
                  <a:pt x="0" y="107"/>
                  <a:pt x="0" y="104"/>
                </a:cubicBezTo>
                <a:cubicBezTo>
                  <a:pt x="0" y="70"/>
                  <a:pt x="0" y="70"/>
                  <a:pt x="0" y="70"/>
                </a:cubicBezTo>
                <a:cubicBezTo>
                  <a:pt x="0" y="67"/>
                  <a:pt x="2" y="66"/>
                  <a:pt x="4" y="67"/>
                </a:cubicBezTo>
                <a:cubicBezTo>
                  <a:pt x="11" y="69"/>
                  <a:pt x="11" y="69"/>
                  <a:pt x="11" y="69"/>
                </a:cubicBezTo>
                <a:cubicBezTo>
                  <a:pt x="11" y="70"/>
                  <a:pt x="12" y="70"/>
                  <a:pt x="12" y="70"/>
                </a:cubicBezTo>
                <a:close/>
                <a:moveTo>
                  <a:pt x="12" y="154"/>
                </a:moveTo>
                <a:cubicBezTo>
                  <a:pt x="12" y="220"/>
                  <a:pt x="12" y="220"/>
                  <a:pt x="12" y="220"/>
                </a:cubicBezTo>
                <a:cubicBezTo>
                  <a:pt x="9" y="220"/>
                  <a:pt x="9" y="220"/>
                  <a:pt x="9" y="220"/>
                </a:cubicBezTo>
                <a:cubicBezTo>
                  <a:pt x="9" y="164"/>
                  <a:pt x="9" y="164"/>
                  <a:pt x="9" y="164"/>
                </a:cubicBezTo>
                <a:cubicBezTo>
                  <a:pt x="9" y="160"/>
                  <a:pt x="10" y="157"/>
                  <a:pt x="12" y="154"/>
                </a:cubicBezTo>
                <a:close/>
              </a:path>
            </a:pathLst>
          </a:custGeom>
          <a:solidFill>
            <a:srgbClr val="C00000"/>
          </a:solidFill>
          <a:ln>
            <a:noFill/>
          </a:ln>
        </p:spPr>
        <p:txBody>
          <a:bodyPr vert="horz" wrap="square" lIns="91440" tIns="45720" rIns="91440" bIns="45720" numCol="1" anchor="t" anchorCtr="0" compatLnSpc="1"/>
          <a:lstStyle/>
          <a:p>
            <a:endParaRPr lang="id-ID"/>
          </a:p>
        </p:txBody>
      </p:sp>
      <p:sp>
        <p:nvSpPr>
          <p:cNvPr id="207" name="Freeform 76"/>
          <p:cNvSpPr>
            <a:spLocks noEditPoints="1"/>
          </p:cNvSpPr>
          <p:nvPr/>
        </p:nvSpPr>
        <p:spPr bwMode="auto">
          <a:xfrm>
            <a:off x="7994971" y="3196615"/>
            <a:ext cx="642938" cy="487363"/>
          </a:xfrm>
          <a:custGeom>
            <a:avLst/>
            <a:gdLst>
              <a:gd name="T0" fmla="*/ 271 w 295"/>
              <a:gd name="T1" fmla="*/ 0 h 224"/>
              <a:gd name="T2" fmla="*/ 277 w 295"/>
              <a:gd name="T3" fmla="*/ 35 h 224"/>
              <a:gd name="T4" fmla="*/ 224 w 295"/>
              <a:gd name="T5" fmla="*/ 224 h 224"/>
              <a:gd name="T6" fmla="*/ 248 w 295"/>
              <a:gd name="T7" fmla="*/ 188 h 224"/>
              <a:gd name="T8" fmla="*/ 249 w 295"/>
              <a:gd name="T9" fmla="*/ 29 h 224"/>
              <a:gd name="T10" fmla="*/ 224 w 295"/>
              <a:gd name="T11" fmla="*/ 194 h 224"/>
              <a:gd name="T12" fmla="*/ 224 w 295"/>
              <a:gd name="T13" fmla="*/ 16 h 224"/>
              <a:gd name="T14" fmla="*/ 224 w 295"/>
              <a:gd name="T15" fmla="*/ 208 h 224"/>
              <a:gd name="T16" fmla="*/ 224 w 295"/>
              <a:gd name="T17" fmla="*/ 179 h 224"/>
              <a:gd name="T18" fmla="*/ 224 w 295"/>
              <a:gd name="T19" fmla="*/ 194 h 224"/>
              <a:gd name="T20" fmla="*/ 201 w 295"/>
              <a:gd name="T21" fmla="*/ 128 h 224"/>
              <a:gd name="T22" fmla="*/ 203 w 295"/>
              <a:gd name="T23" fmla="*/ 98 h 224"/>
              <a:gd name="T24" fmla="*/ 195 w 295"/>
              <a:gd name="T25" fmla="*/ 67 h 224"/>
              <a:gd name="T26" fmla="*/ 187 w 295"/>
              <a:gd name="T27" fmla="*/ 128 h 224"/>
              <a:gd name="T28" fmla="*/ 187 w 295"/>
              <a:gd name="T29" fmla="*/ 100 h 224"/>
              <a:gd name="T30" fmla="*/ 190 w 295"/>
              <a:gd name="T31" fmla="*/ 75 h 224"/>
              <a:gd name="T32" fmla="*/ 187 w 295"/>
              <a:gd name="T33" fmla="*/ 0 h 224"/>
              <a:gd name="T34" fmla="*/ 187 w 295"/>
              <a:gd name="T35" fmla="*/ 0 h 224"/>
              <a:gd name="T36" fmla="*/ 147 w 295"/>
              <a:gd name="T37" fmla="*/ 208 h 224"/>
              <a:gd name="T38" fmla="*/ 182 w 295"/>
              <a:gd name="T39" fmla="*/ 67 h 224"/>
              <a:gd name="T40" fmla="*/ 168 w 295"/>
              <a:gd name="T41" fmla="*/ 109 h 224"/>
              <a:gd name="T42" fmla="*/ 187 w 295"/>
              <a:gd name="T43" fmla="*/ 194 h 224"/>
              <a:gd name="T44" fmla="*/ 148 w 295"/>
              <a:gd name="T45" fmla="*/ 125 h 224"/>
              <a:gd name="T46" fmla="*/ 147 w 295"/>
              <a:gd name="T47" fmla="*/ 106 h 224"/>
              <a:gd name="T48" fmla="*/ 184 w 295"/>
              <a:gd name="T49" fmla="*/ 70 h 224"/>
              <a:gd name="T50" fmla="*/ 187 w 295"/>
              <a:gd name="T51" fmla="*/ 91 h 224"/>
              <a:gd name="T52" fmla="*/ 179 w 295"/>
              <a:gd name="T53" fmla="*/ 116 h 224"/>
              <a:gd name="T54" fmla="*/ 187 w 295"/>
              <a:gd name="T55" fmla="*/ 100 h 224"/>
              <a:gd name="T56" fmla="*/ 147 w 295"/>
              <a:gd name="T57" fmla="*/ 16 h 224"/>
              <a:gd name="T58" fmla="*/ 147 w 295"/>
              <a:gd name="T59" fmla="*/ 208 h 224"/>
              <a:gd name="T60" fmla="*/ 147 w 295"/>
              <a:gd name="T61" fmla="*/ 106 h 224"/>
              <a:gd name="T62" fmla="*/ 127 w 295"/>
              <a:gd name="T63" fmla="*/ 121 h 224"/>
              <a:gd name="T64" fmla="*/ 147 w 295"/>
              <a:gd name="T65" fmla="*/ 137 h 224"/>
              <a:gd name="T66" fmla="*/ 102 w 295"/>
              <a:gd name="T67" fmla="*/ 156 h 224"/>
              <a:gd name="T68" fmla="*/ 109 w 295"/>
              <a:gd name="T69" fmla="*/ 113 h 224"/>
              <a:gd name="T70" fmla="*/ 100 w 295"/>
              <a:gd name="T71" fmla="*/ 93 h 224"/>
              <a:gd name="T72" fmla="*/ 111 w 295"/>
              <a:gd name="T73" fmla="*/ 97 h 224"/>
              <a:gd name="T74" fmla="*/ 99 w 295"/>
              <a:gd name="T75" fmla="*/ 88 h 224"/>
              <a:gd name="T76" fmla="*/ 101 w 295"/>
              <a:gd name="T77" fmla="*/ 150 h 224"/>
              <a:gd name="T78" fmla="*/ 99 w 295"/>
              <a:gd name="T79" fmla="*/ 123 h 224"/>
              <a:gd name="T80" fmla="*/ 0 w 295"/>
              <a:gd name="T81" fmla="*/ 23 h 224"/>
              <a:gd name="T82" fmla="*/ 99 w 295"/>
              <a:gd name="T83" fmla="*/ 208 h 224"/>
              <a:gd name="T84" fmla="*/ 17 w 295"/>
              <a:gd name="T85" fmla="*/ 35 h 224"/>
              <a:gd name="T86" fmla="*/ 99 w 295"/>
              <a:gd name="T87" fmla="*/ 29 h 224"/>
              <a:gd name="T88" fmla="*/ 79 w 295"/>
              <a:gd name="T89" fmla="*/ 129 h 224"/>
              <a:gd name="T90" fmla="*/ 99 w 295"/>
              <a:gd name="T91" fmla="*/ 157 h 224"/>
              <a:gd name="T92" fmla="*/ 30 w 295"/>
              <a:gd name="T93" fmla="*/ 45 h 224"/>
              <a:gd name="T94" fmla="*/ 99 w 295"/>
              <a:gd name="T95" fmla="*/ 115 h 224"/>
              <a:gd name="T96" fmla="*/ 99 w 295"/>
              <a:gd name="T97" fmla="*/ 123 h 224"/>
              <a:gd name="T98" fmla="*/ 91 w 295"/>
              <a:gd name="T99" fmla="*/ 13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95" h="224">
                <a:moveTo>
                  <a:pt x="271" y="224"/>
                </a:moveTo>
                <a:cubicBezTo>
                  <a:pt x="284" y="224"/>
                  <a:pt x="295" y="213"/>
                  <a:pt x="295" y="200"/>
                </a:cubicBezTo>
                <a:cubicBezTo>
                  <a:pt x="295" y="23"/>
                  <a:pt x="295" y="23"/>
                  <a:pt x="295" y="23"/>
                </a:cubicBezTo>
                <a:cubicBezTo>
                  <a:pt x="295" y="10"/>
                  <a:pt x="284" y="0"/>
                  <a:pt x="271" y="0"/>
                </a:cubicBezTo>
                <a:cubicBezTo>
                  <a:pt x="224" y="0"/>
                  <a:pt x="224" y="0"/>
                  <a:pt x="224" y="0"/>
                </a:cubicBezTo>
                <a:cubicBezTo>
                  <a:pt x="224" y="16"/>
                  <a:pt x="224" y="16"/>
                  <a:pt x="224" y="16"/>
                </a:cubicBezTo>
                <a:cubicBezTo>
                  <a:pt x="258" y="16"/>
                  <a:pt x="258" y="16"/>
                  <a:pt x="258" y="16"/>
                </a:cubicBezTo>
                <a:cubicBezTo>
                  <a:pt x="268" y="16"/>
                  <a:pt x="277" y="24"/>
                  <a:pt x="277" y="35"/>
                </a:cubicBezTo>
                <a:cubicBezTo>
                  <a:pt x="277" y="189"/>
                  <a:pt x="277" y="189"/>
                  <a:pt x="277" y="189"/>
                </a:cubicBezTo>
                <a:cubicBezTo>
                  <a:pt x="277" y="199"/>
                  <a:pt x="268" y="208"/>
                  <a:pt x="258" y="208"/>
                </a:cubicBezTo>
                <a:cubicBezTo>
                  <a:pt x="224" y="208"/>
                  <a:pt x="224" y="208"/>
                  <a:pt x="224" y="208"/>
                </a:cubicBezTo>
                <a:cubicBezTo>
                  <a:pt x="224" y="224"/>
                  <a:pt x="224" y="224"/>
                  <a:pt x="224" y="224"/>
                </a:cubicBezTo>
                <a:cubicBezTo>
                  <a:pt x="271" y="224"/>
                  <a:pt x="271" y="224"/>
                  <a:pt x="271" y="224"/>
                </a:cubicBezTo>
                <a:close/>
                <a:moveTo>
                  <a:pt x="224" y="194"/>
                </a:moveTo>
                <a:cubicBezTo>
                  <a:pt x="224" y="188"/>
                  <a:pt x="224" y="188"/>
                  <a:pt x="224" y="188"/>
                </a:cubicBezTo>
                <a:cubicBezTo>
                  <a:pt x="248" y="188"/>
                  <a:pt x="248" y="188"/>
                  <a:pt x="248" y="188"/>
                </a:cubicBezTo>
                <a:cubicBezTo>
                  <a:pt x="248" y="179"/>
                  <a:pt x="248" y="179"/>
                  <a:pt x="248" y="179"/>
                </a:cubicBezTo>
                <a:cubicBezTo>
                  <a:pt x="224" y="179"/>
                  <a:pt x="224" y="179"/>
                  <a:pt x="224" y="179"/>
                </a:cubicBezTo>
                <a:cubicBezTo>
                  <a:pt x="224" y="29"/>
                  <a:pt x="224" y="29"/>
                  <a:pt x="224" y="29"/>
                </a:cubicBezTo>
                <a:cubicBezTo>
                  <a:pt x="249" y="29"/>
                  <a:pt x="249" y="29"/>
                  <a:pt x="249" y="29"/>
                </a:cubicBezTo>
                <a:cubicBezTo>
                  <a:pt x="257" y="29"/>
                  <a:pt x="264" y="36"/>
                  <a:pt x="264" y="45"/>
                </a:cubicBezTo>
                <a:cubicBezTo>
                  <a:pt x="264" y="179"/>
                  <a:pt x="264" y="179"/>
                  <a:pt x="264" y="179"/>
                </a:cubicBezTo>
                <a:cubicBezTo>
                  <a:pt x="264" y="187"/>
                  <a:pt x="257" y="194"/>
                  <a:pt x="249" y="194"/>
                </a:cubicBezTo>
                <a:lnTo>
                  <a:pt x="224" y="194"/>
                </a:lnTo>
                <a:close/>
                <a:moveTo>
                  <a:pt x="224" y="0"/>
                </a:moveTo>
                <a:cubicBezTo>
                  <a:pt x="187" y="0"/>
                  <a:pt x="187" y="0"/>
                  <a:pt x="187" y="0"/>
                </a:cubicBezTo>
                <a:cubicBezTo>
                  <a:pt x="187" y="16"/>
                  <a:pt x="187" y="16"/>
                  <a:pt x="187" y="16"/>
                </a:cubicBezTo>
                <a:cubicBezTo>
                  <a:pt x="224" y="16"/>
                  <a:pt x="224" y="16"/>
                  <a:pt x="224" y="16"/>
                </a:cubicBezTo>
                <a:cubicBezTo>
                  <a:pt x="224" y="0"/>
                  <a:pt x="224" y="0"/>
                  <a:pt x="224" y="0"/>
                </a:cubicBezTo>
                <a:close/>
                <a:moveTo>
                  <a:pt x="187" y="224"/>
                </a:moveTo>
                <a:cubicBezTo>
                  <a:pt x="224" y="224"/>
                  <a:pt x="224" y="224"/>
                  <a:pt x="224" y="224"/>
                </a:cubicBezTo>
                <a:cubicBezTo>
                  <a:pt x="224" y="208"/>
                  <a:pt x="224" y="208"/>
                  <a:pt x="224" y="208"/>
                </a:cubicBezTo>
                <a:cubicBezTo>
                  <a:pt x="187" y="208"/>
                  <a:pt x="187" y="208"/>
                  <a:pt x="187" y="208"/>
                </a:cubicBezTo>
                <a:cubicBezTo>
                  <a:pt x="187" y="224"/>
                  <a:pt x="187" y="224"/>
                  <a:pt x="187" y="224"/>
                </a:cubicBezTo>
                <a:close/>
                <a:moveTo>
                  <a:pt x="224" y="29"/>
                </a:moveTo>
                <a:cubicBezTo>
                  <a:pt x="224" y="179"/>
                  <a:pt x="224" y="179"/>
                  <a:pt x="224" y="179"/>
                </a:cubicBezTo>
                <a:cubicBezTo>
                  <a:pt x="200" y="179"/>
                  <a:pt x="200" y="179"/>
                  <a:pt x="200" y="179"/>
                </a:cubicBezTo>
                <a:cubicBezTo>
                  <a:pt x="200" y="188"/>
                  <a:pt x="200" y="188"/>
                  <a:pt x="200" y="188"/>
                </a:cubicBezTo>
                <a:cubicBezTo>
                  <a:pt x="224" y="188"/>
                  <a:pt x="224" y="188"/>
                  <a:pt x="224" y="188"/>
                </a:cubicBezTo>
                <a:cubicBezTo>
                  <a:pt x="224" y="194"/>
                  <a:pt x="224" y="194"/>
                  <a:pt x="224" y="194"/>
                </a:cubicBezTo>
                <a:cubicBezTo>
                  <a:pt x="187" y="194"/>
                  <a:pt x="187" y="194"/>
                  <a:pt x="187" y="194"/>
                </a:cubicBezTo>
                <a:cubicBezTo>
                  <a:pt x="187" y="135"/>
                  <a:pt x="187" y="135"/>
                  <a:pt x="187" y="135"/>
                </a:cubicBezTo>
                <a:cubicBezTo>
                  <a:pt x="188" y="135"/>
                  <a:pt x="189" y="134"/>
                  <a:pt x="189" y="134"/>
                </a:cubicBezTo>
                <a:cubicBezTo>
                  <a:pt x="194" y="133"/>
                  <a:pt x="197" y="131"/>
                  <a:pt x="201" y="128"/>
                </a:cubicBezTo>
                <a:cubicBezTo>
                  <a:pt x="204" y="124"/>
                  <a:pt x="206" y="121"/>
                  <a:pt x="207" y="117"/>
                </a:cubicBezTo>
                <a:cubicBezTo>
                  <a:pt x="208" y="115"/>
                  <a:pt x="208" y="113"/>
                  <a:pt x="208" y="111"/>
                </a:cubicBezTo>
                <a:cubicBezTo>
                  <a:pt x="208" y="109"/>
                  <a:pt x="208" y="107"/>
                  <a:pt x="207" y="104"/>
                </a:cubicBezTo>
                <a:cubicBezTo>
                  <a:pt x="207" y="102"/>
                  <a:pt x="205" y="100"/>
                  <a:pt x="203" y="98"/>
                </a:cubicBezTo>
                <a:cubicBezTo>
                  <a:pt x="200" y="96"/>
                  <a:pt x="197" y="94"/>
                  <a:pt x="193" y="94"/>
                </a:cubicBezTo>
                <a:cubicBezTo>
                  <a:pt x="197" y="91"/>
                  <a:pt x="199" y="88"/>
                  <a:pt x="201" y="85"/>
                </a:cubicBezTo>
                <a:cubicBezTo>
                  <a:pt x="202" y="81"/>
                  <a:pt x="202" y="78"/>
                  <a:pt x="201" y="74"/>
                </a:cubicBezTo>
                <a:cubicBezTo>
                  <a:pt x="200" y="71"/>
                  <a:pt x="198" y="69"/>
                  <a:pt x="195" y="67"/>
                </a:cubicBezTo>
                <a:cubicBezTo>
                  <a:pt x="193" y="66"/>
                  <a:pt x="190" y="66"/>
                  <a:pt x="187" y="66"/>
                </a:cubicBezTo>
                <a:cubicBezTo>
                  <a:pt x="187" y="29"/>
                  <a:pt x="187" y="29"/>
                  <a:pt x="187" y="29"/>
                </a:cubicBezTo>
                <a:cubicBezTo>
                  <a:pt x="224" y="29"/>
                  <a:pt x="224" y="29"/>
                  <a:pt x="224" y="29"/>
                </a:cubicBezTo>
                <a:close/>
                <a:moveTo>
                  <a:pt x="187" y="128"/>
                </a:moveTo>
                <a:cubicBezTo>
                  <a:pt x="187" y="128"/>
                  <a:pt x="188" y="128"/>
                  <a:pt x="188" y="128"/>
                </a:cubicBezTo>
                <a:cubicBezTo>
                  <a:pt x="191" y="127"/>
                  <a:pt x="193" y="125"/>
                  <a:pt x="194" y="122"/>
                </a:cubicBezTo>
                <a:cubicBezTo>
                  <a:pt x="195" y="118"/>
                  <a:pt x="195" y="115"/>
                  <a:pt x="194" y="111"/>
                </a:cubicBezTo>
                <a:cubicBezTo>
                  <a:pt x="193" y="106"/>
                  <a:pt x="191" y="103"/>
                  <a:pt x="187" y="100"/>
                </a:cubicBezTo>
                <a:cubicBezTo>
                  <a:pt x="187" y="128"/>
                  <a:pt x="187" y="128"/>
                  <a:pt x="187" y="128"/>
                </a:cubicBezTo>
                <a:close/>
                <a:moveTo>
                  <a:pt x="187" y="91"/>
                </a:moveTo>
                <a:cubicBezTo>
                  <a:pt x="189" y="87"/>
                  <a:pt x="190" y="84"/>
                  <a:pt x="190" y="80"/>
                </a:cubicBezTo>
                <a:cubicBezTo>
                  <a:pt x="190" y="78"/>
                  <a:pt x="190" y="77"/>
                  <a:pt x="190" y="75"/>
                </a:cubicBezTo>
                <a:cubicBezTo>
                  <a:pt x="189" y="74"/>
                  <a:pt x="189" y="72"/>
                  <a:pt x="188" y="71"/>
                </a:cubicBezTo>
                <a:cubicBezTo>
                  <a:pt x="187" y="71"/>
                  <a:pt x="187" y="71"/>
                  <a:pt x="187" y="71"/>
                </a:cubicBezTo>
                <a:lnTo>
                  <a:pt x="187" y="91"/>
                </a:lnTo>
                <a:close/>
                <a:moveTo>
                  <a:pt x="187" y="0"/>
                </a:moveTo>
                <a:cubicBezTo>
                  <a:pt x="147" y="0"/>
                  <a:pt x="147" y="0"/>
                  <a:pt x="147" y="0"/>
                </a:cubicBezTo>
                <a:cubicBezTo>
                  <a:pt x="147" y="16"/>
                  <a:pt x="147" y="16"/>
                  <a:pt x="147" y="16"/>
                </a:cubicBezTo>
                <a:cubicBezTo>
                  <a:pt x="187" y="16"/>
                  <a:pt x="187" y="16"/>
                  <a:pt x="187" y="16"/>
                </a:cubicBezTo>
                <a:cubicBezTo>
                  <a:pt x="187" y="0"/>
                  <a:pt x="187" y="0"/>
                  <a:pt x="187" y="0"/>
                </a:cubicBezTo>
                <a:close/>
                <a:moveTo>
                  <a:pt x="147" y="224"/>
                </a:moveTo>
                <a:cubicBezTo>
                  <a:pt x="187" y="224"/>
                  <a:pt x="187" y="224"/>
                  <a:pt x="187" y="224"/>
                </a:cubicBezTo>
                <a:cubicBezTo>
                  <a:pt x="187" y="208"/>
                  <a:pt x="187" y="208"/>
                  <a:pt x="187" y="208"/>
                </a:cubicBezTo>
                <a:cubicBezTo>
                  <a:pt x="147" y="208"/>
                  <a:pt x="147" y="208"/>
                  <a:pt x="147" y="208"/>
                </a:cubicBezTo>
                <a:cubicBezTo>
                  <a:pt x="147" y="224"/>
                  <a:pt x="147" y="224"/>
                  <a:pt x="147" y="224"/>
                </a:cubicBezTo>
                <a:close/>
                <a:moveTo>
                  <a:pt x="187" y="29"/>
                </a:moveTo>
                <a:cubicBezTo>
                  <a:pt x="187" y="66"/>
                  <a:pt x="187" y="66"/>
                  <a:pt x="187" y="66"/>
                </a:cubicBezTo>
                <a:cubicBezTo>
                  <a:pt x="185" y="66"/>
                  <a:pt x="184" y="66"/>
                  <a:pt x="182" y="67"/>
                </a:cubicBezTo>
                <a:cubicBezTo>
                  <a:pt x="176" y="68"/>
                  <a:pt x="172" y="71"/>
                  <a:pt x="169" y="75"/>
                </a:cubicBezTo>
                <a:cubicBezTo>
                  <a:pt x="167" y="80"/>
                  <a:pt x="166" y="84"/>
                  <a:pt x="167" y="88"/>
                </a:cubicBezTo>
                <a:cubicBezTo>
                  <a:pt x="168" y="93"/>
                  <a:pt x="172" y="97"/>
                  <a:pt x="177" y="98"/>
                </a:cubicBezTo>
                <a:cubicBezTo>
                  <a:pt x="173" y="101"/>
                  <a:pt x="169" y="105"/>
                  <a:pt x="168" y="109"/>
                </a:cubicBezTo>
                <a:cubicBezTo>
                  <a:pt x="166" y="113"/>
                  <a:pt x="165" y="117"/>
                  <a:pt x="167" y="122"/>
                </a:cubicBezTo>
                <a:cubicBezTo>
                  <a:pt x="168" y="126"/>
                  <a:pt x="170" y="130"/>
                  <a:pt x="175" y="133"/>
                </a:cubicBezTo>
                <a:cubicBezTo>
                  <a:pt x="178" y="135"/>
                  <a:pt x="182" y="135"/>
                  <a:pt x="187" y="135"/>
                </a:cubicBezTo>
                <a:cubicBezTo>
                  <a:pt x="187" y="194"/>
                  <a:pt x="187" y="194"/>
                  <a:pt x="187" y="194"/>
                </a:cubicBezTo>
                <a:cubicBezTo>
                  <a:pt x="147" y="194"/>
                  <a:pt x="147" y="194"/>
                  <a:pt x="147" y="194"/>
                </a:cubicBezTo>
                <a:cubicBezTo>
                  <a:pt x="147" y="137"/>
                  <a:pt x="147" y="137"/>
                  <a:pt x="147" y="137"/>
                </a:cubicBezTo>
                <a:cubicBezTo>
                  <a:pt x="148" y="137"/>
                  <a:pt x="148" y="137"/>
                  <a:pt x="148" y="137"/>
                </a:cubicBezTo>
                <a:cubicBezTo>
                  <a:pt x="148" y="125"/>
                  <a:pt x="148" y="125"/>
                  <a:pt x="148" y="125"/>
                </a:cubicBezTo>
                <a:cubicBezTo>
                  <a:pt x="159" y="123"/>
                  <a:pt x="159" y="123"/>
                  <a:pt x="159" y="123"/>
                </a:cubicBezTo>
                <a:cubicBezTo>
                  <a:pt x="158" y="112"/>
                  <a:pt x="158" y="112"/>
                  <a:pt x="158" y="112"/>
                </a:cubicBezTo>
                <a:cubicBezTo>
                  <a:pt x="147" y="115"/>
                  <a:pt x="147" y="115"/>
                  <a:pt x="147" y="115"/>
                </a:cubicBezTo>
                <a:cubicBezTo>
                  <a:pt x="147" y="106"/>
                  <a:pt x="147" y="106"/>
                  <a:pt x="147" y="106"/>
                </a:cubicBezTo>
                <a:cubicBezTo>
                  <a:pt x="147" y="29"/>
                  <a:pt x="147" y="29"/>
                  <a:pt x="147" y="29"/>
                </a:cubicBezTo>
                <a:cubicBezTo>
                  <a:pt x="187" y="29"/>
                  <a:pt x="187" y="29"/>
                  <a:pt x="187" y="29"/>
                </a:cubicBezTo>
                <a:close/>
                <a:moveTo>
                  <a:pt x="187" y="71"/>
                </a:moveTo>
                <a:cubicBezTo>
                  <a:pt x="186" y="70"/>
                  <a:pt x="185" y="70"/>
                  <a:pt x="184" y="70"/>
                </a:cubicBezTo>
                <a:cubicBezTo>
                  <a:pt x="181" y="71"/>
                  <a:pt x="179" y="73"/>
                  <a:pt x="178" y="76"/>
                </a:cubicBezTo>
                <a:cubicBezTo>
                  <a:pt x="177" y="78"/>
                  <a:pt x="177" y="81"/>
                  <a:pt x="178" y="83"/>
                </a:cubicBezTo>
                <a:cubicBezTo>
                  <a:pt x="179" y="88"/>
                  <a:pt x="181" y="91"/>
                  <a:pt x="185" y="93"/>
                </a:cubicBezTo>
                <a:cubicBezTo>
                  <a:pt x="186" y="92"/>
                  <a:pt x="187" y="91"/>
                  <a:pt x="187" y="91"/>
                </a:cubicBezTo>
                <a:cubicBezTo>
                  <a:pt x="187" y="71"/>
                  <a:pt x="187" y="71"/>
                  <a:pt x="187" y="71"/>
                </a:cubicBezTo>
                <a:close/>
                <a:moveTo>
                  <a:pt x="187" y="100"/>
                </a:moveTo>
                <a:cubicBezTo>
                  <a:pt x="187" y="100"/>
                  <a:pt x="186" y="100"/>
                  <a:pt x="186" y="99"/>
                </a:cubicBezTo>
                <a:cubicBezTo>
                  <a:pt x="181" y="104"/>
                  <a:pt x="179" y="110"/>
                  <a:pt x="179" y="116"/>
                </a:cubicBezTo>
                <a:cubicBezTo>
                  <a:pt x="179" y="118"/>
                  <a:pt x="179" y="120"/>
                  <a:pt x="180" y="121"/>
                </a:cubicBezTo>
                <a:cubicBezTo>
                  <a:pt x="180" y="124"/>
                  <a:pt x="182" y="126"/>
                  <a:pt x="183" y="127"/>
                </a:cubicBezTo>
                <a:cubicBezTo>
                  <a:pt x="184" y="128"/>
                  <a:pt x="186" y="128"/>
                  <a:pt x="187" y="128"/>
                </a:cubicBezTo>
                <a:lnTo>
                  <a:pt x="187" y="100"/>
                </a:lnTo>
                <a:close/>
                <a:moveTo>
                  <a:pt x="147" y="0"/>
                </a:moveTo>
                <a:cubicBezTo>
                  <a:pt x="99" y="0"/>
                  <a:pt x="99" y="0"/>
                  <a:pt x="99" y="0"/>
                </a:cubicBezTo>
                <a:cubicBezTo>
                  <a:pt x="99" y="16"/>
                  <a:pt x="99" y="16"/>
                  <a:pt x="99" y="16"/>
                </a:cubicBezTo>
                <a:cubicBezTo>
                  <a:pt x="147" y="16"/>
                  <a:pt x="147" y="16"/>
                  <a:pt x="147" y="16"/>
                </a:cubicBezTo>
                <a:cubicBezTo>
                  <a:pt x="147" y="0"/>
                  <a:pt x="147" y="0"/>
                  <a:pt x="147" y="0"/>
                </a:cubicBezTo>
                <a:close/>
                <a:moveTo>
                  <a:pt x="99" y="224"/>
                </a:moveTo>
                <a:cubicBezTo>
                  <a:pt x="147" y="224"/>
                  <a:pt x="147" y="224"/>
                  <a:pt x="147" y="224"/>
                </a:cubicBezTo>
                <a:cubicBezTo>
                  <a:pt x="147" y="208"/>
                  <a:pt x="147" y="208"/>
                  <a:pt x="147" y="208"/>
                </a:cubicBezTo>
                <a:cubicBezTo>
                  <a:pt x="99" y="208"/>
                  <a:pt x="99" y="208"/>
                  <a:pt x="99" y="208"/>
                </a:cubicBezTo>
                <a:cubicBezTo>
                  <a:pt x="99" y="224"/>
                  <a:pt x="99" y="224"/>
                  <a:pt x="99" y="224"/>
                </a:cubicBezTo>
                <a:close/>
                <a:moveTo>
                  <a:pt x="147" y="29"/>
                </a:moveTo>
                <a:cubicBezTo>
                  <a:pt x="147" y="106"/>
                  <a:pt x="147" y="106"/>
                  <a:pt x="147" y="106"/>
                </a:cubicBezTo>
                <a:cubicBezTo>
                  <a:pt x="147" y="104"/>
                  <a:pt x="147" y="104"/>
                  <a:pt x="147" y="104"/>
                </a:cubicBezTo>
                <a:cubicBezTo>
                  <a:pt x="137" y="107"/>
                  <a:pt x="137" y="107"/>
                  <a:pt x="137" y="107"/>
                </a:cubicBezTo>
                <a:cubicBezTo>
                  <a:pt x="138" y="118"/>
                  <a:pt x="138" y="118"/>
                  <a:pt x="138" y="118"/>
                </a:cubicBezTo>
                <a:cubicBezTo>
                  <a:pt x="127" y="121"/>
                  <a:pt x="127" y="121"/>
                  <a:pt x="127" y="121"/>
                </a:cubicBezTo>
                <a:cubicBezTo>
                  <a:pt x="127" y="131"/>
                  <a:pt x="127" y="131"/>
                  <a:pt x="127" y="131"/>
                </a:cubicBezTo>
                <a:cubicBezTo>
                  <a:pt x="138" y="128"/>
                  <a:pt x="138" y="128"/>
                  <a:pt x="138" y="128"/>
                </a:cubicBezTo>
                <a:cubicBezTo>
                  <a:pt x="138" y="139"/>
                  <a:pt x="138" y="139"/>
                  <a:pt x="138" y="139"/>
                </a:cubicBezTo>
                <a:cubicBezTo>
                  <a:pt x="147" y="137"/>
                  <a:pt x="147" y="137"/>
                  <a:pt x="147" y="137"/>
                </a:cubicBezTo>
                <a:cubicBezTo>
                  <a:pt x="147" y="194"/>
                  <a:pt x="147" y="194"/>
                  <a:pt x="147" y="194"/>
                </a:cubicBezTo>
                <a:cubicBezTo>
                  <a:pt x="99" y="194"/>
                  <a:pt x="99" y="194"/>
                  <a:pt x="99" y="194"/>
                </a:cubicBezTo>
                <a:cubicBezTo>
                  <a:pt x="99" y="157"/>
                  <a:pt x="99" y="157"/>
                  <a:pt x="99" y="157"/>
                </a:cubicBezTo>
                <a:cubicBezTo>
                  <a:pt x="100" y="157"/>
                  <a:pt x="101" y="157"/>
                  <a:pt x="102" y="156"/>
                </a:cubicBezTo>
                <a:cubicBezTo>
                  <a:pt x="109" y="155"/>
                  <a:pt x="113" y="151"/>
                  <a:pt x="117" y="145"/>
                </a:cubicBezTo>
                <a:cubicBezTo>
                  <a:pt x="120" y="139"/>
                  <a:pt x="121" y="132"/>
                  <a:pt x="119" y="124"/>
                </a:cubicBezTo>
                <a:cubicBezTo>
                  <a:pt x="118" y="120"/>
                  <a:pt x="116" y="117"/>
                  <a:pt x="114" y="115"/>
                </a:cubicBezTo>
                <a:cubicBezTo>
                  <a:pt x="112" y="114"/>
                  <a:pt x="111" y="113"/>
                  <a:pt x="109" y="113"/>
                </a:cubicBezTo>
                <a:cubicBezTo>
                  <a:pt x="108" y="112"/>
                  <a:pt x="105" y="113"/>
                  <a:pt x="103" y="113"/>
                </a:cubicBezTo>
                <a:cubicBezTo>
                  <a:pt x="101" y="114"/>
                  <a:pt x="100" y="114"/>
                  <a:pt x="99" y="115"/>
                </a:cubicBezTo>
                <a:cubicBezTo>
                  <a:pt x="99" y="93"/>
                  <a:pt x="99" y="93"/>
                  <a:pt x="99" y="93"/>
                </a:cubicBezTo>
                <a:cubicBezTo>
                  <a:pt x="100" y="93"/>
                  <a:pt x="100" y="93"/>
                  <a:pt x="100" y="93"/>
                </a:cubicBezTo>
                <a:cubicBezTo>
                  <a:pt x="102" y="93"/>
                  <a:pt x="103" y="93"/>
                  <a:pt x="104" y="94"/>
                </a:cubicBezTo>
                <a:cubicBezTo>
                  <a:pt x="105" y="94"/>
                  <a:pt x="106" y="95"/>
                  <a:pt x="106" y="97"/>
                </a:cubicBezTo>
                <a:cubicBezTo>
                  <a:pt x="106" y="98"/>
                  <a:pt x="106" y="99"/>
                  <a:pt x="105" y="100"/>
                </a:cubicBezTo>
                <a:cubicBezTo>
                  <a:pt x="108" y="99"/>
                  <a:pt x="110" y="98"/>
                  <a:pt x="111" y="97"/>
                </a:cubicBezTo>
                <a:cubicBezTo>
                  <a:pt x="112" y="95"/>
                  <a:pt x="112" y="93"/>
                  <a:pt x="111" y="92"/>
                </a:cubicBezTo>
                <a:cubicBezTo>
                  <a:pt x="111" y="90"/>
                  <a:pt x="110" y="89"/>
                  <a:pt x="107" y="88"/>
                </a:cubicBezTo>
                <a:cubicBezTo>
                  <a:pt x="105" y="87"/>
                  <a:pt x="103" y="87"/>
                  <a:pt x="100" y="88"/>
                </a:cubicBezTo>
                <a:cubicBezTo>
                  <a:pt x="99" y="88"/>
                  <a:pt x="99" y="88"/>
                  <a:pt x="99" y="88"/>
                </a:cubicBezTo>
                <a:cubicBezTo>
                  <a:pt x="99" y="29"/>
                  <a:pt x="99" y="29"/>
                  <a:pt x="99" y="29"/>
                </a:cubicBezTo>
                <a:cubicBezTo>
                  <a:pt x="147" y="29"/>
                  <a:pt x="147" y="29"/>
                  <a:pt x="147" y="29"/>
                </a:cubicBezTo>
                <a:close/>
                <a:moveTo>
                  <a:pt x="99" y="150"/>
                </a:moveTo>
                <a:cubicBezTo>
                  <a:pt x="100" y="150"/>
                  <a:pt x="101" y="150"/>
                  <a:pt x="101" y="150"/>
                </a:cubicBezTo>
                <a:cubicBezTo>
                  <a:pt x="105" y="149"/>
                  <a:pt x="107" y="146"/>
                  <a:pt x="109" y="142"/>
                </a:cubicBezTo>
                <a:cubicBezTo>
                  <a:pt x="110" y="137"/>
                  <a:pt x="111" y="133"/>
                  <a:pt x="110" y="129"/>
                </a:cubicBezTo>
                <a:cubicBezTo>
                  <a:pt x="108" y="123"/>
                  <a:pt x="106" y="120"/>
                  <a:pt x="103" y="121"/>
                </a:cubicBezTo>
                <a:cubicBezTo>
                  <a:pt x="101" y="121"/>
                  <a:pt x="100" y="122"/>
                  <a:pt x="99" y="123"/>
                </a:cubicBezTo>
                <a:lnTo>
                  <a:pt x="99" y="150"/>
                </a:lnTo>
                <a:close/>
                <a:moveTo>
                  <a:pt x="99" y="0"/>
                </a:moveTo>
                <a:cubicBezTo>
                  <a:pt x="23" y="0"/>
                  <a:pt x="23" y="0"/>
                  <a:pt x="23" y="0"/>
                </a:cubicBezTo>
                <a:cubicBezTo>
                  <a:pt x="10" y="0"/>
                  <a:pt x="0" y="10"/>
                  <a:pt x="0" y="23"/>
                </a:cubicBezTo>
                <a:cubicBezTo>
                  <a:pt x="0" y="200"/>
                  <a:pt x="0" y="200"/>
                  <a:pt x="0" y="200"/>
                </a:cubicBezTo>
                <a:cubicBezTo>
                  <a:pt x="0" y="213"/>
                  <a:pt x="10" y="224"/>
                  <a:pt x="23" y="224"/>
                </a:cubicBezTo>
                <a:cubicBezTo>
                  <a:pt x="99" y="224"/>
                  <a:pt x="99" y="224"/>
                  <a:pt x="99" y="224"/>
                </a:cubicBezTo>
                <a:cubicBezTo>
                  <a:pt x="99" y="208"/>
                  <a:pt x="99" y="208"/>
                  <a:pt x="99" y="208"/>
                </a:cubicBezTo>
                <a:cubicBezTo>
                  <a:pt x="37" y="208"/>
                  <a:pt x="37" y="208"/>
                  <a:pt x="37" y="208"/>
                </a:cubicBezTo>
                <a:cubicBezTo>
                  <a:pt x="37" y="208"/>
                  <a:pt x="37" y="208"/>
                  <a:pt x="37" y="208"/>
                </a:cubicBezTo>
                <a:cubicBezTo>
                  <a:pt x="26" y="208"/>
                  <a:pt x="17" y="199"/>
                  <a:pt x="17" y="189"/>
                </a:cubicBezTo>
                <a:cubicBezTo>
                  <a:pt x="17" y="35"/>
                  <a:pt x="17" y="35"/>
                  <a:pt x="17" y="35"/>
                </a:cubicBezTo>
                <a:cubicBezTo>
                  <a:pt x="17" y="24"/>
                  <a:pt x="26" y="16"/>
                  <a:pt x="37" y="16"/>
                </a:cubicBezTo>
                <a:cubicBezTo>
                  <a:pt x="99" y="16"/>
                  <a:pt x="99" y="16"/>
                  <a:pt x="99" y="16"/>
                </a:cubicBezTo>
                <a:cubicBezTo>
                  <a:pt x="99" y="0"/>
                  <a:pt x="99" y="0"/>
                  <a:pt x="99" y="0"/>
                </a:cubicBezTo>
                <a:close/>
                <a:moveTo>
                  <a:pt x="99" y="29"/>
                </a:moveTo>
                <a:cubicBezTo>
                  <a:pt x="99" y="88"/>
                  <a:pt x="99" y="88"/>
                  <a:pt x="99" y="88"/>
                </a:cubicBezTo>
                <a:cubicBezTo>
                  <a:pt x="93" y="89"/>
                  <a:pt x="89" y="93"/>
                  <a:pt x="85" y="97"/>
                </a:cubicBezTo>
                <a:cubicBezTo>
                  <a:pt x="82" y="102"/>
                  <a:pt x="80" y="109"/>
                  <a:pt x="79" y="116"/>
                </a:cubicBezTo>
                <a:cubicBezTo>
                  <a:pt x="78" y="120"/>
                  <a:pt x="78" y="124"/>
                  <a:pt x="79" y="129"/>
                </a:cubicBezTo>
                <a:cubicBezTo>
                  <a:pt x="79" y="134"/>
                  <a:pt x="80" y="138"/>
                  <a:pt x="81" y="142"/>
                </a:cubicBezTo>
                <a:cubicBezTo>
                  <a:pt x="81" y="144"/>
                  <a:pt x="81" y="144"/>
                  <a:pt x="81" y="144"/>
                </a:cubicBezTo>
                <a:cubicBezTo>
                  <a:pt x="82" y="146"/>
                  <a:pt x="82" y="148"/>
                  <a:pt x="83" y="150"/>
                </a:cubicBezTo>
                <a:cubicBezTo>
                  <a:pt x="86" y="156"/>
                  <a:pt x="92" y="158"/>
                  <a:pt x="99" y="157"/>
                </a:cubicBezTo>
                <a:cubicBezTo>
                  <a:pt x="99" y="194"/>
                  <a:pt x="99" y="194"/>
                  <a:pt x="99" y="194"/>
                </a:cubicBezTo>
                <a:cubicBezTo>
                  <a:pt x="46" y="194"/>
                  <a:pt x="46" y="194"/>
                  <a:pt x="46" y="194"/>
                </a:cubicBezTo>
                <a:cubicBezTo>
                  <a:pt x="37" y="194"/>
                  <a:pt x="30" y="187"/>
                  <a:pt x="30" y="179"/>
                </a:cubicBezTo>
                <a:cubicBezTo>
                  <a:pt x="30" y="45"/>
                  <a:pt x="30" y="45"/>
                  <a:pt x="30" y="45"/>
                </a:cubicBezTo>
                <a:cubicBezTo>
                  <a:pt x="30" y="36"/>
                  <a:pt x="37" y="29"/>
                  <a:pt x="46" y="29"/>
                </a:cubicBezTo>
                <a:cubicBezTo>
                  <a:pt x="99" y="29"/>
                  <a:pt x="99" y="29"/>
                  <a:pt x="99" y="29"/>
                </a:cubicBezTo>
                <a:close/>
                <a:moveTo>
                  <a:pt x="99" y="93"/>
                </a:moveTo>
                <a:cubicBezTo>
                  <a:pt x="99" y="115"/>
                  <a:pt x="99" y="115"/>
                  <a:pt x="99" y="115"/>
                </a:cubicBezTo>
                <a:cubicBezTo>
                  <a:pt x="98" y="115"/>
                  <a:pt x="97" y="116"/>
                  <a:pt x="96" y="118"/>
                </a:cubicBezTo>
                <a:cubicBezTo>
                  <a:pt x="94" y="120"/>
                  <a:pt x="93" y="122"/>
                  <a:pt x="94" y="125"/>
                </a:cubicBezTo>
                <a:cubicBezTo>
                  <a:pt x="94" y="127"/>
                  <a:pt x="95" y="128"/>
                  <a:pt x="97" y="129"/>
                </a:cubicBezTo>
                <a:cubicBezTo>
                  <a:pt x="97" y="127"/>
                  <a:pt x="98" y="125"/>
                  <a:pt x="99" y="123"/>
                </a:cubicBezTo>
                <a:cubicBezTo>
                  <a:pt x="99" y="150"/>
                  <a:pt x="99" y="150"/>
                  <a:pt x="99" y="150"/>
                </a:cubicBezTo>
                <a:cubicBezTo>
                  <a:pt x="98" y="150"/>
                  <a:pt x="97" y="149"/>
                  <a:pt x="96" y="149"/>
                </a:cubicBezTo>
                <a:cubicBezTo>
                  <a:pt x="95" y="148"/>
                  <a:pt x="94" y="146"/>
                  <a:pt x="93" y="142"/>
                </a:cubicBezTo>
                <a:cubicBezTo>
                  <a:pt x="92" y="140"/>
                  <a:pt x="92" y="137"/>
                  <a:pt x="91" y="133"/>
                </a:cubicBezTo>
                <a:cubicBezTo>
                  <a:pt x="91" y="128"/>
                  <a:pt x="90" y="124"/>
                  <a:pt x="90" y="119"/>
                </a:cubicBezTo>
                <a:cubicBezTo>
                  <a:pt x="90" y="111"/>
                  <a:pt x="91" y="104"/>
                  <a:pt x="93" y="100"/>
                </a:cubicBezTo>
                <a:cubicBezTo>
                  <a:pt x="95" y="97"/>
                  <a:pt x="97" y="94"/>
                  <a:pt x="99" y="93"/>
                </a:cubicBezTo>
                <a:close/>
              </a:path>
            </a:pathLst>
          </a:custGeom>
          <a:solidFill>
            <a:srgbClr val="C00000"/>
          </a:solidFill>
          <a:ln>
            <a:noFill/>
          </a:ln>
        </p:spPr>
        <p:txBody>
          <a:bodyPr vert="horz" wrap="square" lIns="91440" tIns="45720" rIns="91440" bIns="45720" numCol="1" anchor="t" anchorCtr="0" compatLnSpc="1"/>
          <a:lstStyle/>
          <a:p>
            <a:endParaRPr lang="id-ID"/>
          </a:p>
        </p:txBody>
      </p:sp>
      <p:sp>
        <p:nvSpPr>
          <p:cNvPr id="208" name="Freeform 77"/>
          <p:cNvSpPr/>
          <p:nvPr/>
        </p:nvSpPr>
        <p:spPr bwMode="auto">
          <a:xfrm>
            <a:off x="8275959" y="2482240"/>
            <a:ext cx="214313" cy="160338"/>
          </a:xfrm>
          <a:custGeom>
            <a:avLst/>
            <a:gdLst>
              <a:gd name="T0" fmla="*/ 69 w 98"/>
              <a:gd name="T1" fmla="*/ 0 h 74"/>
              <a:gd name="T2" fmla="*/ 49 w 98"/>
              <a:gd name="T3" fmla="*/ 8 h 74"/>
              <a:gd name="T4" fmla="*/ 30 w 98"/>
              <a:gd name="T5" fmla="*/ 0 h 74"/>
              <a:gd name="T6" fmla="*/ 0 w 98"/>
              <a:gd name="T7" fmla="*/ 29 h 74"/>
              <a:gd name="T8" fmla="*/ 51 w 98"/>
              <a:gd name="T9" fmla="*/ 74 h 74"/>
              <a:gd name="T10" fmla="*/ 98 w 98"/>
              <a:gd name="T11" fmla="*/ 29 h 74"/>
              <a:gd name="T12" fmla="*/ 69 w 98"/>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98" h="74">
                <a:moveTo>
                  <a:pt x="69" y="0"/>
                </a:moveTo>
                <a:cubicBezTo>
                  <a:pt x="61" y="0"/>
                  <a:pt x="54" y="3"/>
                  <a:pt x="49" y="8"/>
                </a:cubicBezTo>
                <a:cubicBezTo>
                  <a:pt x="44" y="3"/>
                  <a:pt x="37" y="0"/>
                  <a:pt x="30" y="0"/>
                </a:cubicBezTo>
                <a:cubicBezTo>
                  <a:pt x="13" y="0"/>
                  <a:pt x="0" y="13"/>
                  <a:pt x="0" y="29"/>
                </a:cubicBezTo>
                <a:cubicBezTo>
                  <a:pt x="0" y="47"/>
                  <a:pt x="15" y="74"/>
                  <a:pt x="51" y="74"/>
                </a:cubicBezTo>
                <a:cubicBezTo>
                  <a:pt x="88" y="74"/>
                  <a:pt x="98" y="45"/>
                  <a:pt x="98" y="29"/>
                </a:cubicBezTo>
                <a:cubicBezTo>
                  <a:pt x="98" y="13"/>
                  <a:pt x="85" y="0"/>
                  <a:pt x="69" y="0"/>
                </a:cubicBezTo>
                <a:close/>
              </a:path>
            </a:pathLst>
          </a:custGeom>
          <a:solidFill>
            <a:srgbClr val="C00000"/>
          </a:solidFill>
          <a:ln>
            <a:noFill/>
          </a:ln>
        </p:spPr>
        <p:txBody>
          <a:bodyPr vert="horz" wrap="square" lIns="91440" tIns="45720" rIns="91440" bIns="45720" numCol="1" anchor="t" anchorCtr="0" compatLnSpc="1"/>
          <a:lstStyle/>
          <a:p>
            <a:endParaRPr lang="id-ID"/>
          </a:p>
        </p:txBody>
      </p:sp>
      <p:sp>
        <p:nvSpPr>
          <p:cNvPr id="209" name="Freeform 78"/>
          <p:cNvSpPr/>
          <p:nvPr/>
        </p:nvSpPr>
        <p:spPr bwMode="auto">
          <a:xfrm>
            <a:off x="8371209" y="2440965"/>
            <a:ext cx="58738" cy="73025"/>
          </a:xfrm>
          <a:custGeom>
            <a:avLst/>
            <a:gdLst>
              <a:gd name="T0" fmla="*/ 6 w 27"/>
              <a:gd name="T1" fmla="*/ 34 h 34"/>
              <a:gd name="T2" fmla="*/ 13 w 27"/>
              <a:gd name="T3" fmla="*/ 0 h 34"/>
              <a:gd name="T4" fmla="*/ 27 w 27"/>
              <a:gd name="T5" fmla="*/ 3 h 34"/>
              <a:gd name="T6" fmla="*/ 6 w 27"/>
              <a:gd name="T7" fmla="*/ 34 h 34"/>
            </a:gdLst>
            <a:ahLst/>
            <a:cxnLst>
              <a:cxn ang="0">
                <a:pos x="T0" y="T1"/>
              </a:cxn>
              <a:cxn ang="0">
                <a:pos x="T2" y="T3"/>
              </a:cxn>
              <a:cxn ang="0">
                <a:pos x="T4" y="T5"/>
              </a:cxn>
              <a:cxn ang="0">
                <a:pos x="T6" y="T7"/>
              </a:cxn>
            </a:cxnLst>
            <a:rect l="0" t="0" r="r" b="b"/>
            <a:pathLst>
              <a:path w="27" h="34">
                <a:moveTo>
                  <a:pt x="6" y="34"/>
                </a:moveTo>
                <a:cubicBezTo>
                  <a:pt x="0" y="22"/>
                  <a:pt x="4" y="9"/>
                  <a:pt x="13" y="0"/>
                </a:cubicBezTo>
                <a:cubicBezTo>
                  <a:pt x="27" y="3"/>
                  <a:pt x="27" y="3"/>
                  <a:pt x="27" y="3"/>
                </a:cubicBezTo>
                <a:cubicBezTo>
                  <a:pt x="14" y="10"/>
                  <a:pt x="6" y="18"/>
                  <a:pt x="6" y="34"/>
                </a:cubicBezTo>
                <a:close/>
              </a:path>
            </a:pathLst>
          </a:custGeom>
          <a:solidFill>
            <a:srgbClr val="C00000"/>
          </a:solidFill>
          <a:ln>
            <a:noFill/>
          </a:ln>
        </p:spPr>
        <p:txBody>
          <a:bodyPr vert="horz" wrap="square" lIns="91440" tIns="45720" rIns="91440" bIns="45720" numCol="1" anchor="t" anchorCtr="0" compatLnSpc="1"/>
          <a:lstStyle/>
          <a:p>
            <a:endParaRPr lang="id-ID"/>
          </a:p>
        </p:txBody>
      </p:sp>
      <p:sp>
        <p:nvSpPr>
          <p:cNvPr id="210" name="Freeform 79"/>
          <p:cNvSpPr>
            <a:spLocks noEditPoints="1"/>
          </p:cNvSpPr>
          <p:nvPr/>
        </p:nvSpPr>
        <p:spPr bwMode="auto">
          <a:xfrm>
            <a:off x="8037834" y="3777640"/>
            <a:ext cx="225425" cy="312738"/>
          </a:xfrm>
          <a:custGeom>
            <a:avLst/>
            <a:gdLst>
              <a:gd name="T0" fmla="*/ 87 w 103"/>
              <a:gd name="T1" fmla="*/ 88 h 143"/>
              <a:gd name="T2" fmla="*/ 103 w 103"/>
              <a:gd name="T3" fmla="*/ 112 h 143"/>
              <a:gd name="T4" fmla="*/ 102 w 103"/>
              <a:gd name="T5" fmla="*/ 143 h 143"/>
              <a:gd name="T6" fmla="*/ 87 w 103"/>
              <a:gd name="T7" fmla="*/ 137 h 143"/>
              <a:gd name="T8" fmla="*/ 87 w 103"/>
              <a:gd name="T9" fmla="*/ 134 h 143"/>
              <a:gd name="T10" fmla="*/ 91 w 103"/>
              <a:gd name="T11" fmla="*/ 136 h 143"/>
              <a:gd name="T12" fmla="*/ 100 w 103"/>
              <a:gd name="T13" fmla="*/ 130 h 143"/>
              <a:gd name="T14" fmla="*/ 100 w 103"/>
              <a:gd name="T15" fmla="*/ 113 h 143"/>
              <a:gd name="T16" fmla="*/ 100 w 103"/>
              <a:gd name="T17" fmla="*/ 113 h 143"/>
              <a:gd name="T18" fmla="*/ 99 w 103"/>
              <a:gd name="T19" fmla="*/ 111 h 143"/>
              <a:gd name="T20" fmla="*/ 92 w 103"/>
              <a:gd name="T21" fmla="*/ 110 h 143"/>
              <a:gd name="T22" fmla="*/ 90 w 103"/>
              <a:gd name="T23" fmla="*/ 116 h 143"/>
              <a:gd name="T24" fmla="*/ 87 w 103"/>
              <a:gd name="T25" fmla="*/ 115 h 143"/>
              <a:gd name="T26" fmla="*/ 87 w 103"/>
              <a:gd name="T27" fmla="*/ 88 h 143"/>
              <a:gd name="T28" fmla="*/ 73 w 103"/>
              <a:gd name="T29" fmla="*/ 132 h 143"/>
              <a:gd name="T30" fmla="*/ 32 w 103"/>
              <a:gd name="T31" fmla="*/ 70 h 143"/>
              <a:gd name="T32" fmla="*/ 28 w 103"/>
              <a:gd name="T33" fmla="*/ 68 h 143"/>
              <a:gd name="T34" fmla="*/ 28 w 103"/>
              <a:gd name="T35" fmla="*/ 67 h 143"/>
              <a:gd name="T36" fmla="*/ 28 w 103"/>
              <a:gd name="T37" fmla="*/ 63 h 143"/>
              <a:gd name="T38" fmla="*/ 29 w 103"/>
              <a:gd name="T39" fmla="*/ 65 h 143"/>
              <a:gd name="T40" fmla="*/ 34 w 103"/>
              <a:gd name="T41" fmla="*/ 66 h 143"/>
              <a:gd name="T42" fmla="*/ 41 w 103"/>
              <a:gd name="T43" fmla="*/ 61 h 143"/>
              <a:gd name="T44" fmla="*/ 41 w 103"/>
              <a:gd name="T45" fmla="*/ 61 h 143"/>
              <a:gd name="T46" fmla="*/ 37 w 103"/>
              <a:gd name="T47" fmla="*/ 59 h 143"/>
              <a:gd name="T48" fmla="*/ 28 w 103"/>
              <a:gd name="T49" fmla="*/ 45 h 143"/>
              <a:gd name="T50" fmla="*/ 28 w 103"/>
              <a:gd name="T51" fmla="*/ 26 h 143"/>
              <a:gd name="T52" fmla="*/ 39 w 103"/>
              <a:gd name="T53" fmla="*/ 19 h 143"/>
              <a:gd name="T54" fmla="*/ 44 w 103"/>
              <a:gd name="T55" fmla="*/ 21 h 143"/>
              <a:gd name="T56" fmla="*/ 61 w 103"/>
              <a:gd name="T57" fmla="*/ 46 h 143"/>
              <a:gd name="T58" fmla="*/ 61 w 103"/>
              <a:gd name="T59" fmla="*/ 50 h 143"/>
              <a:gd name="T60" fmla="*/ 87 w 103"/>
              <a:gd name="T61" fmla="*/ 88 h 143"/>
              <a:gd name="T62" fmla="*/ 87 w 103"/>
              <a:gd name="T63" fmla="*/ 115 h 143"/>
              <a:gd name="T64" fmla="*/ 84 w 103"/>
              <a:gd name="T65" fmla="*/ 116 h 143"/>
              <a:gd name="T66" fmla="*/ 82 w 103"/>
              <a:gd name="T67" fmla="*/ 122 h 143"/>
              <a:gd name="T68" fmla="*/ 75 w 103"/>
              <a:gd name="T69" fmla="*/ 121 h 143"/>
              <a:gd name="T70" fmla="*/ 74 w 103"/>
              <a:gd name="T71" fmla="*/ 128 h 143"/>
              <a:gd name="T72" fmla="*/ 75 w 103"/>
              <a:gd name="T73" fmla="*/ 130 h 143"/>
              <a:gd name="T74" fmla="*/ 87 w 103"/>
              <a:gd name="T75" fmla="*/ 134 h 143"/>
              <a:gd name="T76" fmla="*/ 87 w 103"/>
              <a:gd name="T77" fmla="*/ 137 h 143"/>
              <a:gd name="T78" fmla="*/ 73 w 103"/>
              <a:gd name="T79" fmla="*/ 132 h 143"/>
              <a:gd name="T80" fmla="*/ 28 w 103"/>
              <a:gd name="T81" fmla="*/ 4 h 143"/>
              <a:gd name="T82" fmla="*/ 28 w 103"/>
              <a:gd name="T83" fmla="*/ 24 h 143"/>
              <a:gd name="T84" fmla="*/ 36 w 103"/>
              <a:gd name="T85" fmla="*/ 15 h 143"/>
              <a:gd name="T86" fmla="*/ 32 w 103"/>
              <a:gd name="T87" fmla="*/ 8 h 143"/>
              <a:gd name="T88" fmla="*/ 28 w 103"/>
              <a:gd name="T89" fmla="*/ 4 h 143"/>
              <a:gd name="T90" fmla="*/ 28 w 103"/>
              <a:gd name="T91" fmla="*/ 67 h 143"/>
              <a:gd name="T92" fmla="*/ 11 w 103"/>
              <a:gd name="T93" fmla="*/ 43 h 143"/>
              <a:gd name="T94" fmla="*/ 11 w 103"/>
              <a:gd name="T95" fmla="*/ 37 h 143"/>
              <a:gd name="T96" fmla="*/ 5 w 103"/>
              <a:gd name="T97" fmla="*/ 27 h 143"/>
              <a:gd name="T98" fmla="*/ 9 w 103"/>
              <a:gd name="T99" fmla="*/ 4 h 143"/>
              <a:gd name="T100" fmla="*/ 28 w 103"/>
              <a:gd name="T101" fmla="*/ 4 h 143"/>
              <a:gd name="T102" fmla="*/ 28 w 103"/>
              <a:gd name="T103" fmla="*/ 24 h 143"/>
              <a:gd name="T104" fmla="*/ 21 w 103"/>
              <a:gd name="T105" fmla="*/ 31 h 143"/>
              <a:gd name="T106" fmla="*/ 28 w 103"/>
              <a:gd name="T107" fmla="*/ 26 h 143"/>
              <a:gd name="T108" fmla="*/ 28 w 103"/>
              <a:gd name="T109" fmla="*/ 45 h 143"/>
              <a:gd name="T110" fmla="*/ 22 w 103"/>
              <a:gd name="T111" fmla="*/ 37 h 143"/>
              <a:gd name="T112" fmla="*/ 22 w 103"/>
              <a:gd name="T113" fmla="*/ 33 h 143"/>
              <a:gd name="T114" fmla="*/ 15 w 103"/>
              <a:gd name="T115" fmla="*/ 37 h 143"/>
              <a:gd name="T116" fmla="*/ 14 w 103"/>
              <a:gd name="T117" fmla="*/ 43 h 143"/>
              <a:gd name="T118" fmla="*/ 28 w 103"/>
              <a:gd name="T119" fmla="*/ 63 h 143"/>
              <a:gd name="T120" fmla="*/ 28 w 103"/>
              <a:gd name="T121" fmla="*/ 6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3" h="143">
                <a:moveTo>
                  <a:pt x="87" y="88"/>
                </a:moveTo>
                <a:cubicBezTo>
                  <a:pt x="103" y="112"/>
                  <a:pt x="103" y="112"/>
                  <a:pt x="103" y="112"/>
                </a:cubicBezTo>
                <a:cubicBezTo>
                  <a:pt x="102" y="143"/>
                  <a:pt x="102" y="143"/>
                  <a:pt x="102" y="143"/>
                </a:cubicBezTo>
                <a:cubicBezTo>
                  <a:pt x="87" y="137"/>
                  <a:pt x="87" y="137"/>
                  <a:pt x="87" y="137"/>
                </a:cubicBezTo>
                <a:cubicBezTo>
                  <a:pt x="87" y="134"/>
                  <a:pt x="87" y="134"/>
                  <a:pt x="87" y="134"/>
                </a:cubicBezTo>
                <a:cubicBezTo>
                  <a:pt x="91" y="136"/>
                  <a:pt x="91" y="136"/>
                  <a:pt x="91" y="136"/>
                </a:cubicBezTo>
                <a:cubicBezTo>
                  <a:pt x="100" y="130"/>
                  <a:pt x="100" y="130"/>
                  <a:pt x="100" y="130"/>
                </a:cubicBezTo>
                <a:cubicBezTo>
                  <a:pt x="100" y="113"/>
                  <a:pt x="100" y="113"/>
                  <a:pt x="100" y="113"/>
                </a:cubicBezTo>
                <a:cubicBezTo>
                  <a:pt x="100" y="113"/>
                  <a:pt x="100" y="113"/>
                  <a:pt x="100" y="113"/>
                </a:cubicBezTo>
                <a:cubicBezTo>
                  <a:pt x="99" y="111"/>
                  <a:pt x="99" y="111"/>
                  <a:pt x="99" y="111"/>
                </a:cubicBezTo>
                <a:cubicBezTo>
                  <a:pt x="98" y="109"/>
                  <a:pt x="95" y="108"/>
                  <a:pt x="92" y="110"/>
                </a:cubicBezTo>
                <a:cubicBezTo>
                  <a:pt x="90" y="111"/>
                  <a:pt x="89" y="114"/>
                  <a:pt x="90" y="116"/>
                </a:cubicBezTo>
                <a:cubicBezTo>
                  <a:pt x="89" y="115"/>
                  <a:pt x="88" y="115"/>
                  <a:pt x="87" y="115"/>
                </a:cubicBezTo>
                <a:lnTo>
                  <a:pt x="87" y="88"/>
                </a:lnTo>
                <a:close/>
                <a:moveTo>
                  <a:pt x="73" y="132"/>
                </a:moveTo>
                <a:cubicBezTo>
                  <a:pt x="32" y="70"/>
                  <a:pt x="32" y="70"/>
                  <a:pt x="32" y="70"/>
                </a:cubicBezTo>
                <a:cubicBezTo>
                  <a:pt x="30" y="70"/>
                  <a:pt x="29" y="69"/>
                  <a:pt x="28" y="68"/>
                </a:cubicBezTo>
                <a:cubicBezTo>
                  <a:pt x="28" y="67"/>
                  <a:pt x="28" y="67"/>
                  <a:pt x="28" y="67"/>
                </a:cubicBezTo>
                <a:cubicBezTo>
                  <a:pt x="28" y="63"/>
                  <a:pt x="28" y="63"/>
                  <a:pt x="28" y="63"/>
                </a:cubicBezTo>
                <a:cubicBezTo>
                  <a:pt x="29" y="65"/>
                  <a:pt x="29" y="65"/>
                  <a:pt x="29" y="65"/>
                </a:cubicBezTo>
                <a:cubicBezTo>
                  <a:pt x="30" y="67"/>
                  <a:pt x="33" y="67"/>
                  <a:pt x="34" y="66"/>
                </a:cubicBezTo>
                <a:cubicBezTo>
                  <a:pt x="41" y="61"/>
                  <a:pt x="41" y="61"/>
                  <a:pt x="41" y="61"/>
                </a:cubicBezTo>
                <a:cubicBezTo>
                  <a:pt x="41" y="61"/>
                  <a:pt x="41" y="61"/>
                  <a:pt x="41" y="61"/>
                </a:cubicBezTo>
                <a:cubicBezTo>
                  <a:pt x="40" y="61"/>
                  <a:pt x="38" y="61"/>
                  <a:pt x="37" y="59"/>
                </a:cubicBezTo>
                <a:cubicBezTo>
                  <a:pt x="28" y="45"/>
                  <a:pt x="28" y="45"/>
                  <a:pt x="28" y="45"/>
                </a:cubicBezTo>
                <a:cubicBezTo>
                  <a:pt x="28" y="26"/>
                  <a:pt x="28" y="26"/>
                  <a:pt x="28" y="26"/>
                </a:cubicBezTo>
                <a:cubicBezTo>
                  <a:pt x="39" y="19"/>
                  <a:pt x="39" y="19"/>
                  <a:pt x="39" y="19"/>
                </a:cubicBezTo>
                <a:cubicBezTo>
                  <a:pt x="41" y="18"/>
                  <a:pt x="43" y="19"/>
                  <a:pt x="44" y="21"/>
                </a:cubicBezTo>
                <a:cubicBezTo>
                  <a:pt x="61" y="46"/>
                  <a:pt x="61" y="46"/>
                  <a:pt x="61" y="46"/>
                </a:cubicBezTo>
                <a:cubicBezTo>
                  <a:pt x="62" y="47"/>
                  <a:pt x="62" y="49"/>
                  <a:pt x="61" y="50"/>
                </a:cubicBezTo>
                <a:cubicBezTo>
                  <a:pt x="87" y="88"/>
                  <a:pt x="87" y="88"/>
                  <a:pt x="87" y="88"/>
                </a:cubicBezTo>
                <a:cubicBezTo>
                  <a:pt x="87" y="115"/>
                  <a:pt x="87" y="115"/>
                  <a:pt x="87" y="115"/>
                </a:cubicBezTo>
                <a:cubicBezTo>
                  <a:pt x="86" y="115"/>
                  <a:pt x="85" y="115"/>
                  <a:pt x="84" y="116"/>
                </a:cubicBezTo>
                <a:cubicBezTo>
                  <a:pt x="82" y="117"/>
                  <a:pt x="81" y="120"/>
                  <a:pt x="82" y="122"/>
                </a:cubicBezTo>
                <a:cubicBezTo>
                  <a:pt x="80" y="120"/>
                  <a:pt x="77" y="120"/>
                  <a:pt x="75" y="121"/>
                </a:cubicBezTo>
                <a:cubicBezTo>
                  <a:pt x="73" y="123"/>
                  <a:pt x="72" y="126"/>
                  <a:pt x="74" y="128"/>
                </a:cubicBezTo>
                <a:cubicBezTo>
                  <a:pt x="75" y="130"/>
                  <a:pt x="75" y="130"/>
                  <a:pt x="75" y="130"/>
                </a:cubicBezTo>
                <a:cubicBezTo>
                  <a:pt x="87" y="134"/>
                  <a:pt x="87" y="134"/>
                  <a:pt x="87" y="134"/>
                </a:cubicBezTo>
                <a:cubicBezTo>
                  <a:pt x="87" y="137"/>
                  <a:pt x="87" y="137"/>
                  <a:pt x="87" y="137"/>
                </a:cubicBezTo>
                <a:cubicBezTo>
                  <a:pt x="73" y="132"/>
                  <a:pt x="73" y="132"/>
                  <a:pt x="73" y="132"/>
                </a:cubicBezTo>
                <a:close/>
                <a:moveTo>
                  <a:pt x="28" y="4"/>
                </a:moveTo>
                <a:cubicBezTo>
                  <a:pt x="28" y="24"/>
                  <a:pt x="28" y="24"/>
                  <a:pt x="28" y="24"/>
                </a:cubicBezTo>
                <a:cubicBezTo>
                  <a:pt x="36" y="15"/>
                  <a:pt x="36" y="15"/>
                  <a:pt x="36" y="15"/>
                </a:cubicBezTo>
                <a:cubicBezTo>
                  <a:pt x="32" y="8"/>
                  <a:pt x="32" y="8"/>
                  <a:pt x="32" y="8"/>
                </a:cubicBezTo>
                <a:cubicBezTo>
                  <a:pt x="31" y="7"/>
                  <a:pt x="29" y="5"/>
                  <a:pt x="28" y="4"/>
                </a:cubicBezTo>
                <a:close/>
                <a:moveTo>
                  <a:pt x="28" y="67"/>
                </a:moveTo>
                <a:cubicBezTo>
                  <a:pt x="11" y="43"/>
                  <a:pt x="11" y="43"/>
                  <a:pt x="11" y="43"/>
                </a:cubicBezTo>
                <a:cubicBezTo>
                  <a:pt x="10" y="41"/>
                  <a:pt x="10" y="38"/>
                  <a:pt x="11" y="37"/>
                </a:cubicBezTo>
                <a:cubicBezTo>
                  <a:pt x="5" y="27"/>
                  <a:pt x="5" y="27"/>
                  <a:pt x="5" y="27"/>
                </a:cubicBezTo>
                <a:cubicBezTo>
                  <a:pt x="0" y="19"/>
                  <a:pt x="2" y="9"/>
                  <a:pt x="9" y="4"/>
                </a:cubicBezTo>
                <a:cubicBezTo>
                  <a:pt x="15" y="0"/>
                  <a:pt x="22" y="0"/>
                  <a:pt x="28" y="4"/>
                </a:cubicBezTo>
                <a:cubicBezTo>
                  <a:pt x="28" y="24"/>
                  <a:pt x="28" y="24"/>
                  <a:pt x="28" y="24"/>
                </a:cubicBezTo>
                <a:cubicBezTo>
                  <a:pt x="21" y="31"/>
                  <a:pt x="21" y="31"/>
                  <a:pt x="21" y="31"/>
                </a:cubicBezTo>
                <a:cubicBezTo>
                  <a:pt x="28" y="26"/>
                  <a:pt x="28" y="26"/>
                  <a:pt x="28" y="26"/>
                </a:cubicBezTo>
                <a:cubicBezTo>
                  <a:pt x="28" y="45"/>
                  <a:pt x="28" y="45"/>
                  <a:pt x="28" y="45"/>
                </a:cubicBezTo>
                <a:cubicBezTo>
                  <a:pt x="22" y="37"/>
                  <a:pt x="22" y="37"/>
                  <a:pt x="22" y="37"/>
                </a:cubicBezTo>
                <a:cubicBezTo>
                  <a:pt x="21" y="36"/>
                  <a:pt x="21" y="34"/>
                  <a:pt x="22" y="33"/>
                </a:cubicBezTo>
                <a:cubicBezTo>
                  <a:pt x="15" y="37"/>
                  <a:pt x="15" y="37"/>
                  <a:pt x="15" y="37"/>
                </a:cubicBezTo>
                <a:cubicBezTo>
                  <a:pt x="14" y="39"/>
                  <a:pt x="13" y="41"/>
                  <a:pt x="14" y="43"/>
                </a:cubicBezTo>
                <a:cubicBezTo>
                  <a:pt x="28" y="63"/>
                  <a:pt x="28" y="63"/>
                  <a:pt x="28" y="63"/>
                </a:cubicBezTo>
                <a:lnTo>
                  <a:pt x="28" y="67"/>
                </a:lnTo>
                <a:close/>
              </a:path>
            </a:pathLst>
          </a:custGeom>
          <a:solidFill>
            <a:srgbClr val="C00000"/>
          </a:solidFill>
          <a:ln>
            <a:noFill/>
          </a:ln>
        </p:spPr>
        <p:txBody>
          <a:bodyPr vert="horz" wrap="square" lIns="91440" tIns="45720" rIns="91440" bIns="45720" numCol="1" anchor="t" anchorCtr="0" compatLnSpc="1"/>
          <a:lstStyle/>
          <a:p>
            <a:endParaRPr lang="id-ID"/>
          </a:p>
        </p:txBody>
      </p:sp>
      <p:sp>
        <p:nvSpPr>
          <p:cNvPr id="211" name="Freeform 80"/>
          <p:cNvSpPr>
            <a:spLocks noEditPoints="1"/>
          </p:cNvSpPr>
          <p:nvPr/>
        </p:nvSpPr>
        <p:spPr bwMode="auto">
          <a:xfrm>
            <a:off x="9769796" y="2174265"/>
            <a:ext cx="282575" cy="309563"/>
          </a:xfrm>
          <a:custGeom>
            <a:avLst/>
            <a:gdLst>
              <a:gd name="T0" fmla="*/ 101 w 130"/>
              <a:gd name="T1" fmla="*/ 65 h 142"/>
              <a:gd name="T2" fmla="*/ 97 w 130"/>
              <a:gd name="T3" fmla="*/ 81 h 142"/>
              <a:gd name="T4" fmla="*/ 97 w 130"/>
              <a:gd name="T5" fmla="*/ 94 h 142"/>
              <a:gd name="T6" fmla="*/ 100 w 130"/>
              <a:gd name="T7" fmla="*/ 95 h 142"/>
              <a:gd name="T8" fmla="*/ 111 w 130"/>
              <a:gd name="T9" fmla="*/ 112 h 142"/>
              <a:gd name="T10" fmla="*/ 97 w 130"/>
              <a:gd name="T11" fmla="*/ 103 h 142"/>
              <a:gd name="T12" fmla="*/ 97 w 130"/>
              <a:gd name="T13" fmla="*/ 28 h 142"/>
              <a:gd name="T14" fmla="*/ 111 w 130"/>
              <a:gd name="T15" fmla="*/ 19 h 142"/>
              <a:gd name="T16" fmla="*/ 100 w 130"/>
              <a:gd name="T17" fmla="*/ 35 h 142"/>
              <a:gd name="T18" fmla="*/ 97 w 130"/>
              <a:gd name="T19" fmla="*/ 36 h 142"/>
              <a:gd name="T20" fmla="*/ 127 w 130"/>
              <a:gd name="T21" fmla="*/ 62 h 142"/>
              <a:gd name="T22" fmla="*/ 108 w 130"/>
              <a:gd name="T23" fmla="*/ 65 h 142"/>
              <a:gd name="T24" fmla="*/ 127 w 130"/>
              <a:gd name="T25" fmla="*/ 69 h 142"/>
              <a:gd name="T26" fmla="*/ 127 w 130"/>
              <a:gd name="T27" fmla="*/ 62 h 142"/>
              <a:gd name="T28" fmla="*/ 67 w 130"/>
              <a:gd name="T29" fmla="*/ 142 h 142"/>
              <a:gd name="T30" fmla="*/ 85 w 130"/>
              <a:gd name="T31" fmla="*/ 95 h 142"/>
              <a:gd name="T32" fmla="*/ 97 w 130"/>
              <a:gd name="T33" fmla="*/ 50 h 142"/>
              <a:gd name="T34" fmla="*/ 65 w 130"/>
              <a:gd name="T35" fmla="*/ 37 h 142"/>
              <a:gd name="T36" fmla="*/ 93 w 130"/>
              <a:gd name="T37" fmla="*/ 65 h 142"/>
              <a:gd name="T38" fmla="*/ 79 w 130"/>
              <a:gd name="T39" fmla="*/ 90 h 142"/>
              <a:gd name="T40" fmla="*/ 78 w 130"/>
              <a:gd name="T41" fmla="*/ 110 h 142"/>
              <a:gd name="T42" fmla="*/ 65 w 130"/>
              <a:gd name="T43" fmla="*/ 142 h 142"/>
              <a:gd name="T44" fmla="*/ 97 w 130"/>
              <a:gd name="T45" fmla="*/ 36 h 142"/>
              <a:gd name="T46" fmla="*/ 95 w 130"/>
              <a:gd name="T47" fmla="*/ 31 h 142"/>
              <a:gd name="T48" fmla="*/ 97 w 130"/>
              <a:gd name="T49" fmla="*/ 94 h 142"/>
              <a:gd name="T50" fmla="*/ 95 w 130"/>
              <a:gd name="T51" fmla="*/ 100 h 142"/>
              <a:gd name="T52" fmla="*/ 97 w 130"/>
              <a:gd name="T53" fmla="*/ 94 h 142"/>
              <a:gd name="T54" fmla="*/ 65 w 130"/>
              <a:gd name="T55" fmla="*/ 0 h 142"/>
              <a:gd name="T56" fmla="*/ 68 w 130"/>
              <a:gd name="T57" fmla="*/ 3 h 142"/>
              <a:gd name="T58" fmla="*/ 65 w 130"/>
              <a:gd name="T59" fmla="*/ 23 h 142"/>
              <a:gd name="T60" fmla="*/ 65 w 130"/>
              <a:gd name="T61" fmla="*/ 23 h 142"/>
              <a:gd name="T62" fmla="*/ 32 w 130"/>
              <a:gd name="T63" fmla="*/ 50 h 142"/>
              <a:gd name="T64" fmla="*/ 45 w 130"/>
              <a:gd name="T65" fmla="*/ 96 h 142"/>
              <a:gd name="T66" fmla="*/ 63 w 130"/>
              <a:gd name="T67" fmla="*/ 142 h 142"/>
              <a:gd name="T68" fmla="*/ 65 w 130"/>
              <a:gd name="T69" fmla="*/ 110 h 142"/>
              <a:gd name="T70" fmla="*/ 52 w 130"/>
              <a:gd name="T71" fmla="*/ 93 h 142"/>
              <a:gd name="T72" fmla="*/ 36 w 130"/>
              <a:gd name="T73" fmla="*/ 65 h 142"/>
              <a:gd name="T74" fmla="*/ 65 w 130"/>
              <a:gd name="T75" fmla="*/ 37 h 142"/>
              <a:gd name="T76" fmla="*/ 65 w 130"/>
              <a:gd name="T77" fmla="*/ 29 h 142"/>
              <a:gd name="T78" fmla="*/ 65 w 130"/>
              <a:gd name="T79" fmla="*/ 0 h 142"/>
              <a:gd name="T80" fmla="*/ 62 w 130"/>
              <a:gd name="T81" fmla="*/ 20 h 142"/>
              <a:gd name="T82" fmla="*/ 65 w 130"/>
              <a:gd name="T83" fmla="*/ 0 h 142"/>
              <a:gd name="T84" fmla="*/ 32 w 130"/>
              <a:gd name="T85" fmla="*/ 94 h 142"/>
              <a:gd name="T86" fmla="*/ 35 w 130"/>
              <a:gd name="T87" fmla="*/ 100 h 142"/>
              <a:gd name="T88" fmla="*/ 32 w 130"/>
              <a:gd name="T89" fmla="*/ 36 h 142"/>
              <a:gd name="T90" fmla="*/ 35 w 130"/>
              <a:gd name="T91" fmla="*/ 31 h 142"/>
              <a:gd name="T92" fmla="*/ 32 w 130"/>
              <a:gd name="T93" fmla="*/ 36 h 142"/>
              <a:gd name="T94" fmla="*/ 29 w 130"/>
              <a:gd name="T95" fmla="*/ 65 h 142"/>
              <a:gd name="T96" fmla="*/ 32 w 130"/>
              <a:gd name="T97" fmla="*/ 50 h 142"/>
              <a:gd name="T98" fmla="*/ 32 w 130"/>
              <a:gd name="T99" fmla="*/ 36 h 142"/>
              <a:gd name="T100" fmla="*/ 30 w 130"/>
              <a:gd name="T101" fmla="*/ 35 h 142"/>
              <a:gd name="T102" fmla="*/ 19 w 130"/>
              <a:gd name="T103" fmla="*/ 19 h 142"/>
              <a:gd name="T104" fmla="*/ 32 w 130"/>
              <a:gd name="T105" fmla="*/ 28 h 142"/>
              <a:gd name="T106" fmla="*/ 32 w 130"/>
              <a:gd name="T107" fmla="*/ 103 h 142"/>
              <a:gd name="T108" fmla="*/ 19 w 130"/>
              <a:gd name="T109" fmla="*/ 112 h 142"/>
              <a:gd name="T110" fmla="*/ 30 w 130"/>
              <a:gd name="T111" fmla="*/ 95 h 142"/>
              <a:gd name="T112" fmla="*/ 32 w 130"/>
              <a:gd name="T113" fmla="*/ 94 h 142"/>
              <a:gd name="T114" fmla="*/ 22 w 130"/>
              <a:gd name="T115" fmla="*/ 65 h 142"/>
              <a:gd name="T116" fmla="*/ 3 w 130"/>
              <a:gd name="T117" fmla="*/ 62 h 142"/>
              <a:gd name="T118" fmla="*/ 3 w 130"/>
              <a:gd name="T119" fmla="*/ 69 h 142"/>
              <a:gd name="T120" fmla="*/ 22 w 130"/>
              <a:gd name="T121" fmla="*/ 65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0" h="142">
                <a:moveTo>
                  <a:pt x="97" y="81"/>
                </a:moveTo>
                <a:cubicBezTo>
                  <a:pt x="100" y="76"/>
                  <a:pt x="101" y="71"/>
                  <a:pt x="101" y="65"/>
                </a:cubicBezTo>
                <a:cubicBezTo>
                  <a:pt x="101" y="60"/>
                  <a:pt x="100" y="55"/>
                  <a:pt x="97" y="50"/>
                </a:cubicBezTo>
                <a:cubicBezTo>
                  <a:pt x="97" y="81"/>
                  <a:pt x="97" y="81"/>
                  <a:pt x="97" y="81"/>
                </a:cubicBezTo>
                <a:close/>
                <a:moveTo>
                  <a:pt x="97" y="103"/>
                </a:moveTo>
                <a:cubicBezTo>
                  <a:pt x="97" y="94"/>
                  <a:pt x="97" y="94"/>
                  <a:pt x="97" y="94"/>
                </a:cubicBezTo>
                <a:cubicBezTo>
                  <a:pt x="98" y="94"/>
                  <a:pt x="99" y="95"/>
                  <a:pt x="100" y="95"/>
                </a:cubicBezTo>
                <a:cubicBezTo>
                  <a:pt x="100" y="95"/>
                  <a:pt x="100" y="95"/>
                  <a:pt x="100" y="95"/>
                </a:cubicBezTo>
                <a:cubicBezTo>
                  <a:pt x="111" y="107"/>
                  <a:pt x="111" y="107"/>
                  <a:pt x="111" y="107"/>
                </a:cubicBezTo>
                <a:cubicBezTo>
                  <a:pt x="113" y="108"/>
                  <a:pt x="113" y="110"/>
                  <a:pt x="111" y="112"/>
                </a:cubicBezTo>
                <a:cubicBezTo>
                  <a:pt x="110" y="113"/>
                  <a:pt x="108" y="113"/>
                  <a:pt x="106" y="112"/>
                </a:cubicBezTo>
                <a:cubicBezTo>
                  <a:pt x="97" y="103"/>
                  <a:pt x="97" y="103"/>
                  <a:pt x="97" y="103"/>
                </a:cubicBezTo>
                <a:close/>
                <a:moveTo>
                  <a:pt x="97" y="36"/>
                </a:moveTo>
                <a:cubicBezTo>
                  <a:pt x="97" y="28"/>
                  <a:pt x="97" y="28"/>
                  <a:pt x="97" y="28"/>
                </a:cubicBezTo>
                <a:cubicBezTo>
                  <a:pt x="106" y="19"/>
                  <a:pt x="106" y="19"/>
                  <a:pt x="106" y="19"/>
                </a:cubicBezTo>
                <a:cubicBezTo>
                  <a:pt x="108" y="18"/>
                  <a:pt x="110" y="18"/>
                  <a:pt x="111" y="19"/>
                </a:cubicBezTo>
                <a:cubicBezTo>
                  <a:pt x="113" y="20"/>
                  <a:pt x="113" y="23"/>
                  <a:pt x="111" y="24"/>
                </a:cubicBezTo>
                <a:cubicBezTo>
                  <a:pt x="100" y="35"/>
                  <a:pt x="100" y="35"/>
                  <a:pt x="100" y="35"/>
                </a:cubicBezTo>
                <a:cubicBezTo>
                  <a:pt x="100" y="35"/>
                  <a:pt x="100" y="35"/>
                  <a:pt x="100" y="35"/>
                </a:cubicBezTo>
                <a:cubicBezTo>
                  <a:pt x="99" y="36"/>
                  <a:pt x="98" y="36"/>
                  <a:pt x="97" y="36"/>
                </a:cubicBezTo>
                <a:close/>
                <a:moveTo>
                  <a:pt x="127" y="62"/>
                </a:moveTo>
                <a:cubicBezTo>
                  <a:pt x="127" y="62"/>
                  <a:pt x="127" y="62"/>
                  <a:pt x="127" y="62"/>
                </a:cubicBezTo>
                <a:cubicBezTo>
                  <a:pt x="111" y="62"/>
                  <a:pt x="111" y="62"/>
                  <a:pt x="111" y="62"/>
                </a:cubicBezTo>
                <a:cubicBezTo>
                  <a:pt x="109" y="62"/>
                  <a:pt x="108" y="64"/>
                  <a:pt x="108" y="65"/>
                </a:cubicBezTo>
                <a:cubicBezTo>
                  <a:pt x="108" y="67"/>
                  <a:pt x="109" y="69"/>
                  <a:pt x="111" y="69"/>
                </a:cubicBezTo>
                <a:cubicBezTo>
                  <a:pt x="127" y="69"/>
                  <a:pt x="127" y="69"/>
                  <a:pt x="127" y="69"/>
                </a:cubicBezTo>
                <a:cubicBezTo>
                  <a:pt x="129" y="69"/>
                  <a:pt x="130" y="67"/>
                  <a:pt x="130" y="65"/>
                </a:cubicBezTo>
                <a:cubicBezTo>
                  <a:pt x="130" y="64"/>
                  <a:pt x="129" y="62"/>
                  <a:pt x="127" y="62"/>
                </a:cubicBezTo>
                <a:close/>
                <a:moveTo>
                  <a:pt x="65" y="142"/>
                </a:moveTo>
                <a:cubicBezTo>
                  <a:pt x="67" y="142"/>
                  <a:pt x="67" y="142"/>
                  <a:pt x="67" y="142"/>
                </a:cubicBezTo>
                <a:cubicBezTo>
                  <a:pt x="77" y="142"/>
                  <a:pt x="85" y="134"/>
                  <a:pt x="85" y="124"/>
                </a:cubicBezTo>
                <a:cubicBezTo>
                  <a:pt x="85" y="95"/>
                  <a:pt x="85" y="95"/>
                  <a:pt x="85" y="95"/>
                </a:cubicBezTo>
                <a:cubicBezTo>
                  <a:pt x="90" y="92"/>
                  <a:pt x="95" y="87"/>
                  <a:pt x="97" y="81"/>
                </a:cubicBezTo>
                <a:cubicBezTo>
                  <a:pt x="97" y="50"/>
                  <a:pt x="97" y="50"/>
                  <a:pt x="97" y="50"/>
                </a:cubicBezTo>
                <a:cubicBezTo>
                  <a:pt x="92" y="38"/>
                  <a:pt x="79" y="29"/>
                  <a:pt x="65" y="29"/>
                </a:cubicBezTo>
                <a:cubicBezTo>
                  <a:pt x="65" y="37"/>
                  <a:pt x="65" y="37"/>
                  <a:pt x="65" y="37"/>
                </a:cubicBezTo>
                <a:cubicBezTo>
                  <a:pt x="73" y="37"/>
                  <a:pt x="80" y="40"/>
                  <a:pt x="85" y="45"/>
                </a:cubicBezTo>
                <a:cubicBezTo>
                  <a:pt x="90" y="50"/>
                  <a:pt x="93" y="57"/>
                  <a:pt x="93" y="65"/>
                </a:cubicBezTo>
                <a:cubicBezTo>
                  <a:pt x="93" y="76"/>
                  <a:pt x="88" y="85"/>
                  <a:pt x="79" y="90"/>
                </a:cubicBezTo>
                <a:cubicBezTo>
                  <a:pt x="79" y="90"/>
                  <a:pt x="79" y="90"/>
                  <a:pt x="79" y="90"/>
                </a:cubicBezTo>
                <a:cubicBezTo>
                  <a:pt x="78" y="91"/>
                  <a:pt x="78" y="92"/>
                  <a:pt x="78" y="93"/>
                </a:cubicBezTo>
                <a:cubicBezTo>
                  <a:pt x="78" y="110"/>
                  <a:pt x="78" y="110"/>
                  <a:pt x="78" y="110"/>
                </a:cubicBezTo>
                <a:cubicBezTo>
                  <a:pt x="65" y="110"/>
                  <a:pt x="65" y="110"/>
                  <a:pt x="65" y="110"/>
                </a:cubicBezTo>
                <a:cubicBezTo>
                  <a:pt x="65" y="142"/>
                  <a:pt x="65" y="142"/>
                  <a:pt x="65" y="142"/>
                </a:cubicBezTo>
                <a:close/>
                <a:moveTo>
                  <a:pt x="97" y="28"/>
                </a:moveTo>
                <a:cubicBezTo>
                  <a:pt x="97" y="36"/>
                  <a:pt x="97" y="36"/>
                  <a:pt x="97" y="36"/>
                </a:cubicBezTo>
                <a:cubicBezTo>
                  <a:pt x="97" y="36"/>
                  <a:pt x="96" y="36"/>
                  <a:pt x="95" y="35"/>
                </a:cubicBezTo>
                <a:cubicBezTo>
                  <a:pt x="94" y="34"/>
                  <a:pt x="94" y="32"/>
                  <a:pt x="95" y="31"/>
                </a:cubicBezTo>
                <a:cubicBezTo>
                  <a:pt x="97" y="28"/>
                  <a:pt x="97" y="28"/>
                  <a:pt x="97" y="28"/>
                </a:cubicBezTo>
                <a:close/>
                <a:moveTo>
                  <a:pt x="97" y="94"/>
                </a:moveTo>
                <a:cubicBezTo>
                  <a:pt x="97" y="103"/>
                  <a:pt x="97" y="103"/>
                  <a:pt x="97" y="103"/>
                </a:cubicBezTo>
                <a:cubicBezTo>
                  <a:pt x="95" y="100"/>
                  <a:pt x="95" y="100"/>
                  <a:pt x="95" y="100"/>
                </a:cubicBezTo>
                <a:cubicBezTo>
                  <a:pt x="94" y="99"/>
                  <a:pt x="94" y="97"/>
                  <a:pt x="95" y="95"/>
                </a:cubicBezTo>
                <a:cubicBezTo>
                  <a:pt x="96" y="95"/>
                  <a:pt x="97" y="94"/>
                  <a:pt x="97" y="94"/>
                </a:cubicBezTo>
                <a:close/>
                <a:moveTo>
                  <a:pt x="65" y="23"/>
                </a:moveTo>
                <a:cubicBezTo>
                  <a:pt x="65" y="0"/>
                  <a:pt x="65" y="0"/>
                  <a:pt x="65" y="0"/>
                </a:cubicBezTo>
                <a:cubicBezTo>
                  <a:pt x="65" y="0"/>
                  <a:pt x="65" y="0"/>
                  <a:pt x="65" y="0"/>
                </a:cubicBezTo>
                <a:cubicBezTo>
                  <a:pt x="67" y="0"/>
                  <a:pt x="68" y="2"/>
                  <a:pt x="68" y="3"/>
                </a:cubicBezTo>
                <a:cubicBezTo>
                  <a:pt x="68" y="20"/>
                  <a:pt x="68" y="20"/>
                  <a:pt x="68" y="20"/>
                </a:cubicBezTo>
                <a:cubicBezTo>
                  <a:pt x="68" y="21"/>
                  <a:pt x="67" y="23"/>
                  <a:pt x="65" y="23"/>
                </a:cubicBezTo>
                <a:cubicBezTo>
                  <a:pt x="65" y="23"/>
                  <a:pt x="65" y="23"/>
                  <a:pt x="65" y="23"/>
                </a:cubicBezTo>
                <a:cubicBezTo>
                  <a:pt x="65" y="23"/>
                  <a:pt x="65" y="23"/>
                  <a:pt x="65" y="23"/>
                </a:cubicBezTo>
                <a:close/>
                <a:moveTo>
                  <a:pt x="65" y="29"/>
                </a:moveTo>
                <a:cubicBezTo>
                  <a:pt x="50" y="29"/>
                  <a:pt x="38" y="37"/>
                  <a:pt x="32" y="50"/>
                </a:cubicBezTo>
                <a:cubicBezTo>
                  <a:pt x="32" y="81"/>
                  <a:pt x="32" y="81"/>
                  <a:pt x="32" y="81"/>
                </a:cubicBezTo>
                <a:cubicBezTo>
                  <a:pt x="35" y="87"/>
                  <a:pt x="40" y="92"/>
                  <a:pt x="45" y="96"/>
                </a:cubicBezTo>
                <a:cubicBezTo>
                  <a:pt x="45" y="124"/>
                  <a:pt x="45" y="124"/>
                  <a:pt x="45" y="124"/>
                </a:cubicBezTo>
                <a:cubicBezTo>
                  <a:pt x="45" y="134"/>
                  <a:pt x="53" y="142"/>
                  <a:pt x="63" y="142"/>
                </a:cubicBezTo>
                <a:cubicBezTo>
                  <a:pt x="65" y="142"/>
                  <a:pt x="65" y="142"/>
                  <a:pt x="65" y="142"/>
                </a:cubicBezTo>
                <a:cubicBezTo>
                  <a:pt x="65" y="110"/>
                  <a:pt x="65" y="110"/>
                  <a:pt x="65" y="110"/>
                </a:cubicBezTo>
                <a:cubicBezTo>
                  <a:pt x="52" y="110"/>
                  <a:pt x="52" y="110"/>
                  <a:pt x="52" y="110"/>
                </a:cubicBezTo>
                <a:cubicBezTo>
                  <a:pt x="52" y="93"/>
                  <a:pt x="52" y="93"/>
                  <a:pt x="52" y="93"/>
                </a:cubicBezTo>
                <a:cubicBezTo>
                  <a:pt x="52" y="92"/>
                  <a:pt x="52" y="91"/>
                  <a:pt x="51" y="90"/>
                </a:cubicBezTo>
                <a:cubicBezTo>
                  <a:pt x="42" y="85"/>
                  <a:pt x="36" y="76"/>
                  <a:pt x="36" y="65"/>
                </a:cubicBezTo>
                <a:cubicBezTo>
                  <a:pt x="36" y="57"/>
                  <a:pt x="39" y="50"/>
                  <a:pt x="44" y="45"/>
                </a:cubicBezTo>
                <a:cubicBezTo>
                  <a:pt x="50" y="40"/>
                  <a:pt x="57" y="37"/>
                  <a:pt x="65" y="37"/>
                </a:cubicBezTo>
                <a:cubicBezTo>
                  <a:pt x="65" y="37"/>
                  <a:pt x="65" y="37"/>
                  <a:pt x="65" y="37"/>
                </a:cubicBezTo>
                <a:cubicBezTo>
                  <a:pt x="65" y="29"/>
                  <a:pt x="65" y="29"/>
                  <a:pt x="65" y="29"/>
                </a:cubicBezTo>
                <a:cubicBezTo>
                  <a:pt x="65" y="29"/>
                  <a:pt x="65" y="29"/>
                  <a:pt x="65" y="29"/>
                </a:cubicBezTo>
                <a:close/>
                <a:moveTo>
                  <a:pt x="65" y="0"/>
                </a:moveTo>
                <a:cubicBezTo>
                  <a:pt x="65" y="23"/>
                  <a:pt x="65" y="23"/>
                  <a:pt x="65" y="23"/>
                </a:cubicBezTo>
                <a:cubicBezTo>
                  <a:pt x="63" y="23"/>
                  <a:pt x="62" y="21"/>
                  <a:pt x="62" y="20"/>
                </a:cubicBezTo>
                <a:cubicBezTo>
                  <a:pt x="62" y="3"/>
                  <a:pt x="62" y="3"/>
                  <a:pt x="62" y="3"/>
                </a:cubicBezTo>
                <a:cubicBezTo>
                  <a:pt x="62" y="2"/>
                  <a:pt x="63" y="0"/>
                  <a:pt x="65" y="0"/>
                </a:cubicBezTo>
                <a:close/>
                <a:moveTo>
                  <a:pt x="32" y="103"/>
                </a:moveTo>
                <a:cubicBezTo>
                  <a:pt x="32" y="94"/>
                  <a:pt x="32" y="94"/>
                  <a:pt x="32" y="94"/>
                </a:cubicBezTo>
                <a:cubicBezTo>
                  <a:pt x="33" y="94"/>
                  <a:pt x="34" y="95"/>
                  <a:pt x="35" y="95"/>
                </a:cubicBezTo>
                <a:cubicBezTo>
                  <a:pt x="36" y="97"/>
                  <a:pt x="36" y="99"/>
                  <a:pt x="35" y="100"/>
                </a:cubicBezTo>
                <a:cubicBezTo>
                  <a:pt x="32" y="103"/>
                  <a:pt x="32" y="103"/>
                  <a:pt x="32" y="103"/>
                </a:cubicBezTo>
                <a:close/>
                <a:moveTo>
                  <a:pt x="32" y="36"/>
                </a:moveTo>
                <a:cubicBezTo>
                  <a:pt x="32" y="28"/>
                  <a:pt x="32" y="28"/>
                  <a:pt x="32" y="28"/>
                </a:cubicBezTo>
                <a:cubicBezTo>
                  <a:pt x="35" y="31"/>
                  <a:pt x="35" y="31"/>
                  <a:pt x="35" y="31"/>
                </a:cubicBezTo>
                <a:cubicBezTo>
                  <a:pt x="36" y="32"/>
                  <a:pt x="36" y="34"/>
                  <a:pt x="35" y="35"/>
                </a:cubicBezTo>
                <a:cubicBezTo>
                  <a:pt x="34" y="36"/>
                  <a:pt x="33" y="36"/>
                  <a:pt x="32" y="36"/>
                </a:cubicBezTo>
                <a:close/>
                <a:moveTo>
                  <a:pt x="32" y="50"/>
                </a:moveTo>
                <a:cubicBezTo>
                  <a:pt x="30" y="54"/>
                  <a:pt x="29" y="60"/>
                  <a:pt x="29" y="65"/>
                </a:cubicBezTo>
                <a:cubicBezTo>
                  <a:pt x="29" y="71"/>
                  <a:pt x="30" y="76"/>
                  <a:pt x="32" y="81"/>
                </a:cubicBezTo>
                <a:cubicBezTo>
                  <a:pt x="32" y="50"/>
                  <a:pt x="32" y="50"/>
                  <a:pt x="32" y="50"/>
                </a:cubicBezTo>
                <a:close/>
                <a:moveTo>
                  <a:pt x="32" y="28"/>
                </a:moveTo>
                <a:cubicBezTo>
                  <a:pt x="32" y="36"/>
                  <a:pt x="32" y="36"/>
                  <a:pt x="32" y="36"/>
                </a:cubicBezTo>
                <a:cubicBezTo>
                  <a:pt x="32" y="36"/>
                  <a:pt x="31" y="36"/>
                  <a:pt x="30" y="35"/>
                </a:cubicBezTo>
                <a:cubicBezTo>
                  <a:pt x="30" y="35"/>
                  <a:pt x="30" y="35"/>
                  <a:pt x="30" y="35"/>
                </a:cubicBezTo>
                <a:cubicBezTo>
                  <a:pt x="19" y="24"/>
                  <a:pt x="19" y="24"/>
                  <a:pt x="19" y="24"/>
                </a:cubicBezTo>
                <a:cubicBezTo>
                  <a:pt x="17" y="23"/>
                  <a:pt x="17" y="20"/>
                  <a:pt x="19" y="19"/>
                </a:cubicBezTo>
                <a:cubicBezTo>
                  <a:pt x="20" y="18"/>
                  <a:pt x="22" y="18"/>
                  <a:pt x="24" y="19"/>
                </a:cubicBezTo>
                <a:cubicBezTo>
                  <a:pt x="32" y="28"/>
                  <a:pt x="32" y="28"/>
                  <a:pt x="32" y="28"/>
                </a:cubicBezTo>
                <a:close/>
                <a:moveTo>
                  <a:pt x="32" y="94"/>
                </a:moveTo>
                <a:cubicBezTo>
                  <a:pt x="32" y="103"/>
                  <a:pt x="32" y="103"/>
                  <a:pt x="32" y="103"/>
                </a:cubicBezTo>
                <a:cubicBezTo>
                  <a:pt x="24" y="112"/>
                  <a:pt x="24" y="112"/>
                  <a:pt x="24" y="112"/>
                </a:cubicBezTo>
                <a:cubicBezTo>
                  <a:pt x="22" y="113"/>
                  <a:pt x="20" y="113"/>
                  <a:pt x="19" y="112"/>
                </a:cubicBezTo>
                <a:cubicBezTo>
                  <a:pt x="17" y="110"/>
                  <a:pt x="17" y="108"/>
                  <a:pt x="19" y="107"/>
                </a:cubicBezTo>
                <a:cubicBezTo>
                  <a:pt x="30" y="95"/>
                  <a:pt x="30" y="95"/>
                  <a:pt x="30" y="95"/>
                </a:cubicBezTo>
                <a:cubicBezTo>
                  <a:pt x="30" y="95"/>
                  <a:pt x="30" y="95"/>
                  <a:pt x="30" y="95"/>
                </a:cubicBezTo>
                <a:cubicBezTo>
                  <a:pt x="31" y="95"/>
                  <a:pt x="32" y="95"/>
                  <a:pt x="32" y="94"/>
                </a:cubicBezTo>
                <a:close/>
                <a:moveTo>
                  <a:pt x="22" y="65"/>
                </a:moveTo>
                <a:cubicBezTo>
                  <a:pt x="22" y="65"/>
                  <a:pt x="22" y="65"/>
                  <a:pt x="22" y="65"/>
                </a:cubicBezTo>
                <a:cubicBezTo>
                  <a:pt x="22" y="64"/>
                  <a:pt x="21" y="62"/>
                  <a:pt x="19" y="62"/>
                </a:cubicBezTo>
                <a:cubicBezTo>
                  <a:pt x="3" y="62"/>
                  <a:pt x="3" y="62"/>
                  <a:pt x="3" y="62"/>
                </a:cubicBezTo>
                <a:cubicBezTo>
                  <a:pt x="1" y="62"/>
                  <a:pt x="0" y="64"/>
                  <a:pt x="0" y="65"/>
                </a:cubicBezTo>
                <a:cubicBezTo>
                  <a:pt x="0" y="67"/>
                  <a:pt x="1" y="69"/>
                  <a:pt x="3" y="69"/>
                </a:cubicBezTo>
                <a:cubicBezTo>
                  <a:pt x="19" y="69"/>
                  <a:pt x="19" y="69"/>
                  <a:pt x="19" y="69"/>
                </a:cubicBezTo>
                <a:cubicBezTo>
                  <a:pt x="21" y="69"/>
                  <a:pt x="22" y="67"/>
                  <a:pt x="22" y="65"/>
                </a:cubicBezTo>
                <a:close/>
              </a:path>
            </a:pathLst>
          </a:custGeom>
          <a:solidFill>
            <a:srgbClr val="C00000"/>
          </a:solidFill>
          <a:ln>
            <a:noFill/>
          </a:ln>
        </p:spPr>
        <p:txBody>
          <a:bodyPr vert="horz" wrap="square" lIns="91440" tIns="45720" rIns="91440" bIns="45720" numCol="1" anchor="t" anchorCtr="0" compatLnSpc="1"/>
          <a:lstStyle/>
          <a:p>
            <a:endParaRPr lang="id-ID"/>
          </a:p>
        </p:txBody>
      </p:sp>
      <p:sp>
        <p:nvSpPr>
          <p:cNvPr id="212" name="Freeform 81"/>
          <p:cNvSpPr>
            <a:spLocks noEditPoints="1"/>
          </p:cNvSpPr>
          <p:nvPr/>
        </p:nvSpPr>
        <p:spPr bwMode="auto">
          <a:xfrm>
            <a:off x="8356921" y="1758340"/>
            <a:ext cx="427038" cy="614363"/>
          </a:xfrm>
          <a:custGeom>
            <a:avLst/>
            <a:gdLst>
              <a:gd name="T0" fmla="*/ 98 w 196"/>
              <a:gd name="T1" fmla="*/ 5 h 282"/>
              <a:gd name="T2" fmla="*/ 113 w 196"/>
              <a:gd name="T3" fmla="*/ 0 h 282"/>
              <a:gd name="T4" fmla="*/ 155 w 196"/>
              <a:gd name="T5" fmla="*/ 128 h 282"/>
              <a:gd name="T6" fmla="*/ 108 w 196"/>
              <a:gd name="T7" fmla="*/ 143 h 282"/>
              <a:gd name="T8" fmla="*/ 98 w 196"/>
              <a:gd name="T9" fmla="*/ 111 h 282"/>
              <a:gd name="T10" fmla="*/ 98 w 196"/>
              <a:gd name="T11" fmla="*/ 5 h 282"/>
              <a:gd name="T12" fmla="*/ 98 w 196"/>
              <a:gd name="T13" fmla="*/ 222 h 282"/>
              <a:gd name="T14" fmla="*/ 136 w 196"/>
              <a:gd name="T15" fmla="*/ 209 h 282"/>
              <a:gd name="T16" fmla="*/ 107 w 196"/>
              <a:gd name="T17" fmla="*/ 209 h 282"/>
              <a:gd name="T18" fmla="*/ 107 w 196"/>
              <a:gd name="T19" fmla="*/ 192 h 282"/>
              <a:gd name="T20" fmla="*/ 152 w 196"/>
              <a:gd name="T21" fmla="*/ 192 h 282"/>
              <a:gd name="T22" fmla="*/ 189 w 196"/>
              <a:gd name="T23" fmla="*/ 192 h 282"/>
              <a:gd name="T24" fmla="*/ 196 w 196"/>
              <a:gd name="T25" fmla="*/ 192 h 282"/>
              <a:gd name="T26" fmla="*/ 196 w 196"/>
              <a:gd name="T27" fmla="*/ 209 h 282"/>
              <a:gd name="T28" fmla="*/ 180 w 196"/>
              <a:gd name="T29" fmla="*/ 209 h 282"/>
              <a:gd name="T30" fmla="*/ 134 w 196"/>
              <a:gd name="T31" fmla="*/ 247 h 282"/>
              <a:gd name="T32" fmla="*/ 169 w 196"/>
              <a:gd name="T33" fmla="*/ 267 h 282"/>
              <a:gd name="T34" fmla="*/ 169 w 196"/>
              <a:gd name="T35" fmla="*/ 282 h 282"/>
              <a:gd name="T36" fmla="*/ 98 w 196"/>
              <a:gd name="T37" fmla="*/ 282 h 282"/>
              <a:gd name="T38" fmla="*/ 98 w 196"/>
              <a:gd name="T39" fmla="*/ 268 h 282"/>
              <a:gd name="T40" fmla="*/ 111 w 196"/>
              <a:gd name="T41" fmla="*/ 255 h 282"/>
              <a:gd name="T42" fmla="*/ 98 w 196"/>
              <a:gd name="T43" fmla="*/ 242 h 282"/>
              <a:gd name="T44" fmla="*/ 98 w 196"/>
              <a:gd name="T45" fmla="*/ 222 h 282"/>
              <a:gd name="T46" fmla="*/ 67 w 196"/>
              <a:gd name="T47" fmla="*/ 15 h 282"/>
              <a:gd name="T48" fmla="*/ 98 w 196"/>
              <a:gd name="T49" fmla="*/ 5 h 282"/>
              <a:gd name="T50" fmla="*/ 98 w 196"/>
              <a:gd name="T51" fmla="*/ 111 h 282"/>
              <a:gd name="T52" fmla="*/ 92 w 196"/>
              <a:gd name="T53" fmla="*/ 92 h 282"/>
              <a:gd name="T54" fmla="*/ 33 w 196"/>
              <a:gd name="T55" fmla="*/ 157 h 282"/>
              <a:gd name="T56" fmla="*/ 98 w 196"/>
              <a:gd name="T57" fmla="*/ 222 h 282"/>
              <a:gd name="T58" fmla="*/ 98 w 196"/>
              <a:gd name="T59" fmla="*/ 222 h 282"/>
              <a:gd name="T60" fmla="*/ 98 w 196"/>
              <a:gd name="T61" fmla="*/ 242 h 282"/>
              <a:gd name="T62" fmla="*/ 85 w 196"/>
              <a:gd name="T63" fmla="*/ 255 h 282"/>
              <a:gd name="T64" fmla="*/ 98 w 196"/>
              <a:gd name="T65" fmla="*/ 268 h 282"/>
              <a:gd name="T66" fmla="*/ 98 w 196"/>
              <a:gd name="T67" fmla="*/ 282 h 282"/>
              <a:gd name="T68" fmla="*/ 27 w 196"/>
              <a:gd name="T69" fmla="*/ 282 h 282"/>
              <a:gd name="T70" fmla="*/ 27 w 196"/>
              <a:gd name="T71" fmla="*/ 267 h 282"/>
              <a:gd name="T72" fmla="*/ 61 w 196"/>
              <a:gd name="T73" fmla="*/ 247 h 282"/>
              <a:gd name="T74" fmla="*/ 0 w 196"/>
              <a:gd name="T75" fmla="*/ 157 h 282"/>
              <a:gd name="T76" fmla="*/ 82 w 196"/>
              <a:gd name="T77" fmla="*/ 61 h 282"/>
              <a:gd name="T78" fmla="*/ 67 w 196"/>
              <a:gd name="T79" fmla="*/ 15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6" h="282">
                <a:moveTo>
                  <a:pt x="98" y="5"/>
                </a:moveTo>
                <a:cubicBezTo>
                  <a:pt x="113" y="0"/>
                  <a:pt x="113" y="0"/>
                  <a:pt x="113" y="0"/>
                </a:cubicBezTo>
                <a:cubicBezTo>
                  <a:pt x="155" y="128"/>
                  <a:pt x="155" y="128"/>
                  <a:pt x="155" y="128"/>
                </a:cubicBezTo>
                <a:cubicBezTo>
                  <a:pt x="108" y="143"/>
                  <a:pt x="108" y="143"/>
                  <a:pt x="108" y="143"/>
                </a:cubicBezTo>
                <a:cubicBezTo>
                  <a:pt x="98" y="111"/>
                  <a:pt x="98" y="111"/>
                  <a:pt x="98" y="111"/>
                </a:cubicBezTo>
                <a:cubicBezTo>
                  <a:pt x="98" y="5"/>
                  <a:pt x="98" y="5"/>
                  <a:pt x="98" y="5"/>
                </a:cubicBezTo>
                <a:close/>
                <a:moveTo>
                  <a:pt x="98" y="222"/>
                </a:moveTo>
                <a:cubicBezTo>
                  <a:pt x="112" y="222"/>
                  <a:pt x="125" y="217"/>
                  <a:pt x="136" y="209"/>
                </a:cubicBezTo>
                <a:cubicBezTo>
                  <a:pt x="107" y="209"/>
                  <a:pt x="107" y="209"/>
                  <a:pt x="107" y="209"/>
                </a:cubicBezTo>
                <a:cubicBezTo>
                  <a:pt x="107" y="192"/>
                  <a:pt x="107" y="192"/>
                  <a:pt x="107" y="192"/>
                </a:cubicBezTo>
                <a:cubicBezTo>
                  <a:pt x="152" y="192"/>
                  <a:pt x="152" y="192"/>
                  <a:pt x="152" y="192"/>
                </a:cubicBezTo>
                <a:cubicBezTo>
                  <a:pt x="189" y="192"/>
                  <a:pt x="189" y="192"/>
                  <a:pt x="189" y="192"/>
                </a:cubicBezTo>
                <a:cubicBezTo>
                  <a:pt x="196" y="192"/>
                  <a:pt x="196" y="192"/>
                  <a:pt x="196" y="192"/>
                </a:cubicBezTo>
                <a:cubicBezTo>
                  <a:pt x="196" y="209"/>
                  <a:pt x="196" y="209"/>
                  <a:pt x="196" y="209"/>
                </a:cubicBezTo>
                <a:cubicBezTo>
                  <a:pt x="180" y="209"/>
                  <a:pt x="180" y="209"/>
                  <a:pt x="180" y="209"/>
                </a:cubicBezTo>
                <a:cubicBezTo>
                  <a:pt x="169" y="226"/>
                  <a:pt x="153" y="239"/>
                  <a:pt x="134" y="247"/>
                </a:cubicBezTo>
                <a:cubicBezTo>
                  <a:pt x="154" y="251"/>
                  <a:pt x="169" y="257"/>
                  <a:pt x="169" y="267"/>
                </a:cubicBezTo>
                <a:cubicBezTo>
                  <a:pt x="169" y="282"/>
                  <a:pt x="169" y="282"/>
                  <a:pt x="169" y="282"/>
                </a:cubicBezTo>
                <a:cubicBezTo>
                  <a:pt x="98" y="282"/>
                  <a:pt x="98" y="282"/>
                  <a:pt x="98" y="282"/>
                </a:cubicBezTo>
                <a:cubicBezTo>
                  <a:pt x="98" y="268"/>
                  <a:pt x="98" y="268"/>
                  <a:pt x="98" y="268"/>
                </a:cubicBezTo>
                <a:cubicBezTo>
                  <a:pt x="105" y="268"/>
                  <a:pt x="111" y="262"/>
                  <a:pt x="111" y="255"/>
                </a:cubicBezTo>
                <a:cubicBezTo>
                  <a:pt x="111" y="248"/>
                  <a:pt x="105" y="242"/>
                  <a:pt x="98" y="242"/>
                </a:cubicBezTo>
                <a:lnTo>
                  <a:pt x="98" y="222"/>
                </a:lnTo>
                <a:close/>
                <a:moveTo>
                  <a:pt x="67" y="15"/>
                </a:moveTo>
                <a:cubicBezTo>
                  <a:pt x="98" y="5"/>
                  <a:pt x="98" y="5"/>
                  <a:pt x="98" y="5"/>
                </a:cubicBezTo>
                <a:cubicBezTo>
                  <a:pt x="98" y="111"/>
                  <a:pt x="98" y="111"/>
                  <a:pt x="98" y="111"/>
                </a:cubicBezTo>
                <a:cubicBezTo>
                  <a:pt x="92" y="92"/>
                  <a:pt x="92" y="92"/>
                  <a:pt x="92" y="92"/>
                </a:cubicBezTo>
                <a:cubicBezTo>
                  <a:pt x="59" y="95"/>
                  <a:pt x="33" y="123"/>
                  <a:pt x="33" y="157"/>
                </a:cubicBezTo>
                <a:cubicBezTo>
                  <a:pt x="33" y="193"/>
                  <a:pt x="62" y="222"/>
                  <a:pt x="98" y="222"/>
                </a:cubicBezTo>
                <a:cubicBezTo>
                  <a:pt x="98" y="222"/>
                  <a:pt x="98" y="222"/>
                  <a:pt x="98" y="222"/>
                </a:cubicBezTo>
                <a:cubicBezTo>
                  <a:pt x="98" y="242"/>
                  <a:pt x="98" y="242"/>
                  <a:pt x="98" y="242"/>
                </a:cubicBezTo>
                <a:cubicBezTo>
                  <a:pt x="91" y="242"/>
                  <a:pt x="85" y="248"/>
                  <a:pt x="85" y="255"/>
                </a:cubicBezTo>
                <a:cubicBezTo>
                  <a:pt x="85" y="262"/>
                  <a:pt x="91" y="268"/>
                  <a:pt x="98" y="268"/>
                </a:cubicBezTo>
                <a:cubicBezTo>
                  <a:pt x="98" y="282"/>
                  <a:pt x="98" y="282"/>
                  <a:pt x="98" y="282"/>
                </a:cubicBezTo>
                <a:cubicBezTo>
                  <a:pt x="27" y="282"/>
                  <a:pt x="27" y="282"/>
                  <a:pt x="27" y="282"/>
                </a:cubicBezTo>
                <a:cubicBezTo>
                  <a:pt x="27" y="267"/>
                  <a:pt x="27" y="267"/>
                  <a:pt x="27" y="267"/>
                </a:cubicBezTo>
                <a:cubicBezTo>
                  <a:pt x="27" y="257"/>
                  <a:pt x="41" y="251"/>
                  <a:pt x="61" y="247"/>
                </a:cubicBezTo>
                <a:cubicBezTo>
                  <a:pt x="26" y="233"/>
                  <a:pt x="0" y="198"/>
                  <a:pt x="0" y="157"/>
                </a:cubicBezTo>
                <a:cubicBezTo>
                  <a:pt x="0" y="108"/>
                  <a:pt x="36" y="68"/>
                  <a:pt x="82" y="61"/>
                </a:cubicBezTo>
                <a:lnTo>
                  <a:pt x="67" y="15"/>
                </a:lnTo>
                <a:close/>
              </a:path>
            </a:pathLst>
          </a:custGeom>
          <a:solidFill>
            <a:srgbClr val="C00000"/>
          </a:solidFill>
          <a:ln>
            <a:noFill/>
          </a:ln>
        </p:spPr>
        <p:txBody>
          <a:bodyPr vert="horz" wrap="square" lIns="91440" tIns="45720" rIns="91440" bIns="45720" numCol="1" anchor="t" anchorCtr="0" compatLnSpc="1"/>
          <a:lstStyle/>
          <a:p>
            <a:endParaRPr lang="id-ID"/>
          </a:p>
        </p:txBody>
      </p:sp>
      <p:sp>
        <p:nvSpPr>
          <p:cNvPr id="213" name="Freeform 82"/>
          <p:cNvSpPr>
            <a:spLocks noEditPoints="1"/>
          </p:cNvSpPr>
          <p:nvPr/>
        </p:nvSpPr>
        <p:spPr bwMode="auto">
          <a:xfrm>
            <a:off x="8204521" y="1671028"/>
            <a:ext cx="246063" cy="217488"/>
          </a:xfrm>
          <a:custGeom>
            <a:avLst/>
            <a:gdLst>
              <a:gd name="T0" fmla="*/ 103 w 113"/>
              <a:gd name="T1" fmla="*/ 31 h 100"/>
              <a:gd name="T2" fmla="*/ 57 w 113"/>
              <a:gd name="T3" fmla="*/ 0 h 100"/>
              <a:gd name="T4" fmla="*/ 57 w 113"/>
              <a:gd name="T5" fmla="*/ 9 h 100"/>
              <a:gd name="T6" fmla="*/ 95 w 113"/>
              <a:gd name="T7" fmla="*/ 35 h 100"/>
              <a:gd name="T8" fmla="*/ 72 w 113"/>
              <a:gd name="T9" fmla="*/ 88 h 100"/>
              <a:gd name="T10" fmla="*/ 57 w 113"/>
              <a:gd name="T11" fmla="*/ 91 h 100"/>
              <a:gd name="T12" fmla="*/ 57 w 113"/>
              <a:gd name="T13" fmla="*/ 100 h 100"/>
              <a:gd name="T14" fmla="*/ 75 w 113"/>
              <a:gd name="T15" fmla="*/ 96 h 100"/>
              <a:gd name="T16" fmla="*/ 103 w 113"/>
              <a:gd name="T17" fmla="*/ 31 h 100"/>
              <a:gd name="T18" fmla="*/ 57 w 113"/>
              <a:gd name="T19" fmla="*/ 0 h 100"/>
              <a:gd name="T20" fmla="*/ 38 w 113"/>
              <a:gd name="T21" fmla="*/ 4 h 100"/>
              <a:gd name="T22" fmla="*/ 11 w 113"/>
              <a:gd name="T23" fmla="*/ 68 h 100"/>
              <a:gd name="T24" fmla="*/ 57 w 113"/>
              <a:gd name="T25" fmla="*/ 100 h 100"/>
              <a:gd name="T26" fmla="*/ 57 w 113"/>
              <a:gd name="T27" fmla="*/ 91 h 100"/>
              <a:gd name="T28" fmla="*/ 19 w 113"/>
              <a:gd name="T29" fmla="*/ 65 h 100"/>
              <a:gd name="T30" fmla="*/ 19 w 113"/>
              <a:gd name="T31" fmla="*/ 65 h 100"/>
              <a:gd name="T32" fmla="*/ 42 w 113"/>
              <a:gd name="T33" fmla="*/ 12 h 100"/>
              <a:gd name="T34" fmla="*/ 57 w 113"/>
              <a:gd name="T35" fmla="*/ 9 h 100"/>
              <a:gd name="T36" fmla="*/ 57 w 113"/>
              <a:gd name="T3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3" h="100">
                <a:moveTo>
                  <a:pt x="103" y="31"/>
                </a:moveTo>
                <a:cubicBezTo>
                  <a:pt x="95" y="12"/>
                  <a:pt x="77" y="0"/>
                  <a:pt x="57" y="0"/>
                </a:cubicBezTo>
                <a:cubicBezTo>
                  <a:pt x="57" y="9"/>
                  <a:pt x="57" y="9"/>
                  <a:pt x="57" y="9"/>
                </a:cubicBezTo>
                <a:cubicBezTo>
                  <a:pt x="73" y="9"/>
                  <a:pt x="88" y="19"/>
                  <a:pt x="95" y="35"/>
                </a:cubicBezTo>
                <a:cubicBezTo>
                  <a:pt x="103" y="56"/>
                  <a:pt x="93" y="79"/>
                  <a:pt x="72" y="88"/>
                </a:cubicBezTo>
                <a:cubicBezTo>
                  <a:pt x="67" y="90"/>
                  <a:pt x="62" y="91"/>
                  <a:pt x="57" y="91"/>
                </a:cubicBezTo>
                <a:cubicBezTo>
                  <a:pt x="57" y="100"/>
                  <a:pt x="57" y="100"/>
                  <a:pt x="57" y="100"/>
                </a:cubicBezTo>
                <a:cubicBezTo>
                  <a:pt x="63" y="100"/>
                  <a:pt x="69" y="99"/>
                  <a:pt x="75" y="96"/>
                </a:cubicBezTo>
                <a:cubicBezTo>
                  <a:pt x="101" y="86"/>
                  <a:pt x="113" y="57"/>
                  <a:pt x="103" y="31"/>
                </a:cubicBezTo>
                <a:close/>
                <a:moveTo>
                  <a:pt x="57" y="0"/>
                </a:moveTo>
                <a:cubicBezTo>
                  <a:pt x="51" y="0"/>
                  <a:pt x="44" y="1"/>
                  <a:pt x="38" y="4"/>
                </a:cubicBezTo>
                <a:cubicBezTo>
                  <a:pt x="13" y="14"/>
                  <a:pt x="0" y="43"/>
                  <a:pt x="11" y="68"/>
                </a:cubicBezTo>
                <a:cubicBezTo>
                  <a:pt x="18" y="88"/>
                  <a:pt x="37" y="100"/>
                  <a:pt x="57" y="100"/>
                </a:cubicBezTo>
                <a:cubicBezTo>
                  <a:pt x="57" y="91"/>
                  <a:pt x="57" y="91"/>
                  <a:pt x="57" y="91"/>
                </a:cubicBezTo>
                <a:cubicBezTo>
                  <a:pt x="41" y="90"/>
                  <a:pt x="26" y="81"/>
                  <a:pt x="19" y="65"/>
                </a:cubicBezTo>
                <a:cubicBezTo>
                  <a:pt x="19" y="65"/>
                  <a:pt x="19" y="65"/>
                  <a:pt x="19" y="65"/>
                </a:cubicBezTo>
                <a:cubicBezTo>
                  <a:pt x="11" y="44"/>
                  <a:pt x="21" y="21"/>
                  <a:pt x="42" y="12"/>
                </a:cubicBezTo>
                <a:cubicBezTo>
                  <a:pt x="47" y="10"/>
                  <a:pt x="52" y="9"/>
                  <a:pt x="57" y="9"/>
                </a:cubicBezTo>
                <a:lnTo>
                  <a:pt x="57" y="0"/>
                </a:lnTo>
                <a:close/>
              </a:path>
            </a:pathLst>
          </a:custGeom>
          <a:solidFill>
            <a:srgbClr val="C00000"/>
          </a:solidFill>
          <a:ln>
            <a:noFill/>
          </a:ln>
        </p:spPr>
        <p:txBody>
          <a:bodyPr vert="horz" wrap="square" lIns="91440" tIns="45720" rIns="91440" bIns="45720" numCol="1" anchor="t" anchorCtr="0" compatLnSpc="1"/>
          <a:lstStyle/>
          <a:p>
            <a:endParaRPr lang="id-ID"/>
          </a:p>
        </p:txBody>
      </p:sp>
      <p:sp>
        <p:nvSpPr>
          <p:cNvPr id="214" name="Freeform 83"/>
          <p:cNvSpPr/>
          <p:nvPr/>
        </p:nvSpPr>
        <p:spPr bwMode="auto">
          <a:xfrm>
            <a:off x="8134671" y="1801203"/>
            <a:ext cx="107950" cy="68263"/>
          </a:xfrm>
          <a:custGeom>
            <a:avLst/>
            <a:gdLst>
              <a:gd name="T0" fmla="*/ 7 w 68"/>
              <a:gd name="T1" fmla="*/ 43 h 43"/>
              <a:gd name="T2" fmla="*/ 0 w 68"/>
              <a:gd name="T3" fmla="*/ 25 h 43"/>
              <a:gd name="T4" fmla="*/ 62 w 68"/>
              <a:gd name="T5" fmla="*/ 0 h 43"/>
              <a:gd name="T6" fmla="*/ 68 w 68"/>
              <a:gd name="T7" fmla="*/ 18 h 43"/>
              <a:gd name="T8" fmla="*/ 7 w 68"/>
              <a:gd name="T9" fmla="*/ 43 h 43"/>
            </a:gdLst>
            <a:ahLst/>
            <a:cxnLst>
              <a:cxn ang="0">
                <a:pos x="T0" y="T1"/>
              </a:cxn>
              <a:cxn ang="0">
                <a:pos x="T2" y="T3"/>
              </a:cxn>
              <a:cxn ang="0">
                <a:pos x="T4" y="T5"/>
              </a:cxn>
              <a:cxn ang="0">
                <a:pos x="T6" y="T7"/>
              </a:cxn>
              <a:cxn ang="0">
                <a:pos x="T8" y="T9"/>
              </a:cxn>
            </a:cxnLst>
            <a:rect l="0" t="0" r="r" b="b"/>
            <a:pathLst>
              <a:path w="68" h="43">
                <a:moveTo>
                  <a:pt x="7" y="43"/>
                </a:moveTo>
                <a:lnTo>
                  <a:pt x="0" y="25"/>
                </a:lnTo>
                <a:lnTo>
                  <a:pt x="62" y="0"/>
                </a:lnTo>
                <a:lnTo>
                  <a:pt x="68" y="18"/>
                </a:lnTo>
                <a:lnTo>
                  <a:pt x="7" y="43"/>
                </a:lnTo>
                <a:close/>
              </a:path>
            </a:pathLst>
          </a:custGeom>
          <a:solidFill>
            <a:srgbClr val="C00000"/>
          </a:solidFill>
          <a:ln>
            <a:noFill/>
          </a:ln>
        </p:spPr>
        <p:txBody>
          <a:bodyPr vert="horz" wrap="square" lIns="91440" tIns="45720" rIns="91440" bIns="45720" numCol="1" anchor="t" anchorCtr="0" compatLnSpc="1"/>
          <a:lstStyle/>
          <a:p>
            <a:endParaRPr lang="id-ID"/>
          </a:p>
        </p:txBody>
      </p:sp>
      <p:sp>
        <p:nvSpPr>
          <p:cNvPr id="215" name="Freeform 84"/>
          <p:cNvSpPr/>
          <p:nvPr/>
        </p:nvSpPr>
        <p:spPr bwMode="auto">
          <a:xfrm>
            <a:off x="8066409" y="1810728"/>
            <a:ext cx="146050" cy="88900"/>
          </a:xfrm>
          <a:custGeom>
            <a:avLst/>
            <a:gdLst>
              <a:gd name="T0" fmla="*/ 16 w 67"/>
              <a:gd name="T1" fmla="*/ 39 h 41"/>
              <a:gd name="T2" fmla="*/ 2 w 67"/>
              <a:gd name="T3" fmla="*/ 33 h 41"/>
              <a:gd name="T4" fmla="*/ 8 w 67"/>
              <a:gd name="T5" fmla="*/ 19 h 41"/>
              <a:gd name="T6" fmla="*/ 50 w 67"/>
              <a:gd name="T7" fmla="*/ 2 h 41"/>
              <a:gd name="T8" fmla="*/ 64 w 67"/>
              <a:gd name="T9" fmla="*/ 8 h 41"/>
              <a:gd name="T10" fmla="*/ 58 w 67"/>
              <a:gd name="T11" fmla="*/ 22 h 41"/>
              <a:gd name="T12" fmla="*/ 16 w 67"/>
              <a:gd name="T13" fmla="*/ 39 h 41"/>
            </a:gdLst>
            <a:ahLst/>
            <a:cxnLst>
              <a:cxn ang="0">
                <a:pos x="T0" y="T1"/>
              </a:cxn>
              <a:cxn ang="0">
                <a:pos x="T2" y="T3"/>
              </a:cxn>
              <a:cxn ang="0">
                <a:pos x="T4" y="T5"/>
              </a:cxn>
              <a:cxn ang="0">
                <a:pos x="T6" y="T7"/>
              </a:cxn>
              <a:cxn ang="0">
                <a:pos x="T8" y="T9"/>
              </a:cxn>
              <a:cxn ang="0">
                <a:pos x="T10" y="T11"/>
              </a:cxn>
              <a:cxn ang="0">
                <a:pos x="T12" y="T13"/>
              </a:cxn>
            </a:cxnLst>
            <a:rect l="0" t="0" r="r" b="b"/>
            <a:pathLst>
              <a:path w="67" h="41">
                <a:moveTo>
                  <a:pt x="16" y="39"/>
                </a:moveTo>
                <a:cubicBezTo>
                  <a:pt x="10" y="41"/>
                  <a:pt x="4" y="39"/>
                  <a:pt x="2" y="33"/>
                </a:cubicBezTo>
                <a:cubicBezTo>
                  <a:pt x="0" y="28"/>
                  <a:pt x="2" y="21"/>
                  <a:pt x="8" y="19"/>
                </a:cubicBezTo>
                <a:cubicBezTo>
                  <a:pt x="50" y="2"/>
                  <a:pt x="50" y="2"/>
                  <a:pt x="50" y="2"/>
                </a:cubicBezTo>
                <a:cubicBezTo>
                  <a:pt x="56" y="0"/>
                  <a:pt x="62" y="3"/>
                  <a:pt x="64" y="8"/>
                </a:cubicBezTo>
                <a:cubicBezTo>
                  <a:pt x="67" y="14"/>
                  <a:pt x="64" y="20"/>
                  <a:pt x="58" y="22"/>
                </a:cubicBezTo>
                <a:lnTo>
                  <a:pt x="16" y="39"/>
                </a:lnTo>
                <a:close/>
              </a:path>
            </a:pathLst>
          </a:custGeom>
          <a:solidFill>
            <a:srgbClr val="C00000"/>
          </a:solidFill>
          <a:ln>
            <a:noFill/>
          </a:ln>
        </p:spPr>
        <p:txBody>
          <a:bodyPr vert="horz" wrap="square" lIns="91440" tIns="45720" rIns="91440" bIns="45720" numCol="1" anchor="t" anchorCtr="0" compatLnSpc="1"/>
          <a:lstStyle/>
          <a:p>
            <a:endParaRPr lang="id-ID"/>
          </a:p>
        </p:txBody>
      </p:sp>
      <p:sp>
        <p:nvSpPr>
          <p:cNvPr id="216" name="Freeform 85"/>
          <p:cNvSpPr>
            <a:spLocks noEditPoints="1"/>
          </p:cNvSpPr>
          <p:nvPr/>
        </p:nvSpPr>
        <p:spPr bwMode="auto">
          <a:xfrm>
            <a:off x="7982271" y="2969603"/>
            <a:ext cx="446088" cy="158750"/>
          </a:xfrm>
          <a:custGeom>
            <a:avLst/>
            <a:gdLst>
              <a:gd name="T0" fmla="*/ 142 w 205"/>
              <a:gd name="T1" fmla="*/ 5 h 73"/>
              <a:gd name="T2" fmla="*/ 157 w 205"/>
              <a:gd name="T3" fmla="*/ 2 h 73"/>
              <a:gd name="T4" fmla="*/ 164 w 205"/>
              <a:gd name="T5" fmla="*/ 5 h 73"/>
              <a:gd name="T6" fmla="*/ 179 w 205"/>
              <a:gd name="T7" fmla="*/ 2 h 73"/>
              <a:gd name="T8" fmla="*/ 202 w 205"/>
              <a:gd name="T9" fmla="*/ 18 h 73"/>
              <a:gd name="T10" fmla="*/ 187 w 205"/>
              <a:gd name="T11" fmla="*/ 42 h 73"/>
              <a:gd name="T12" fmla="*/ 177 w 205"/>
              <a:gd name="T13" fmla="*/ 43 h 73"/>
              <a:gd name="T14" fmla="*/ 166 w 205"/>
              <a:gd name="T15" fmla="*/ 18 h 73"/>
              <a:gd name="T16" fmla="*/ 172 w 205"/>
              <a:gd name="T17" fmla="*/ 45 h 73"/>
              <a:gd name="T18" fmla="*/ 167 w 205"/>
              <a:gd name="T19" fmla="*/ 50 h 73"/>
              <a:gd name="T20" fmla="*/ 142 w 205"/>
              <a:gd name="T21" fmla="*/ 55 h 73"/>
              <a:gd name="T22" fmla="*/ 142 w 205"/>
              <a:gd name="T23" fmla="*/ 20 h 73"/>
              <a:gd name="T24" fmla="*/ 158 w 205"/>
              <a:gd name="T25" fmla="*/ 17 h 73"/>
              <a:gd name="T26" fmla="*/ 163 w 205"/>
              <a:gd name="T27" fmla="*/ 19 h 73"/>
              <a:gd name="T28" fmla="*/ 161 w 205"/>
              <a:gd name="T29" fmla="*/ 9 h 73"/>
              <a:gd name="T30" fmla="*/ 155 w 205"/>
              <a:gd name="T31" fmla="*/ 5 h 73"/>
              <a:gd name="T32" fmla="*/ 142 w 205"/>
              <a:gd name="T33" fmla="*/ 8 h 73"/>
              <a:gd name="T34" fmla="*/ 142 w 205"/>
              <a:gd name="T35" fmla="*/ 5 h 73"/>
              <a:gd name="T36" fmla="*/ 28 w 205"/>
              <a:gd name="T37" fmla="*/ 30 h 73"/>
              <a:gd name="T38" fmla="*/ 116 w 205"/>
              <a:gd name="T39" fmla="*/ 13 h 73"/>
              <a:gd name="T40" fmla="*/ 121 w 205"/>
              <a:gd name="T41" fmla="*/ 9 h 73"/>
              <a:gd name="T42" fmla="*/ 142 w 205"/>
              <a:gd name="T43" fmla="*/ 5 h 73"/>
              <a:gd name="T44" fmla="*/ 142 w 205"/>
              <a:gd name="T45" fmla="*/ 8 h 73"/>
              <a:gd name="T46" fmla="*/ 124 w 205"/>
              <a:gd name="T47" fmla="*/ 11 h 73"/>
              <a:gd name="T48" fmla="*/ 120 w 205"/>
              <a:gd name="T49" fmla="*/ 17 h 73"/>
              <a:gd name="T50" fmla="*/ 122 w 205"/>
              <a:gd name="T51" fmla="*/ 28 h 73"/>
              <a:gd name="T52" fmla="*/ 122 w 205"/>
              <a:gd name="T53" fmla="*/ 28 h 73"/>
              <a:gd name="T54" fmla="*/ 126 w 205"/>
              <a:gd name="T55" fmla="*/ 24 h 73"/>
              <a:gd name="T56" fmla="*/ 142 w 205"/>
              <a:gd name="T57" fmla="*/ 20 h 73"/>
              <a:gd name="T58" fmla="*/ 142 w 205"/>
              <a:gd name="T59" fmla="*/ 55 h 73"/>
              <a:gd name="T60" fmla="*/ 130 w 205"/>
              <a:gd name="T61" fmla="*/ 57 h 73"/>
              <a:gd name="T62" fmla="*/ 125 w 205"/>
              <a:gd name="T63" fmla="*/ 56 h 73"/>
              <a:gd name="T64" fmla="*/ 35 w 205"/>
              <a:gd name="T65" fmla="*/ 73 h 73"/>
              <a:gd name="T66" fmla="*/ 28 w 205"/>
              <a:gd name="T67" fmla="*/ 70 h 73"/>
              <a:gd name="T68" fmla="*/ 28 w 205"/>
              <a:gd name="T69" fmla="*/ 67 h 73"/>
              <a:gd name="T70" fmla="*/ 35 w 205"/>
              <a:gd name="T71" fmla="*/ 70 h 73"/>
              <a:gd name="T72" fmla="*/ 35 w 205"/>
              <a:gd name="T73" fmla="*/ 70 h 73"/>
              <a:gd name="T74" fmla="*/ 37 w 205"/>
              <a:gd name="T75" fmla="*/ 70 h 73"/>
              <a:gd name="T76" fmla="*/ 42 w 205"/>
              <a:gd name="T77" fmla="*/ 62 h 73"/>
              <a:gd name="T78" fmla="*/ 36 w 205"/>
              <a:gd name="T79" fmla="*/ 57 h 73"/>
              <a:gd name="T80" fmla="*/ 40 w 205"/>
              <a:gd name="T81" fmla="*/ 50 h 73"/>
              <a:gd name="T82" fmla="*/ 34 w 205"/>
              <a:gd name="T83" fmla="*/ 45 h 73"/>
              <a:gd name="T84" fmla="*/ 37 w 205"/>
              <a:gd name="T85" fmla="*/ 38 h 73"/>
              <a:gd name="T86" fmla="*/ 30 w 205"/>
              <a:gd name="T87" fmla="*/ 33 h 73"/>
              <a:gd name="T88" fmla="*/ 28 w 205"/>
              <a:gd name="T89" fmla="*/ 33 h 73"/>
              <a:gd name="T90" fmla="*/ 28 w 205"/>
              <a:gd name="T91" fmla="*/ 34 h 73"/>
              <a:gd name="T92" fmla="*/ 28 w 205"/>
              <a:gd name="T93" fmla="*/ 30 h 73"/>
              <a:gd name="T94" fmla="*/ 26 w 205"/>
              <a:gd name="T95" fmla="*/ 31 h 73"/>
              <a:gd name="T96" fmla="*/ 28 w 205"/>
              <a:gd name="T97" fmla="*/ 30 h 73"/>
              <a:gd name="T98" fmla="*/ 28 w 205"/>
              <a:gd name="T99" fmla="*/ 34 h 73"/>
              <a:gd name="T100" fmla="*/ 13 w 205"/>
              <a:gd name="T101" fmla="*/ 49 h 73"/>
              <a:gd name="T102" fmla="*/ 15 w 205"/>
              <a:gd name="T103" fmla="*/ 62 h 73"/>
              <a:gd name="T104" fmla="*/ 28 w 205"/>
              <a:gd name="T105" fmla="*/ 67 h 73"/>
              <a:gd name="T106" fmla="*/ 28 w 205"/>
              <a:gd name="T107" fmla="*/ 70 h 73"/>
              <a:gd name="T108" fmla="*/ 0 w 205"/>
              <a:gd name="T109" fmla="*/ 58 h 73"/>
              <a:gd name="T110" fmla="*/ 26 w 205"/>
              <a:gd name="T111" fmla="*/ 3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05" h="73">
                <a:moveTo>
                  <a:pt x="142" y="5"/>
                </a:moveTo>
                <a:cubicBezTo>
                  <a:pt x="157" y="2"/>
                  <a:pt x="157" y="2"/>
                  <a:pt x="157" y="2"/>
                </a:cubicBezTo>
                <a:cubicBezTo>
                  <a:pt x="160" y="1"/>
                  <a:pt x="163" y="3"/>
                  <a:pt x="164" y="5"/>
                </a:cubicBezTo>
                <a:cubicBezTo>
                  <a:pt x="179" y="2"/>
                  <a:pt x="179" y="2"/>
                  <a:pt x="179" y="2"/>
                </a:cubicBezTo>
                <a:cubicBezTo>
                  <a:pt x="190" y="0"/>
                  <a:pt x="200" y="7"/>
                  <a:pt x="202" y="18"/>
                </a:cubicBezTo>
                <a:cubicBezTo>
                  <a:pt x="205" y="29"/>
                  <a:pt x="197" y="39"/>
                  <a:pt x="187" y="42"/>
                </a:cubicBezTo>
                <a:cubicBezTo>
                  <a:pt x="177" y="43"/>
                  <a:pt x="177" y="43"/>
                  <a:pt x="177" y="43"/>
                </a:cubicBezTo>
                <a:cubicBezTo>
                  <a:pt x="166" y="18"/>
                  <a:pt x="166" y="18"/>
                  <a:pt x="166" y="18"/>
                </a:cubicBezTo>
                <a:cubicBezTo>
                  <a:pt x="172" y="45"/>
                  <a:pt x="172" y="45"/>
                  <a:pt x="172" y="45"/>
                </a:cubicBezTo>
                <a:cubicBezTo>
                  <a:pt x="172" y="47"/>
                  <a:pt x="170" y="50"/>
                  <a:pt x="167" y="50"/>
                </a:cubicBezTo>
                <a:cubicBezTo>
                  <a:pt x="142" y="55"/>
                  <a:pt x="142" y="55"/>
                  <a:pt x="142" y="55"/>
                </a:cubicBezTo>
                <a:cubicBezTo>
                  <a:pt x="142" y="20"/>
                  <a:pt x="142" y="20"/>
                  <a:pt x="142" y="20"/>
                </a:cubicBezTo>
                <a:cubicBezTo>
                  <a:pt x="158" y="17"/>
                  <a:pt x="158" y="17"/>
                  <a:pt x="158" y="17"/>
                </a:cubicBezTo>
                <a:cubicBezTo>
                  <a:pt x="160" y="17"/>
                  <a:pt x="162" y="18"/>
                  <a:pt x="163" y="19"/>
                </a:cubicBezTo>
                <a:cubicBezTo>
                  <a:pt x="161" y="9"/>
                  <a:pt x="161" y="9"/>
                  <a:pt x="161" y="9"/>
                </a:cubicBezTo>
                <a:cubicBezTo>
                  <a:pt x="161" y="6"/>
                  <a:pt x="158" y="5"/>
                  <a:pt x="155" y="5"/>
                </a:cubicBezTo>
                <a:cubicBezTo>
                  <a:pt x="142" y="8"/>
                  <a:pt x="142" y="8"/>
                  <a:pt x="142" y="8"/>
                </a:cubicBezTo>
                <a:lnTo>
                  <a:pt x="142" y="5"/>
                </a:lnTo>
                <a:close/>
                <a:moveTo>
                  <a:pt x="28" y="30"/>
                </a:moveTo>
                <a:cubicBezTo>
                  <a:pt x="116" y="13"/>
                  <a:pt x="116" y="13"/>
                  <a:pt x="116" y="13"/>
                </a:cubicBezTo>
                <a:cubicBezTo>
                  <a:pt x="117" y="11"/>
                  <a:pt x="119" y="9"/>
                  <a:pt x="121" y="9"/>
                </a:cubicBezTo>
                <a:cubicBezTo>
                  <a:pt x="142" y="5"/>
                  <a:pt x="142" y="5"/>
                  <a:pt x="142" y="5"/>
                </a:cubicBezTo>
                <a:cubicBezTo>
                  <a:pt x="142" y="8"/>
                  <a:pt x="142" y="8"/>
                  <a:pt x="142" y="8"/>
                </a:cubicBezTo>
                <a:cubicBezTo>
                  <a:pt x="124" y="11"/>
                  <a:pt x="124" y="11"/>
                  <a:pt x="124" y="11"/>
                </a:cubicBezTo>
                <a:cubicBezTo>
                  <a:pt x="121" y="12"/>
                  <a:pt x="119" y="15"/>
                  <a:pt x="120" y="17"/>
                </a:cubicBezTo>
                <a:cubicBezTo>
                  <a:pt x="122" y="28"/>
                  <a:pt x="122" y="28"/>
                  <a:pt x="122" y="28"/>
                </a:cubicBezTo>
                <a:cubicBezTo>
                  <a:pt x="122" y="28"/>
                  <a:pt x="122" y="28"/>
                  <a:pt x="122" y="28"/>
                </a:cubicBezTo>
                <a:cubicBezTo>
                  <a:pt x="122" y="26"/>
                  <a:pt x="124" y="24"/>
                  <a:pt x="126" y="24"/>
                </a:cubicBezTo>
                <a:cubicBezTo>
                  <a:pt x="142" y="20"/>
                  <a:pt x="142" y="20"/>
                  <a:pt x="142" y="20"/>
                </a:cubicBezTo>
                <a:cubicBezTo>
                  <a:pt x="142" y="55"/>
                  <a:pt x="142" y="55"/>
                  <a:pt x="142" y="55"/>
                </a:cubicBezTo>
                <a:cubicBezTo>
                  <a:pt x="130" y="57"/>
                  <a:pt x="130" y="57"/>
                  <a:pt x="130" y="57"/>
                </a:cubicBezTo>
                <a:cubicBezTo>
                  <a:pt x="128" y="58"/>
                  <a:pt x="126" y="57"/>
                  <a:pt x="125" y="56"/>
                </a:cubicBezTo>
                <a:cubicBezTo>
                  <a:pt x="35" y="73"/>
                  <a:pt x="35" y="73"/>
                  <a:pt x="35" y="73"/>
                </a:cubicBezTo>
                <a:cubicBezTo>
                  <a:pt x="28" y="70"/>
                  <a:pt x="28" y="70"/>
                  <a:pt x="28" y="70"/>
                </a:cubicBezTo>
                <a:cubicBezTo>
                  <a:pt x="28" y="67"/>
                  <a:pt x="28" y="67"/>
                  <a:pt x="28" y="67"/>
                </a:cubicBezTo>
                <a:cubicBezTo>
                  <a:pt x="35" y="70"/>
                  <a:pt x="35" y="70"/>
                  <a:pt x="35" y="70"/>
                </a:cubicBezTo>
                <a:cubicBezTo>
                  <a:pt x="35" y="70"/>
                  <a:pt x="35" y="70"/>
                  <a:pt x="35" y="70"/>
                </a:cubicBezTo>
                <a:cubicBezTo>
                  <a:pt x="37" y="70"/>
                  <a:pt x="37" y="70"/>
                  <a:pt x="37" y="70"/>
                </a:cubicBezTo>
                <a:cubicBezTo>
                  <a:pt x="41" y="69"/>
                  <a:pt x="43" y="66"/>
                  <a:pt x="42" y="62"/>
                </a:cubicBezTo>
                <a:cubicBezTo>
                  <a:pt x="42" y="59"/>
                  <a:pt x="39" y="57"/>
                  <a:pt x="36" y="57"/>
                </a:cubicBezTo>
                <a:cubicBezTo>
                  <a:pt x="39" y="56"/>
                  <a:pt x="40" y="53"/>
                  <a:pt x="40" y="50"/>
                </a:cubicBezTo>
                <a:cubicBezTo>
                  <a:pt x="39" y="47"/>
                  <a:pt x="37" y="45"/>
                  <a:pt x="34" y="45"/>
                </a:cubicBezTo>
                <a:cubicBezTo>
                  <a:pt x="36" y="44"/>
                  <a:pt x="38" y="41"/>
                  <a:pt x="37" y="38"/>
                </a:cubicBezTo>
                <a:cubicBezTo>
                  <a:pt x="37" y="34"/>
                  <a:pt x="33" y="32"/>
                  <a:pt x="30" y="33"/>
                </a:cubicBezTo>
                <a:cubicBezTo>
                  <a:pt x="28" y="33"/>
                  <a:pt x="28" y="33"/>
                  <a:pt x="28" y="33"/>
                </a:cubicBezTo>
                <a:cubicBezTo>
                  <a:pt x="28" y="34"/>
                  <a:pt x="28" y="34"/>
                  <a:pt x="28" y="34"/>
                </a:cubicBezTo>
                <a:lnTo>
                  <a:pt x="28" y="30"/>
                </a:lnTo>
                <a:close/>
                <a:moveTo>
                  <a:pt x="26" y="31"/>
                </a:moveTo>
                <a:cubicBezTo>
                  <a:pt x="28" y="30"/>
                  <a:pt x="28" y="30"/>
                  <a:pt x="28" y="30"/>
                </a:cubicBezTo>
                <a:cubicBezTo>
                  <a:pt x="28" y="34"/>
                  <a:pt x="28" y="34"/>
                  <a:pt x="28" y="34"/>
                </a:cubicBezTo>
                <a:cubicBezTo>
                  <a:pt x="13" y="49"/>
                  <a:pt x="13" y="49"/>
                  <a:pt x="13" y="49"/>
                </a:cubicBezTo>
                <a:cubicBezTo>
                  <a:pt x="15" y="62"/>
                  <a:pt x="15" y="62"/>
                  <a:pt x="15" y="62"/>
                </a:cubicBezTo>
                <a:cubicBezTo>
                  <a:pt x="28" y="67"/>
                  <a:pt x="28" y="67"/>
                  <a:pt x="28" y="67"/>
                </a:cubicBezTo>
                <a:cubicBezTo>
                  <a:pt x="28" y="70"/>
                  <a:pt x="28" y="70"/>
                  <a:pt x="28" y="70"/>
                </a:cubicBezTo>
                <a:cubicBezTo>
                  <a:pt x="0" y="58"/>
                  <a:pt x="0" y="58"/>
                  <a:pt x="0" y="58"/>
                </a:cubicBezTo>
                <a:lnTo>
                  <a:pt x="26" y="31"/>
                </a:lnTo>
                <a:close/>
              </a:path>
            </a:pathLst>
          </a:custGeom>
          <a:solidFill>
            <a:srgbClr val="C00000"/>
          </a:solidFill>
          <a:ln>
            <a:noFill/>
          </a:ln>
        </p:spPr>
        <p:txBody>
          <a:bodyPr vert="horz" wrap="square" lIns="91440" tIns="45720" rIns="91440" bIns="45720" numCol="1" anchor="t" anchorCtr="0" compatLnSpc="1"/>
          <a:lstStyle/>
          <a:p>
            <a:endParaRPr lang="id-ID"/>
          </a:p>
        </p:txBody>
      </p:sp>
      <p:sp>
        <p:nvSpPr>
          <p:cNvPr id="217" name="Freeform 86"/>
          <p:cNvSpPr/>
          <p:nvPr/>
        </p:nvSpPr>
        <p:spPr bwMode="auto">
          <a:xfrm>
            <a:off x="9830121" y="3379178"/>
            <a:ext cx="246063" cy="315913"/>
          </a:xfrm>
          <a:custGeom>
            <a:avLst/>
            <a:gdLst>
              <a:gd name="T0" fmla="*/ 113 w 113"/>
              <a:gd name="T1" fmla="*/ 25 h 145"/>
              <a:gd name="T2" fmla="*/ 108 w 113"/>
              <a:gd name="T3" fmla="*/ 22 h 145"/>
              <a:gd name="T4" fmla="*/ 42 w 113"/>
              <a:gd name="T5" fmla="*/ 128 h 145"/>
              <a:gd name="T6" fmla="*/ 19 w 113"/>
              <a:gd name="T7" fmla="*/ 132 h 145"/>
              <a:gd name="T8" fmla="*/ 12 w 113"/>
              <a:gd name="T9" fmla="*/ 109 h 145"/>
              <a:gd name="T10" fmla="*/ 78 w 113"/>
              <a:gd name="T11" fmla="*/ 3 h 145"/>
              <a:gd name="T12" fmla="*/ 73 w 113"/>
              <a:gd name="T13" fmla="*/ 0 h 145"/>
              <a:gd name="T14" fmla="*/ 6 w 113"/>
              <a:gd name="T15" fmla="*/ 107 h 145"/>
              <a:gd name="T16" fmla="*/ 15 w 113"/>
              <a:gd name="T17" fmla="*/ 138 h 145"/>
              <a:gd name="T18" fmla="*/ 47 w 113"/>
              <a:gd name="T19" fmla="*/ 132 h 145"/>
              <a:gd name="T20" fmla="*/ 113 w 113"/>
              <a:gd name="T21" fmla="*/ 2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3" h="145">
                <a:moveTo>
                  <a:pt x="113" y="25"/>
                </a:moveTo>
                <a:cubicBezTo>
                  <a:pt x="108" y="22"/>
                  <a:pt x="108" y="22"/>
                  <a:pt x="108" y="22"/>
                </a:cubicBezTo>
                <a:cubicBezTo>
                  <a:pt x="42" y="128"/>
                  <a:pt x="42" y="128"/>
                  <a:pt x="42" y="128"/>
                </a:cubicBezTo>
                <a:cubicBezTo>
                  <a:pt x="38" y="135"/>
                  <a:pt x="27" y="137"/>
                  <a:pt x="19" y="132"/>
                </a:cubicBezTo>
                <a:cubicBezTo>
                  <a:pt x="11" y="127"/>
                  <a:pt x="8" y="117"/>
                  <a:pt x="12" y="109"/>
                </a:cubicBezTo>
                <a:cubicBezTo>
                  <a:pt x="78" y="3"/>
                  <a:pt x="78" y="3"/>
                  <a:pt x="78" y="3"/>
                </a:cubicBezTo>
                <a:cubicBezTo>
                  <a:pt x="73" y="0"/>
                  <a:pt x="73" y="0"/>
                  <a:pt x="73" y="0"/>
                </a:cubicBezTo>
                <a:cubicBezTo>
                  <a:pt x="6" y="107"/>
                  <a:pt x="6" y="107"/>
                  <a:pt x="6" y="107"/>
                </a:cubicBezTo>
                <a:cubicBezTo>
                  <a:pt x="0" y="117"/>
                  <a:pt x="4" y="131"/>
                  <a:pt x="15" y="138"/>
                </a:cubicBezTo>
                <a:cubicBezTo>
                  <a:pt x="26" y="145"/>
                  <a:pt x="40" y="142"/>
                  <a:pt x="47" y="132"/>
                </a:cubicBezTo>
                <a:lnTo>
                  <a:pt x="113" y="25"/>
                </a:lnTo>
                <a:close/>
              </a:path>
            </a:pathLst>
          </a:custGeom>
          <a:solidFill>
            <a:srgbClr val="C00000"/>
          </a:solidFill>
          <a:ln>
            <a:noFill/>
          </a:ln>
        </p:spPr>
        <p:txBody>
          <a:bodyPr vert="horz" wrap="square" lIns="91440" tIns="45720" rIns="91440" bIns="45720" numCol="1" anchor="t" anchorCtr="0" compatLnSpc="1"/>
          <a:lstStyle/>
          <a:p>
            <a:endParaRPr lang="id-ID"/>
          </a:p>
        </p:txBody>
      </p:sp>
      <p:sp>
        <p:nvSpPr>
          <p:cNvPr id="218" name="Freeform 87"/>
          <p:cNvSpPr/>
          <p:nvPr/>
        </p:nvSpPr>
        <p:spPr bwMode="auto">
          <a:xfrm>
            <a:off x="9969821" y="3368065"/>
            <a:ext cx="119063" cy="82550"/>
          </a:xfrm>
          <a:custGeom>
            <a:avLst/>
            <a:gdLst>
              <a:gd name="T0" fmla="*/ 54 w 55"/>
              <a:gd name="T1" fmla="*/ 35 h 38"/>
              <a:gd name="T2" fmla="*/ 48 w 55"/>
              <a:gd name="T3" fmla="*/ 37 h 38"/>
              <a:gd name="T4" fmla="*/ 3 w 55"/>
              <a:gd name="T5" fmla="*/ 9 h 38"/>
              <a:gd name="T6" fmla="*/ 2 w 55"/>
              <a:gd name="T7" fmla="*/ 3 h 38"/>
              <a:gd name="T8" fmla="*/ 8 w 55"/>
              <a:gd name="T9" fmla="*/ 1 h 38"/>
              <a:gd name="T10" fmla="*/ 53 w 55"/>
              <a:gd name="T11" fmla="*/ 29 h 38"/>
              <a:gd name="T12" fmla="*/ 54 w 55"/>
              <a:gd name="T13" fmla="*/ 35 h 38"/>
            </a:gdLst>
            <a:ahLst/>
            <a:cxnLst>
              <a:cxn ang="0">
                <a:pos x="T0" y="T1"/>
              </a:cxn>
              <a:cxn ang="0">
                <a:pos x="T2" y="T3"/>
              </a:cxn>
              <a:cxn ang="0">
                <a:pos x="T4" y="T5"/>
              </a:cxn>
              <a:cxn ang="0">
                <a:pos x="T6" y="T7"/>
              </a:cxn>
              <a:cxn ang="0">
                <a:pos x="T8" y="T9"/>
              </a:cxn>
              <a:cxn ang="0">
                <a:pos x="T10" y="T11"/>
              </a:cxn>
              <a:cxn ang="0">
                <a:pos x="T12" y="T13"/>
              </a:cxn>
            </a:cxnLst>
            <a:rect l="0" t="0" r="r" b="b"/>
            <a:pathLst>
              <a:path w="55" h="38">
                <a:moveTo>
                  <a:pt x="54" y="35"/>
                </a:moveTo>
                <a:cubicBezTo>
                  <a:pt x="53" y="37"/>
                  <a:pt x="50" y="38"/>
                  <a:pt x="48" y="37"/>
                </a:cubicBezTo>
                <a:cubicBezTo>
                  <a:pt x="3" y="9"/>
                  <a:pt x="3" y="9"/>
                  <a:pt x="3" y="9"/>
                </a:cubicBezTo>
                <a:cubicBezTo>
                  <a:pt x="1" y="7"/>
                  <a:pt x="0" y="5"/>
                  <a:pt x="2" y="3"/>
                </a:cubicBezTo>
                <a:cubicBezTo>
                  <a:pt x="3" y="1"/>
                  <a:pt x="6" y="0"/>
                  <a:pt x="8" y="1"/>
                </a:cubicBezTo>
                <a:cubicBezTo>
                  <a:pt x="53" y="29"/>
                  <a:pt x="53" y="29"/>
                  <a:pt x="53" y="29"/>
                </a:cubicBezTo>
                <a:cubicBezTo>
                  <a:pt x="55" y="31"/>
                  <a:pt x="55" y="33"/>
                  <a:pt x="54" y="35"/>
                </a:cubicBezTo>
                <a:close/>
              </a:path>
            </a:pathLst>
          </a:custGeom>
          <a:solidFill>
            <a:srgbClr val="C00000"/>
          </a:solidFill>
          <a:ln>
            <a:noFill/>
          </a:ln>
        </p:spPr>
        <p:txBody>
          <a:bodyPr vert="horz" wrap="square" lIns="91440" tIns="45720" rIns="91440" bIns="45720" numCol="1" anchor="t" anchorCtr="0" compatLnSpc="1"/>
          <a:lstStyle/>
          <a:p>
            <a:endParaRPr lang="id-ID"/>
          </a:p>
        </p:txBody>
      </p:sp>
      <p:sp>
        <p:nvSpPr>
          <p:cNvPr id="219" name="Freeform 88"/>
          <p:cNvSpPr/>
          <p:nvPr/>
        </p:nvSpPr>
        <p:spPr bwMode="auto">
          <a:xfrm>
            <a:off x="9877746" y="3433153"/>
            <a:ext cx="163513" cy="227013"/>
          </a:xfrm>
          <a:custGeom>
            <a:avLst/>
            <a:gdLst>
              <a:gd name="T0" fmla="*/ 75 w 75"/>
              <a:gd name="T1" fmla="*/ 4 h 104"/>
              <a:gd name="T2" fmla="*/ 69 w 75"/>
              <a:gd name="T3" fmla="*/ 0 h 104"/>
              <a:gd name="T4" fmla="*/ 10 w 75"/>
              <a:gd name="T5" fmla="*/ 95 h 104"/>
              <a:gd name="T6" fmla="*/ 0 w 75"/>
              <a:gd name="T7" fmla="*/ 100 h 104"/>
              <a:gd name="T8" fmla="*/ 1 w 75"/>
              <a:gd name="T9" fmla="*/ 101 h 104"/>
              <a:gd name="T10" fmla="*/ 17 w 75"/>
              <a:gd name="T11" fmla="*/ 98 h 104"/>
              <a:gd name="T12" fmla="*/ 75 w 75"/>
              <a:gd name="T13" fmla="*/ 4 h 104"/>
            </a:gdLst>
            <a:ahLst/>
            <a:cxnLst>
              <a:cxn ang="0">
                <a:pos x="T0" y="T1"/>
              </a:cxn>
              <a:cxn ang="0">
                <a:pos x="T2" y="T3"/>
              </a:cxn>
              <a:cxn ang="0">
                <a:pos x="T4" y="T5"/>
              </a:cxn>
              <a:cxn ang="0">
                <a:pos x="T6" y="T7"/>
              </a:cxn>
              <a:cxn ang="0">
                <a:pos x="T8" y="T9"/>
              </a:cxn>
              <a:cxn ang="0">
                <a:pos x="T10" y="T11"/>
              </a:cxn>
              <a:cxn ang="0">
                <a:pos x="T12" y="T13"/>
              </a:cxn>
            </a:cxnLst>
            <a:rect l="0" t="0" r="r" b="b"/>
            <a:pathLst>
              <a:path w="75" h="104">
                <a:moveTo>
                  <a:pt x="75" y="4"/>
                </a:moveTo>
                <a:cubicBezTo>
                  <a:pt x="69" y="0"/>
                  <a:pt x="69" y="0"/>
                  <a:pt x="69" y="0"/>
                </a:cubicBezTo>
                <a:cubicBezTo>
                  <a:pt x="10" y="95"/>
                  <a:pt x="10" y="95"/>
                  <a:pt x="10" y="95"/>
                </a:cubicBezTo>
                <a:cubicBezTo>
                  <a:pt x="8" y="98"/>
                  <a:pt x="4" y="100"/>
                  <a:pt x="0" y="100"/>
                </a:cubicBezTo>
                <a:cubicBezTo>
                  <a:pt x="0" y="100"/>
                  <a:pt x="1" y="100"/>
                  <a:pt x="1" y="101"/>
                </a:cubicBezTo>
                <a:cubicBezTo>
                  <a:pt x="7" y="104"/>
                  <a:pt x="14" y="103"/>
                  <a:pt x="17" y="98"/>
                </a:cubicBezTo>
                <a:lnTo>
                  <a:pt x="75" y="4"/>
                </a:lnTo>
                <a:close/>
              </a:path>
            </a:pathLst>
          </a:custGeom>
          <a:solidFill>
            <a:srgbClr val="C00000"/>
          </a:solidFill>
          <a:ln>
            <a:noFill/>
          </a:ln>
        </p:spPr>
        <p:txBody>
          <a:bodyPr vert="horz" wrap="square" lIns="91440" tIns="45720" rIns="91440" bIns="45720" numCol="1" anchor="t" anchorCtr="0" compatLnSpc="1"/>
          <a:lstStyle/>
          <a:p>
            <a:endParaRPr lang="id-ID"/>
          </a:p>
        </p:txBody>
      </p:sp>
      <p:sp>
        <p:nvSpPr>
          <p:cNvPr id="220" name="Freeform 89"/>
          <p:cNvSpPr>
            <a:spLocks noEditPoints="1"/>
          </p:cNvSpPr>
          <p:nvPr/>
        </p:nvSpPr>
        <p:spPr bwMode="auto">
          <a:xfrm>
            <a:off x="9496746" y="2140928"/>
            <a:ext cx="222250" cy="161925"/>
          </a:xfrm>
          <a:custGeom>
            <a:avLst/>
            <a:gdLst>
              <a:gd name="T0" fmla="*/ 84 w 102"/>
              <a:gd name="T1" fmla="*/ 71 h 74"/>
              <a:gd name="T2" fmla="*/ 79 w 102"/>
              <a:gd name="T3" fmla="*/ 69 h 74"/>
              <a:gd name="T4" fmla="*/ 79 w 102"/>
              <a:gd name="T5" fmla="*/ 69 h 74"/>
              <a:gd name="T6" fmla="*/ 79 w 102"/>
              <a:gd name="T7" fmla="*/ 52 h 74"/>
              <a:gd name="T8" fmla="*/ 86 w 102"/>
              <a:gd name="T9" fmla="*/ 49 h 74"/>
              <a:gd name="T10" fmla="*/ 90 w 102"/>
              <a:gd name="T11" fmla="*/ 38 h 74"/>
              <a:gd name="T12" fmla="*/ 79 w 102"/>
              <a:gd name="T13" fmla="*/ 31 h 74"/>
              <a:gd name="T14" fmla="*/ 85 w 102"/>
              <a:gd name="T15" fmla="*/ 20 h 74"/>
              <a:gd name="T16" fmla="*/ 79 w 102"/>
              <a:gd name="T17" fmla="*/ 16 h 74"/>
              <a:gd name="T18" fmla="*/ 72 w 102"/>
              <a:gd name="T19" fmla="*/ 3 h 74"/>
              <a:gd name="T20" fmla="*/ 79 w 102"/>
              <a:gd name="T21" fmla="*/ 16 h 74"/>
              <a:gd name="T22" fmla="*/ 72 w 102"/>
              <a:gd name="T23" fmla="*/ 21 h 74"/>
              <a:gd name="T24" fmla="*/ 72 w 102"/>
              <a:gd name="T25" fmla="*/ 9 h 74"/>
              <a:gd name="T26" fmla="*/ 79 w 102"/>
              <a:gd name="T27" fmla="*/ 73 h 74"/>
              <a:gd name="T28" fmla="*/ 72 w 102"/>
              <a:gd name="T29" fmla="*/ 69 h 74"/>
              <a:gd name="T30" fmla="*/ 79 w 102"/>
              <a:gd name="T31" fmla="*/ 73 h 74"/>
              <a:gd name="T32" fmla="*/ 79 w 102"/>
              <a:gd name="T33" fmla="*/ 34 h 74"/>
              <a:gd name="T34" fmla="*/ 75 w 102"/>
              <a:gd name="T35" fmla="*/ 45 h 74"/>
              <a:gd name="T36" fmla="*/ 79 w 102"/>
              <a:gd name="T37" fmla="*/ 52 h 74"/>
              <a:gd name="T38" fmla="*/ 72 w 102"/>
              <a:gd name="T39" fmla="*/ 25 h 74"/>
              <a:gd name="T40" fmla="*/ 79 w 102"/>
              <a:gd name="T41" fmla="*/ 31 h 74"/>
              <a:gd name="T42" fmla="*/ 72 w 102"/>
              <a:gd name="T43" fmla="*/ 3 h 74"/>
              <a:gd name="T44" fmla="*/ 71 w 102"/>
              <a:gd name="T45" fmla="*/ 8 h 74"/>
              <a:gd name="T46" fmla="*/ 66 w 102"/>
              <a:gd name="T47" fmla="*/ 2 h 74"/>
              <a:gd name="T48" fmla="*/ 66 w 102"/>
              <a:gd name="T49" fmla="*/ 73 h 74"/>
              <a:gd name="T50" fmla="*/ 67 w 102"/>
              <a:gd name="T51" fmla="*/ 65 h 74"/>
              <a:gd name="T52" fmla="*/ 72 w 102"/>
              <a:gd name="T53" fmla="*/ 74 h 74"/>
              <a:gd name="T54" fmla="*/ 72 w 102"/>
              <a:gd name="T55" fmla="*/ 21 h 74"/>
              <a:gd name="T56" fmla="*/ 72 w 102"/>
              <a:gd name="T57" fmla="*/ 52 h 74"/>
              <a:gd name="T58" fmla="*/ 66 w 102"/>
              <a:gd name="T59" fmla="*/ 57 h 74"/>
              <a:gd name="T60" fmla="*/ 69 w 102"/>
              <a:gd name="T61" fmla="*/ 16 h 74"/>
              <a:gd name="T62" fmla="*/ 22 w 102"/>
              <a:gd name="T63" fmla="*/ 10 h 74"/>
              <a:gd name="T64" fmla="*/ 66 w 102"/>
              <a:gd name="T65" fmla="*/ 5 h 74"/>
              <a:gd name="T66" fmla="*/ 64 w 102"/>
              <a:gd name="T67" fmla="*/ 6 h 74"/>
              <a:gd name="T68" fmla="*/ 66 w 102"/>
              <a:gd name="T69" fmla="*/ 16 h 74"/>
              <a:gd name="T70" fmla="*/ 66 w 102"/>
              <a:gd name="T71" fmla="*/ 64 h 74"/>
              <a:gd name="T72" fmla="*/ 37 w 102"/>
              <a:gd name="T73" fmla="*/ 57 h 74"/>
              <a:gd name="T74" fmla="*/ 22 w 102"/>
              <a:gd name="T75" fmla="*/ 49 h 74"/>
              <a:gd name="T76" fmla="*/ 27 w 102"/>
              <a:gd name="T77" fmla="*/ 48 h 74"/>
              <a:gd name="T78" fmla="*/ 22 w 102"/>
              <a:gd name="T79" fmla="*/ 27 h 74"/>
              <a:gd name="T80" fmla="*/ 2 w 102"/>
              <a:gd name="T81" fmla="*/ 41 h 74"/>
              <a:gd name="T82" fmla="*/ 22 w 102"/>
              <a:gd name="T83" fmla="*/ 10 h 74"/>
              <a:gd name="T84" fmla="*/ 17 w 102"/>
              <a:gd name="T85" fmla="*/ 28 h 74"/>
              <a:gd name="T86" fmla="*/ 22 w 102"/>
              <a:gd name="T87" fmla="*/ 49 h 74"/>
              <a:gd name="T88" fmla="*/ 2 w 102"/>
              <a:gd name="T89" fmla="*/ 4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2" h="74">
                <a:moveTo>
                  <a:pt x="79" y="7"/>
                </a:moveTo>
                <a:cubicBezTo>
                  <a:pt x="102" y="22"/>
                  <a:pt x="98" y="62"/>
                  <a:pt x="84" y="71"/>
                </a:cubicBezTo>
                <a:cubicBezTo>
                  <a:pt x="82" y="72"/>
                  <a:pt x="80" y="73"/>
                  <a:pt x="79" y="73"/>
                </a:cubicBezTo>
                <a:cubicBezTo>
                  <a:pt x="79" y="69"/>
                  <a:pt x="79" y="69"/>
                  <a:pt x="79" y="69"/>
                </a:cubicBezTo>
                <a:cubicBezTo>
                  <a:pt x="79" y="69"/>
                  <a:pt x="79" y="69"/>
                  <a:pt x="79" y="69"/>
                </a:cubicBezTo>
                <a:cubicBezTo>
                  <a:pt x="79" y="69"/>
                  <a:pt x="79" y="69"/>
                  <a:pt x="79" y="69"/>
                </a:cubicBezTo>
                <a:cubicBezTo>
                  <a:pt x="83" y="67"/>
                  <a:pt x="85" y="61"/>
                  <a:pt x="83" y="57"/>
                </a:cubicBezTo>
                <a:cubicBezTo>
                  <a:pt x="82" y="55"/>
                  <a:pt x="80" y="53"/>
                  <a:pt x="79" y="52"/>
                </a:cubicBezTo>
                <a:cubicBezTo>
                  <a:pt x="79" y="49"/>
                  <a:pt x="79" y="49"/>
                  <a:pt x="79" y="49"/>
                </a:cubicBezTo>
                <a:cubicBezTo>
                  <a:pt x="81" y="50"/>
                  <a:pt x="84" y="50"/>
                  <a:pt x="86" y="49"/>
                </a:cubicBezTo>
                <a:cubicBezTo>
                  <a:pt x="86" y="49"/>
                  <a:pt x="86" y="49"/>
                  <a:pt x="86" y="49"/>
                </a:cubicBezTo>
                <a:cubicBezTo>
                  <a:pt x="90" y="47"/>
                  <a:pt x="92" y="42"/>
                  <a:pt x="90" y="38"/>
                </a:cubicBezTo>
                <a:cubicBezTo>
                  <a:pt x="88" y="34"/>
                  <a:pt x="83" y="32"/>
                  <a:pt x="79" y="34"/>
                </a:cubicBezTo>
                <a:cubicBezTo>
                  <a:pt x="79" y="31"/>
                  <a:pt x="79" y="31"/>
                  <a:pt x="79" y="31"/>
                </a:cubicBezTo>
                <a:cubicBezTo>
                  <a:pt x="80" y="31"/>
                  <a:pt x="81" y="30"/>
                  <a:pt x="82" y="30"/>
                </a:cubicBezTo>
                <a:cubicBezTo>
                  <a:pt x="86" y="28"/>
                  <a:pt x="87" y="24"/>
                  <a:pt x="85" y="20"/>
                </a:cubicBezTo>
                <a:cubicBezTo>
                  <a:pt x="85" y="20"/>
                  <a:pt x="85" y="20"/>
                  <a:pt x="85" y="20"/>
                </a:cubicBezTo>
                <a:cubicBezTo>
                  <a:pt x="84" y="17"/>
                  <a:pt x="81" y="16"/>
                  <a:pt x="79" y="16"/>
                </a:cubicBezTo>
                <a:lnTo>
                  <a:pt x="79" y="7"/>
                </a:lnTo>
                <a:close/>
                <a:moveTo>
                  <a:pt x="72" y="3"/>
                </a:moveTo>
                <a:cubicBezTo>
                  <a:pt x="74" y="4"/>
                  <a:pt x="76" y="5"/>
                  <a:pt x="79" y="7"/>
                </a:cubicBezTo>
                <a:cubicBezTo>
                  <a:pt x="79" y="16"/>
                  <a:pt x="79" y="16"/>
                  <a:pt x="79" y="16"/>
                </a:cubicBezTo>
                <a:cubicBezTo>
                  <a:pt x="77" y="16"/>
                  <a:pt x="76" y="16"/>
                  <a:pt x="75" y="17"/>
                </a:cubicBezTo>
                <a:cubicBezTo>
                  <a:pt x="73" y="17"/>
                  <a:pt x="72" y="19"/>
                  <a:pt x="72" y="21"/>
                </a:cubicBezTo>
                <a:cubicBezTo>
                  <a:pt x="72" y="13"/>
                  <a:pt x="72" y="13"/>
                  <a:pt x="72" y="13"/>
                </a:cubicBezTo>
                <a:cubicBezTo>
                  <a:pt x="72" y="12"/>
                  <a:pt x="72" y="10"/>
                  <a:pt x="72" y="9"/>
                </a:cubicBezTo>
                <a:cubicBezTo>
                  <a:pt x="72" y="3"/>
                  <a:pt x="72" y="3"/>
                  <a:pt x="72" y="3"/>
                </a:cubicBezTo>
                <a:close/>
                <a:moveTo>
                  <a:pt x="79" y="73"/>
                </a:moveTo>
                <a:cubicBezTo>
                  <a:pt x="76" y="74"/>
                  <a:pt x="74" y="74"/>
                  <a:pt x="72" y="74"/>
                </a:cubicBezTo>
                <a:cubicBezTo>
                  <a:pt x="72" y="69"/>
                  <a:pt x="72" y="69"/>
                  <a:pt x="72" y="69"/>
                </a:cubicBezTo>
                <a:cubicBezTo>
                  <a:pt x="74" y="70"/>
                  <a:pt x="76" y="70"/>
                  <a:pt x="79" y="69"/>
                </a:cubicBezTo>
                <a:cubicBezTo>
                  <a:pt x="79" y="73"/>
                  <a:pt x="79" y="73"/>
                  <a:pt x="79" y="73"/>
                </a:cubicBezTo>
                <a:close/>
                <a:moveTo>
                  <a:pt x="79" y="31"/>
                </a:moveTo>
                <a:cubicBezTo>
                  <a:pt x="79" y="34"/>
                  <a:pt x="79" y="34"/>
                  <a:pt x="79" y="34"/>
                </a:cubicBezTo>
                <a:cubicBezTo>
                  <a:pt x="78" y="34"/>
                  <a:pt x="78" y="34"/>
                  <a:pt x="78" y="34"/>
                </a:cubicBezTo>
                <a:cubicBezTo>
                  <a:pt x="74" y="36"/>
                  <a:pt x="73" y="41"/>
                  <a:pt x="75" y="45"/>
                </a:cubicBezTo>
                <a:cubicBezTo>
                  <a:pt x="76" y="47"/>
                  <a:pt x="77" y="48"/>
                  <a:pt x="79" y="49"/>
                </a:cubicBezTo>
                <a:cubicBezTo>
                  <a:pt x="79" y="52"/>
                  <a:pt x="79" y="52"/>
                  <a:pt x="79" y="52"/>
                </a:cubicBezTo>
                <a:cubicBezTo>
                  <a:pt x="76" y="51"/>
                  <a:pt x="74" y="51"/>
                  <a:pt x="72" y="52"/>
                </a:cubicBezTo>
                <a:cubicBezTo>
                  <a:pt x="72" y="25"/>
                  <a:pt x="72" y="25"/>
                  <a:pt x="72" y="25"/>
                </a:cubicBezTo>
                <a:cubicBezTo>
                  <a:pt x="72" y="26"/>
                  <a:pt x="72" y="26"/>
                  <a:pt x="72" y="26"/>
                </a:cubicBezTo>
                <a:cubicBezTo>
                  <a:pt x="73" y="29"/>
                  <a:pt x="76" y="31"/>
                  <a:pt x="79" y="31"/>
                </a:cubicBezTo>
                <a:close/>
                <a:moveTo>
                  <a:pt x="66" y="2"/>
                </a:moveTo>
                <a:cubicBezTo>
                  <a:pt x="68" y="2"/>
                  <a:pt x="70" y="3"/>
                  <a:pt x="72" y="3"/>
                </a:cubicBezTo>
                <a:cubicBezTo>
                  <a:pt x="72" y="9"/>
                  <a:pt x="72" y="9"/>
                  <a:pt x="72" y="9"/>
                </a:cubicBezTo>
                <a:cubicBezTo>
                  <a:pt x="71" y="9"/>
                  <a:pt x="71" y="9"/>
                  <a:pt x="71" y="8"/>
                </a:cubicBezTo>
                <a:cubicBezTo>
                  <a:pt x="70" y="7"/>
                  <a:pt x="68" y="5"/>
                  <a:pt x="66" y="5"/>
                </a:cubicBezTo>
                <a:cubicBezTo>
                  <a:pt x="66" y="2"/>
                  <a:pt x="66" y="2"/>
                  <a:pt x="66" y="2"/>
                </a:cubicBezTo>
                <a:close/>
                <a:moveTo>
                  <a:pt x="72" y="74"/>
                </a:moveTo>
                <a:cubicBezTo>
                  <a:pt x="70" y="74"/>
                  <a:pt x="68" y="73"/>
                  <a:pt x="66" y="73"/>
                </a:cubicBezTo>
                <a:cubicBezTo>
                  <a:pt x="66" y="64"/>
                  <a:pt x="66" y="64"/>
                  <a:pt x="66" y="64"/>
                </a:cubicBezTo>
                <a:cubicBezTo>
                  <a:pt x="66" y="64"/>
                  <a:pt x="67" y="64"/>
                  <a:pt x="67" y="65"/>
                </a:cubicBezTo>
                <a:cubicBezTo>
                  <a:pt x="68" y="67"/>
                  <a:pt x="70" y="68"/>
                  <a:pt x="72" y="69"/>
                </a:cubicBezTo>
                <a:cubicBezTo>
                  <a:pt x="72" y="74"/>
                  <a:pt x="72" y="74"/>
                  <a:pt x="72" y="74"/>
                </a:cubicBezTo>
                <a:close/>
                <a:moveTo>
                  <a:pt x="72" y="13"/>
                </a:moveTo>
                <a:cubicBezTo>
                  <a:pt x="72" y="21"/>
                  <a:pt x="72" y="21"/>
                  <a:pt x="72" y="21"/>
                </a:cubicBezTo>
                <a:cubicBezTo>
                  <a:pt x="71" y="22"/>
                  <a:pt x="71" y="24"/>
                  <a:pt x="72" y="25"/>
                </a:cubicBezTo>
                <a:cubicBezTo>
                  <a:pt x="72" y="52"/>
                  <a:pt x="72" y="52"/>
                  <a:pt x="72" y="52"/>
                </a:cubicBezTo>
                <a:cubicBezTo>
                  <a:pt x="71" y="52"/>
                  <a:pt x="71" y="52"/>
                  <a:pt x="71" y="52"/>
                </a:cubicBezTo>
                <a:cubicBezTo>
                  <a:pt x="69" y="54"/>
                  <a:pt x="67" y="55"/>
                  <a:pt x="66" y="57"/>
                </a:cubicBezTo>
                <a:cubicBezTo>
                  <a:pt x="66" y="16"/>
                  <a:pt x="66" y="16"/>
                  <a:pt x="66" y="16"/>
                </a:cubicBezTo>
                <a:cubicBezTo>
                  <a:pt x="67" y="16"/>
                  <a:pt x="68" y="16"/>
                  <a:pt x="69" y="16"/>
                </a:cubicBezTo>
                <a:cubicBezTo>
                  <a:pt x="70" y="15"/>
                  <a:pt x="71" y="14"/>
                  <a:pt x="72" y="13"/>
                </a:cubicBezTo>
                <a:close/>
                <a:moveTo>
                  <a:pt x="22" y="10"/>
                </a:moveTo>
                <a:cubicBezTo>
                  <a:pt x="41" y="2"/>
                  <a:pt x="55" y="0"/>
                  <a:pt x="66" y="2"/>
                </a:cubicBezTo>
                <a:cubicBezTo>
                  <a:pt x="66" y="5"/>
                  <a:pt x="66" y="5"/>
                  <a:pt x="66" y="5"/>
                </a:cubicBezTo>
                <a:cubicBezTo>
                  <a:pt x="65" y="5"/>
                  <a:pt x="65" y="6"/>
                  <a:pt x="64" y="6"/>
                </a:cubicBezTo>
                <a:cubicBezTo>
                  <a:pt x="64" y="6"/>
                  <a:pt x="64" y="6"/>
                  <a:pt x="64" y="6"/>
                </a:cubicBezTo>
                <a:cubicBezTo>
                  <a:pt x="61" y="7"/>
                  <a:pt x="60" y="11"/>
                  <a:pt x="61" y="13"/>
                </a:cubicBezTo>
                <a:cubicBezTo>
                  <a:pt x="62" y="15"/>
                  <a:pt x="64" y="16"/>
                  <a:pt x="66" y="16"/>
                </a:cubicBezTo>
                <a:cubicBezTo>
                  <a:pt x="66" y="57"/>
                  <a:pt x="66" y="57"/>
                  <a:pt x="66" y="57"/>
                </a:cubicBezTo>
                <a:cubicBezTo>
                  <a:pt x="66" y="59"/>
                  <a:pt x="66" y="62"/>
                  <a:pt x="66" y="64"/>
                </a:cubicBezTo>
                <a:cubicBezTo>
                  <a:pt x="66" y="73"/>
                  <a:pt x="66" y="73"/>
                  <a:pt x="66" y="73"/>
                </a:cubicBezTo>
                <a:cubicBezTo>
                  <a:pt x="56" y="68"/>
                  <a:pt x="48" y="56"/>
                  <a:pt x="37" y="57"/>
                </a:cubicBezTo>
                <a:cubicBezTo>
                  <a:pt x="32" y="57"/>
                  <a:pt x="27" y="58"/>
                  <a:pt x="22" y="57"/>
                </a:cubicBezTo>
                <a:cubicBezTo>
                  <a:pt x="22" y="49"/>
                  <a:pt x="22" y="49"/>
                  <a:pt x="22" y="49"/>
                </a:cubicBezTo>
                <a:cubicBezTo>
                  <a:pt x="24" y="49"/>
                  <a:pt x="25" y="48"/>
                  <a:pt x="27" y="48"/>
                </a:cubicBezTo>
                <a:cubicBezTo>
                  <a:pt x="27" y="48"/>
                  <a:pt x="27" y="48"/>
                  <a:pt x="27" y="48"/>
                </a:cubicBezTo>
                <a:cubicBezTo>
                  <a:pt x="32" y="45"/>
                  <a:pt x="34" y="38"/>
                  <a:pt x="32" y="33"/>
                </a:cubicBezTo>
                <a:cubicBezTo>
                  <a:pt x="30" y="29"/>
                  <a:pt x="26" y="27"/>
                  <a:pt x="22" y="27"/>
                </a:cubicBezTo>
                <a:lnTo>
                  <a:pt x="22" y="10"/>
                </a:lnTo>
                <a:close/>
                <a:moveTo>
                  <a:pt x="2" y="41"/>
                </a:moveTo>
                <a:cubicBezTo>
                  <a:pt x="0" y="23"/>
                  <a:pt x="18" y="12"/>
                  <a:pt x="18" y="12"/>
                </a:cubicBezTo>
                <a:cubicBezTo>
                  <a:pt x="20" y="12"/>
                  <a:pt x="21" y="11"/>
                  <a:pt x="22" y="10"/>
                </a:cubicBezTo>
                <a:cubicBezTo>
                  <a:pt x="22" y="27"/>
                  <a:pt x="22" y="27"/>
                  <a:pt x="22" y="27"/>
                </a:cubicBezTo>
                <a:cubicBezTo>
                  <a:pt x="20" y="27"/>
                  <a:pt x="19" y="27"/>
                  <a:pt x="17" y="28"/>
                </a:cubicBezTo>
                <a:cubicBezTo>
                  <a:pt x="12" y="31"/>
                  <a:pt x="9" y="37"/>
                  <a:pt x="12" y="43"/>
                </a:cubicBezTo>
                <a:cubicBezTo>
                  <a:pt x="14" y="47"/>
                  <a:pt x="18" y="49"/>
                  <a:pt x="22" y="49"/>
                </a:cubicBezTo>
                <a:cubicBezTo>
                  <a:pt x="22" y="57"/>
                  <a:pt x="22" y="57"/>
                  <a:pt x="22" y="57"/>
                </a:cubicBezTo>
                <a:cubicBezTo>
                  <a:pt x="12" y="57"/>
                  <a:pt x="4" y="53"/>
                  <a:pt x="2" y="41"/>
                </a:cubicBezTo>
                <a:close/>
              </a:path>
            </a:pathLst>
          </a:custGeom>
          <a:solidFill>
            <a:srgbClr val="C00000"/>
          </a:solidFill>
          <a:ln>
            <a:noFill/>
          </a:ln>
        </p:spPr>
        <p:txBody>
          <a:bodyPr vert="horz" wrap="square" lIns="91440" tIns="45720" rIns="91440" bIns="45720" numCol="1" anchor="t" anchorCtr="0" compatLnSpc="1"/>
          <a:lstStyle/>
          <a:p>
            <a:endParaRPr lang="id-ID"/>
          </a:p>
        </p:txBody>
      </p:sp>
      <p:sp>
        <p:nvSpPr>
          <p:cNvPr id="221" name="Freeform 90"/>
          <p:cNvSpPr/>
          <p:nvPr/>
        </p:nvSpPr>
        <p:spPr bwMode="auto">
          <a:xfrm>
            <a:off x="7644134" y="3201378"/>
            <a:ext cx="206375" cy="266700"/>
          </a:xfrm>
          <a:custGeom>
            <a:avLst/>
            <a:gdLst>
              <a:gd name="T0" fmla="*/ 0 w 95"/>
              <a:gd name="T1" fmla="*/ 21 h 123"/>
              <a:gd name="T2" fmla="*/ 4 w 95"/>
              <a:gd name="T3" fmla="*/ 19 h 123"/>
              <a:gd name="T4" fmla="*/ 59 w 95"/>
              <a:gd name="T5" fmla="*/ 109 h 123"/>
              <a:gd name="T6" fmla="*/ 79 w 95"/>
              <a:gd name="T7" fmla="*/ 112 h 123"/>
              <a:gd name="T8" fmla="*/ 85 w 95"/>
              <a:gd name="T9" fmla="*/ 93 h 123"/>
              <a:gd name="T10" fmla="*/ 29 w 95"/>
              <a:gd name="T11" fmla="*/ 3 h 123"/>
              <a:gd name="T12" fmla="*/ 34 w 95"/>
              <a:gd name="T13" fmla="*/ 0 h 123"/>
              <a:gd name="T14" fmla="*/ 90 w 95"/>
              <a:gd name="T15" fmla="*/ 91 h 123"/>
              <a:gd name="T16" fmla="*/ 82 w 95"/>
              <a:gd name="T17" fmla="*/ 117 h 123"/>
              <a:gd name="T18" fmla="*/ 56 w 95"/>
              <a:gd name="T19" fmla="*/ 112 h 123"/>
              <a:gd name="T20" fmla="*/ 0 w 95"/>
              <a:gd name="T21" fmla="*/ 21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 h="123">
                <a:moveTo>
                  <a:pt x="0" y="21"/>
                </a:moveTo>
                <a:cubicBezTo>
                  <a:pt x="4" y="19"/>
                  <a:pt x="4" y="19"/>
                  <a:pt x="4" y="19"/>
                </a:cubicBezTo>
                <a:cubicBezTo>
                  <a:pt x="59" y="109"/>
                  <a:pt x="59" y="109"/>
                  <a:pt x="59" y="109"/>
                </a:cubicBezTo>
                <a:cubicBezTo>
                  <a:pt x="63" y="115"/>
                  <a:pt x="72" y="117"/>
                  <a:pt x="79" y="112"/>
                </a:cubicBezTo>
                <a:cubicBezTo>
                  <a:pt x="87" y="108"/>
                  <a:pt x="89" y="99"/>
                  <a:pt x="85" y="93"/>
                </a:cubicBezTo>
                <a:cubicBezTo>
                  <a:pt x="29" y="3"/>
                  <a:pt x="29" y="3"/>
                  <a:pt x="29" y="3"/>
                </a:cubicBezTo>
                <a:cubicBezTo>
                  <a:pt x="34" y="0"/>
                  <a:pt x="34" y="0"/>
                  <a:pt x="34" y="0"/>
                </a:cubicBezTo>
                <a:cubicBezTo>
                  <a:pt x="90" y="91"/>
                  <a:pt x="90" y="91"/>
                  <a:pt x="90" y="91"/>
                </a:cubicBezTo>
                <a:cubicBezTo>
                  <a:pt x="95" y="100"/>
                  <a:pt x="92" y="111"/>
                  <a:pt x="82" y="117"/>
                </a:cubicBezTo>
                <a:cubicBezTo>
                  <a:pt x="73" y="123"/>
                  <a:pt x="61" y="121"/>
                  <a:pt x="56" y="112"/>
                </a:cubicBezTo>
                <a:lnTo>
                  <a:pt x="0" y="21"/>
                </a:lnTo>
                <a:close/>
              </a:path>
            </a:pathLst>
          </a:custGeom>
          <a:solidFill>
            <a:srgbClr val="C00000"/>
          </a:solidFill>
          <a:ln>
            <a:noFill/>
          </a:ln>
        </p:spPr>
        <p:txBody>
          <a:bodyPr vert="horz" wrap="square" lIns="91440" tIns="45720" rIns="91440" bIns="45720" numCol="1" anchor="t" anchorCtr="0" compatLnSpc="1"/>
          <a:lstStyle/>
          <a:p>
            <a:endParaRPr lang="id-ID"/>
          </a:p>
        </p:txBody>
      </p:sp>
      <p:sp>
        <p:nvSpPr>
          <p:cNvPr id="222" name="Freeform 91"/>
          <p:cNvSpPr/>
          <p:nvPr/>
        </p:nvSpPr>
        <p:spPr bwMode="auto">
          <a:xfrm>
            <a:off x="7631434" y="3191853"/>
            <a:ext cx="101600" cy="69850"/>
          </a:xfrm>
          <a:custGeom>
            <a:avLst/>
            <a:gdLst>
              <a:gd name="T0" fmla="*/ 1 w 47"/>
              <a:gd name="T1" fmla="*/ 30 h 32"/>
              <a:gd name="T2" fmla="*/ 6 w 47"/>
              <a:gd name="T3" fmla="*/ 31 h 32"/>
              <a:gd name="T4" fmla="*/ 44 w 47"/>
              <a:gd name="T5" fmla="*/ 7 h 32"/>
              <a:gd name="T6" fmla="*/ 46 w 47"/>
              <a:gd name="T7" fmla="*/ 2 h 32"/>
              <a:gd name="T8" fmla="*/ 41 w 47"/>
              <a:gd name="T9" fmla="*/ 1 h 32"/>
              <a:gd name="T10" fmla="*/ 2 w 47"/>
              <a:gd name="T11" fmla="*/ 25 h 32"/>
              <a:gd name="T12" fmla="*/ 1 w 47"/>
              <a:gd name="T13" fmla="*/ 30 h 32"/>
            </a:gdLst>
            <a:ahLst/>
            <a:cxnLst>
              <a:cxn ang="0">
                <a:pos x="T0" y="T1"/>
              </a:cxn>
              <a:cxn ang="0">
                <a:pos x="T2" y="T3"/>
              </a:cxn>
              <a:cxn ang="0">
                <a:pos x="T4" y="T5"/>
              </a:cxn>
              <a:cxn ang="0">
                <a:pos x="T6" y="T7"/>
              </a:cxn>
              <a:cxn ang="0">
                <a:pos x="T8" y="T9"/>
              </a:cxn>
              <a:cxn ang="0">
                <a:pos x="T10" y="T11"/>
              </a:cxn>
              <a:cxn ang="0">
                <a:pos x="T12" y="T13"/>
              </a:cxn>
            </a:cxnLst>
            <a:rect l="0" t="0" r="r" b="b"/>
            <a:pathLst>
              <a:path w="47" h="32">
                <a:moveTo>
                  <a:pt x="1" y="30"/>
                </a:moveTo>
                <a:cubicBezTo>
                  <a:pt x="2" y="32"/>
                  <a:pt x="4" y="32"/>
                  <a:pt x="6" y="31"/>
                </a:cubicBezTo>
                <a:cubicBezTo>
                  <a:pt x="44" y="7"/>
                  <a:pt x="44" y="7"/>
                  <a:pt x="44" y="7"/>
                </a:cubicBezTo>
                <a:cubicBezTo>
                  <a:pt x="46" y="6"/>
                  <a:pt x="47" y="4"/>
                  <a:pt x="46" y="2"/>
                </a:cubicBezTo>
                <a:cubicBezTo>
                  <a:pt x="45" y="1"/>
                  <a:pt x="42" y="0"/>
                  <a:pt x="41" y="1"/>
                </a:cubicBezTo>
                <a:cubicBezTo>
                  <a:pt x="2" y="25"/>
                  <a:pt x="2" y="25"/>
                  <a:pt x="2" y="25"/>
                </a:cubicBezTo>
                <a:cubicBezTo>
                  <a:pt x="1" y="26"/>
                  <a:pt x="0" y="28"/>
                  <a:pt x="1" y="30"/>
                </a:cubicBezTo>
                <a:close/>
              </a:path>
            </a:pathLst>
          </a:custGeom>
          <a:solidFill>
            <a:srgbClr val="C00000"/>
          </a:solidFill>
          <a:ln>
            <a:noFill/>
          </a:ln>
        </p:spPr>
        <p:txBody>
          <a:bodyPr vert="horz" wrap="square" lIns="91440" tIns="45720" rIns="91440" bIns="45720" numCol="1" anchor="t" anchorCtr="0" compatLnSpc="1"/>
          <a:lstStyle/>
          <a:p>
            <a:endParaRPr lang="id-ID"/>
          </a:p>
        </p:txBody>
      </p:sp>
      <p:sp>
        <p:nvSpPr>
          <p:cNvPr id="223" name="Freeform 92"/>
          <p:cNvSpPr/>
          <p:nvPr/>
        </p:nvSpPr>
        <p:spPr bwMode="auto">
          <a:xfrm>
            <a:off x="7672709" y="3249003"/>
            <a:ext cx="139700" cy="192088"/>
          </a:xfrm>
          <a:custGeom>
            <a:avLst/>
            <a:gdLst>
              <a:gd name="T0" fmla="*/ 0 w 64"/>
              <a:gd name="T1" fmla="*/ 3 h 88"/>
              <a:gd name="T2" fmla="*/ 5 w 64"/>
              <a:gd name="T3" fmla="*/ 0 h 88"/>
              <a:gd name="T4" fmla="*/ 55 w 64"/>
              <a:gd name="T5" fmla="*/ 80 h 88"/>
              <a:gd name="T6" fmla="*/ 64 w 64"/>
              <a:gd name="T7" fmla="*/ 85 h 88"/>
              <a:gd name="T8" fmla="*/ 63 w 64"/>
              <a:gd name="T9" fmla="*/ 85 h 88"/>
              <a:gd name="T10" fmla="*/ 49 w 64"/>
              <a:gd name="T11" fmla="*/ 82 h 88"/>
              <a:gd name="T12" fmla="*/ 0 w 64"/>
              <a:gd name="T13" fmla="*/ 3 h 88"/>
            </a:gdLst>
            <a:ahLst/>
            <a:cxnLst>
              <a:cxn ang="0">
                <a:pos x="T0" y="T1"/>
              </a:cxn>
              <a:cxn ang="0">
                <a:pos x="T2" y="T3"/>
              </a:cxn>
              <a:cxn ang="0">
                <a:pos x="T4" y="T5"/>
              </a:cxn>
              <a:cxn ang="0">
                <a:pos x="T6" y="T7"/>
              </a:cxn>
              <a:cxn ang="0">
                <a:pos x="T8" y="T9"/>
              </a:cxn>
              <a:cxn ang="0">
                <a:pos x="T10" y="T11"/>
              </a:cxn>
              <a:cxn ang="0">
                <a:pos x="T12" y="T13"/>
              </a:cxn>
            </a:cxnLst>
            <a:rect l="0" t="0" r="r" b="b"/>
            <a:pathLst>
              <a:path w="64" h="88">
                <a:moveTo>
                  <a:pt x="0" y="3"/>
                </a:moveTo>
                <a:cubicBezTo>
                  <a:pt x="5" y="0"/>
                  <a:pt x="5" y="0"/>
                  <a:pt x="5" y="0"/>
                </a:cubicBezTo>
                <a:cubicBezTo>
                  <a:pt x="55" y="80"/>
                  <a:pt x="55" y="80"/>
                  <a:pt x="55" y="80"/>
                </a:cubicBezTo>
                <a:cubicBezTo>
                  <a:pt x="57" y="83"/>
                  <a:pt x="60" y="85"/>
                  <a:pt x="64" y="85"/>
                </a:cubicBezTo>
                <a:cubicBezTo>
                  <a:pt x="63" y="85"/>
                  <a:pt x="63" y="85"/>
                  <a:pt x="63" y="85"/>
                </a:cubicBezTo>
                <a:cubicBezTo>
                  <a:pt x="58" y="88"/>
                  <a:pt x="52" y="87"/>
                  <a:pt x="49" y="82"/>
                </a:cubicBezTo>
                <a:lnTo>
                  <a:pt x="0" y="3"/>
                </a:lnTo>
                <a:close/>
              </a:path>
            </a:pathLst>
          </a:custGeom>
          <a:solidFill>
            <a:srgbClr val="C00000"/>
          </a:solidFill>
          <a:ln>
            <a:noFill/>
          </a:ln>
        </p:spPr>
        <p:txBody>
          <a:bodyPr vert="horz" wrap="square" lIns="91440" tIns="45720" rIns="91440" bIns="45720" numCol="1" anchor="t" anchorCtr="0" compatLnSpc="1"/>
          <a:lstStyle/>
          <a:p>
            <a:endParaRPr lang="id-ID"/>
          </a:p>
        </p:txBody>
      </p:sp>
      <p:sp>
        <p:nvSpPr>
          <p:cNvPr id="224" name="Freeform 93"/>
          <p:cNvSpPr>
            <a:spLocks noEditPoints="1"/>
          </p:cNvSpPr>
          <p:nvPr/>
        </p:nvSpPr>
        <p:spPr bwMode="auto">
          <a:xfrm>
            <a:off x="9004621" y="4852378"/>
            <a:ext cx="219075" cy="239713"/>
          </a:xfrm>
          <a:custGeom>
            <a:avLst/>
            <a:gdLst>
              <a:gd name="T0" fmla="*/ 78 w 101"/>
              <a:gd name="T1" fmla="*/ 51 h 110"/>
              <a:gd name="T2" fmla="*/ 75 w 101"/>
              <a:gd name="T3" fmla="*/ 63 h 110"/>
              <a:gd name="T4" fmla="*/ 75 w 101"/>
              <a:gd name="T5" fmla="*/ 73 h 110"/>
              <a:gd name="T6" fmla="*/ 77 w 101"/>
              <a:gd name="T7" fmla="*/ 74 h 110"/>
              <a:gd name="T8" fmla="*/ 86 w 101"/>
              <a:gd name="T9" fmla="*/ 86 h 110"/>
              <a:gd name="T10" fmla="*/ 75 w 101"/>
              <a:gd name="T11" fmla="*/ 80 h 110"/>
              <a:gd name="T12" fmla="*/ 75 w 101"/>
              <a:gd name="T13" fmla="*/ 22 h 110"/>
              <a:gd name="T14" fmla="*/ 86 w 101"/>
              <a:gd name="T15" fmla="*/ 15 h 110"/>
              <a:gd name="T16" fmla="*/ 77 w 101"/>
              <a:gd name="T17" fmla="*/ 28 h 110"/>
              <a:gd name="T18" fmla="*/ 75 w 101"/>
              <a:gd name="T19" fmla="*/ 28 h 110"/>
              <a:gd name="T20" fmla="*/ 98 w 101"/>
              <a:gd name="T21" fmla="*/ 48 h 110"/>
              <a:gd name="T22" fmla="*/ 83 w 101"/>
              <a:gd name="T23" fmla="*/ 51 h 110"/>
              <a:gd name="T24" fmla="*/ 98 w 101"/>
              <a:gd name="T25" fmla="*/ 53 h 110"/>
              <a:gd name="T26" fmla="*/ 98 w 101"/>
              <a:gd name="T27" fmla="*/ 48 h 110"/>
              <a:gd name="T28" fmla="*/ 52 w 101"/>
              <a:gd name="T29" fmla="*/ 110 h 110"/>
              <a:gd name="T30" fmla="*/ 66 w 101"/>
              <a:gd name="T31" fmla="*/ 74 h 110"/>
              <a:gd name="T32" fmla="*/ 75 w 101"/>
              <a:gd name="T33" fmla="*/ 39 h 110"/>
              <a:gd name="T34" fmla="*/ 50 w 101"/>
              <a:gd name="T35" fmla="*/ 29 h 110"/>
              <a:gd name="T36" fmla="*/ 72 w 101"/>
              <a:gd name="T37" fmla="*/ 51 h 110"/>
              <a:gd name="T38" fmla="*/ 62 w 101"/>
              <a:gd name="T39" fmla="*/ 70 h 110"/>
              <a:gd name="T40" fmla="*/ 60 w 101"/>
              <a:gd name="T41" fmla="*/ 85 h 110"/>
              <a:gd name="T42" fmla="*/ 50 w 101"/>
              <a:gd name="T43" fmla="*/ 110 h 110"/>
              <a:gd name="T44" fmla="*/ 75 w 101"/>
              <a:gd name="T45" fmla="*/ 28 h 110"/>
              <a:gd name="T46" fmla="*/ 74 w 101"/>
              <a:gd name="T47" fmla="*/ 24 h 110"/>
              <a:gd name="T48" fmla="*/ 75 w 101"/>
              <a:gd name="T49" fmla="*/ 73 h 110"/>
              <a:gd name="T50" fmla="*/ 74 w 101"/>
              <a:gd name="T51" fmla="*/ 78 h 110"/>
              <a:gd name="T52" fmla="*/ 75 w 101"/>
              <a:gd name="T53" fmla="*/ 73 h 110"/>
              <a:gd name="T54" fmla="*/ 50 w 101"/>
              <a:gd name="T55" fmla="*/ 0 h 110"/>
              <a:gd name="T56" fmla="*/ 53 w 101"/>
              <a:gd name="T57" fmla="*/ 3 h 110"/>
              <a:gd name="T58" fmla="*/ 50 w 101"/>
              <a:gd name="T59" fmla="*/ 18 h 110"/>
              <a:gd name="T60" fmla="*/ 50 w 101"/>
              <a:gd name="T61" fmla="*/ 23 h 110"/>
              <a:gd name="T62" fmla="*/ 25 w 101"/>
              <a:gd name="T63" fmla="*/ 63 h 110"/>
              <a:gd name="T64" fmla="*/ 35 w 101"/>
              <a:gd name="T65" fmla="*/ 96 h 110"/>
              <a:gd name="T66" fmla="*/ 50 w 101"/>
              <a:gd name="T67" fmla="*/ 110 h 110"/>
              <a:gd name="T68" fmla="*/ 41 w 101"/>
              <a:gd name="T69" fmla="*/ 85 h 110"/>
              <a:gd name="T70" fmla="*/ 39 w 101"/>
              <a:gd name="T71" fmla="*/ 70 h 110"/>
              <a:gd name="T72" fmla="*/ 34 w 101"/>
              <a:gd name="T73" fmla="*/ 35 h 110"/>
              <a:gd name="T74" fmla="*/ 50 w 101"/>
              <a:gd name="T75" fmla="*/ 23 h 110"/>
              <a:gd name="T76" fmla="*/ 50 w 101"/>
              <a:gd name="T77" fmla="*/ 18 h 110"/>
              <a:gd name="T78" fmla="*/ 48 w 101"/>
              <a:gd name="T79" fmla="*/ 3 h 110"/>
              <a:gd name="T80" fmla="*/ 25 w 101"/>
              <a:gd name="T81" fmla="*/ 80 h 110"/>
              <a:gd name="T82" fmla="*/ 27 w 101"/>
              <a:gd name="T83" fmla="*/ 74 h 110"/>
              <a:gd name="T84" fmla="*/ 25 w 101"/>
              <a:gd name="T85" fmla="*/ 80 h 110"/>
              <a:gd name="T86" fmla="*/ 25 w 101"/>
              <a:gd name="T87" fmla="*/ 22 h 110"/>
              <a:gd name="T88" fmla="*/ 27 w 101"/>
              <a:gd name="T89" fmla="*/ 28 h 110"/>
              <a:gd name="T90" fmla="*/ 25 w 101"/>
              <a:gd name="T91" fmla="*/ 39 h 110"/>
              <a:gd name="T92" fmla="*/ 25 w 101"/>
              <a:gd name="T93" fmla="*/ 63 h 110"/>
              <a:gd name="T94" fmla="*/ 25 w 101"/>
              <a:gd name="T95" fmla="*/ 22 h 110"/>
              <a:gd name="T96" fmla="*/ 23 w 101"/>
              <a:gd name="T97" fmla="*/ 28 h 110"/>
              <a:gd name="T98" fmla="*/ 15 w 101"/>
              <a:gd name="T99" fmla="*/ 19 h 110"/>
              <a:gd name="T100" fmla="*/ 18 w 101"/>
              <a:gd name="T101" fmla="*/ 15 h 110"/>
              <a:gd name="T102" fmla="*/ 25 w 101"/>
              <a:gd name="T103" fmla="*/ 73 h 110"/>
              <a:gd name="T104" fmla="*/ 18 w 101"/>
              <a:gd name="T105" fmla="*/ 86 h 110"/>
              <a:gd name="T106" fmla="*/ 15 w 101"/>
              <a:gd name="T107" fmla="*/ 83 h 110"/>
              <a:gd name="T108" fmla="*/ 23 w 101"/>
              <a:gd name="T109" fmla="*/ 74 h 110"/>
              <a:gd name="T110" fmla="*/ 18 w 101"/>
              <a:gd name="T111" fmla="*/ 51 h 110"/>
              <a:gd name="T112" fmla="*/ 15 w 101"/>
              <a:gd name="T113" fmla="*/ 48 h 110"/>
              <a:gd name="T114" fmla="*/ 0 w 101"/>
              <a:gd name="T115" fmla="*/ 51 h 110"/>
              <a:gd name="T116" fmla="*/ 15 w 101"/>
              <a:gd name="T117" fmla="*/ 5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10">
                <a:moveTo>
                  <a:pt x="75" y="63"/>
                </a:moveTo>
                <a:cubicBezTo>
                  <a:pt x="77" y="59"/>
                  <a:pt x="78" y="55"/>
                  <a:pt x="78" y="51"/>
                </a:cubicBezTo>
                <a:cubicBezTo>
                  <a:pt x="78" y="47"/>
                  <a:pt x="77" y="43"/>
                  <a:pt x="75" y="39"/>
                </a:cubicBezTo>
                <a:cubicBezTo>
                  <a:pt x="75" y="63"/>
                  <a:pt x="75" y="63"/>
                  <a:pt x="75" y="63"/>
                </a:cubicBezTo>
                <a:close/>
                <a:moveTo>
                  <a:pt x="75" y="80"/>
                </a:moveTo>
                <a:cubicBezTo>
                  <a:pt x="75" y="73"/>
                  <a:pt x="75" y="73"/>
                  <a:pt x="75" y="73"/>
                </a:cubicBezTo>
                <a:cubicBezTo>
                  <a:pt x="76" y="73"/>
                  <a:pt x="77" y="73"/>
                  <a:pt x="77" y="74"/>
                </a:cubicBezTo>
                <a:cubicBezTo>
                  <a:pt x="77" y="74"/>
                  <a:pt x="77" y="74"/>
                  <a:pt x="77" y="74"/>
                </a:cubicBezTo>
                <a:cubicBezTo>
                  <a:pt x="86" y="83"/>
                  <a:pt x="86" y="83"/>
                  <a:pt x="86" y="83"/>
                </a:cubicBezTo>
                <a:cubicBezTo>
                  <a:pt x="87" y="84"/>
                  <a:pt x="87" y="85"/>
                  <a:pt x="86" y="86"/>
                </a:cubicBezTo>
                <a:cubicBezTo>
                  <a:pt x="85" y="87"/>
                  <a:pt x="83" y="87"/>
                  <a:pt x="82" y="86"/>
                </a:cubicBezTo>
                <a:cubicBezTo>
                  <a:pt x="75" y="80"/>
                  <a:pt x="75" y="80"/>
                  <a:pt x="75" y="80"/>
                </a:cubicBezTo>
                <a:close/>
                <a:moveTo>
                  <a:pt x="75" y="28"/>
                </a:moveTo>
                <a:cubicBezTo>
                  <a:pt x="75" y="22"/>
                  <a:pt x="75" y="22"/>
                  <a:pt x="75" y="22"/>
                </a:cubicBezTo>
                <a:cubicBezTo>
                  <a:pt x="82" y="15"/>
                  <a:pt x="82" y="15"/>
                  <a:pt x="82" y="15"/>
                </a:cubicBezTo>
                <a:cubicBezTo>
                  <a:pt x="83" y="14"/>
                  <a:pt x="85" y="14"/>
                  <a:pt x="86" y="15"/>
                </a:cubicBezTo>
                <a:cubicBezTo>
                  <a:pt x="87" y="16"/>
                  <a:pt x="87" y="18"/>
                  <a:pt x="86" y="19"/>
                </a:cubicBezTo>
                <a:cubicBezTo>
                  <a:pt x="77" y="28"/>
                  <a:pt x="77" y="28"/>
                  <a:pt x="77" y="28"/>
                </a:cubicBezTo>
                <a:cubicBezTo>
                  <a:pt x="77" y="28"/>
                  <a:pt x="77" y="28"/>
                  <a:pt x="77" y="28"/>
                </a:cubicBezTo>
                <a:cubicBezTo>
                  <a:pt x="77" y="28"/>
                  <a:pt x="76" y="28"/>
                  <a:pt x="75" y="28"/>
                </a:cubicBezTo>
                <a:close/>
                <a:moveTo>
                  <a:pt x="98" y="48"/>
                </a:moveTo>
                <a:cubicBezTo>
                  <a:pt x="98" y="48"/>
                  <a:pt x="98" y="48"/>
                  <a:pt x="98" y="48"/>
                </a:cubicBezTo>
                <a:cubicBezTo>
                  <a:pt x="86" y="48"/>
                  <a:pt x="86" y="48"/>
                  <a:pt x="86" y="48"/>
                </a:cubicBezTo>
                <a:cubicBezTo>
                  <a:pt x="84" y="48"/>
                  <a:pt x="83" y="49"/>
                  <a:pt x="83" y="51"/>
                </a:cubicBezTo>
                <a:cubicBezTo>
                  <a:pt x="83" y="52"/>
                  <a:pt x="84" y="53"/>
                  <a:pt x="86" y="53"/>
                </a:cubicBezTo>
                <a:cubicBezTo>
                  <a:pt x="98" y="53"/>
                  <a:pt x="98" y="53"/>
                  <a:pt x="98" y="53"/>
                </a:cubicBezTo>
                <a:cubicBezTo>
                  <a:pt x="100" y="53"/>
                  <a:pt x="101" y="52"/>
                  <a:pt x="101" y="51"/>
                </a:cubicBezTo>
                <a:cubicBezTo>
                  <a:pt x="101" y="49"/>
                  <a:pt x="100" y="48"/>
                  <a:pt x="98" y="48"/>
                </a:cubicBezTo>
                <a:close/>
                <a:moveTo>
                  <a:pt x="50" y="110"/>
                </a:moveTo>
                <a:cubicBezTo>
                  <a:pt x="52" y="110"/>
                  <a:pt x="52" y="110"/>
                  <a:pt x="52" y="110"/>
                </a:cubicBezTo>
                <a:cubicBezTo>
                  <a:pt x="60" y="110"/>
                  <a:pt x="66" y="104"/>
                  <a:pt x="66" y="96"/>
                </a:cubicBezTo>
                <a:cubicBezTo>
                  <a:pt x="66" y="74"/>
                  <a:pt x="66" y="74"/>
                  <a:pt x="66" y="74"/>
                </a:cubicBezTo>
                <a:cubicBezTo>
                  <a:pt x="70" y="71"/>
                  <a:pt x="73" y="67"/>
                  <a:pt x="75" y="63"/>
                </a:cubicBezTo>
                <a:cubicBezTo>
                  <a:pt x="75" y="39"/>
                  <a:pt x="75" y="39"/>
                  <a:pt x="75" y="39"/>
                </a:cubicBezTo>
                <a:cubicBezTo>
                  <a:pt x="71" y="29"/>
                  <a:pt x="61" y="23"/>
                  <a:pt x="50" y="23"/>
                </a:cubicBezTo>
                <a:cubicBezTo>
                  <a:pt x="50" y="29"/>
                  <a:pt x="50" y="29"/>
                  <a:pt x="50" y="29"/>
                </a:cubicBezTo>
                <a:cubicBezTo>
                  <a:pt x="56" y="29"/>
                  <a:pt x="62" y="31"/>
                  <a:pt x="66" y="35"/>
                </a:cubicBezTo>
                <a:cubicBezTo>
                  <a:pt x="70" y="39"/>
                  <a:pt x="72" y="45"/>
                  <a:pt x="72" y="51"/>
                </a:cubicBezTo>
                <a:cubicBezTo>
                  <a:pt x="72" y="59"/>
                  <a:pt x="68" y="66"/>
                  <a:pt x="62" y="70"/>
                </a:cubicBezTo>
                <a:cubicBezTo>
                  <a:pt x="62" y="70"/>
                  <a:pt x="62" y="70"/>
                  <a:pt x="62" y="70"/>
                </a:cubicBezTo>
                <a:cubicBezTo>
                  <a:pt x="61" y="70"/>
                  <a:pt x="60" y="71"/>
                  <a:pt x="60" y="72"/>
                </a:cubicBezTo>
                <a:cubicBezTo>
                  <a:pt x="60" y="85"/>
                  <a:pt x="60" y="85"/>
                  <a:pt x="60" y="85"/>
                </a:cubicBezTo>
                <a:cubicBezTo>
                  <a:pt x="50" y="85"/>
                  <a:pt x="50" y="85"/>
                  <a:pt x="50" y="85"/>
                </a:cubicBezTo>
                <a:cubicBezTo>
                  <a:pt x="50" y="110"/>
                  <a:pt x="50" y="110"/>
                  <a:pt x="50" y="110"/>
                </a:cubicBezTo>
                <a:close/>
                <a:moveTo>
                  <a:pt x="75" y="22"/>
                </a:moveTo>
                <a:cubicBezTo>
                  <a:pt x="75" y="28"/>
                  <a:pt x="75" y="28"/>
                  <a:pt x="75" y="28"/>
                </a:cubicBezTo>
                <a:cubicBezTo>
                  <a:pt x="75" y="28"/>
                  <a:pt x="74" y="28"/>
                  <a:pt x="74" y="28"/>
                </a:cubicBezTo>
                <a:cubicBezTo>
                  <a:pt x="72" y="27"/>
                  <a:pt x="72" y="25"/>
                  <a:pt x="74" y="24"/>
                </a:cubicBezTo>
                <a:cubicBezTo>
                  <a:pt x="75" y="22"/>
                  <a:pt x="75" y="22"/>
                  <a:pt x="75" y="22"/>
                </a:cubicBezTo>
                <a:close/>
                <a:moveTo>
                  <a:pt x="75" y="73"/>
                </a:moveTo>
                <a:cubicBezTo>
                  <a:pt x="75" y="80"/>
                  <a:pt x="75" y="80"/>
                  <a:pt x="75" y="80"/>
                </a:cubicBezTo>
                <a:cubicBezTo>
                  <a:pt x="74" y="78"/>
                  <a:pt x="74" y="78"/>
                  <a:pt x="74" y="78"/>
                </a:cubicBezTo>
                <a:cubicBezTo>
                  <a:pt x="72" y="77"/>
                  <a:pt x="72" y="75"/>
                  <a:pt x="74" y="74"/>
                </a:cubicBezTo>
                <a:cubicBezTo>
                  <a:pt x="74" y="73"/>
                  <a:pt x="75" y="73"/>
                  <a:pt x="75" y="73"/>
                </a:cubicBezTo>
                <a:close/>
                <a:moveTo>
                  <a:pt x="50" y="18"/>
                </a:moveTo>
                <a:cubicBezTo>
                  <a:pt x="50" y="0"/>
                  <a:pt x="50" y="0"/>
                  <a:pt x="50" y="0"/>
                </a:cubicBezTo>
                <a:cubicBezTo>
                  <a:pt x="50" y="0"/>
                  <a:pt x="50" y="0"/>
                  <a:pt x="50" y="0"/>
                </a:cubicBezTo>
                <a:cubicBezTo>
                  <a:pt x="52" y="0"/>
                  <a:pt x="53" y="2"/>
                  <a:pt x="53" y="3"/>
                </a:cubicBezTo>
                <a:cubicBezTo>
                  <a:pt x="53" y="15"/>
                  <a:pt x="53" y="15"/>
                  <a:pt x="53" y="15"/>
                </a:cubicBezTo>
                <a:cubicBezTo>
                  <a:pt x="53" y="17"/>
                  <a:pt x="52" y="18"/>
                  <a:pt x="50" y="18"/>
                </a:cubicBezTo>
                <a:cubicBezTo>
                  <a:pt x="50" y="18"/>
                  <a:pt x="50" y="18"/>
                  <a:pt x="50" y="18"/>
                </a:cubicBezTo>
                <a:close/>
                <a:moveTo>
                  <a:pt x="50" y="23"/>
                </a:moveTo>
                <a:cubicBezTo>
                  <a:pt x="39" y="23"/>
                  <a:pt x="30" y="29"/>
                  <a:pt x="25" y="39"/>
                </a:cubicBezTo>
                <a:cubicBezTo>
                  <a:pt x="25" y="63"/>
                  <a:pt x="25" y="63"/>
                  <a:pt x="25" y="63"/>
                </a:cubicBezTo>
                <a:cubicBezTo>
                  <a:pt x="27" y="68"/>
                  <a:pt x="31" y="71"/>
                  <a:pt x="35" y="74"/>
                </a:cubicBezTo>
                <a:cubicBezTo>
                  <a:pt x="35" y="96"/>
                  <a:pt x="35" y="96"/>
                  <a:pt x="35" y="96"/>
                </a:cubicBezTo>
                <a:cubicBezTo>
                  <a:pt x="35" y="104"/>
                  <a:pt x="41" y="110"/>
                  <a:pt x="49" y="110"/>
                </a:cubicBezTo>
                <a:cubicBezTo>
                  <a:pt x="50" y="110"/>
                  <a:pt x="50" y="110"/>
                  <a:pt x="50" y="110"/>
                </a:cubicBezTo>
                <a:cubicBezTo>
                  <a:pt x="50" y="85"/>
                  <a:pt x="50" y="85"/>
                  <a:pt x="50" y="85"/>
                </a:cubicBezTo>
                <a:cubicBezTo>
                  <a:pt x="41" y="85"/>
                  <a:pt x="41" y="85"/>
                  <a:pt x="41" y="85"/>
                </a:cubicBezTo>
                <a:cubicBezTo>
                  <a:pt x="41" y="72"/>
                  <a:pt x="41" y="72"/>
                  <a:pt x="41" y="72"/>
                </a:cubicBezTo>
                <a:cubicBezTo>
                  <a:pt x="41" y="71"/>
                  <a:pt x="40" y="71"/>
                  <a:pt x="39" y="70"/>
                </a:cubicBezTo>
                <a:cubicBezTo>
                  <a:pt x="33" y="66"/>
                  <a:pt x="28" y="59"/>
                  <a:pt x="28" y="51"/>
                </a:cubicBezTo>
                <a:cubicBezTo>
                  <a:pt x="28" y="45"/>
                  <a:pt x="30" y="39"/>
                  <a:pt x="34" y="35"/>
                </a:cubicBezTo>
                <a:cubicBezTo>
                  <a:pt x="39" y="31"/>
                  <a:pt x="44" y="29"/>
                  <a:pt x="50" y="29"/>
                </a:cubicBezTo>
                <a:cubicBezTo>
                  <a:pt x="50" y="23"/>
                  <a:pt x="50" y="23"/>
                  <a:pt x="50" y="23"/>
                </a:cubicBezTo>
                <a:close/>
                <a:moveTo>
                  <a:pt x="50" y="0"/>
                </a:moveTo>
                <a:cubicBezTo>
                  <a:pt x="50" y="18"/>
                  <a:pt x="50" y="18"/>
                  <a:pt x="50" y="18"/>
                </a:cubicBezTo>
                <a:cubicBezTo>
                  <a:pt x="49" y="18"/>
                  <a:pt x="48" y="17"/>
                  <a:pt x="48" y="15"/>
                </a:cubicBezTo>
                <a:cubicBezTo>
                  <a:pt x="48" y="3"/>
                  <a:pt x="48" y="3"/>
                  <a:pt x="48" y="3"/>
                </a:cubicBezTo>
                <a:cubicBezTo>
                  <a:pt x="48" y="2"/>
                  <a:pt x="49" y="1"/>
                  <a:pt x="50" y="0"/>
                </a:cubicBezTo>
                <a:close/>
                <a:moveTo>
                  <a:pt x="25" y="80"/>
                </a:moveTo>
                <a:cubicBezTo>
                  <a:pt x="25" y="73"/>
                  <a:pt x="25" y="73"/>
                  <a:pt x="25" y="73"/>
                </a:cubicBezTo>
                <a:cubicBezTo>
                  <a:pt x="26" y="73"/>
                  <a:pt x="27" y="73"/>
                  <a:pt x="27" y="74"/>
                </a:cubicBezTo>
                <a:cubicBezTo>
                  <a:pt x="28" y="75"/>
                  <a:pt x="28" y="77"/>
                  <a:pt x="27" y="78"/>
                </a:cubicBezTo>
                <a:cubicBezTo>
                  <a:pt x="25" y="80"/>
                  <a:pt x="25" y="80"/>
                  <a:pt x="25" y="80"/>
                </a:cubicBezTo>
                <a:close/>
                <a:moveTo>
                  <a:pt x="25" y="28"/>
                </a:moveTo>
                <a:cubicBezTo>
                  <a:pt x="25" y="22"/>
                  <a:pt x="25" y="22"/>
                  <a:pt x="25" y="22"/>
                </a:cubicBezTo>
                <a:cubicBezTo>
                  <a:pt x="27" y="24"/>
                  <a:pt x="27" y="24"/>
                  <a:pt x="27" y="24"/>
                </a:cubicBezTo>
                <a:cubicBezTo>
                  <a:pt x="28" y="25"/>
                  <a:pt x="28" y="27"/>
                  <a:pt x="27" y="28"/>
                </a:cubicBezTo>
                <a:cubicBezTo>
                  <a:pt x="27" y="28"/>
                  <a:pt x="26" y="28"/>
                  <a:pt x="25" y="28"/>
                </a:cubicBezTo>
                <a:close/>
                <a:moveTo>
                  <a:pt x="25" y="39"/>
                </a:moveTo>
                <a:cubicBezTo>
                  <a:pt x="23" y="42"/>
                  <a:pt x="22" y="46"/>
                  <a:pt x="22" y="51"/>
                </a:cubicBezTo>
                <a:cubicBezTo>
                  <a:pt x="22" y="55"/>
                  <a:pt x="23" y="59"/>
                  <a:pt x="25" y="63"/>
                </a:cubicBezTo>
                <a:cubicBezTo>
                  <a:pt x="25" y="39"/>
                  <a:pt x="25" y="39"/>
                  <a:pt x="25" y="39"/>
                </a:cubicBezTo>
                <a:close/>
                <a:moveTo>
                  <a:pt x="25" y="22"/>
                </a:moveTo>
                <a:cubicBezTo>
                  <a:pt x="25" y="28"/>
                  <a:pt x="25" y="28"/>
                  <a:pt x="25" y="28"/>
                </a:cubicBezTo>
                <a:cubicBezTo>
                  <a:pt x="25" y="28"/>
                  <a:pt x="24" y="28"/>
                  <a:pt x="23" y="28"/>
                </a:cubicBezTo>
                <a:cubicBezTo>
                  <a:pt x="23" y="28"/>
                  <a:pt x="23" y="28"/>
                  <a:pt x="23" y="28"/>
                </a:cubicBezTo>
                <a:cubicBezTo>
                  <a:pt x="15" y="19"/>
                  <a:pt x="15" y="19"/>
                  <a:pt x="15" y="19"/>
                </a:cubicBezTo>
                <a:cubicBezTo>
                  <a:pt x="14" y="18"/>
                  <a:pt x="14" y="16"/>
                  <a:pt x="15" y="15"/>
                </a:cubicBezTo>
                <a:cubicBezTo>
                  <a:pt x="16" y="14"/>
                  <a:pt x="17" y="14"/>
                  <a:pt x="18" y="15"/>
                </a:cubicBezTo>
                <a:cubicBezTo>
                  <a:pt x="25" y="22"/>
                  <a:pt x="25" y="22"/>
                  <a:pt x="25" y="22"/>
                </a:cubicBezTo>
                <a:close/>
                <a:moveTo>
                  <a:pt x="25" y="73"/>
                </a:moveTo>
                <a:cubicBezTo>
                  <a:pt x="25" y="80"/>
                  <a:pt x="25" y="80"/>
                  <a:pt x="25" y="80"/>
                </a:cubicBezTo>
                <a:cubicBezTo>
                  <a:pt x="18" y="86"/>
                  <a:pt x="18" y="86"/>
                  <a:pt x="18" y="86"/>
                </a:cubicBezTo>
                <a:cubicBezTo>
                  <a:pt x="17" y="87"/>
                  <a:pt x="16" y="87"/>
                  <a:pt x="15" y="86"/>
                </a:cubicBezTo>
                <a:cubicBezTo>
                  <a:pt x="14" y="85"/>
                  <a:pt x="14" y="84"/>
                  <a:pt x="15" y="83"/>
                </a:cubicBezTo>
                <a:cubicBezTo>
                  <a:pt x="23" y="74"/>
                  <a:pt x="23" y="74"/>
                  <a:pt x="23" y="74"/>
                </a:cubicBezTo>
                <a:cubicBezTo>
                  <a:pt x="23" y="74"/>
                  <a:pt x="23" y="74"/>
                  <a:pt x="23" y="74"/>
                </a:cubicBezTo>
                <a:cubicBezTo>
                  <a:pt x="24" y="74"/>
                  <a:pt x="25" y="73"/>
                  <a:pt x="25" y="73"/>
                </a:cubicBezTo>
                <a:close/>
                <a:moveTo>
                  <a:pt x="18" y="51"/>
                </a:moveTo>
                <a:cubicBezTo>
                  <a:pt x="18" y="51"/>
                  <a:pt x="18" y="51"/>
                  <a:pt x="18" y="51"/>
                </a:cubicBezTo>
                <a:cubicBezTo>
                  <a:pt x="18" y="49"/>
                  <a:pt x="16" y="48"/>
                  <a:pt x="15" y="48"/>
                </a:cubicBezTo>
                <a:cubicBezTo>
                  <a:pt x="3" y="48"/>
                  <a:pt x="3" y="48"/>
                  <a:pt x="3" y="48"/>
                </a:cubicBezTo>
                <a:cubicBezTo>
                  <a:pt x="1" y="48"/>
                  <a:pt x="0" y="49"/>
                  <a:pt x="0" y="51"/>
                </a:cubicBezTo>
                <a:cubicBezTo>
                  <a:pt x="0" y="52"/>
                  <a:pt x="1" y="53"/>
                  <a:pt x="3" y="53"/>
                </a:cubicBezTo>
                <a:cubicBezTo>
                  <a:pt x="15" y="53"/>
                  <a:pt x="15" y="53"/>
                  <a:pt x="15" y="53"/>
                </a:cubicBezTo>
                <a:cubicBezTo>
                  <a:pt x="16" y="53"/>
                  <a:pt x="18" y="52"/>
                  <a:pt x="18" y="51"/>
                </a:cubicBezTo>
                <a:close/>
              </a:path>
            </a:pathLst>
          </a:custGeom>
          <a:solidFill>
            <a:srgbClr val="C00000"/>
          </a:solidFill>
          <a:ln>
            <a:noFill/>
          </a:ln>
        </p:spPr>
        <p:txBody>
          <a:bodyPr vert="horz" wrap="square" lIns="91440" tIns="45720" rIns="91440" bIns="45720" numCol="1" anchor="t" anchorCtr="0" compatLnSpc="1"/>
          <a:lstStyle/>
          <a:p>
            <a:endParaRPr lang="id-ID"/>
          </a:p>
        </p:txBody>
      </p:sp>
      <p:sp>
        <p:nvSpPr>
          <p:cNvPr id="225" name="Freeform 94"/>
          <p:cNvSpPr/>
          <p:nvPr/>
        </p:nvSpPr>
        <p:spPr bwMode="auto">
          <a:xfrm>
            <a:off x="8739509" y="3272815"/>
            <a:ext cx="63500" cy="60325"/>
          </a:xfrm>
          <a:custGeom>
            <a:avLst/>
            <a:gdLst>
              <a:gd name="T0" fmla="*/ 28 w 29"/>
              <a:gd name="T1" fmla="*/ 16 h 28"/>
              <a:gd name="T2" fmla="*/ 12 w 29"/>
              <a:gd name="T3" fmla="*/ 27 h 28"/>
              <a:gd name="T4" fmla="*/ 1 w 29"/>
              <a:gd name="T5" fmla="*/ 12 h 28"/>
              <a:gd name="T6" fmla="*/ 17 w 29"/>
              <a:gd name="T7" fmla="*/ 1 h 28"/>
              <a:gd name="T8" fmla="*/ 28 w 29"/>
              <a:gd name="T9" fmla="*/ 16 h 28"/>
            </a:gdLst>
            <a:ahLst/>
            <a:cxnLst>
              <a:cxn ang="0">
                <a:pos x="T0" y="T1"/>
              </a:cxn>
              <a:cxn ang="0">
                <a:pos x="T2" y="T3"/>
              </a:cxn>
              <a:cxn ang="0">
                <a:pos x="T4" y="T5"/>
              </a:cxn>
              <a:cxn ang="0">
                <a:pos x="T6" y="T7"/>
              </a:cxn>
              <a:cxn ang="0">
                <a:pos x="T8" y="T9"/>
              </a:cxn>
            </a:cxnLst>
            <a:rect l="0" t="0" r="r" b="b"/>
            <a:pathLst>
              <a:path w="29" h="28">
                <a:moveTo>
                  <a:pt x="28" y="16"/>
                </a:moveTo>
                <a:cubicBezTo>
                  <a:pt x="26" y="23"/>
                  <a:pt x="19" y="28"/>
                  <a:pt x="12" y="27"/>
                </a:cubicBezTo>
                <a:cubicBezTo>
                  <a:pt x="5" y="26"/>
                  <a:pt x="0" y="19"/>
                  <a:pt x="1" y="12"/>
                </a:cubicBezTo>
                <a:cubicBezTo>
                  <a:pt x="3" y="4"/>
                  <a:pt x="10" y="0"/>
                  <a:pt x="17" y="1"/>
                </a:cubicBezTo>
                <a:cubicBezTo>
                  <a:pt x="24" y="2"/>
                  <a:pt x="29" y="9"/>
                  <a:pt x="28" y="16"/>
                </a:cubicBezTo>
                <a:close/>
              </a:path>
            </a:pathLst>
          </a:custGeom>
          <a:solidFill>
            <a:srgbClr val="C00000"/>
          </a:solidFill>
          <a:ln>
            <a:noFill/>
          </a:ln>
        </p:spPr>
        <p:txBody>
          <a:bodyPr vert="horz" wrap="square" lIns="91440" tIns="45720" rIns="91440" bIns="45720" numCol="1" anchor="t" anchorCtr="0" compatLnSpc="1"/>
          <a:lstStyle/>
          <a:p>
            <a:endParaRPr lang="id-ID"/>
          </a:p>
        </p:txBody>
      </p:sp>
      <p:sp>
        <p:nvSpPr>
          <p:cNvPr id="226" name="Freeform 95"/>
          <p:cNvSpPr/>
          <p:nvPr/>
        </p:nvSpPr>
        <p:spPr bwMode="auto">
          <a:xfrm>
            <a:off x="8725221" y="3090253"/>
            <a:ext cx="58738" cy="196850"/>
          </a:xfrm>
          <a:custGeom>
            <a:avLst/>
            <a:gdLst>
              <a:gd name="T0" fmla="*/ 27 w 27"/>
              <a:gd name="T1" fmla="*/ 90 h 91"/>
              <a:gd name="T2" fmla="*/ 12 w 27"/>
              <a:gd name="T3" fmla="*/ 14 h 91"/>
              <a:gd name="T4" fmla="*/ 1 w 27"/>
              <a:gd name="T5" fmla="*/ 0 h 91"/>
              <a:gd name="T6" fmla="*/ 17 w 27"/>
              <a:gd name="T7" fmla="*/ 91 h 91"/>
              <a:gd name="T8" fmla="*/ 27 w 27"/>
              <a:gd name="T9" fmla="*/ 90 h 91"/>
            </a:gdLst>
            <a:ahLst/>
            <a:cxnLst>
              <a:cxn ang="0">
                <a:pos x="T0" y="T1"/>
              </a:cxn>
              <a:cxn ang="0">
                <a:pos x="T2" y="T3"/>
              </a:cxn>
              <a:cxn ang="0">
                <a:pos x="T4" y="T5"/>
              </a:cxn>
              <a:cxn ang="0">
                <a:pos x="T6" y="T7"/>
              </a:cxn>
              <a:cxn ang="0">
                <a:pos x="T8" y="T9"/>
              </a:cxn>
            </a:cxnLst>
            <a:rect l="0" t="0" r="r" b="b"/>
            <a:pathLst>
              <a:path w="27" h="91">
                <a:moveTo>
                  <a:pt x="27" y="90"/>
                </a:moveTo>
                <a:cubicBezTo>
                  <a:pt x="27" y="90"/>
                  <a:pt x="12" y="14"/>
                  <a:pt x="12" y="14"/>
                </a:cubicBezTo>
                <a:cubicBezTo>
                  <a:pt x="12" y="14"/>
                  <a:pt x="3" y="0"/>
                  <a:pt x="1" y="0"/>
                </a:cubicBezTo>
                <a:cubicBezTo>
                  <a:pt x="0" y="0"/>
                  <a:pt x="17" y="91"/>
                  <a:pt x="17" y="91"/>
                </a:cubicBezTo>
                <a:lnTo>
                  <a:pt x="27" y="90"/>
                </a:lnTo>
                <a:close/>
              </a:path>
            </a:pathLst>
          </a:custGeom>
          <a:solidFill>
            <a:srgbClr val="C00000"/>
          </a:solidFill>
          <a:ln>
            <a:noFill/>
          </a:ln>
        </p:spPr>
        <p:txBody>
          <a:bodyPr vert="horz" wrap="square" lIns="91440" tIns="45720" rIns="91440" bIns="45720" numCol="1" anchor="t" anchorCtr="0" compatLnSpc="1"/>
          <a:lstStyle/>
          <a:p>
            <a:endParaRPr lang="id-ID"/>
          </a:p>
        </p:txBody>
      </p:sp>
      <p:sp>
        <p:nvSpPr>
          <p:cNvPr id="227" name="Freeform 96"/>
          <p:cNvSpPr/>
          <p:nvPr/>
        </p:nvSpPr>
        <p:spPr bwMode="auto">
          <a:xfrm>
            <a:off x="8766496" y="3122003"/>
            <a:ext cx="127000" cy="169863"/>
          </a:xfrm>
          <a:custGeom>
            <a:avLst/>
            <a:gdLst>
              <a:gd name="T0" fmla="*/ 1 w 80"/>
              <a:gd name="T1" fmla="*/ 99 h 107"/>
              <a:gd name="T2" fmla="*/ 60 w 80"/>
              <a:gd name="T3" fmla="*/ 13 h 107"/>
              <a:gd name="T4" fmla="*/ 80 w 80"/>
              <a:gd name="T5" fmla="*/ 0 h 107"/>
              <a:gd name="T6" fmla="*/ 71 w 80"/>
              <a:gd name="T7" fmla="*/ 21 h 107"/>
              <a:gd name="T8" fmla="*/ 12 w 80"/>
              <a:gd name="T9" fmla="*/ 107 h 107"/>
              <a:gd name="T10" fmla="*/ 0 w 80"/>
              <a:gd name="T11" fmla="*/ 100 h 107"/>
              <a:gd name="T12" fmla="*/ 1 w 80"/>
              <a:gd name="T13" fmla="*/ 99 h 107"/>
            </a:gdLst>
            <a:ahLst/>
            <a:cxnLst>
              <a:cxn ang="0">
                <a:pos x="T0" y="T1"/>
              </a:cxn>
              <a:cxn ang="0">
                <a:pos x="T2" y="T3"/>
              </a:cxn>
              <a:cxn ang="0">
                <a:pos x="T4" y="T5"/>
              </a:cxn>
              <a:cxn ang="0">
                <a:pos x="T6" y="T7"/>
              </a:cxn>
              <a:cxn ang="0">
                <a:pos x="T8" y="T9"/>
              </a:cxn>
              <a:cxn ang="0">
                <a:pos x="T10" y="T11"/>
              </a:cxn>
              <a:cxn ang="0">
                <a:pos x="T12" y="T13"/>
              </a:cxn>
            </a:cxnLst>
            <a:rect l="0" t="0" r="r" b="b"/>
            <a:pathLst>
              <a:path w="80" h="107">
                <a:moveTo>
                  <a:pt x="1" y="99"/>
                </a:moveTo>
                <a:lnTo>
                  <a:pt x="60" y="13"/>
                </a:lnTo>
                <a:lnTo>
                  <a:pt x="80" y="0"/>
                </a:lnTo>
                <a:lnTo>
                  <a:pt x="71" y="21"/>
                </a:lnTo>
                <a:lnTo>
                  <a:pt x="12" y="107"/>
                </a:lnTo>
                <a:lnTo>
                  <a:pt x="0" y="100"/>
                </a:lnTo>
                <a:lnTo>
                  <a:pt x="1" y="99"/>
                </a:lnTo>
                <a:close/>
              </a:path>
            </a:pathLst>
          </a:custGeom>
          <a:solidFill>
            <a:srgbClr val="C00000"/>
          </a:solidFill>
          <a:ln>
            <a:noFill/>
          </a:ln>
        </p:spPr>
        <p:txBody>
          <a:bodyPr vert="horz" wrap="square" lIns="91440" tIns="45720" rIns="91440" bIns="45720" numCol="1" anchor="t" anchorCtr="0" compatLnSpc="1"/>
          <a:lstStyle/>
          <a:p>
            <a:endParaRPr lang="id-ID"/>
          </a:p>
        </p:txBody>
      </p:sp>
      <p:sp>
        <p:nvSpPr>
          <p:cNvPr id="228" name="Freeform 97"/>
          <p:cNvSpPr/>
          <p:nvPr/>
        </p:nvSpPr>
        <p:spPr bwMode="auto">
          <a:xfrm>
            <a:off x="8755384" y="3318853"/>
            <a:ext cx="15875" cy="31750"/>
          </a:xfrm>
          <a:custGeom>
            <a:avLst/>
            <a:gdLst>
              <a:gd name="T0" fmla="*/ 2 w 7"/>
              <a:gd name="T1" fmla="*/ 3 h 15"/>
              <a:gd name="T2" fmla="*/ 5 w 7"/>
              <a:gd name="T3" fmla="*/ 1 h 15"/>
              <a:gd name="T4" fmla="*/ 7 w 7"/>
              <a:gd name="T5" fmla="*/ 3 h 15"/>
              <a:gd name="T6" fmla="*/ 5 w 7"/>
              <a:gd name="T7" fmla="*/ 13 h 15"/>
              <a:gd name="T8" fmla="*/ 3 w 7"/>
              <a:gd name="T9" fmla="*/ 15 h 15"/>
              <a:gd name="T10" fmla="*/ 1 w 7"/>
              <a:gd name="T11" fmla="*/ 12 h 15"/>
              <a:gd name="T12" fmla="*/ 2 w 7"/>
              <a:gd name="T13" fmla="*/ 3 h 15"/>
            </a:gdLst>
            <a:ahLst/>
            <a:cxnLst>
              <a:cxn ang="0">
                <a:pos x="T0" y="T1"/>
              </a:cxn>
              <a:cxn ang="0">
                <a:pos x="T2" y="T3"/>
              </a:cxn>
              <a:cxn ang="0">
                <a:pos x="T4" y="T5"/>
              </a:cxn>
              <a:cxn ang="0">
                <a:pos x="T6" y="T7"/>
              </a:cxn>
              <a:cxn ang="0">
                <a:pos x="T8" y="T9"/>
              </a:cxn>
              <a:cxn ang="0">
                <a:pos x="T10" y="T11"/>
              </a:cxn>
              <a:cxn ang="0">
                <a:pos x="T12" y="T13"/>
              </a:cxn>
            </a:cxnLst>
            <a:rect l="0" t="0" r="r" b="b"/>
            <a:pathLst>
              <a:path w="7" h="15">
                <a:moveTo>
                  <a:pt x="2" y="3"/>
                </a:moveTo>
                <a:cubicBezTo>
                  <a:pt x="3" y="1"/>
                  <a:pt x="4" y="0"/>
                  <a:pt x="5" y="1"/>
                </a:cubicBezTo>
                <a:cubicBezTo>
                  <a:pt x="6" y="1"/>
                  <a:pt x="7" y="2"/>
                  <a:pt x="7" y="3"/>
                </a:cubicBezTo>
                <a:cubicBezTo>
                  <a:pt x="5" y="13"/>
                  <a:pt x="5" y="13"/>
                  <a:pt x="5" y="13"/>
                </a:cubicBezTo>
                <a:cubicBezTo>
                  <a:pt x="5" y="14"/>
                  <a:pt x="4" y="15"/>
                  <a:pt x="3" y="15"/>
                </a:cubicBezTo>
                <a:cubicBezTo>
                  <a:pt x="1" y="15"/>
                  <a:pt x="0" y="13"/>
                  <a:pt x="1" y="12"/>
                </a:cubicBezTo>
                <a:lnTo>
                  <a:pt x="2" y="3"/>
                </a:lnTo>
                <a:close/>
              </a:path>
            </a:pathLst>
          </a:custGeom>
          <a:solidFill>
            <a:srgbClr val="C00000"/>
          </a:solidFill>
          <a:ln>
            <a:noFill/>
          </a:ln>
        </p:spPr>
        <p:txBody>
          <a:bodyPr vert="horz" wrap="square" lIns="91440" tIns="45720" rIns="91440" bIns="45720" numCol="1" anchor="t" anchorCtr="0" compatLnSpc="1"/>
          <a:lstStyle/>
          <a:p>
            <a:endParaRPr lang="id-ID"/>
          </a:p>
        </p:txBody>
      </p:sp>
      <p:sp>
        <p:nvSpPr>
          <p:cNvPr id="229" name="Freeform 98"/>
          <p:cNvSpPr>
            <a:spLocks noEditPoints="1"/>
          </p:cNvSpPr>
          <p:nvPr/>
        </p:nvSpPr>
        <p:spPr bwMode="auto">
          <a:xfrm>
            <a:off x="8704584" y="1710715"/>
            <a:ext cx="220663" cy="236538"/>
          </a:xfrm>
          <a:custGeom>
            <a:avLst/>
            <a:gdLst>
              <a:gd name="T0" fmla="*/ 78 w 101"/>
              <a:gd name="T1" fmla="*/ 50 h 109"/>
              <a:gd name="T2" fmla="*/ 76 w 101"/>
              <a:gd name="T3" fmla="*/ 62 h 109"/>
              <a:gd name="T4" fmla="*/ 76 w 101"/>
              <a:gd name="T5" fmla="*/ 73 h 109"/>
              <a:gd name="T6" fmla="*/ 78 w 101"/>
              <a:gd name="T7" fmla="*/ 73 h 109"/>
              <a:gd name="T8" fmla="*/ 86 w 101"/>
              <a:gd name="T9" fmla="*/ 86 h 109"/>
              <a:gd name="T10" fmla="*/ 76 w 101"/>
              <a:gd name="T11" fmla="*/ 79 h 109"/>
              <a:gd name="T12" fmla="*/ 76 w 101"/>
              <a:gd name="T13" fmla="*/ 22 h 109"/>
              <a:gd name="T14" fmla="*/ 86 w 101"/>
              <a:gd name="T15" fmla="*/ 15 h 109"/>
              <a:gd name="T16" fmla="*/ 78 w 101"/>
              <a:gd name="T17" fmla="*/ 27 h 109"/>
              <a:gd name="T18" fmla="*/ 76 w 101"/>
              <a:gd name="T19" fmla="*/ 28 h 109"/>
              <a:gd name="T20" fmla="*/ 99 w 101"/>
              <a:gd name="T21" fmla="*/ 48 h 109"/>
              <a:gd name="T22" fmla="*/ 84 w 101"/>
              <a:gd name="T23" fmla="*/ 50 h 109"/>
              <a:gd name="T24" fmla="*/ 99 w 101"/>
              <a:gd name="T25" fmla="*/ 53 h 109"/>
              <a:gd name="T26" fmla="*/ 99 w 101"/>
              <a:gd name="T27" fmla="*/ 48 h 109"/>
              <a:gd name="T28" fmla="*/ 53 w 101"/>
              <a:gd name="T29" fmla="*/ 109 h 109"/>
              <a:gd name="T30" fmla="*/ 66 w 101"/>
              <a:gd name="T31" fmla="*/ 73 h 109"/>
              <a:gd name="T32" fmla="*/ 76 w 101"/>
              <a:gd name="T33" fmla="*/ 38 h 109"/>
              <a:gd name="T34" fmla="*/ 51 w 101"/>
              <a:gd name="T35" fmla="*/ 28 h 109"/>
              <a:gd name="T36" fmla="*/ 73 w 101"/>
              <a:gd name="T37" fmla="*/ 50 h 109"/>
              <a:gd name="T38" fmla="*/ 62 w 101"/>
              <a:gd name="T39" fmla="*/ 69 h 109"/>
              <a:gd name="T40" fmla="*/ 61 w 101"/>
              <a:gd name="T41" fmla="*/ 84 h 109"/>
              <a:gd name="T42" fmla="*/ 51 w 101"/>
              <a:gd name="T43" fmla="*/ 109 h 109"/>
              <a:gd name="T44" fmla="*/ 76 w 101"/>
              <a:gd name="T45" fmla="*/ 28 h 109"/>
              <a:gd name="T46" fmla="*/ 74 w 101"/>
              <a:gd name="T47" fmla="*/ 23 h 109"/>
              <a:gd name="T48" fmla="*/ 76 w 101"/>
              <a:gd name="T49" fmla="*/ 73 h 109"/>
              <a:gd name="T50" fmla="*/ 74 w 101"/>
              <a:gd name="T51" fmla="*/ 77 h 109"/>
              <a:gd name="T52" fmla="*/ 76 w 101"/>
              <a:gd name="T53" fmla="*/ 73 h 109"/>
              <a:gd name="T54" fmla="*/ 51 w 101"/>
              <a:gd name="T55" fmla="*/ 0 h 109"/>
              <a:gd name="T56" fmla="*/ 53 w 101"/>
              <a:gd name="T57" fmla="*/ 2 h 109"/>
              <a:gd name="T58" fmla="*/ 51 w 101"/>
              <a:gd name="T59" fmla="*/ 17 h 109"/>
              <a:gd name="T60" fmla="*/ 51 w 101"/>
              <a:gd name="T61" fmla="*/ 22 h 109"/>
              <a:gd name="T62" fmla="*/ 26 w 101"/>
              <a:gd name="T63" fmla="*/ 62 h 109"/>
              <a:gd name="T64" fmla="*/ 35 w 101"/>
              <a:gd name="T65" fmla="*/ 95 h 109"/>
              <a:gd name="T66" fmla="*/ 51 w 101"/>
              <a:gd name="T67" fmla="*/ 109 h 109"/>
              <a:gd name="T68" fmla="*/ 41 w 101"/>
              <a:gd name="T69" fmla="*/ 84 h 109"/>
              <a:gd name="T70" fmla="*/ 40 w 101"/>
              <a:gd name="T71" fmla="*/ 69 h 109"/>
              <a:gd name="T72" fmla="*/ 35 w 101"/>
              <a:gd name="T73" fmla="*/ 35 h 109"/>
              <a:gd name="T74" fmla="*/ 51 w 101"/>
              <a:gd name="T75" fmla="*/ 22 h 109"/>
              <a:gd name="T76" fmla="*/ 51 w 101"/>
              <a:gd name="T77" fmla="*/ 17 h 109"/>
              <a:gd name="T78" fmla="*/ 48 w 101"/>
              <a:gd name="T79" fmla="*/ 2 h 109"/>
              <a:gd name="T80" fmla="*/ 26 w 101"/>
              <a:gd name="T81" fmla="*/ 79 h 109"/>
              <a:gd name="T82" fmla="*/ 28 w 101"/>
              <a:gd name="T83" fmla="*/ 73 h 109"/>
              <a:gd name="T84" fmla="*/ 26 w 101"/>
              <a:gd name="T85" fmla="*/ 79 h 109"/>
              <a:gd name="T86" fmla="*/ 26 w 101"/>
              <a:gd name="T87" fmla="*/ 21 h 109"/>
              <a:gd name="T88" fmla="*/ 28 w 101"/>
              <a:gd name="T89" fmla="*/ 27 h 109"/>
              <a:gd name="T90" fmla="*/ 26 w 101"/>
              <a:gd name="T91" fmla="*/ 38 h 109"/>
              <a:gd name="T92" fmla="*/ 26 w 101"/>
              <a:gd name="T93" fmla="*/ 62 h 109"/>
              <a:gd name="T94" fmla="*/ 26 w 101"/>
              <a:gd name="T95" fmla="*/ 21 h 109"/>
              <a:gd name="T96" fmla="*/ 24 w 101"/>
              <a:gd name="T97" fmla="*/ 27 h 109"/>
              <a:gd name="T98" fmla="*/ 15 w 101"/>
              <a:gd name="T99" fmla="*/ 18 h 109"/>
              <a:gd name="T100" fmla="*/ 19 w 101"/>
              <a:gd name="T101" fmla="*/ 15 h 109"/>
              <a:gd name="T102" fmla="*/ 26 w 101"/>
              <a:gd name="T103" fmla="*/ 73 h 109"/>
              <a:gd name="T104" fmla="*/ 19 w 101"/>
              <a:gd name="T105" fmla="*/ 86 h 109"/>
              <a:gd name="T106" fmla="*/ 15 w 101"/>
              <a:gd name="T107" fmla="*/ 82 h 109"/>
              <a:gd name="T108" fmla="*/ 24 w 101"/>
              <a:gd name="T109" fmla="*/ 73 h 109"/>
              <a:gd name="T110" fmla="*/ 18 w 101"/>
              <a:gd name="T111" fmla="*/ 50 h 109"/>
              <a:gd name="T112" fmla="*/ 15 w 101"/>
              <a:gd name="T113" fmla="*/ 48 h 109"/>
              <a:gd name="T114" fmla="*/ 0 w 101"/>
              <a:gd name="T115" fmla="*/ 50 h 109"/>
              <a:gd name="T116" fmla="*/ 15 w 101"/>
              <a:gd name="T117" fmla="*/ 5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09">
                <a:moveTo>
                  <a:pt x="76" y="62"/>
                </a:moveTo>
                <a:cubicBezTo>
                  <a:pt x="78" y="58"/>
                  <a:pt x="78" y="54"/>
                  <a:pt x="78" y="50"/>
                </a:cubicBezTo>
                <a:cubicBezTo>
                  <a:pt x="78" y="46"/>
                  <a:pt x="78" y="42"/>
                  <a:pt x="76" y="38"/>
                </a:cubicBezTo>
                <a:cubicBezTo>
                  <a:pt x="76" y="62"/>
                  <a:pt x="76" y="62"/>
                  <a:pt x="76" y="62"/>
                </a:cubicBezTo>
                <a:close/>
                <a:moveTo>
                  <a:pt x="76" y="79"/>
                </a:moveTo>
                <a:cubicBezTo>
                  <a:pt x="76" y="73"/>
                  <a:pt x="76" y="73"/>
                  <a:pt x="76" y="73"/>
                </a:cubicBezTo>
                <a:cubicBezTo>
                  <a:pt x="77" y="73"/>
                  <a:pt x="77" y="73"/>
                  <a:pt x="78" y="73"/>
                </a:cubicBezTo>
                <a:cubicBezTo>
                  <a:pt x="78" y="73"/>
                  <a:pt x="78" y="73"/>
                  <a:pt x="78" y="73"/>
                </a:cubicBezTo>
                <a:cubicBezTo>
                  <a:pt x="86" y="82"/>
                  <a:pt x="86" y="82"/>
                  <a:pt x="86" y="82"/>
                </a:cubicBezTo>
                <a:cubicBezTo>
                  <a:pt x="87" y="83"/>
                  <a:pt x="87" y="85"/>
                  <a:pt x="86" y="86"/>
                </a:cubicBezTo>
                <a:cubicBezTo>
                  <a:pt x="85" y="87"/>
                  <a:pt x="84" y="87"/>
                  <a:pt x="83" y="86"/>
                </a:cubicBezTo>
                <a:cubicBezTo>
                  <a:pt x="76" y="79"/>
                  <a:pt x="76" y="79"/>
                  <a:pt x="76" y="79"/>
                </a:cubicBezTo>
                <a:close/>
                <a:moveTo>
                  <a:pt x="76" y="28"/>
                </a:moveTo>
                <a:cubicBezTo>
                  <a:pt x="76" y="22"/>
                  <a:pt x="76" y="22"/>
                  <a:pt x="76" y="22"/>
                </a:cubicBezTo>
                <a:cubicBezTo>
                  <a:pt x="83" y="15"/>
                  <a:pt x="83" y="15"/>
                  <a:pt x="83" y="15"/>
                </a:cubicBezTo>
                <a:cubicBezTo>
                  <a:pt x="84" y="14"/>
                  <a:pt x="85" y="14"/>
                  <a:pt x="86" y="15"/>
                </a:cubicBezTo>
                <a:cubicBezTo>
                  <a:pt x="87" y="16"/>
                  <a:pt x="87" y="17"/>
                  <a:pt x="86" y="18"/>
                </a:cubicBezTo>
                <a:cubicBezTo>
                  <a:pt x="78" y="27"/>
                  <a:pt x="78" y="27"/>
                  <a:pt x="78" y="27"/>
                </a:cubicBezTo>
                <a:cubicBezTo>
                  <a:pt x="78" y="27"/>
                  <a:pt x="78" y="27"/>
                  <a:pt x="78" y="27"/>
                </a:cubicBezTo>
                <a:cubicBezTo>
                  <a:pt x="77" y="28"/>
                  <a:pt x="77" y="28"/>
                  <a:pt x="76" y="28"/>
                </a:cubicBezTo>
                <a:close/>
                <a:moveTo>
                  <a:pt x="99" y="48"/>
                </a:moveTo>
                <a:cubicBezTo>
                  <a:pt x="99" y="48"/>
                  <a:pt x="99" y="48"/>
                  <a:pt x="99" y="48"/>
                </a:cubicBezTo>
                <a:cubicBezTo>
                  <a:pt x="86" y="48"/>
                  <a:pt x="86" y="48"/>
                  <a:pt x="86" y="48"/>
                </a:cubicBezTo>
                <a:cubicBezTo>
                  <a:pt x="85" y="48"/>
                  <a:pt x="84" y="49"/>
                  <a:pt x="84" y="50"/>
                </a:cubicBezTo>
                <a:cubicBezTo>
                  <a:pt x="84" y="52"/>
                  <a:pt x="85" y="53"/>
                  <a:pt x="86" y="53"/>
                </a:cubicBezTo>
                <a:cubicBezTo>
                  <a:pt x="99" y="53"/>
                  <a:pt x="99" y="53"/>
                  <a:pt x="99" y="53"/>
                </a:cubicBezTo>
                <a:cubicBezTo>
                  <a:pt x="100" y="53"/>
                  <a:pt x="101" y="52"/>
                  <a:pt x="101" y="50"/>
                </a:cubicBezTo>
                <a:cubicBezTo>
                  <a:pt x="101" y="49"/>
                  <a:pt x="100" y="48"/>
                  <a:pt x="99" y="48"/>
                </a:cubicBezTo>
                <a:close/>
                <a:moveTo>
                  <a:pt x="51" y="109"/>
                </a:moveTo>
                <a:cubicBezTo>
                  <a:pt x="53" y="109"/>
                  <a:pt x="53" y="109"/>
                  <a:pt x="53" y="109"/>
                </a:cubicBezTo>
                <a:cubicBezTo>
                  <a:pt x="60" y="109"/>
                  <a:pt x="66" y="103"/>
                  <a:pt x="66" y="95"/>
                </a:cubicBezTo>
                <a:cubicBezTo>
                  <a:pt x="66" y="73"/>
                  <a:pt x="66" y="73"/>
                  <a:pt x="66" y="73"/>
                </a:cubicBezTo>
                <a:cubicBezTo>
                  <a:pt x="70" y="70"/>
                  <a:pt x="74" y="67"/>
                  <a:pt x="76" y="62"/>
                </a:cubicBezTo>
                <a:cubicBezTo>
                  <a:pt x="76" y="38"/>
                  <a:pt x="76" y="38"/>
                  <a:pt x="76" y="38"/>
                </a:cubicBezTo>
                <a:cubicBezTo>
                  <a:pt x="71" y="29"/>
                  <a:pt x="62" y="22"/>
                  <a:pt x="51" y="22"/>
                </a:cubicBezTo>
                <a:cubicBezTo>
                  <a:pt x="51" y="28"/>
                  <a:pt x="51" y="28"/>
                  <a:pt x="51" y="28"/>
                </a:cubicBezTo>
                <a:cubicBezTo>
                  <a:pt x="57" y="28"/>
                  <a:pt x="62" y="31"/>
                  <a:pt x="66" y="35"/>
                </a:cubicBezTo>
                <a:cubicBezTo>
                  <a:pt x="70" y="39"/>
                  <a:pt x="73" y="44"/>
                  <a:pt x="73" y="50"/>
                </a:cubicBezTo>
                <a:cubicBezTo>
                  <a:pt x="73" y="58"/>
                  <a:pt x="68" y="65"/>
                  <a:pt x="62" y="69"/>
                </a:cubicBezTo>
                <a:cubicBezTo>
                  <a:pt x="62" y="69"/>
                  <a:pt x="62" y="69"/>
                  <a:pt x="62" y="69"/>
                </a:cubicBezTo>
                <a:cubicBezTo>
                  <a:pt x="61" y="70"/>
                  <a:pt x="61" y="71"/>
                  <a:pt x="61" y="72"/>
                </a:cubicBezTo>
                <a:cubicBezTo>
                  <a:pt x="61" y="84"/>
                  <a:pt x="61" y="84"/>
                  <a:pt x="61" y="84"/>
                </a:cubicBezTo>
                <a:cubicBezTo>
                  <a:pt x="51" y="84"/>
                  <a:pt x="51" y="84"/>
                  <a:pt x="51" y="84"/>
                </a:cubicBezTo>
                <a:cubicBezTo>
                  <a:pt x="51" y="109"/>
                  <a:pt x="51" y="109"/>
                  <a:pt x="51" y="109"/>
                </a:cubicBezTo>
                <a:close/>
                <a:moveTo>
                  <a:pt x="76" y="22"/>
                </a:moveTo>
                <a:cubicBezTo>
                  <a:pt x="76" y="28"/>
                  <a:pt x="76" y="28"/>
                  <a:pt x="76" y="28"/>
                </a:cubicBezTo>
                <a:cubicBezTo>
                  <a:pt x="75" y="28"/>
                  <a:pt x="75" y="28"/>
                  <a:pt x="74" y="27"/>
                </a:cubicBezTo>
                <a:cubicBezTo>
                  <a:pt x="73" y="26"/>
                  <a:pt x="73" y="24"/>
                  <a:pt x="74" y="23"/>
                </a:cubicBezTo>
                <a:cubicBezTo>
                  <a:pt x="76" y="22"/>
                  <a:pt x="76" y="22"/>
                  <a:pt x="76" y="22"/>
                </a:cubicBezTo>
                <a:close/>
                <a:moveTo>
                  <a:pt x="76" y="73"/>
                </a:moveTo>
                <a:cubicBezTo>
                  <a:pt x="76" y="79"/>
                  <a:pt x="76" y="79"/>
                  <a:pt x="76" y="79"/>
                </a:cubicBezTo>
                <a:cubicBezTo>
                  <a:pt x="74" y="77"/>
                  <a:pt x="74" y="77"/>
                  <a:pt x="74" y="77"/>
                </a:cubicBezTo>
                <a:cubicBezTo>
                  <a:pt x="73" y="76"/>
                  <a:pt x="73" y="74"/>
                  <a:pt x="74" y="73"/>
                </a:cubicBezTo>
                <a:cubicBezTo>
                  <a:pt x="75" y="73"/>
                  <a:pt x="75" y="73"/>
                  <a:pt x="76" y="73"/>
                </a:cubicBezTo>
                <a:close/>
                <a:moveTo>
                  <a:pt x="51" y="17"/>
                </a:moveTo>
                <a:cubicBezTo>
                  <a:pt x="51" y="0"/>
                  <a:pt x="51" y="0"/>
                  <a:pt x="51" y="0"/>
                </a:cubicBezTo>
                <a:cubicBezTo>
                  <a:pt x="51" y="0"/>
                  <a:pt x="51" y="0"/>
                  <a:pt x="51" y="0"/>
                </a:cubicBezTo>
                <a:cubicBezTo>
                  <a:pt x="52" y="0"/>
                  <a:pt x="53" y="1"/>
                  <a:pt x="53" y="2"/>
                </a:cubicBezTo>
                <a:cubicBezTo>
                  <a:pt x="53" y="15"/>
                  <a:pt x="53" y="15"/>
                  <a:pt x="53" y="15"/>
                </a:cubicBezTo>
                <a:cubicBezTo>
                  <a:pt x="53" y="16"/>
                  <a:pt x="52" y="17"/>
                  <a:pt x="51" y="17"/>
                </a:cubicBezTo>
                <a:cubicBezTo>
                  <a:pt x="51" y="17"/>
                  <a:pt x="51" y="17"/>
                  <a:pt x="51" y="17"/>
                </a:cubicBezTo>
                <a:close/>
                <a:moveTo>
                  <a:pt x="51" y="22"/>
                </a:moveTo>
                <a:cubicBezTo>
                  <a:pt x="40" y="22"/>
                  <a:pt x="30" y="29"/>
                  <a:pt x="26" y="38"/>
                </a:cubicBezTo>
                <a:cubicBezTo>
                  <a:pt x="26" y="62"/>
                  <a:pt x="26" y="62"/>
                  <a:pt x="26" y="62"/>
                </a:cubicBezTo>
                <a:cubicBezTo>
                  <a:pt x="28" y="67"/>
                  <a:pt x="31" y="71"/>
                  <a:pt x="35" y="74"/>
                </a:cubicBezTo>
                <a:cubicBezTo>
                  <a:pt x="35" y="95"/>
                  <a:pt x="35" y="95"/>
                  <a:pt x="35" y="95"/>
                </a:cubicBezTo>
                <a:cubicBezTo>
                  <a:pt x="35" y="103"/>
                  <a:pt x="42" y="109"/>
                  <a:pt x="49" y="109"/>
                </a:cubicBezTo>
                <a:cubicBezTo>
                  <a:pt x="51" y="109"/>
                  <a:pt x="51" y="109"/>
                  <a:pt x="51" y="109"/>
                </a:cubicBezTo>
                <a:cubicBezTo>
                  <a:pt x="51" y="84"/>
                  <a:pt x="51" y="84"/>
                  <a:pt x="51" y="84"/>
                </a:cubicBezTo>
                <a:cubicBezTo>
                  <a:pt x="41" y="84"/>
                  <a:pt x="41" y="84"/>
                  <a:pt x="41" y="84"/>
                </a:cubicBezTo>
                <a:cubicBezTo>
                  <a:pt x="41" y="72"/>
                  <a:pt x="41" y="72"/>
                  <a:pt x="41" y="72"/>
                </a:cubicBezTo>
                <a:cubicBezTo>
                  <a:pt x="41" y="71"/>
                  <a:pt x="41" y="70"/>
                  <a:pt x="40" y="69"/>
                </a:cubicBezTo>
                <a:cubicBezTo>
                  <a:pt x="33" y="66"/>
                  <a:pt x="28" y="58"/>
                  <a:pt x="28" y="50"/>
                </a:cubicBezTo>
                <a:cubicBezTo>
                  <a:pt x="28" y="44"/>
                  <a:pt x="31" y="39"/>
                  <a:pt x="35" y="35"/>
                </a:cubicBezTo>
                <a:cubicBezTo>
                  <a:pt x="39" y="31"/>
                  <a:pt x="44" y="28"/>
                  <a:pt x="51" y="28"/>
                </a:cubicBezTo>
                <a:cubicBezTo>
                  <a:pt x="51" y="22"/>
                  <a:pt x="51" y="22"/>
                  <a:pt x="51" y="22"/>
                </a:cubicBezTo>
                <a:close/>
                <a:moveTo>
                  <a:pt x="51" y="0"/>
                </a:moveTo>
                <a:cubicBezTo>
                  <a:pt x="51" y="17"/>
                  <a:pt x="51" y="17"/>
                  <a:pt x="51" y="17"/>
                </a:cubicBezTo>
                <a:cubicBezTo>
                  <a:pt x="49" y="17"/>
                  <a:pt x="48" y="16"/>
                  <a:pt x="48" y="15"/>
                </a:cubicBezTo>
                <a:cubicBezTo>
                  <a:pt x="48" y="2"/>
                  <a:pt x="48" y="2"/>
                  <a:pt x="48" y="2"/>
                </a:cubicBezTo>
                <a:cubicBezTo>
                  <a:pt x="48" y="1"/>
                  <a:pt x="49" y="0"/>
                  <a:pt x="51" y="0"/>
                </a:cubicBezTo>
                <a:close/>
                <a:moveTo>
                  <a:pt x="26" y="79"/>
                </a:moveTo>
                <a:cubicBezTo>
                  <a:pt x="26" y="73"/>
                  <a:pt x="26" y="73"/>
                  <a:pt x="26" y="73"/>
                </a:cubicBezTo>
                <a:cubicBezTo>
                  <a:pt x="26" y="73"/>
                  <a:pt x="27" y="73"/>
                  <a:pt x="28" y="73"/>
                </a:cubicBezTo>
                <a:cubicBezTo>
                  <a:pt x="29" y="74"/>
                  <a:pt x="29" y="76"/>
                  <a:pt x="28" y="77"/>
                </a:cubicBezTo>
                <a:cubicBezTo>
                  <a:pt x="26" y="79"/>
                  <a:pt x="26" y="79"/>
                  <a:pt x="26" y="79"/>
                </a:cubicBezTo>
                <a:close/>
                <a:moveTo>
                  <a:pt x="26" y="28"/>
                </a:moveTo>
                <a:cubicBezTo>
                  <a:pt x="26" y="21"/>
                  <a:pt x="26" y="21"/>
                  <a:pt x="26" y="21"/>
                </a:cubicBezTo>
                <a:cubicBezTo>
                  <a:pt x="28" y="23"/>
                  <a:pt x="28" y="23"/>
                  <a:pt x="28" y="23"/>
                </a:cubicBezTo>
                <a:cubicBezTo>
                  <a:pt x="29" y="24"/>
                  <a:pt x="29" y="26"/>
                  <a:pt x="28" y="27"/>
                </a:cubicBezTo>
                <a:cubicBezTo>
                  <a:pt x="27" y="28"/>
                  <a:pt x="26" y="28"/>
                  <a:pt x="26" y="28"/>
                </a:cubicBezTo>
                <a:close/>
                <a:moveTo>
                  <a:pt x="26" y="38"/>
                </a:moveTo>
                <a:cubicBezTo>
                  <a:pt x="24" y="42"/>
                  <a:pt x="23" y="46"/>
                  <a:pt x="23" y="50"/>
                </a:cubicBezTo>
                <a:cubicBezTo>
                  <a:pt x="23" y="55"/>
                  <a:pt x="24" y="59"/>
                  <a:pt x="26" y="62"/>
                </a:cubicBezTo>
                <a:cubicBezTo>
                  <a:pt x="26" y="38"/>
                  <a:pt x="26" y="38"/>
                  <a:pt x="26" y="38"/>
                </a:cubicBezTo>
                <a:close/>
                <a:moveTo>
                  <a:pt x="26" y="21"/>
                </a:moveTo>
                <a:cubicBezTo>
                  <a:pt x="26" y="28"/>
                  <a:pt x="26" y="28"/>
                  <a:pt x="26" y="28"/>
                </a:cubicBezTo>
                <a:cubicBezTo>
                  <a:pt x="25" y="28"/>
                  <a:pt x="24" y="27"/>
                  <a:pt x="24" y="27"/>
                </a:cubicBezTo>
                <a:cubicBezTo>
                  <a:pt x="24" y="27"/>
                  <a:pt x="24" y="27"/>
                  <a:pt x="24" y="27"/>
                </a:cubicBezTo>
                <a:cubicBezTo>
                  <a:pt x="15" y="18"/>
                  <a:pt x="15" y="18"/>
                  <a:pt x="15" y="18"/>
                </a:cubicBezTo>
                <a:cubicBezTo>
                  <a:pt x="14" y="17"/>
                  <a:pt x="14" y="16"/>
                  <a:pt x="15" y="15"/>
                </a:cubicBezTo>
                <a:cubicBezTo>
                  <a:pt x="16" y="14"/>
                  <a:pt x="18" y="14"/>
                  <a:pt x="19" y="15"/>
                </a:cubicBezTo>
                <a:cubicBezTo>
                  <a:pt x="26" y="21"/>
                  <a:pt x="26" y="21"/>
                  <a:pt x="26" y="21"/>
                </a:cubicBezTo>
                <a:close/>
                <a:moveTo>
                  <a:pt x="26" y="73"/>
                </a:moveTo>
                <a:cubicBezTo>
                  <a:pt x="26" y="79"/>
                  <a:pt x="26" y="79"/>
                  <a:pt x="26" y="79"/>
                </a:cubicBezTo>
                <a:cubicBezTo>
                  <a:pt x="19" y="86"/>
                  <a:pt x="19" y="86"/>
                  <a:pt x="19" y="86"/>
                </a:cubicBezTo>
                <a:cubicBezTo>
                  <a:pt x="18" y="87"/>
                  <a:pt x="16" y="87"/>
                  <a:pt x="15" y="86"/>
                </a:cubicBezTo>
                <a:cubicBezTo>
                  <a:pt x="14" y="85"/>
                  <a:pt x="14" y="83"/>
                  <a:pt x="15" y="82"/>
                </a:cubicBezTo>
                <a:cubicBezTo>
                  <a:pt x="24" y="73"/>
                  <a:pt x="24" y="73"/>
                  <a:pt x="24" y="73"/>
                </a:cubicBezTo>
                <a:cubicBezTo>
                  <a:pt x="24" y="73"/>
                  <a:pt x="24" y="73"/>
                  <a:pt x="24" y="73"/>
                </a:cubicBezTo>
                <a:cubicBezTo>
                  <a:pt x="24" y="73"/>
                  <a:pt x="25" y="73"/>
                  <a:pt x="26" y="73"/>
                </a:cubicBezTo>
                <a:close/>
                <a:moveTo>
                  <a:pt x="18" y="50"/>
                </a:moveTo>
                <a:cubicBezTo>
                  <a:pt x="18" y="50"/>
                  <a:pt x="18" y="50"/>
                  <a:pt x="18" y="50"/>
                </a:cubicBezTo>
                <a:cubicBezTo>
                  <a:pt x="18" y="49"/>
                  <a:pt x="17" y="48"/>
                  <a:pt x="15" y="48"/>
                </a:cubicBezTo>
                <a:cubicBezTo>
                  <a:pt x="3" y="48"/>
                  <a:pt x="3" y="48"/>
                  <a:pt x="3" y="48"/>
                </a:cubicBezTo>
                <a:cubicBezTo>
                  <a:pt x="2" y="48"/>
                  <a:pt x="0" y="49"/>
                  <a:pt x="0" y="50"/>
                </a:cubicBezTo>
                <a:cubicBezTo>
                  <a:pt x="0" y="52"/>
                  <a:pt x="2" y="53"/>
                  <a:pt x="3" y="53"/>
                </a:cubicBezTo>
                <a:cubicBezTo>
                  <a:pt x="15" y="53"/>
                  <a:pt x="15" y="53"/>
                  <a:pt x="15" y="53"/>
                </a:cubicBezTo>
                <a:cubicBezTo>
                  <a:pt x="17" y="53"/>
                  <a:pt x="18" y="52"/>
                  <a:pt x="18" y="50"/>
                </a:cubicBezTo>
                <a:close/>
              </a:path>
            </a:pathLst>
          </a:custGeom>
          <a:solidFill>
            <a:srgbClr val="C00000"/>
          </a:solidFill>
          <a:ln>
            <a:noFill/>
          </a:ln>
        </p:spPr>
        <p:txBody>
          <a:bodyPr vert="horz" wrap="square" lIns="91440" tIns="45720" rIns="91440" bIns="45720" numCol="1" anchor="t" anchorCtr="0" compatLnSpc="1"/>
          <a:lstStyle/>
          <a:p>
            <a:endParaRPr lang="id-ID"/>
          </a:p>
        </p:txBody>
      </p:sp>
      <p:cxnSp>
        <p:nvCxnSpPr>
          <p:cNvPr id="231" name="直接连接符 230"/>
          <p:cNvCxnSpPr/>
          <p:nvPr/>
        </p:nvCxnSpPr>
        <p:spPr>
          <a:xfrm>
            <a:off x="2586211" y="2891666"/>
            <a:ext cx="3636404"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32" name="矩形 231"/>
          <p:cNvSpPr/>
          <p:nvPr/>
        </p:nvSpPr>
        <p:spPr>
          <a:xfrm>
            <a:off x="2923209" y="1795530"/>
            <a:ext cx="1313162" cy="430879"/>
          </a:xfrm>
          <a:prstGeom prst="rect">
            <a:avLst/>
          </a:prstGeom>
        </p:spPr>
        <p:txBody>
          <a:bodyPr wrap="none" lIns="91431" tIns="45716" rIns="91431" bIns="45716">
            <a:spAutoFit/>
          </a:bodyPr>
          <a:lstStyle/>
          <a:p>
            <a:r>
              <a:rPr lang="zh-CN" altLang="en-US" sz="22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33" name="矩形 47"/>
          <p:cNvSpPr>
            <a:spLocks noChangeArrowheads="1"/>
          </p:cNvSpPr>
          <p:nvPr/>
        </p:nvSpPr>
        <p:spPr bwMode="auto">
          <a:xfrm>
            <a:off x="2910247" y="2210268"/>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a:t>
            </a:r>
            <a:r>
              <a:rPr lang="zh-CN" altLang="en-US" sz="1400" dirty="0" smtClean="0">
                <a:solidFill>
                  <a:schemeClr val="tx1">
                    <a:lumMod val="50000"/>
                    <a:lumOff val="50000"/>
                  </a:schemeClr>
                </a:solidFill>
                <a:sym typeface="微软雅黑" panose="020B0503020204020204" pitchFamily="34" charset="-122"/>
              </a:rPr>
              <a:t>的</a:t>
            </a:r>
            <a:r>
              <a:rPr lang="zh-CN" altLang="en-US" sz="1400" dirty="0">
                <a:solidFill>
                  <a:schemeClr val="tx1">
                    <a:lumMod val="50000"/>
                    <a:lumOff val="50000"/>
                  </a:schemeClr>
                </a:solidFill>
                <a:sym typeface="微软雅黑" panose="020B0503020204020204" pitchFamily="34" charset="-122"/>
              </a:rPr>
              <a:t>综合</a:t>
            </a:r>
            <a:r>
              <a:rPr lang="zh-CN" altLang="en-US" sz="1400" dirty="0" smtClean="0">
                <a:solidFill>
                  <a:schemeClr val="tx1">
                    <a:lumMod val="50000"/>
                    <a:lumOff val="50000"/>
                  </a:schemeClr>
                </a:solidFill>
                <a:sym typeface="微软雅黑" panose="020B0503020204020204" pitchFamily="34" charset="-122"/>
              </a:rPr>
              <a:t>描述</a:t>
            </a:r>
            <a:r>
              <a:rPr lang="zh-CN" altLang="en-US" sz="1400" dirty="0">
                <a:solidFill>
                  <a:schemeClr val="tx1">
                    <a:lumMod val="50000"/>
                    <a:lumOff val="50000"/>
                  </a:schemeClr>
                </a:solidFill>
                <a:sym typeface="微软雅黑" panose="020B0503020204020204" pitchFamily="34" charset="-122"/>
              </a:rPr>
              <a:t>说明，在此录入上述图表</a:t>
            </a:r>
            <a:r>
              <a:rPr lang="zh-CN" altLang="en-US" sz="1400" dirty="0" smtClean="0">
                <a:solidFill>
                  <a:schemeClr val="tx1">
                    <a:lumMod val="50000"/>
                    <a:lumOff val="50000"/>
                  </a:schemeClr>
                </a:solidFill>
                <a:sym typeface="微软雅黑" panose="020B0503020204020204" pitchFamily="34" charset="-122"/>
              </a:rPr>
              <a:t>的</a:t>
            </a:r>
            <a:r>
              <a:rPr lang="zh-CN" altLang="en-US" sz="1400" dirty="0">
                <a:solidFill>
                  <a:schemeClr val="tx1">
                    <a:lumMod val="50000"/>
                    <a:lumOff val="50000"/>
                  </a:schemeClr>
                </a:solidFill>
                <a:sym typeface="微软雅黑" panose="020B0503020204020204" pitchFamily="34" charset="-122"/>
              </a:rPr>
              <a:t>综合</a:t>
            </a:r>
            <a:r>
              <a:rPr lang="zh-CN" altLang="en-US" sz="1400" dirty="0" smtClean="0">
                <a:solidFill>
                  <a:schemeClr val="tx1">
                    <a:lumMod val="50000"/>
                    <a:lumOff val="50000"/>
                  </a:schemeClr>
                </a:solidFill>
                <a:sym typeface="微软雅黑" panose="020B0503020204020204" pitchFamily="34" charset="-122"/>
              </a:rPr>
              <a:t>描述说明。</a:t>
            </a:r>
            <a:endParaRPr lang="zh-CN" altLang="en-US" sz="1400" dirty="0">
              <a:solidFill>
                <a:schemeClr val="tx1">
                  <a:lumMod val="50000"/>
                  <a:lumOff val="50000"/>
                </a:schemeClr>
              </a:solidFill>
              <a:sym typeface="微软雅黑" panose="020B0503020204020204" pitchFamily="34" charset="-122"/>
            </a:endParaRPr>
          </a:p>
        </p:txBody>
      </p:sp>
      <p:cxnSp>
        <p:nvCxnSpPr>
          <p:cNvPr id="235" name="直接连接符 234"/>
          <p:cNvCxnSpPr/>
          <p:nvPr/>
        </p:nvCxnSpPr>
        <p:spPr>
          <a:xfrm>
            <a:off x="2586211" y="4259818"/>
            <a:ext cx="3636404"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36" name="矩形 235"/>
          <p:cNvSpPr/>
          <p:nvPr/>
        </p:nvSpPr>
        <p:spPr>
          <a:xfrm>
            <a:off x="2923209" y="3163682"/>
            <a:ext cx="1313162" cy="430879"/>
          </a:xfrm>
          <a:prstGeom prst="rect">
            <a:avLst/>
          </a:prstGeom>
        </p:spPr>
        <p:txBody>
          <a:bodyPr wrap="none" lIns="91431" tIns="45716" rIns="91431" bIns="45716">
            <a:spAutoFit/>
          </a:bodyPr>
          <a:lstStyle/>
          <a:p>
            <a:r>
              <a:rPr lang="zh-CN" altLang="en-US" sz="22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37" name="矩形 47"/>
          <p:cNvSpPr>
            <a:spLocks noChangeArrowheads="1"/>
          </p:cNvSpPr>
          <p:nvPr/>
        </p:nvSpPr>
        <p:spPr bwMode="auto">
          <a:xfrm>
            <a:off x="2910247" y="3578420"/>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a:t>
            </a:r>
            <a:r>
              <a:rPr lang="zh-CN" altLang="en-US" sz="1400" dirty="0" smtClean="0">
                <a:solidFill>
                  <a:schemeClr val="tx1">
                    <a:lumMod val="50000"/>
                    <a:lumOff val="50000"/>
                  </a:schemeClr>
                </a:solidFill>
                <a:sym typeface="微软雅黑" panose="020B0503020204020204" pitchFamily="34" charset="-122"/>
              </a:rPr>
              <a:t>的</a:t>
            </a:r>
            <a:r>
              <a:rPr lang="zh-CN" altLang="en-US" sz="1400" dirty="0">
                <a:solidFill>
                  <a:schemeClr val="tx1">
                    <a:lumMod val="50000"/>
                    <a:lumOff val="50000"/>
                  </a:schemeClr>
                </a:solidFill>
                <a:sym typeface="微软雅黑" panose="020B0503020204020204" pitchFamily="34" charset="-122"/>
              </a:rPr>
              <a:t>综合</a:t>
            </a:r>
            <a:r>
              <a:rPr lang="zh-CN" altLang="en-US" sz="1400" dirty="0" smtClean="0">
                <a:solidFill>
                  <a:schemeClr val="tx1">
                    <a:lumMod val="50000"/>
                    <a:lumOff val="50000"/>
                  </a:schemeClr>
                </a:solidFill>
                <a:sym typeface="微软雅黑" panose="020B0503020204020204" pitchFamily="34" charset="-122"/>
              </a:rPr>
              <a:t>描述</a:t>
            </a:r>
            <a:r>
              <a:rPr lang="zh-CN" altLang="en-US" sz="1400" dirty="0">
                <a:solidFill>
                  <a:schemeClr val="tx1">
                    <a:lumMod val="50000"/>
                    <a:lumOff val="50000"/>
                  </a:schemeClr>
                </a:solidFill>
                <a:sym typeface="微软雅黑" panose="020B0503020204020204" pitchFamily="34" charset="-122"/>
              </a:rPr>
              <a:t>说明，在此录入上述图表</a:t>
            </a:r>
            <a:r>
              <a:rPr lang="zh-CN" altLang="en-US" sz="1400" dirty="0" smtClean="0">
                <a:solidFill>
                  <a:schemeClr val="tx1">
                    <a:lumMod val="50000"/>
                    <a:lumOff val="50000"/>
                  </a:schemeClr>
                </a:solidFill>
                <a:sym typeface="微软雅黑" panose="020B0503020204020204" pitchFamily="34" charset="-122"/>
              </a:rPr>
              <a:t>的</a:t>
            </a:r>
            <a:r>
              <a:rPr lang="zh-CN" altLang="en-US" sz="1400" dirty="0">
                <a:solidFill>
                  <a:schemeClr val="tx1">
                    <a:lumMod val="50000"/>
                    <a:lumOff val="50000"/>
                  </a:schemeClr>
                </a:solidFill>
                <a:sym typeface="微软雅黑" panose="020B0503020204020204" pitchFamily="34" charset="-122"/>
              </a:rPr>
              <a:t>综合</a:t>
            </a:r>
            <a:r>
              <a:rPr lang="zh-CN" altLang="en-US" sz="1400" dirty="0" smtClean="0">
                <a:solidFill>
                  <a:schemeClr val="tx1">
                    <a:lumMod val="50000"/>
                    <a:lumOff val="50000"/>
                  </a:schemeClr>
                </a:solidFill>
                <a:sym typeface="微软雅黑" panose="020B0503020204020204" pitchFamily="34" charset="-122"/>
              </a:rPr>
              <a:t>描述说明。</a:t>
            </a:r>
            <a:endParaRPr lang="zh-CN" altLang="en-US" sz="1400" dirty="0">
              <a:solidFill>
                <a:schemeClr val="tx1">
                  <a:lumMod val="50000"/>
                  <a:lumOff val="50000"/>
                </a:schemeClr>
              </a:solidFill>
              <a:sym typeface="微软雅黑" panose="020B0503020204020204" pitchFamily="34" charset="-122"/>
            </a:endParaRPr>
          </a:p>
        </p:txBody>
      </p:sp>
      <p:cxnSp>
        <p:nvCxnSpPr>
          <p:cNvPr id="239" name="直接连接符 238"/>
          <p:cNvCxnSpPr/>
          <p:nvPr/>
        </p:nvCxnSpPr>
        <p:spPr>
          <a:xfrm>
            <a:off x="2586211" y="5699978"/>
            <a:ext cx="3636404"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40" name="矩形 239"/>
          <p:cNvSpPr/>
          <p:nvPr/>
        </p:nvSpPr>
        <p:spPr>
          <a:xfrm>
            <a:off x="2923209" y="4603842"/>
            <a:ext cx="1313162" cy="430879"/>
          </a:xfrm>
          <a:prstGeom prst="rect">
            <a:avLst/>
          </a:prstGeom>
        </p:spPr>
        <p:txBody>
          <a:bodyPr wrap="none" lIns="91431" tIns="45716" rIns="91431" bIns="45716">
            <a:spAutoFit/>
          </a:bodyPr>
          <a:lstStyle/>
          <a:p>
            <a:r>
              <a:rPr lang="zh-CN" altLang="en-US" sz="22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41" name="矩形 47"/>
          <p:cNvSpPr>
            <a:spLocks noChangeArrowheads="1"/>
          </p:cNvSpPr>
          <p:nvPr/>
        </p:nvSpPr>
        <p:spPr bwMode="auto">
          <a:xfrm>
            <a:off x="2910247" y="5018580"/>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a:t>
            </a:r>
            <a:r>
              <a:rPr lang="zh-CN" altLang="en-US" sz="1400" dirty="0" smtClean="0">
                <a:solidFill>
                  <a:schemeClr val="tx1">
                    <a:lumMod val="50000"/>
                    <a:lumOff val="50000"/>
                  </a:schemeClr>
                </a:solidFill>
                <a:sym typeface="微软雅黑" panose="020B0503020204020204" pitchFamily="34" charset="-122"/>
              </a:rPr>
              <a:t>的</a:t>
            </a:r>
            <a:r>
              <a:rPr lang="zh-CN" altLang="en-US" sz="1400" dirty="0">
                <a:solidFill>
                  <a:schemeClr val="tx1">
                    <a:lumMod val="50000"/>
                    <a:lumOff val="50000"/>
                  </a:schemeClr>
                </a:solidFill>
                <a:sym typeface="微软雅黑" panose="020B0503020204020204" pitchFamily="34" charset="-122"/>
              </a:rPr>
              <a:t>综合</a:t>
            </a:r>
            <a:r>
              <a:rPr lang="zh-CN" altLang="en-US" sz="1400" dirty="0" smtClean="0">
                <a:solidFill>
                  <a:schemeClr val="tx1">
                    <a:lumMod val="50000"/>
                    <a:lumOff val="50000"/>
                  </a:schemeClr>
                </a:solidFill>
                <a:sym typeface="微软雅黑" panose="020B0503020204020204" pitchFamily="34" charset="-122"/>
              </a:rPr>
              <a:t>描述</a:t>
            </a:r>
            <a:r>
              <a:rPr lang="zh-CN" altLang="en-US" sz="1400" dirty="0">
                <a:solidFill>
                  <a:schemeClr val="tx1">
                    <a:lumMod val="50000"/>
                    <a:lumOff val="50000"/>
                  </a:schemeClr>
                </a:solidFill>
                <a:sym typeface="微软雅黑" panose="020B0503020204020204" pitchFamily="34" charset="-122"/>
              </a:rPr>
              <a:t>说明，在此录入上述图表</a:t>
            </a:r>
            <a:r>
              <a:rPr lang="zh-CN" altLang="en-US" sz="1400" dirty="0" smtClean="0">
                <a:solidFill>
                  <a:schemeClr val="tx1">
                    <a:lumMod val="50000"/>
                    <a:lumOff val="50000"/>
                  </a:schemeClr>
                </a:solidFill>
                <a:sym typeface="微软雅黑" panose="020B0503020204020204" pitchFamily="34" charset="-122"/>
              </a:rPr>
              <a:t>的</a:t>
            </a:r>
            <a:r>
              <a:rPr lang="zh-CN" altLang="en-US" sz="1400" dirty="0">
                <a:solidFill>
                  <a:schemeClr val="tx1">
                    <a:lumMod val="50000"/>
                    <a:lumOff val="50000"/>
                  </a:schemeClr>
                </a:solidFill>
                <a:sym typeface="微软雅黑" panose="020B0503020204020204" pitchFamily="34" charset="-122"/>
              </a:rPr>
              <a:t>综合</a:t>
            </a:r>
            <a:r>
              <a:rPr lang="zh-CN" altLang="en-US" sz="1400" dirty="0" smtClean="0">
                <a:solidFill>
                  <a:schemeClr val="tx1">
                    <a:lumMod val="50000"/>
                    <a:lumOff val="50000"/>
                  </a:schemeClr>
                </a:solidFill>
                <a:sym typeface="微软雅黑" panose="020B0503020204020204" pitchFamily="34" charset="-122"/>
              </a:rPr>
              <a:t>描述说明。</a:t>
            </a:r>
            <a:endParaRPr lang="zh-CN" altLang="en-US" sz="1400" dirty="0">
              <a:solidFill>
                <a:schemeClr val="tx1">
                  <a:lumMod val="50000"/>
                  <a:lumOff val="50000"/>
                </a:schemeClr>
              </a:solidFill>
              <a:sym typeface="微软雅黑" panose="020B0503020204020204" pitchFamily="34" charset="-122"/>
            </a:endParaRPr>
          </a:p>
        </p:txBody>
      </p:sp>
      <p:grpSp>
        <p:nvGrpSpPr>
          <p:cNvPr id="243" name="组合 242"/>
          <p:cNvGrpSpPr/>
          <p:nvPr/>
        </p:nvGrpSpPr>
        <p:grpSpPr>
          <a:xfrm>
            <a:off x="1910643" y="1895624"/>
            <a:ext cx="936104" cy="844004"/>
            <a:chOff x="3720691" y="2824413"/>
            <a:chExt cx="1341120" cy="1209172"/>
          </a:xfrm>
        </p:grpSpPr>
        <p:sp>
          <p:nvSpPr>
            <p:cNvPr id="244"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45"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246" name="TextBox 245"/>
          <p:cNvSpPr txBox="1"/>
          <p:nvPr/>
        </p:nvSpPr>
        <p:spPr>
          <a:xfrm>
            <a:off x="2169728" y="1966804"/>
            <a:ext cx="377796" cy="707886"/>
          </a:xfrm>
          <a:prstGeom prst="rect">
            <a:avLst/>
          </a:prstGeom>
          <a:noFill/>
        </p:spPr>
        <p:txBody>
          <a:bodyPr wrap="square" rtlCol="0">
            <a:spAutoFit/>
          </a:bodyPr>
          <a:lstStyle/>
          <a:p>
            <a:r>
              <a:rPr lang="en-US" altLang="zh-CN" sz="4000" b="1" dirty="0" smtClean="0">
                <a:solidFill>
                  <a:srgbClr val="C00000"/>
                </a:solidFill>
                <a:latin typeface="微软雅黑" panose="020B0503020204020204" pitchFamily="34" charset="-122"/>
                <a:ea typeface="微软雅黑" panose="020B0503020204020204" pitchFamily="34" charset="-122"/>
              </a:rPr>
              <a:t>1</a:t>
            </a:r>
            <a:endParaRPr lang="zh-CN" altLang="en-US" sz="4000" b="1" dirty="0">
              <a:solidFill>
                <a:srgbClr val="C00000"/>
              </a:solidFill>
              <a:latin typeface="微软雅黑" panose="020B0503020204020204" pitchFamily="34" charset="-122"/>
              <a:ea typeface="微软雅黑" panose="020B0503020204020204" pitchFamily="34" charset="-122"/>
            </a:endParaRPr>
          </a:p>
        </p:txBody>
      </p:sp>
      <p:grpSp>
        <p:nvGrpSpPr>
          <p:cNvPr id="247" name="组合 246"/>
          <p:cNvGrpSpPr/>
          <p:nvPr/>
        </p:nvGrpSpPr>
        <p:grpSpPr>
          <a:xfrm>
            <a:off x="1890574" y="3217189"/>
            <a:ext cx="936104" cy="844004"/>
            <a:chOff x="3720691" y="2824413"/>
            <a:chExt cx="1341120" cy="1209172"/>
          </a:xfrm>
        </p:grpSpPr>
        <p:sp>
          <p:nvSpPr>
            <p:cNvPr id="248"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49"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250" name="TextBox 249"/>
          <p:cNvSpPr txBox="1"/>
          <p:nvPr/>
        </p:nvSpPr>
        <p:spPr>
          <a:xfrm>
            <a:off x="2149659" y="3288369"/>
            <a:ext cx="377796" cy="707886"/>
          </a:xfrm>
          <a:prstGeom prst="rect">
            <a:avLst/>
          </a:prstGeom>
          <a:noFill/>
        </p:spPr>
        <p:txBody>
          <a:bodyPr wrap="square" rtlCol="0">
            <a:spAutoFit/>
          </a:bodyPr>
          <a:lstStyle/>
          <a:p>
            <a:r>
              <a:rPr lang="en-US" altLang="zh-CN" sz="4000" b="1" dirty="0" smtClean="0">
                <a:solidFill>
                  <a:srgbClr val="C00000"/>
                </a:solidFill>
                <a:latin typeface="微软雅黑" panose="020B0503020204020204" pitchFamily="34" charset="-122"/>
                <a:ea typeface="微软雅黑" panose="020B0503020204020204" pitchFamily="34" charset="-122"/>
              </a:rPr>
              <a:t>2</a:t>
            </a:r>
            <a:endParaRPr lang="zh-CN" altLang="en-US" sz="4000" b="1" dirty="0">
              <a:solidFill>
                <a:srgbClr val="C00000"/>
              </a:solidFill>
              <a:latin typeface="微软雅黑" panose="020B0503020204020204" pitchFamily="34" charset="-122"/>
              <a:ea typeface="微软雅黑" panose="020B0503020204020204" pitchFamily="34" charset="-122"/>
            </a:endParaRPr>
          </a:p>
        </p:txBody>
      </p:sp>
      <p:grpSp>
        <p:nvGrpSpPr>
          <p:cNvPr id="251" name="组合 250"/>
          <p:cNvGrpSpPr/>
          <p:nvPr/>
        </p:nvGrpSpPr>
        <p:grpSpPr>
          <a:xfrm>
            <a:off x="1883205" y="4649450"/>
            <a:ext cx="936104" cy="844004"/>
            <a:chOff x="3720691" y="2824413"/>
            <a:chExt cx="1341120" cy="1209172"/>
          </a:xfrm>
        </p:grpSpPr>
        <p:sp>
          <p:nvSpPr>
            <p:cNvPr id="252"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53"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254" name="TextBox 253"/>
          <p:cNvSpPr txBox="1"/>
          <p:nvPr/>
        </p:nvSpPr>
        <p:spPr>
          <a:xfrm>
            <a:off x="2142290" y="4720630"/>
            <a:ext cx="377796" cy="707886"/>
          </a:xfrm>
          <a:prstGeom prst="rect">
            <a:avLst/>
          </a:prstGeom>
          <a:noFill/>
        </p:spPr>
        <p:txBody>
          <a:bodyPr wrap="square" rtlCol="0">
            <a:spAutoFit/>
          </a:bodyPr>
          <a:lstStyle/>
          <a:p>
            <a:r>
              <a:rPr lang="en-US" altLang="zh-CN" sz="4000" b="1" dirty="0" smtClean="0">
                <a:solidFill>
                  <a:srgbClr val="C00000"/>
                </a:solidFill>
                <a:latin typeface="微软雅黑" panose="020B0503020204020204" pitchFamily="34" charset="-122"/>
                <a:ea typeface="微软雅黑" panose="020B0503020204020204" pitchFamily="34" charset="-122"/>
              </a:rPr>
              <a:t>3</a:t>
            </a:r>
            <a:endParaRPr lang="zh-CN" altLang="en-US" sz="4000" b="1" dirty="0">
              <a:solidFill>
                <a:srgbClr val="C00000"/>
              </a:solidFill>
              <a:latin typeface="微软雅黑" panose="020B0503020204020204" pitchFamily="34" charset="-122"/>
              <a:ea typeface="微软雅黑" panose="020B0503020204020204" pitchFamily="34" charset="-122"/>
            </a:endParaRPr>
          </a:p>
        </p:txBody>
      </p:sp>
      <p:grpSp>
        <p:nvGrpSpPr>
          <p:cNvPr id="230" name="组合 229"/>
          <p:cNvGrpSpPr/>
          <p:nvPr/>
        </p:nvGrpSpPr>
        <p:grpSpPr>
          <a:xfrm>
            <a:off x="0" y="1181099"/>
            <a:ext cx="6241123" cy="221353"/>
            <a:chOff x="0" y="-1"/>
            <a:chExt cx="9985800" cy="287760"/>
          </a:xfrm>
          <a:solidFill>
            <a:srgbClr val="C00000"/>
          </a:solidFill>
        </p:grpSpPr>
        <p:sp>
          <p:nvSpPr>
            <p:cNvPr id="234" name="Shape 5209"/>
            <p:cNvSpPr/>
            <p:nvPr/>
          </p:nvSpPr>
          <p:spPr>
            <a:xfrm>
              <a:off x="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238" name="Shape 5209"/>
            <p:cNvSpPr/>
            <p:nvPr/>
          </p:nvSpPr>
          <p:spPr>
            <a:xfrm>
              <a:off x="249645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242" name="Shape 5209"/>
            <p:cNvSpPr/>
            <p:nvPr/>
          </p:nvSpPr>
          <p:spPr>
            <a:xfrm>
              <a:off x="499290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255" name="Shape 5209"/>
            <p:cNvSpPr/>
            <p:nvPr/>
          </p:nvSpPr>
          <p:spPr>
            <a:xfrm>
              <a:off x="7489350" y="-1"/>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grpSp>
      <p:sp>
        <p:nvSpPr>
          <p:cNvPr id="256" name="Title 1"/>
          <p:cNvSpPr txBox="1"/>
          <p:nvPr/>
        </p:nvSpPr>
        <p:spPr>
          <a:xfrm>
            <a:off x="1001287" y="280385"/>
            <a:ext cx="3477711" cy="614595"/>
          </a:xfrm>
          <a:prstGeom prst="rect">
            <a:avLst/>
          </a:prstGeom>
        </p:spPr>
        <p:txBody>
          <a:bodyPr vert="horz" lIns="115214" tIns="57607" rIns="115214" bIns="57607" rtlCol="0" anchor="ctr">
            <a:noAutofit/>
          </a:bodyPr>
          <a:lstStyle>
            <a:lvl1pPr algn="ctr" defTabSz="1151890" rtl="0" eaLnBrk="1" latinLnBrk="0" hangingPunct="1">
              <a:spcBef>
                <a:spcPct val="0"/>
              </a:spcBef>
              <a:buNone/>
              <a:defRPr sz="5500" kern="1200">
                <a:solidFill>
                  <a:schemeClr val="tx1"/>
                </a:solidFill>
                <a:latin typeface="+mj-lt"/>
                <a:ea typeface="+mj-ea"/>
                <a:cs typeface="+mj-cs"/>
              </a:defRPr>
            </a:lvl1pPr>
          </a:lstStyle>
          <a:p>
            <a:pPr lvl="0"/>
            <a:r>
              <a:rPr lang="zh-CN" altLang="en-US" sz="3500" noProof="0" dirty="0" smtClean="0">
                <a:solidFill>
                  <a:schemeClr val="bg1">
                    <a:lumMod val="50000"/>
                  </a:schemeClr>
                </a:solidFill>
                <a:latin typeface="微软雅黑" panose="020B0503020204020204" pitchFamily="34" charset="-122"/>
                <a:ea typeface="微软雅黑" panose="020B0503020204020204" pitchFamily="34" charset="-122"/>
              </a:rPr>
              <a:t>加入你的描述</a:t>
            </a:r>
            <a:endParaRPr kumimoji="0" lang="en-US" sz="35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grpSp>
        <p:nvGrpSpPr>
          <p:cNvPr id="257" name="组合 256"/>
          <p:cNvGrpSpPr/>
          <p:nvPr/>
        </p:nvGrpSpPr>
        <p:grpSpPr>
          <a:xfrm>
            <a:off x="338067" y="221471"/>
            <a:ext cx="692558" cy="781408"/>
            <a:chOff x="1632857" y="1363189"/>
            <a:chExt cx="1684422" cy="1900524"/>
          </a:xfrm>
        </p:grpSpPr>
        <p:sp>
          <p:nvSpPr>
            <p:cNvPr id="258" name="Freeform 5"/>
            <p:cNvSpPr/>
            <p:nvPr/>
          </p:nvSpPr>
          <p:spPr bwMode="auto">
            <a:xfrm rot="5400000">
              <a:off x="1524806" y="1471240"/>
              <a:ext cx="1900524" cy="168442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152400" dist="38100" dir="2700000" algn="tl" rotWithShape="0">
                <a:prstClr val="black">
                  <a:alpha val="40000"/>
                </a:prstClr>
              </a:outerShdw>
            </a:effectLst>
          </p:spPr>
          <p:txBody>
            <a:bodyPr vert="horz" wrap="square" lIns="68580" tIns="34290" rIns="68580" bIns="34290" numCol="1" anchor="t" anchorCtr="0" compatLnSpc="1"/>
            <a:lstStyle/>
            <a:p>
              <a:pPr algn="ctr"/>
              <a:endParaRPr lang="zh-CN" altLang="en-US"/>
            </a:p>
          </p:txBody>
        </p:sp>
        <p:sp>
          <p:nvSpPr>
            <p:cNvPr id="259" name="Freeform 5"/>
            <p:cNvSpPr/>
            <p:nvPr/>
          </p:nvSpPr>
          <p:spPr bwMode="auto">
            <a:xfrm rot="5400000">
              <a:off x="1782571" y="1699695"/>
              <a:ext cx="1384993" cy="122751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C00000"/>
            </a:solidFill>
            <a:ln w="15875">
              <a:noFill/>
            </a:ln>
            <a:effectLst>
              <a:innerShdw blurRad="63500" dist="25400" dir="8100000">
                <a:prstClr val="black">
                  <a:alpha val="50000"/>
                </a:prstClr>
              </a:innerShdw>
            </a:effectLst>
          </p:spPr>
          <p:txBody>
            <a:bodyPr vert="horz" wrap="square" lIns="68580" tIns="34290" rIns="68580" bIns="34290" numCol="1" anchor="t" anchorCtr="0" compatLnSpc="1"/>
            <a:lstStyle/>
            <a:p>
              <a:pPr algn="ctr"/>
              <a:endParaRPr lang="zh-CN" altLang="en-US"/>
            </a:p>
          </p:txBody>
        </p:sp>
        <p:sp>
          <p:nvSpPr>
            <p:cNvPr id="260" name="文本框 94"/>
            <p:cNvSpPr txBox="1"/>
            <p:nvPr/>
          </p:nvSpPr>
          <p:spPr>
            <a:xfrm>
              <a:off x="1708736" y="1617123"/>
              <a:ext cx="1539044" cy="1366135"/>
            </a:xfrm>
            <a:prstGeom prst="rect">
              <a:avLst/>
            </a:prstGeom>
            <a:noFill/>
          </p:spPr>
          <p:txBody>
            <a:bodyPr wrap="square" lIns="68580" tIns="34290" rIns="68580" bIns="34290" rtlCol="0">
              <a:spAutoFit/>
            </a:bodyPr>
            <a:lstStyle/>
            <a:p>
              <a:pPr algn="ctr"/>
              <a:r>
                <a:rPr lang="en-US" altLang="zh-CN" sz="3200" dirty="0" smtClean="0">
                  <a:solidFill>
                    <a:schemeClr val="bg1"/>
                  </a:solidFill>
                  <a:latin typeface="微软雅黑" panose="020B0503020204020204" pitchFamily="34" charset="-122"/>
                  <a:ea typeface="微软雅黑" panose="020B0503020204020204" pitchFamily="34" charset="-122"/>
                </a:rPr>
                <a:t>1</a:t>
              </a:r>
              <a:endParaRPr lang="zh-CN" altLang="en-US" sz="32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30"/>
                                        </p:tgtEl>
                                        <p:attrNameLst>
                                          <p:attrName>style.visibility</p:attrName>
                                        </p:attrNameLst>
                                      </p:cBhvr>
                                      <p:to>
                                        <p:strVal val="visible"/>
                                      </p:to>
                                    </p:set>
                                    <p:animEffect transition="in" filter="wipe(left)">
                                      <p:cBhvr>
                                        <p:cTn id="7" dur="500"/>
                                        <p:tgtEl>
                                          <p:spTgt spid="230"/>
                                        </p:tgtEl>
                                      </p:cBhvr>
                                    </p:animEffect>
                                  </p:childTnLst>
                                </p:cTn>
                              </p:par>
                              <p:par>
                                <p:cTn id="8" presetID="53" presetClass="entr" presetSubtype="16" fill="hold" nodeType="withEffect">
                                  <p:stCondLst>
                                    <p:cond delay="0"/>
                                  </p:stCondLst>
                                  <p:childTnLst>
                                    <p:set>
                                      <p:cBhvr>
                                        <p:cTn id="9" dur="1" fill="hold">
                                          <p:stCondLst>
                                            <p:cond delay="0"/>
                                          </p:stCondLst>
                                        </p:cTn>
                                        <p:tgtEl>
                                          <p:spTgt spid="257"/>
                                        </p:tgtEl>
                                        <p:attrNameLst>
                                          <p:attrName>style.visibility</p:attrName>
                                        </p:attrNameLst>
                                      </p:cBhvr>
                                      <p:to>
                                        <p:strVal val="visible"/>
                                      </p:to>
                                    </p:set>
                                    <p:anim calcmode="lin" valueType="num">
                                      <p:cBhvr>
                                        <p:cTn id="10" dur="500" fill="hold"/>
                                        <p:tgtEl>
                                          <p:spTgt spid="257"/>
                                        </p:tgtEl>
                                        <p:attrNameLst>
                                          <p:attrName>ppt_w</p:attrName>
                                        </p:attrNameLst>
                                      </p:cBhvr>
                                      <p:tavLst>
                                        <p:tav tm="0">
                                          <p:val>
                                            <p:fltVal val="0"/>
                                          </p:val>
                                        </p:tav>
                                        <p:tav tm="100000">
                                          <p:val>
                                            <p:strVal val="#ppt_w"/>
                                          </p:val>
                                        </p:tav>
                                      </p:tavLst>
                                    </p:anim>
                                    <p:anim calcmode="lin" valueType="num">
                                      <p:cBhvr>
                                        <p:cTn id="11" dur="500" fill="hold"/>
                                        <p:tgtEl>
                                          <p:spTgt spid="257"/>
                                        </p:tgtEl>
                                        <p:attrNameLst>
                                          <p:attrName>ppt_h</p:attrName>
                                        </p:attrNameLst>
                                      </p:cBhvr>
                                      <p:tavLst>
                                        <p:tav tm="0">
                                          <p:val>
                                            <p:fltVal val="0"/>
                                          </p:val>
                                        </p:tav>
                                        <p:tav tm="100000">
                                          <p:val>
                                            <p:strVal val="#ppt_h"/>
                                          </p:val>
                                        </p:tav>
                                      </p:tavLst>
                                    </p:anim>
                                    <p:animEffect transition="in" filter="fade">
                                      <p:cBhvr>
                                        <p:cTn id="12" dur="500"/>
                                        <p:tgtEl>
                                          <p:spTgt spid="257"/>
                                        </p:tgtEl>
                                      </p:cBhvr>
                                    </p:animEffect>
                                  </p:childTnLst>
                                </p:cTn>
                              </p:par>
                            </p:childTnLst>
                          </p:cTn>
                        </p:par>
                        <p:par>
                          <p:cTn id="13" fill="hold">
                            <p:stCondLst>
                              <p:cond delay="500"/>
                            </p:stCondLst>
                            <p:childTnLst>
                              <p:par>
                                <p:cTn id="14" presetID="2" presetClass="entr" presetSubtype="1" decel="50000" fill="hold" grpId="0" nodeType="afterEffect">
                                  <p:stCondLst>
                                    <p:cond delay="0"/>
                                  </p:stCondLst>
                                  <p:childTnLst>
                                    <p:set>
                                      <p:cBhvr>
                                        <p:cTn id="15" dur="1" fill="hold">
                                          <p:stCondLst>
                                            <p:cond delay="0"/>
                                          </p:stCondLst>
                                        </p:cTn>
                                        <p:tgtEl>
                                          <p:spTgt spid="256"/>
                                        </p:tgtEl>
                                        <p:attrNameLst>
                                          <p:attrName>style.visibility</p:attrName>
                                        </p:attrNameLst>
                                      </p:cBhvr>
                                      <p:to>
                                        <p:strVal val="visible"/>
                                      </p:to>
                                    </p:set>
                                    <p:anim calcmode="lin" valueType="num">
                                      <p:cBhvr additive="base">
                                        <p:cTn id="16" dur="300" fill="hold"/>
                                        <p:tgtEl>
                                          <p:spTgt spid="256"/>
                                        </p:tgtEl>
                                        <p:attrNameLst>
                                          <p:attrName>ppt_x</p:attrName>
                                        </p:attrNameLst>
                                      </p:cBhvr>
                                      <p:tavLst>
                                        <p:tav tm="0">
                                          <p:val>
                                            <p:strVal val="#ppt_x"/>
                                          </p:val>
                                        </p:tav>
                                        <p:tav tm="100000">
                                          <p:val>
                                            <p:strVal val="#ppt_x"/>
                                          </p:val>
                                        </p:tav>
                                      </p:tavLst>
                                    </p:anim>
                                    <p:anim calcmode="lin" valueType="num">
                                      <p:cBhvr additive="base">
                                        <p:cTn id="17" dur="300" fill="hold"/>
                                        <p:tgtEl>
                                          <p:spTgt spid="256"/>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2" presetClass="entr" presetSubtype="4" fill="hold" grpId="0" nodeType="afterEffect">
                                  <p:stCondLst>
                                    <p:cond delay="0"/>
                                  </p:stCondLst>
                                  <p:childTnLst>
                                    <p:set>
                                      <p:cBhvr>
                                        <p:cTn id="20" dur="1" fill="hold">
                                          <p:stCondLst>
                                            <p:cond delay="0"/>
                                          </p:stCondLst>
                                        </p:cTn>
                                        <p:tgtEl>
                                          <p:spTgt spid="132"/>
                                        </p:tgtEl>
                                        <p:attrNameLst>
                                          <p:attrName>style.visibility</p:attrName>
                                        </p:attrNameLst>
                                      </p:cBhvr>
                                      <p:to>
                                        <p:strVal val="visible"/>
                                      </p:to>
                                    </p:set>
                                    <p:anim calcmode="lin" valueType="num">
                                      <p:cBhvr additive="base">
                                        <p:cTn id="21" dur="500" fill="hold"/>
                                        <p:tgtEl>
                                          <p:spTgt spid="132"/>
                                        </p:tgtEl>
                                        <p:attrNameLst>
                                          <p:attrName>ppt_x</p:attrName>
                                        </p:attrNameLst>
                                      </p:cBhvr>
                                      <p:tavLst>
                                        <p:tav tm="0">
                                          <p:val>
                                            <p:strVal val="#ppt_x"/>
                                          </p:val>
                                        </p:tav>
                                        <p:tav tm="100000">
                                          <p:val>
                                            <p:strVal val="#ppt_x"/>
                                          </p:val>
                                        </p:tav>
                                      </p:tavLst>
                                    </p:anim>
                                    <p:anim calcmode="lin" valueType="num">
                                      <p:cBhvr additive="base">
                                        <p:cTn id="22" dur="500" fill="hold"/>
                                        <p:tgtEl>
                                          <p:spTgt spid="132"/>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30"/>
                                        </p:tgtEl>
                                        <p:attrNameLst>
                                          <p:attrName>style.visibility</p:attrName>
                                        </p:attrNameLst>
                                      </p:cBhvr>
                                      <p:to>
                                        <p:strVal val="visible"/>
                                      </p:to>
                                    </p:set>
                                    <p:anim calcmode="lin" valueType="num">
                                      <p:cBhvr additive="base">
                                        <p:cTn id="25" dur="500" fill="hold"/>
                                        <p:tgtEl>
                                          <p:spTgt spid="130"/>
                                        </p:tgtEl>
                                        <p:attrNameLst>
                                          <p:attrName>ppt_x</p:attrName>
                                        </p:attrNameLst>
                                      </p:cBhvr>
                                      <p:tavLst>
                                        <p:tav tm="0">
                                          <p:val>
                                            <p:strVal val="#ppt_x"/>
                                          </p:val>
                                        </p:tav>
                                        <p:tav tm="100000">
                                          <p:val>
                                            <p:strVal val="#ppt_x"/>
                                          </p:val>
                                        </p:tav>
                                      </p:tavLst>
                                    </p:anim>
                                    <p:anim calcmode="lin" valueType="num">
                                      <p:cBhvr additive="base">
                                        <p:cTn id="26" dur="500" fill="hold"/>
                                        <p:tgtEl>
                                          <p:spTgt spid="130"/>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31"/>
                                        </p:tgtEl>
                                        <p:attrNameLst>
                                          <p:attrName>style.visibility</p:attrName>
                                        </p:attrNameLst>
                                      </p:cBhvr>
                                      <p:to>
                                        <p:strVal val="visible"/>
                                      </p:to>
                                    </p:set>
                                    <p:anim calcmode="lin" valueType="num">
                                      <p:cBhvr additive="base">
                                        <p:cTn id="29" dur="500" fill="hold"/>
                                        <p:tgtEl>
                                          <p:spTgt spid="131"/>
                                        </p:tgtEl>
                                        <p:attrNameLst>
                                          <p:attrName>ppt_x</p:attrName>
                                        </p:attrNameLst>
                                      </p:cBhvr>
                                      <p:tavLst>
                                        <p:tav tm="0">
                                          <p:val>
                                            <p:strVal val="#ppt_x"/>
                                          </p:val>
                                        </p:tav>
                                        <p:tav tm="100000">
                                          <p:val>
                                            <p:strVal val="#ppt_x"/>
                                          </p:val>
                                        </p:tav>
                                      </p:tavLst>
                                    </p:anim>
                                    <p:anim calcmode="lin" valueType="num">
                                      <p:cBhvr additive="base">
                                        <p:cTn id="30" dur="500" fill="hold"/>
                                        <p:tgtEl>
                                          <p:spTgt spid="131"/>
                                        </p:tgtEl>
                                        <p:attrNameLst>
                                          <p:attrName>ppt_y</p:attrName>
                                        </p:attrNameLst>
                                      </p:cBhvr>
                                      <p:tavLst>
                                        <p:tav tm="0">
                                          <p:val>
                                            <p:strVal val="1+#ppt_h/2"/>
                                          </p:val>
                                        </p:tav>
                                        <p:tav tm="100000">
                                          <p:val>
                                            <p:strVal val="#ppt_y"/>
                                          </p:val>
                                        </p:tav>
                                      </p:tavLst>
                                    </p:anim>
                                  </p:childTnLst>
                                </p:cTn>
                              </p:par>
                              <p:par>
                                <p:cTn id="31" presetID="2" presetClass="entr" presetSubtype="2" fill="hold" grpId="0" nodeType="withEffect">
                                  <p:stCondLst>
                                    <p:cond delay="0"/>
                                  </p:stCondLst>
                                  <p:childTnLst>
                                    <p:set>
                                      <p:cBhvr>
                                        <p:cTn id="32" dur="1" fill="hold">
                                          <p:stCondLst>
                                            <p:cond delay="0"/>
                                          </p:stCondLst>
                                        </p:cTn>
                                        <p:tgtEl>
                                          <p:spTgt spid="133"/>
                                        </p:tgtEl>
                                        <p:attrNameLst>
                                          <p:attrName>style.visibility</p:attrName>
                                        </p:attrNameLst>
                                      </p:cBhvr>
                                      <p:to>
                                        <p:strVal val="visible"/>
                                      </p:to>
                                    </p:set>
                                    <p:anim calcmode="lin" valueType="num">
                                      <p:cBhvr additive="base">
                                        <p:cTn id="33" dur="500" fill="hold"/>
                                        <p:tgtEl>
                                          <p:spTgt spid="133"/>
                                        </p:tgtEl>
                                        <p:attrNameLst>
                                          <p:attrName>ppt_x</p:attrName>
                                        </p:attrNameLst>
                                      </p:cBhvr>
                                      <p:tavLst>
                                        <p:tav tm="0">
                                          <p:val>
                                            <p:strVal val="1+#ppt_w/2"/>
                                          </p:val>
                                        </p:tav>
                                        <p:tav tm="100000">
                                          <p:val>
                                            <p:strVal val="#ppt_x"/>
                                          </p:val>
                                        </p:tav>
                                      </p:tavLst>
                                    </p:anim>
                                    <p:anim calcmode="lin" valueType="num">
                                      <p:cBhvr additive="base">
                                        <p:cTn id="34" dur="500" fill="hold"/>
                                        <p:tgtEl>
                                          <p:spTgt spid="133"/>
                                        </p:tgtEl>
                                        <p:attrNameLst>
                                          <p:attrName>ppt_y</p:attrName>
                                        </p:attrNameLst>
                                      </p:cBhvr>
                                      <p:tavLst>
                                        <p:tav tm="0">
                                          <p:val>
                                            <p:strVal val="#ppt_y"/>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34"/>
                                        </p:tgtEl>
                                        <p:attrNameLst>
                                          <p:attrName>style.visibility</p:attrName>
                                        </p:attrNameLst>
                                      </p:cBhvr>
                                      <p:to>
                                        <p:strVal val="visible"/>
                                      </p:to>
                                    </p:set>
                                    <p:anim calcmode="lin" valueType="num">
                                      <p:cBhvr additive="base">
                                        <p:cTn id="37" dur="500" fill="hold"/>
                                        <p:tgtEl>
                                          <p:spTgt spid="134"/>
                                        </p:tgtEl>
                                        <p:attrNameLst>
                                          <p:attrName>ppt_x</p:attrName>
                                        </p:attrNameLst>
                                      </p:cBhvr>
                                      <p:tavLst>
                                        <p:tav tm="0">
                                          <p:val>
                                            <p:strVal val="#ppt_x"/>
                                          </p:val>
                                        </p:tav>
                                        <p:tav tm="100000">
                                          <p:val>
                                            <p:strVal val="#ppt_x"/>
                                          </p:val>
                                        </p:tav>
                                      </p:tavLst>
                                    </p:anim>
                                    <p:anim calcmode="lin" valueType="num">
                                      <p:cBhvr additive="base">
                                        <p:cTn id="38" dur="500" fill="hold"/>
                                        <p:tgtEl>
                                          <p:spTgt spid="134"/>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35"/>
                                        </p:tgtEl>
                                        <p:attrNameLst>
                                          <p:attrName>style.visibility</p:attrName>
                                        </p:attrNameLst>
                                      </p:cBhvr>
                                      <p:to>
                                        <p:strVal val="visible"/>
                                      </p:to>
                                    </p:set>
                                    <p:anim calcmode="lin" valueType="num">
                                      <p:cBhvr additive="base">
                                        <p:cTn id="41" dur="500" fill="hold"/>
                                        <p:tgtEl>
                                          <p:spTgt spid="135"/>
                                        </p:tgtEl>
                                        <p:attrNameLst>
                                          <p:attrName>ppt_x</p:attrName>
                                        </p:attrNameLst>
                                      </p:cBhvr>
                                      <p:tavLst>
                                        <p:tav tm="0">
                                          <p:val>
                                            <p:strVal val="#ppt_x"/>
                                          </p:val>
                                        </p:tav>
                                        <p:tav tm="100000">
                                          <p:val>
                                            <p:strVal val="#ppt_x"/>
                                          </p:val>
                                        </p:tav>
                                      </p:tavLst>
                                    </p:anim>
                                    <p:anim calcmode="lin" valueType="num">
                                      <p:cBhvr additive="base">
                                        <p:cTn id="42" dur="500" fill="hold"/>
                                        <p:tgtEl>
                                          <p:spTgt spid="135"/>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36"/>
                                        </p:tgtEl>
                                        <p:attrNameLst>
                                          <p:attrName>style.visibility</p:attrName>
                                        </p:attrNameLst>
                                      </p:cBhvr>
                                      <p:to>
                                        <p:strVal val="visible"/>
                                      </p:to>
                                    </p:set>
                                    <p:anim calcmode="lin" valueType="num">
                                      <p:cBhvr additive="base">
                                        <p:cTn id="45" dur="500" fill="hold"/>
                                        <p:tgtEl>
                                          <p:spTgt spid="136"/>
                                        </p:tgtEl>
                                        <p:attrNameLst>
                                          <p:attrName>ppt_x</p:attrName>
                                        </p:attrNameLst>
                                      </p:cBhvr>
                                      <p:tavLst>
                                        <p:tav tm="0">
                                          <p:val>
                                            <p:strVal val="#ppt_x"/>
                                          </p:val>
                                        </p:tav>
                                        <p:tav tm="100000">
                                          <p:val>
                                            <p:strVal val="#ppt_x"/>
                                          </p:val>
                                        </p:tav>
                                      </p:tavLst>
                                    </p:anim>
                                    <p:anim calcmode="lin" valueType="num">
                                      <p:cBhvr additive="base">
                                        <p:cTn id="46" dur="500" fill="hold"/>
                                        <p:tgtEl>
                                          <p:spTgt spid="136"/>
                                        </p:tgtEl>
                                        <p:attrNameLst>
                                          <p:attrName>ppt_y</p:attrName>
                                        </p:attrNameLst>
                                      </p:cBhvr>
                                      <p:tavLst>
                                        <p:tav tm="0">
                                          <p:val>
                                            <p:strVal val="1+#ppt_h/2"/>
                                          </p:val>
                                        </p:tav>
                                        <p:tav tm="100000">
                                          <p:val>
                                            <p:strVal val="#ppt_y"/>
                                          </p:val>
                                        </p:tav>
                                      </p:tavLst>
                                    </p:anim>
                                  </p:childTnLst>
                                </p:cTn>
                              </p:par>
                              <p:par>
                                <p:cTn id="47" presetID="2" presetClass="entr" presetSubtype="3" fill="hold" grpId="0" nodeType="withEffect">
                                  <p:stCondLst>
                                    <p:cond delay="0"/>
                                  </p:stCondLst>
                                  <p:childTnLst>
                                    <p:set>
                                      <p:cBhvr>
                                        <p:cTn id="48" dur="1" fill="hold">
                                          <p:stCondLst>
                                            <p:cond delay="0"/>
                                          </p:stCondLst>
                                        </p:cTn>
                                        <p:tgtEl>
                                          <p:spTgt spid="137"/>
                                        </p:tgtEl>
                                        <p:attrNameLst>
                                          <p:attrName>style.visibility</p:attrName>
                                        </p:attrNameLst>
                                      </p:cBhvr>
                                      <p:to>
                                        <p:strVal val="visible"/>
                                      </p:to>
                                    </p:set>
                                    <p:anim calcmode="lin" valueType="num">
                                      <p:cBhvr additive="base">
                                        <p:cTn id="49" dur="500" fill="hold"/>
                                        <p:tgtEl>
                                          <p:spTgt spid="137"/>
                                        </p:tgtEl>
                                        <p:attrNameLst>
                                          <p:attrName>ppt_x</p:attrName>
                                        </p:attrNameLst>
                                      </p:cBhvr>
                                      <p:tavLst>
                                        <p:tav tm="0">
                                          <p:val>
                                            <p:strVal val="1+#ppt_w/2"/>
                                          </p:val>
                                        </p:tav>
                                        <p:tav tm="100000">
                                          <p:val>
                                            <p:strVal val="#ppt_x"/>
                                          </p:val>
                                        </p:tav>
                                      </p:tavLst>
                                    </p:anim>
                                    <p:anim calcmode="lin" valueType="num">
                                      <p:cBhvr additive="base">
                                        <p:cTn id="50" dur="500" fill="hold"/>
                                        <p:tgtEl>
                                          <p:spTgt spid="137"/>
                                        </p:tgtEl>
                                        <p:attrNameLst>
                                          <p:attrName>ppt_y</p:attrName>
                                        </p:attrNameLst>
                                      </p:cBhvr>
                                      <p:tavLst>
                                        <p:tav tm="0">
                                          <p:val>
                                            <p:strVal val="0-#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138"/>
                                        </p:tgtEl>
                                        <p:attrNameLst>
                                          <p:attrName>style.visibility</p:attrName>
                                        </p:attrNameLst>
                                      </p:cBhvr>
                                      <p:to>
                                        <p:strVal val="visible"/>
                                      </p:to>
                                    </p:set>
                                    <p:anim calcmode="lin" valueType="num">
                                      <p:cBhvr additive="base">
                                        <p:cTn id="53" dur="500" fill="hold"/>
                                        <p:tgtEl>
                                          <p:spTgt spid="138"/>
                                        </p:tgtEl>
                                        <p:attrNameLst>
                                          <p:attrName>ppt_x</p:attrName>
                                        </p:attrNameLst>
                                      </p:cBhvr>
                                      <p:tavLst>
                                        <p:tav tm="0">
                                          <p:val>
                                            <p:strVal val="#ppt_x"/>
                                          </p:val>
                                        </p:tav>
                                        <p:tav tm="100000">
                                          <p:val>
                                            <p:strVal val="#ppt_x"/>
                                          </p:val>
                                        </p:tav>
                                      </p:tavLst>
                                    </p:anim>
                                    <p:anim calcmode="lin" valueType="num">
                                      <p:cBhvr additive="base">
                                        <p:cTn id="54" dur="500" fill="hold"/>
                                        <p:tgtEl>
                                          <p:spTgt spid="138"/>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139"/>
                                        </p:tgtEl>
                                        <p:attrNameLst>
                                          <p:attrName>style.visibility</p:attrName>
                                        </p:attrNameLst>
                                      </p:cBhvr>
                                      <p:to>
                                        <p:strVal val="visible"/>
                                      </p:to>
                                    </p:set>
                                    <p:anim calcmode="lin" valueType="num">
                                      <p:cBhvr additive="base">
                                        <p:cTn id="57" dur="500" fill="hold"/>
                                        <p:tgtEl>
                                          <p:spTgt spid="139"/>
                                        </p:tgtEl>
                                        <p:attrNameLst>
                                          <p:attrName>ppt_x</p:attrName>
                                        </p:attrNameLst>
                                      </p:cBhvr>
                                      <p:tavLst>
                                        <p:tav tm="0">
                                          <p:val>
                                            <p:strVal val="#ppt_x"/>
                                          </p:val>
                                        </p:tav>
                                        <p:tav tm="100000">
                                          <p:val>
                                            <p:strVal val="#ppt_x"/>
                                          </p:val>
                                        </p:tav>
                                      </p:tavLst>
                                    </p:anim>
                                    <p:anim calcmode="lin" valueType="num">
                                      <p:cBhvr additive="base">
                                        <p:cTn id="58" dur="500" fill="hold"/>
                                        <p:tgtEl>
                                          <p:spTgt spid="139"/>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140"/>
                                        </p:tgtEl>
                                        <p:attrNameLst>
                                          <p:attrName>style.visibility</p:attrName>
                                        </p:attrNameLst>
                                      </p:cBhvr>
                                      <p:to>
                                        <p:strVal val="visible"/>
                                      </p:to>
                                    </p:set>
                                    <p:anim calcmode="lin" valueType="num">
                                      <p:cBhvr additive="base">
                                        <p:cTn id="61" dur="500" fill="hold"/>
                                        <p:tgtEl>
                                          <p:spTgt spid="140"/>
                                        </p:tgtEl>
                                        <p:attrNameLst>
                                          <p:attrName>ppt_x</p:attrName>
                                        </p:attrNameLst>
                                      </p:cBhvr>
                                      <p:tavLst>
                                        <p:tav tm="0">
                                          <p:val>
                                            <p:strVal val="#ppt_x"/>
                                          </p:val>
                                        </p:tav>
                                        <p:tav tm="100000">
                                          <p:val>
                                            <p:strVal val="#ppt_x"/>
                                          </p:val>
                                        </p:tav>
                                      </p:tavLst>
                                    </p:anim>
                                    <p:anim calcmode="lin" valueType="num">
                                      <p:cBhvr additive="base">
                                        <p:cTn id="62" dur="500" fill="hold"/>
                                        <p:tgtEl>
                                          <p:spTgt spid="140"/>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141"/>
                                        </p:tgtEl>
                                        <p:attrNameLst>
                                          <p:attrName>style.visibility</p:attrName>
                                        </p:attrNameLst>
                                      </p:cBhvr>
                                      <p:to>
                                        <p:strVal val="visible"/>
                                      </p:to>
                                    </p:set>
                                    <p:anim calcmode="lin" valueType="num">
                                      <p:cBhvr additive="base">
                                        <p:cTn id="65" dur="500" fill="hold"/>
                                        <p:tgtEl>
                                          <p:spTgt spid="141"/>
                                        </p:tgtEl>
                                        <p:attrNameLst>
                                          <p:attrName>ppt_x</p:attrName>
                                        </p:attrNameLst>
                                      </p:cBhvr>
                                      <p:tavLst>
                                        <p:tav tm="0">
                                          <p:val>
                                            <p:strVal val="#ppt_x"/>
                                          </p:val>
                                        </p:tav>
                                        <p:tav tm="100000">
                                          <p:val>
                                            <p:strVal val="#ppt_x"/>
                                          </p:val>
                                        </p:tav>
                                      </p:tavLst>
                                    </p:anim>
                                    <p:anim calcmode="lin" valueType="num">
                                      <p:cBhvr additive="base">
                                        <p:cTn id="66" dur="500" fill="hold"/>
                                        <p:tgtEl>
                                          <p:spTgt spid="141"/>
                                        </p:tgtEl>
                                        <p:attrNameLst>
                                          <p:attrName>ppt_y</p:attrName>
                                        </p:attrNameLst>
                                      </p:cBhvr>
                                      <p:tavLst>
                                        <p:tav tm="0">
                                          <p:val>
                                            <p:strVal val="1+#ppt_h/2"/>
                                          </p:val>
                                        </p:tav>
                                        <p:tav tm="100000">
                                          <p:val>
                                            <p:strVal val="#ppt_y"/>
                                          </p:val>
                                        </p:tav>
                                      </p:tavLst>
                                    </p:anim>
                                  </p:childTnLst>
                                </p:cTn>
                              </p:par>
                              <p:par>
                                <p:cTn id="67" presetID="2" presetClass="entr" presetSubtype="6" fill="hold" nodeType="withEffect">
                                  <p:stCondLst>
                                    <p:cond delay="0"/>
                                  </p:stCondLst>
                                  <p:childTnLst>
                                    <p:set>
                                      <p:cBhvr>
                                        <p:cTn id="68" dur="1" fill="hold">
                                          <p:stCondLst>
                                            <p:cond delay="0"/>
                                          </p:stCondLst>
                                        </p:cTn>
                                        <p:tgtEl>
                                          <p:spTgt spid="142"/>
                                        </p:tgtEl>
                                        <p:attrNameLst>
                                          <p:attrName>style.visibility</p:attrName>
                                        </p:attrNameLst>
                                      </p:cBhvr>
                                      <p:to>
                                        <p:strVal val="visible"/>
                                      </p:to>
                                    </p:set>
                                    <p:anim calcmode="lin" valueType="num">
                                      <p:cBhvr additive="base">
                                        <p:cTn id="69" dur="500" fill="hold"/>
                                        <p:tgtEl>
                                          <p:spTgt spid="142"/>
                                        </p:tgtEl>
                                        <p:attrNameLst>
                                          <p:attrName>ppt_x</p:attrName>
                                        </p:attrNameLst>
                                      </p:cBhvr>
                                      <p:tavLst>
                                        <p:tav tm="0">
                                          <p:val>
                                            <p:strVal val="1+#ppt_w/2"/>
                                          </p:val>
                                        </p:tav>
                                        <p:tav tm="100000">
                                          <p:val>
                                            <p:strVal val="#ppt_x"/>
                                          </p:val>
                                        </p:tav>
                                      </p:tavLst>
                                    </p:anim>
                                    <p:anim calcmode="lin" valueType="num">
                                      <p:cBhvr additive="base">
                                        <p:cTn id="70" dur="500" fill="hold"/>
                                        <p:tgtEl>
                                          <p:spTgt spid="142"/>
                                        </p:tgtEl>
                                        <p:attrNameLst>
                                          <p:attrName>ppt_y</p:attrName>
                                        </p:attrNameLst>
                                      </p:cBhvr>
                                      <p:tavLst>
                                        <p:tav tm="0">
                                          <p:val>
                                            <p:strVal val="1+#ppt_h/2"/>
                                          </p:val>
                                        </p:tav>
                                        <p:tav tm="100000">
                                          <p:val>
                                            <p:strVal val="#ppt_y"/>
                                          </p:val>
                                        </p:tav>
                                      </p:tavLst>
                                    </p:anim>
                                  </p:childTnLst>
                                </p:cTn>
                              </p:par>
                              <p:par>
                                <p:cTn id="71" presetID="2" presetClass="entr" presetSubtype="6" fill="hold" grpId="0" nodeType="withEffect">
                                  <p:stCondLst>
                                    <p:cond delay="0"/>
                                  </p:stCondLst>
                                  <p:childTnLst>
                                    <p:set>
                                      <p:cBhvr>
                                        <p:cTn id="72" dur="1" fill="hold">
                                          <p:stCondLst>
                                            <p:cond delay="0"/>
                                          </p:stCondLst>
                                        </p:cTn>
                                        <p:tgtEl>
                                          <p:spTgt spid="149"/>
                                        </p:tgtEl>
                                        <p:attrNameLst>
                                          <p:attrName>style.visibility</p:attrName>
                                        </p:attrNameLst>
                                      </p:cBhvr>
                                      <p:to>
                                        <p:strVal val="visible"/>
                                      </p:to>
                                    </p:set>
                                    <p:anim calcmode="lin" valueType="num">
                                      <p:cBhvr additive="base">
                                        <p:cTn id="73" dur="500" fill="hold"/>
                                        <p:tgtEl>
                                          <p:spTgt spid="149"/>
                                        </p:tgtEl>
                                        <p:attrNameLst>
                                          <p:attrName>ppt_x</p:attrName>
                                        </p:attrNameLst>
                                      </p:cBhvr>
                                      <p:tavLst>
                                        <p:tav tm="0">
                                          <p:val>
                                            <p:strVal val="1+#ppt_w/2"/>
                                          </p:val>
                                        </p:tav>
                                        <p:tav tm="100000">
                                          <p:val>
                                            <p:strVal val="#ppt_x"/>
                                          </p:val>
                                        </p:tav>
                                      </p:tavLst>
                                    </p:anim>
                                    <p:anim calcmode="lin" valueType="num">
                                      <p:cBhvr additive="base">
                                        <p:cTn id="74" dur="500" fill="hold"/>
                                        <p:tgtEl>
                                          <p:spTgt spid="149"/>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0"/>
                                  </p:stCondLst>
                                  <p:childTnLst>
                                    <p:set>
                                      <p:cBhvr>
                                        <p:cTn id="76" dur="1" fill="hold">
                                          <p:stCondLst>
                                            <p:cond delay="0"/>
                                          </p:stCondLst>
                                        </p:cTn>
                                        <p:tgtEl>
                                          <p:spTgt spid="150"/>
                                        </p:tgtEl>
                                        <p:attrNameLst>
                                          <p:attrName>style.visibility</p:attrName>
                                        </p:attrNameLst>
                                      </p:cBhvr>
                                      <p:to>
                                        <p:strVal val="visible"/>
                                      </p:to>
                                    </p:set>
                                    <p:anim calcmode="lin" valueType="num">
                                      <p:cBhvr additive="base">
                                        <p:cTn id="77" dur="500" fill="hold"/>
                                        <p:tgtEl>
                                          <p:spTgt spid="150"/>
                                        </p:tgtEl>
                                        <p:attrNameLst>
                                          <p:attrName>ppt_x</p:attrName>
                                        </p:attrNameLst>
                                      </p:cBhvr>
                                      <p:tavLst>
                                        <p:tav tm="0">
                                          <p:val>
                                            <p:strVal val="#ppt_x"/>
                                          </p:val>
                                        </p:tav>
                                        <p:tav tm="100000">
                                          <p:val>
                                            <p:strVal val="#ppt_x"/>
                                          </p:val>
                                        </p:tav>
                                      </p:tavLst>
                                    </p:anim>
                                    <p:anim calcmode="lin" valueType="num">
                                      <p:cBhvr additive="base">
                                        <p:cTn id="78" dur="500" fill="hold"/>
                                        <p:tgtEl>
                                          <p:spTgt spid="150"/>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151"/>
                                        </p:tgtEl>
                                        <p:attrNameLst>
                                          <p:attrName>style.visibility</p:attrName>
                                        </p:attrNameLst>
                                      </p:cBhvr>
                                      <p:to>
                                        <p:strVal val="visible"/>
                                      </p:to>
                                    </p:set>
                                    <p:anim calcmode="lin" valueType="num">
                                      <p:cBhvr additive="base">
                                        <p:cTn id="81" dur="500" fill="hold"/>
                                        <p:tgtEl>
                                          <p:spTgt spid="151"/>
                                        </p:tgtEl>
                                        <p:attrNameLst>
                                          <p:attrName>ppt_x</p:attrName>
                                        </p:attrNameLst>
                                      </p:cBhvr>
                                      <p:tavLst>
                                        <p:tav tm="0">
                                          <p:val>
                                            <p:strVal val="#ppt_x"/>
                                          </p:val>
                                        </p:tav>
                                        <p:tav tm="100000">
                                          <p:val>
                                            <p:strVal val="#ppt_x"/>
                                          </p:val>
                                        </p:tav>
                                      </p:tavLst>
                                    </p:anim>
                                    <p:anim calcmode="lin" valueType="num">
                                      <p:cBhvr additive="base">
                                        <p:cTn id="82" dur="500" fill="hold"/>
                                        <p:tgtEl>
                                          <p:spTgt spid="151"/>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152"/>
                                        </p:tgtEl>
                                        <p:attrNameLst>
                                          <p:attrName>style.visibility</p:attrName>
                                        </p:attrNameLst>
                                      </p:cBhvr>
                                      <p:to>
                                        <p:strVal val="visible"/>
                                      </p:to>
                                    </p:set>
                                    <p:anim calcmode="lin" valueType="num">
                                      <p:cBhvr additive="base">
                                        <p:cTn id="85" dur="500" fill="hold"/>
                                        <p:tgtEl>
                                          <p:spTgt spid="152"/>
                                        </p:tgtEl>
                                        <p:attrNameLst>
                                          <p:attrName>ppt_x</p:attrName>
                                        </p:attrNameLst>
                                      </p:cBhvr>
                                      <p:tavLst>
                                        <p:tav tm="0">
                                          <p:val>
                                            <p:strVal val="#ppt_x"/>
                                          </p:val>
                                        </p:tav>
                                        <p:tav tm="100000">
                                          <p:val>
                                            <p:strVal val="#ppt_x"/>
                                          </p:val>
                                        </p:tav>
                                      </p:tavLst>
                                    </p:anim>
                                    <p:anim calcmode="lin" valueType="num">
                                      <p:cBhvr additive="base">
                                        <p:cTn id="86" dur="500" fill="hold"/>
                                        <p:tgtEl>
                                          <p:spTgt spid="152"/>
                                        </p:tgtEl>
                                        <p:attrNameLst>
                                          <p:attrName>ppt_y</p:attrName>
                                        </p:attrNameLst>
                                      </p:cBhvr>
                                      <p:tavLst>
                                        <p:tav tm="0">
                                          <p:val>
                                            <p:strVal val="1+#ppt_h/2"/>
                                          </p:val>
                                        </p:tav>
                                        <p:tav tm="100000">
                                          <p:val>
                                            <p:strVal val="#ppt_y"/>
                                          </p:val>
                                        </p:tav>
                                      </p:tavLst>
                                    </p:anim>
                                  </p:childTnLst>
                                </p:cTn>
                              </p:par>
                              <p:par>
                                <p:cTn id="87" presetID="2" presetClass="entr" presetSubtype="4" fill="hold" grpId="0" nodeType="withEffect">
                                  <p:stCondLst>
                                    <p:cond delay="0"/>
                                  </p:stCondLst>
                                  <p:childTnLst>
                                    <p:set>
                                      <p:cBhvr>
                                        <p:cTn id="88" dur="1" fill="hold">
                                          <p:stCondLst>
                                            <p:cond delay="0"/>
                                          </p:stCondLst>
                                        </p:cTn>
                                        <p:tgtEl>
                                          <p:spTgt spid="153"/>
                                        </p:tgtEl>
                                        <p:attrNameLst>
                                          <p:attrName>style.visibility</p:attrName>
                                        </p:attrNameLst>
                                      </p:cBhvr>
                                      <p:to>
                                        <p:strVal val="visible"/>
                                      </p:to>
                                    </p:set>
                                    <p:anim calcmode="lin" valueType="num">
                                      <p:cBhvr additive="base">
                                        <p:cTn id="89" dur="500" fill="hold"/>
                                        <p:tgtEl>
                                          <p:spTgt spid="153"/>
                                        </p:tgtEl>
                                        <p:attrNameLst>
                                          <p:attrName>ppt_x</p:attrName>
                                        </p:attrNameLst>
                                      </p:cBhvr>
                                      <p:tavLst>
                                        <p:tav tm="0">
                                          <p:val>
                                            <p:strVal val="#ppt_x"/>
                                          </p:val>
                                        </p:tav>
                                        <p:tav tm="100000">
                                          <p:val>
                                            <p:strVal val="#ppt_x"/>
                                          </p:val>
                                        </p:tav>
                                      </p:tavLst>
                                    </p:anim>
                                    <p:anim calcmode="lin" valueType="num">
                                      <p:cBhvr additive="base">
                                        <p:cTn id="90" dur="500" fill="hold"/>
                                        <p:tgtEl>
                                          <p:spTgt spid="153"/>
                                        </p:tgtEl>
                                        <p:attrNameLst>
                                          <p:attrName>ppt_y</p:attrName>
                                        </p:attrNameLst>
                                      </p:cBhvr>
                                      <p:tavLst>
                                        <p:tav tm="0">
                                          <p:val>
                                            <p:strVal val="1+#ppt_h/2"/>
                                          </p:val>
                                        </p:tav>
                                        <p:tav tm="100000">
                                          <p:val>
                                            <p:strVal val="#ppt_y"/>
                                          </p:val>
                                        </p:tav>
                                      </p:tavLst>
                                    </p:anim>
                                  </p:childTnLst>
                                </p:cTn>
                              </p:par>
                              <p:par>
                                <p:cTn id="91" presetID="2" presetClass="entr" presetSubtype="4" fill="hold" grpId="0" nodeType="withEffect">
                                  <p:stCondLst>
                                    <p:cond delay="0"/>
                                  </p:stCondLst>
                                  <p:childTnLst>
                                    <p:set>
                                      <p:cBhvr>
                                        <p:cTn id="92" dur="1" fill="hold">
                                          <p:stCondLst>
                                            <p:cond delay="0"/>
                                          </p:stCondLst>
                                        </p:cTn>
                                        <p:tgtEl>
                                          <p:spTgt spid="154"/>
                                        </p:tgtEl>
                                        <p:attrNameLst>
                                          <p:attrName>style.visibility</p:attrName>
                                        </p:attrNameLst>
                                      </p:cBhvr>
                                      <p:to>
                                        <p:strVal val="visible"/>
                                      </p:to>
                                    </p:set>
                                    <p:anim calcmode="lin" valueType="num">
                                      <p:cBhvr additive="base">
                                        <p:cTn id="93" dur="500" fill="hold"/>
                                        <p:tgtEl>
                                          <p:spTgt spid="154"/>
                                        </p:tgtEl>
                                        <p:attrNameLst>
                                          <p:attrName>ppt_x</p:attrName>
                                        </p:attrNameLst>
                                      </p:cBhvr>
                                      <p:tavLst>
                                        <p:tav tm="0">
                                          <p:val>
                                            <p:strVal val="#ppt_x"/>
                                          </p:val>
                                        </p:tav>
                                        <p:tav tm="100000">
                                          <p:val>
                                            <p:strVal val="#ppt_x"/>
                                          </p:val>
                                        </p:tav>
                                      </p:tavLst>
                                    </p:anim>
                                    <p:anim calcmode="lin" valueType="num">
                                      <p:cBhvr additive="base">
                                        <p:cTn id="94" dur="500" fill="hold"/>
                                        <p:tgtEl>
                                          <p:spTgt spid="154"/>
                                        </p:tgtEl>
                                        <p:attrNameLst>
                                          <p:attrName>ppt_y</p:attrName>
                                        </p:attrNameLst>
                                      </p:cBhvr>
                                      <p:tavLst>
                                        <p:tav tm="0">
                                          <p:val>
                                            <p:strVal val="1+#ppt_h/2"/>
                                          </p:val>
                                        </p:tav>
                                        <p:tav tm="100000">
                                          <p:val>
                                            <p:strVal val="#ppt_y"/>
                                          </p:val>
                                        </p:tav>
                                      </p:tavLst>
                                    </p:anim>
                                  </p:childTnLst>
                                </p:cTn>
                              </p:par>
                              <p:par>
                                <p:cTn id="95" presetID="2" presetClass="entr" presetSubtype="4" fill="hold" grpId="0" nodeType="withEffect">
                                  <p:stCondLst>
                                    <p:cond delay="0"/>
                                  </p:stCondLst>
                                  <p:childTnLst>
                                    <p:set>
                                      <p:cBhvr>
                                        <p:cTn id="96" dur="1" fill="hold">
                                          <p:stCondLst>
                                            <p:cond delay="0"/>
                                          </p:stCondLst>
                                        </p:cTn>
                                        <p:tgtEl>
                                          <p:spTgt spid="155"/>
                                        </p:tgtEl>
                                        <p:attrNameLst>
                                          <p:attrName>style.visibility</p:attrName>
                                        </p:attrNameLst>
                                      </p:cBhvr>
                                      <p:to>
                                        <p:strVal val="visible"/>
                                      </p:to>
                                    </p:set>
                                    <p:anim calcmode="lin" valueType="num">
                                      <p:cBhvr additive="base">
                                        <p:cTn id="97" dur="500" fill="hold"/>
                                        <p:tgtEl>
                                          <p:spTgt spid="155"/>
                                        </p:tgtEl>
                                        <p:attrNameLst>
                                          <p:attrName>ppt_x</p:attrName>
                                        </p:attrNameLst>
                                      </p:cBhvr>
                                      <p:tavLst>
                                        <p:tav tm="0">
                                          <p:val>
                                            <p:strVal val="#ppt_x"/>
                                          </p:val>
                                        </p:tav>
                                        <p:tav tm="100000">
                                          <p:val>
                                            <p:strVal val="#ppt_x"/>
                                          </p:val>
                                        </p:tav>
                                      </p:tavLst>
                                    </p:anim>
                                    <p:anim calcmode="lin" valueType="num">
                                      <p:cBhvr additive="base">
                                        <p:cTn id="98" dur="500" fill="hold"/>
                                        <p:tgtEl>
                                          <p:spTgt spid="155"/>
                                        </p:tgtEl>
                                        <p:attrNameLst>
                                          <p:attrName>ppt_y</p:attrName>
                                        </p:attrNameLst>
                                      </p:cBhvr>
                                      <p:tavLst>
                                        <p:tav tm="0">
                                          <p:val>
                                            <p:strVal val="1+#ppt_h/2"/>
                                          </p:val>
                                        </p:tav>
                                        <p:tav tm="100000">
                                          <p:val>
                                            <p:strVal val="#ppt_y"/>
                                          </p:val>
                                        </p:tav>
                                      </p:tavLst>
                                    </p:anim>
                                  </p:childTnLst>
                                </p:cTn>
                              </p:par>
                              <p:par>
                                <p:cTn id="99" presetID="2" presetClass="entr" presetSubtype="4" fill="hold" grpId="0" nodeType="withEffect">
                                  <p:stCondLst>
                                    <p:cond delay="0"/>
                                  </p:stCondLst>
                                  <p:childTnLst>
                                    <p:set>
                                      <p:cBhvr>
                                        <p:cTn id="100" dur="1" fill="hold">
                                          <p:stCondLst>
                                            <p:cond delay="0"/>
                                          </p:stCondLst>
                                        </p:cTn>
                                        <p:tgtEl>
                                          <p:spTgt spid="156"/>
                                        </p:tgtEl>
                                        <p:attrNameLst>
                                          <p:attrName>style.visibility</p:attrName>
                                        </p:attrNameLst>
                                      </p:cBhvr>
                                      <p:to>
                                        <p:strVal val="visible"/>
                                      </p:to>
                                    </p:set>
                                    <p:anim calcmode="lin" valueType="num">
                                      <p:cBhvr additive="base">
                                        <p:cTn id="101" dur="500" fill="hold"/>
                                        <p:tgtEl>
                                          <p:spTgt spid="156"/>
                                        </p:tgtEl>
                                        <p:attrNameLst>
                                          <p:attrName>ppt_x</p:attrName>
                                        </p:attrNameLst>
                                      </p:cBhvr>
                                      <p:tavLst>
                                        <p:tav tm="0">
                                          <p:val>
                                            <p:strVal val="#ppt_x"/>
                                          </p:val>
                                        </p:tav>
                                        <p:tav tm="100000">
                                          <p:val>
                                            <p:strVal val="#ppt_x"/>
                                          </p:val>
                                        </p:tav>
                                      </p:tavLst>
                                    </p:anim>
                                    <p:anim calcmode="lin" valueType="num">
                                      <p:cBhvr additive="base">
                                        <p:cTn id="102" dur="500" fill="hold"/>
                                        <p:tgtEl>
                                          <p:spTgt spid="156"/>
                                        </p:tgtEl>
                                        <p:attrNameLst>
                                          <p:attrName>ppt_y</p:attrName>
                                        </p:attrNameLst>
                                      </p:cBhvr>
                                      <p:tavLst>
                                        <p:tav tm="0">
                                          <p:val>
                                            <p:strVal val="1+#ppt_h/2"/>
                                          </p:val>
                                        </p:tav>
                                        <p:tav tm="100000">
                                          <p:val>
                                            <p:strVal val="#ppt_y"/>
                                          </p:val>
                                        </p:tav>
                                      </p:tavLst>
                                    </p:anim>
                                  </p:childTnLst>
                                </p:cTn>
                              </p:par>
                              <p:par>
                                <p:cTn id="103" presetID="2" presetClass="entr" presetSubtype="1" fill="hold" grpId="0" nodeType="withEffect">
                                  <p:stCondLst>
                                    <p:cond delay="0"/>
                                  </p:stCondLst>
                                  <p:childTnLst>
                                    <p:set>
                                      <p:cBhvr>
                                        <p:cTn id="104" dur="1" fill="hold">
                                          <p:stCondLst>
                                            <p:cond delay="0"/>
                                          </p:stCondLst>
                                        </p:cTn>
                                        <p:tgtEl>
                                          <p:spTgt spid="157"/>
                                        </p:tgtEl>
                                        <p:attrNameLst>
                                          <p:attrName>style.visibility</p:attrName>
                                        </p:attrNameLst>
                                      </p:cBhvr>
                                      <p:to>
                                        <p:strVal val="visible"/>
                                      </p:to>
                                    </p:set>
                                    <p:anim calcmode="lin" valueType="num">
                                      <p:cBhvr additive="base">
                                        <p:cTn id="105" dur="500" fill="hold"/>
                                        <p:tgtEl>
                                          <p:spTgt spid="157"/>
                                        </p:tgtEl>
                                        <p:attrNameLst>
                                          <p:attrName>ppt_x</p:attrName>
                                        </p:attrNameLst>
                                      </p:cBhvr>
                                      <p:tavLst>
                                        <p:tav tm="0">
                                          <p:val>
                                            <p:strVal val="#ppt_x"/>
                                          </p:val>
                                        </p:tav>
                                        <p:tav tm="100000">
                                          <p:val>
                                            <p:strVal val="#ppt_x"/>
                                          </p:val>
                                        </p:tav>
                                      </p:tavLst>
                                    </p:anim>
                                    <p:anim calcmode="lin" valueType="num">
                                      <p:cBhvr additive="base">
                                        <p:cTn id="106" dur="500" fill="hold"/>
                                        <p:tgtEl>
                                          <p:spTgt spid="157"/>
                                        </p:tgtEl>
                                        <p:attrNameLst>
                                          <p:attrName>ppt_y</p:attrName>
                                        </p:attrNameLst>
                                      </p:cBhvr>
                                      <p:tavLst>
                                        <p:tav tm="0">
                                          <p:val>
                                            <p:strVal val="0-#ppt_h/2"/>
                                          </p:val>
                                        </p:tav>
                                        <p:tav tm="100000">
                                          <p:val>
                                            <p:strVal val="#ppt_y"/>
                                          </p:val>
                                        </p:tav>
                                      </p:tavLst>
                                    </p:anim>
                                  </p:childTnLst>
                                </p:cTn>
                              </p:par>
                              <p:par>
                                <p:cTn id="107" presetID="2" presetClass="entr" presetSubtype="4" fill="hold" grpId="0" nodeType="withEffect">
                                  <p:stCondLst>
                                    <p:cond delay="0"/>
                                  </p:stCondLst>
                                  <p:childTnLst>
                                    <p:set>
                                      <p:cBhvr>
                                        <p:cTn id="108" dur="1" fill="hold">
                                          <p:stCondLst>
                                            <p:cond delay="0"/>
                                          </p:stCondLst>
                                        </p:cTn>
                                        <p:tgtEl>
                                          <p:spTgt spid="158"/>
                                        </p:tgtEl>
                                        <p:attrNameLst>
                                          <p:attrName>style.visibility</p:attrName>
                                        </p:attrNameLst>
                                      </p:cBhvr>
                                      <p:to>
                                        <p:strVal val="visible"/>
                                      </p:to>
                                    </p:set>
                                    <p:anim calcmode="lin" valueType="num">
                                      <p:cBhvr additive="base">
                                        <p:cTn id="109" dur="500" fill="hold"/>
                                        <p:tgtEl>
                                          <p:spTgt spid="158"/>
                                        </p:tgtEl>
                                        <p:attrNameLst>
                                          <p:attrName>ppt_x</p:attrName>
                                        </p:attrNameLst>
                                      </p:cBhvr>
                                      <p:tavLst>
                                        <p:tav tm="0">
                                          <p:val>
                                            <p:strVal val="#ppt_x"/>
                                          </p:val>
                                        </p:tav>
                                        <p:tav tm="100000">
                                          <p:val>
                                            <p:strVal val="#ppt_x"/>
                                          </p:val>
                                        </p:tav>
                                      </p:tavLst>
                                    </p:anim>
                                    <p:anim calcmode="lin" valueType="num">
                                      <p:cBhvr additive="base">
                                        <p:cTn id="110" dur="500" fill="hold"/>
                                        <p:tgtEl>
                                          <p:spTgt spid="158"/>
                                        </p:tgtEl>
                                        <p:attrNameLst>
                                          <p:attrName>ppt_y</p:attrName>
                                        </p:attrNameLst>
                                      </p:cBhvr>
                                      <p:tavLst>
                                        <p:tav tm="0">
                                          <p:val>
                                            <p:strVal val="1+#ppt_h/2"/>
                                          </p:val>
                                        </p:tav>
                                        <p:tav tm="100000">
                                          <p:val>
                                            <p:strVal val="#ppt_y"/>
                                          </p:val>
                                        </p:tav>
                                      </p:tavLst>
                                    </p:anim>
                                  </p:childTnLst>
                                </p:cTn>
                              </p:par>
                              <p:par>
                                <p:cTn id="111" presetID="2" presetClass="entr" presetSubtype="9" fill="hold" grpId="0" nodeType="withEffect">
                                  <p:stCondLst>
                                    <p:cond delay="0"/>
                                  </p:stCondLst>
                                  <p:childTnLst>
                                    <p:set>
                                      <p:cBhvr>
                                        <p:cTn id="112" dur="1" fill="hold">
                                          <p:stCondLst>
                                            <p:cond delay="0"/>
                                          </p:stCondLst>
                                        </p:cTn>
                                        <p:tgtEl>
                                          <p:spTgt spid="159"/>
                                        </p:tgtEl>
                                        <p:attrNameLst>
                                          <p:attrName>style.visibility</p:attrName>
                                        </p:attrNameLst>
                                      </p:cBhvr>
                                      <p:to>
                                        <p:strVal val="visible"/>
                                      </p:to>
                                    </p:set>
                                    <p:anim calcmode="lin" valueType="num">
                                      <p:cBhvr additive="base">
                                        <p:cTn id="113" dur="500" fill="hold"/>
                                        <p:tgtEl>
                                          <p:spTgt spid="159"/>
                                        </p:tgtEl>
                                        <p:attrNameLst>
                                          <p:attrName>ppt_x</p:attrName>
                                        </p:attrNameLst>
                                      </p:cBhvr>
                                      <p:tavLst>
                                        <p:tav tm="0">
                                          <p:val>
                                            <p:strVal val="0-#ppt_w/2"/>
                                          </p:val>
                                        </p:tav>
                                        <p:tav tm="100000">
                                          <p:val>
                                            <p:strVal val="#ppt_x"/>
                                          </p:val>
                                        </p:tav>
                                      </p:tavLst>
                                    </p:anim>
                                    <p:anim calcmode="lin" valueType="num">
                                      <p:cBhvr additive="base">
                                        <p:cTn id="114" dur="500" fill="hold"/>
                                        <p:tgtEl>
                                          <p:spTgt spid="159"/>
                                        </p:tgtEl>
                                        <p:attrNameLst>
                                          <p:attrName>ppt_y</p:attrName>
                                        </p:attrNameLst>
                                      </p:cBhvr>
                                      <p:tavLst>
                                        <p:tav tm="0">
                                          <p:val>
                                            <p:strVal val="0-#ppt_h/2"/>
                                          </p:val>
                                        </p:tav>
                                        <p:tav tm="100000">
                                          <p:val>
                                            <p:strVal val="#ppt_y"/>
                                          </p:val>
                                        </p:tav>
                                      </p:tavLst>
                                    </p:anim>
                                  </p:childTnLst>
                                </p:cTn>
                              </p:par>
                              <p:par>
                                <p:cTn id="115" presetID="2" presetClass="entr" presetSubtype="4" fill="hold" grpId="0" nodeType="withEffect">
                                  <p:stCondLst>
                                    <p:cond delay="0"/>
                                  </p:stCondLst>
                                  <p:childTnLst>
                                    <p:set>
                                      <p:cBhvr>
                                        <p:cTn id="116" dur="1" fill="hold">
                                          <p:stCondLst>
                                            <p:cond delay="0"/>
                                          </p:stCondLst>
                                        </p:cTn>
                                        <p:tgtEl>
                                          <p:spTgt spid="160"/>
                                        </p:tgtEl>
                                        <p:attrNameLst>
                                          <p:attrName>style.visibility</p:attrName>
                                        </p:attrNameLst>
                                      </p:cBhvr>
                                      <p:to>
                                        <p:strVal val="visible"/>
                                      </p:to>
                                    </p:set>
                                    <p:anim calcmode="lin" valueType="num">
                                      <p:cBhvr additive="base">
                                        <p:cTn id="117" dur="500" fill="hold"/>
                                        <p:tgtEl>
                                          <p:spTgt spid="160"/>
                                        </p:tgtEl>
                                        <p:attrNameLst>
                                          <p:attrName>ppt_x</p:attrName>
                                        </p:attrNameLst>
                                      </p:cBhvr>
                                      <p:tavLst>
                                        <p:tav tm="0">
                                          <p:val>
                                            <p:strVal val="#ppt_x"/>
                                          </p:val>
                                        </p:tav>
                                        <p:tav tm="100000">
                                          <p:val>
                                            <p:strVal val="#ppt_x"/>
                                          </p:val>
                                        </p:tav>
                                      </p:tavLst>
                                    </p:anim>
                                    <p:anim calcmode="lin" valueType="num">
                                      <p:cBhvr additive="base">
                                        <p:cTn id="118" dur="500" fill="hold"/>
                                        <p:tgtEl>
                                          <p:spTgt spid="160"/>
                                        </p:tgtEl>
                                        <p:attrNameLst>
                                          <p:attrName>ppt_y</p:attrName>
                                        </p:attrNameLst>
                                      </p:cBhvr>
                                      <p:tavLst>
                                        <p:tav tm="0">
                                          <p:val>
                                            <p:strVal val="1+#ppt_h/2"/>
                                          </p:val>
                                        </p:tav>
                                        <p:tav tm="100000">
                                          <p:val>
                                            <p:strVal val="#ppt_y"/>
                                          </p:val>
                                        </p:tav>
                                      </p:tavLst>
                                    </p:anim>
                                  </p:childTnLst>
                                </p:cTn>
                              </p:par>
                              <p:par>
                                <p:cTn id="119" presetID="2" presetClass="entr" presetSubtype="9" fill="hold" grpId="0" nodeType="withEffect">
                                  <p:stCondLst>
                                    <p:cond delay="0"/>
                                  </p:stCondLst>
                                  <p:childTnLst>
                                    <p:set>
                                      <p:cBhvr>
                                        <p:cTn id="120" dur="1" fill="hold">
                                          <p:stCondLst>
                                            <p:cond delay="0"/>
                                          </p:stCondLst>
                                        </p:cTn>
                                        <p:tgtEl>
                                          <p:spTgt spid="161"/>
                                        </p:tgtEl>
                                        <p:attrNameLst>
                                          <p:attrName>style.visibility</p:attrName>
                                        </p:attrNameLst>
                                      </p:cBhvr>
                                      <p:to>
                                        <p:strVal val="visible"/>
                                      </p:to>
                                    </p:set>
                                    <p:anim calcmode="lin" valueType="num">
                                      <p:cBhvr additive="base">
                                        <p:cTn id="121" dur="500" fill="hold"/>
                                        <p:tgtEl>
                                          <p:spTgt spid="161"/>
                                        </p:tgtEl>
                                        <p:attrNameLst>
                                          <p:attrName>ppt_x</p:attrName>
                                        </p:attrNameLst>
                                      </p:cBhvr>
                                      <p:tavLst>
                                        <p:tav tm="0">
                                          <p:val>
                                            <p:strVal val="0-#ppt_w/2"/>
                                          </p:val>
                                        </p:tav>
                                        <p:tav tm="100000">
                                          <p:val>
                                            <p:strVal val="#ppt_x"/>
                                          </p:val>
                                        </p:tav>
                                      </p:tavLst>
                                    </p:anim>
                                    <p:anim calcmode="lin" valueType="num">
                                      <p:cBhvr additive="base">
                                        <p:cTn id="122" dur="500" fill="hold"/>
                                        <p:tgtEl>
                                          <p:spTgt spid="161"/>
                                        </p:tgtEl>
                                        <p:attrNameLst>
                                          <p:attrName>ppt_y</p:attrName>
                                        </p:attrNameLst>
                                      </p:cBhvr>
                                      <p:tavLst>
                                        <p:tav tm="0">
                                          <p:val>
                                            <p:strVal val="0-#ppt_h/2"/>
                                          </p:val>
                                        </p:tav>
                                        <p:tav tm="100000">
                                          <p:val>
                                            <p:strVal val="#ppt_y"/>
                                          </p:val>
                                        </p:tav>
                                      </p:tavLst>
                                    </p:anim>
                                  </p:childTnLst>
                                </p:cTn>
                              </p:par>
                              <p:par>
                                <p:cTn id="123" presetID="2" presetClass="entr" presetSubtype="12" fill="hold" nodeType="withEffect">
                                  <p:stCondLst>
                                    <p:cond delay="0"/>
                                  </p:stCondLst>
                                  <p:childTnLst>
                                    <p:set>
                                      <p:cBhvr>
                                        <p:cTn id="124" dur="1" fill="hold">
                                          <p:stCondLst>
                                            <p:cond delay="0"/>
                                          </p:stCondLst>
                                        </p:cTn>
                                        <p:tgtEl>
                                          <p:spTgt spid="162"/>
                                        </p:tgtEl>
                                        <p:attrNameLst>
                                          <p:attrName>style.visibility</p:attrName>
                                        </p:attrNameLst>
                                      </p:cBhvr>
                                      <p:to>
                                        <p:strVal val="visible"/>
                                      </p:to>
                                    </p:set>
                                    <p:anim calcmode="lin" valueType="num">
                                      <p:cBhvr additive="base">
                                        <p:cTn id="125" dur="500" fill="hold"/>
                                        <p:tgtEl>
                                          <p:spTgt spid="162"/>
                                        </p:tgtEl>
                                        <p:attrNameLst>
                                          <p:attrName>ppt_x</p:attrName>
                                        </p:attrNameLst>
                                      </p:cBhvr>
                                      <p:tavLst>
                                        <p:tav tm="0">
                                          <p:val>
                                            <p:strVal val="0-#ppt_w/2"/>
                                          </p:val>
                                        </p:tav>
                                        <p:tav tm="100000">
                                          <p:val>
                                            <p:strVal val="#ppt_x"/>
                                          </p:val>
                                        </p:tav>
                                      </p:tavLst>
                                    </p:anim>
                                    <p:anim calcmode="lin" valueType="num">
                                      <p:cBhvr additive="base">
                                        <p:cTn id="126" dur="500" fill="hold"/>
                                        <p:tgtEl>
                                          <p:spTgt spid="162"/>
                                        </p:tgtEl>
                                        <p:attrNameLst>
                                          <p:attrName>ppt_y</p:attrName>
                                        </p:attrNameLst>
                                      </p:cBhvr>
                                      <p:tavLst>
                                        <p:tav tm="0">
                                          <p:val>
                                            <p:strVal val="1+#ppt_h/2"/>
                                          </p:val>
                                        </p:tav>
                                        <p:tav tm="100000">
                                          <p:val>
                                            <p:strVal val="#ppt_y"/>
                                          </p:val>
                                        </p:tav>
                                      </p:tavLst>
                                    </p:anim>
                                  </p:childTnLst>
                                </p:cTn>
                              </p:par>
                              <p:par>
                                <p:cTn id="127" presetID="2" presetClass="entr" presetSubtype="4" fill="hold" grpId="0" nodeType="withEffect">
                                  <p:stCondLst>
                                    <p:cond delay="0"/>
                                  </p:stCondLst>
                                  <p:childTnLst>
                                    <p:set>
                                      <p:cBhvr>
                                        <p:cTn id="128" dur="1" fill="hold">
                                          <p:stCondLst>
                                            <p:cond delay="0"/>
                                          </p:stCondLst>
                                        </p:cTn>
                                        <p:tgtEl>
                                          <p:spTgt spid="171"/>
                                        </p:tgtEl>
                                        <p:attrNameLst>
                                          <p:attrName>style.visibility</p:attrName>
                                        </p:attrNameLst>
                                      </p:cBhvr>
                                      <p:to>
                                        <p:strVal val="visible"/>
                                      </p:to>
                                    </p:set>
                                    <p:anim calcmode="lin" valueType="num">
                                      <p:cBhvr additive="base">
                                        <p:cTn id="129" dur="500" fill="hold"/>
                                        <p:tgtEl>
                                          <p:spTgt spid="171"/>
                                        </p:tgtEl>
                                        <p:attrNameLst>
                                          <p:attrName>ppt_x</p:attrName>
                                        </p:attrNameLst>
                                      </p:cBhvr>
                                      <p:tavLst>
                                        <p:tav tm="0">
                                          <p:val>
                                            <p:strVal val="#ppt_x"/>
                                          </p:val>
                                        </p:tav>
                                        <p:tav tm="100000">
                                          <p:val>
                                            <p:strVal val="#ppt_x"/>
                                          </p:val>
                                        </p:tav>
                                      </p:tavLst>
                                    </p:anim>
                                    <p:anim calcmode="lin" valueType="num">
                                      <p:cBhvr additive="base">
                                        <p:cTn id="130" dur="500" fill="hold"/>
                                        <p:tgtEl>
                                          <p:spTgt spid="171"/>
                                        </p:tgtEl>
                                        <p:attrNameLst>
                                          <p:attrName>ppt_y</p:attrName>
                                        </p:attrNameLst>
                                      </p:cBhvr>
                                      <p:tavLst>
                                        <p:tav tm="0">
                                          <p:val>
                                            <p:strVal val="1+#ppt_h/2"/>
                                          </p:val>
                                        </p:tav>
                                        <p:tav tm="100000">
                                          <p:val>
                                            <p:strVal val="#ppt_y"/>
                                          </p:val>
                                        </p:tav>
                                      </p:tavLst>
                                    </p:anim>
                                  </p:childTnLst>
                                </p:cTn>
                              </p:par>
                              <p:par>
                                <p:cTn id="131" presetID="2" presetClass="entr" presetSubtype="4" fill="hold" grpId="0" nodeType="withEffect">
                                  <p:stCondLst>
                                    <p:cond delay="0"/>
                                  </p:stCondLst>
                                  <p:childTnLst>
                                    <p:set>
                                      <p:cBhvr>
                                        <p:cTn id="132" dur="1" fill="hold">
                                          <p:stCondLst>
                                            <p:cond delay="0"/>
                                          </p:stCondLst>
                                        </p:cTn>
                                        <p:tgtEl>
                                          <p:spTgt spid="172"/>
                                        </p:tgtEl>
                                        <p:attrNameLst>
                                          <p:attrName>style.visibility</p:attrName>
                                        </p:attrNameLst>
                                      </p:cBhvr>
                                      <p:to>
                                        <p:strVal val="visible"/>
                                      </p:to>
                                    </p:set>
                                    <p:anim calcmode="lin" valueType="num">
                                      <p:cBhvr additive="base">
                                        <p:cTn id="133" dur="500" fill="hold"/>
                                        <p:tgtEl>
                                          <p:spTgt spid="172"/>
                                        </p:tgtEl>
                                        <p:attrNameLst>
                                          <p:attrName>ppt_x</p:attrName>
                                        </p:attrNameLst>
                                      </p:cBhvr>
                                      <p:tavLst>
                                        <p:tav tm="0">
                                          <p:val>
                                            <p:strVal val="#ppt_x"/>
                                          </p:val>
                                        </p:tav>
                                        <p:tav tm="100000">
                                          <p:val>
                                            <p:strVal val="#ppt_x"/>
                                          </p:val>
                                        </p:tav>
                                      </p:tavLst>
                                    </p:anim>
                                    <p:anim calcmode="lin" valueType="num">
                                      <p:cBhvr additive="base">
                                        <p:cTn id="134" dur="500" fill="hold"/>
                                        <p:tgtEl>
                                          <p:spTgt spid="172"/>
                                        </p:tgtEl>
                                        <p:attrNameLst>
                                          <p:attrName>ppt_y</p:attrName>
                                        </p:attrNameLst>
                                      </p:cBhvr>
                                      <p:tavLst>
                                        <p:tav tm="0">
                                          <p:val>
                                            <p:strVal val="1+#ppt_h/2"/>
                                          </p:val>
                                        </p:tav>
                                        <p:tav tm="100000">
                                          <p:val>
                                            <p:strVal val="#ppt_y"/>
                                          </p:val>
                                        </p:tav>
                                      </p:tavLst>
                                    </p:anim>
                                  </p:childTnLst>
                                </p:cTn>
                              </p:par>
                              <p:par>
                                <p:cTn id="135" presetID="2" presetClass="entr" presetSubtype="4" fill="hold" grpId="0" nodeType="withEffect">
                                  <p:stCondLst>
                                    <p:cond delay="0"/>
                                  </p:stCondLst>
                                  <p:childTnLst>
                                    <p:set>
                                      <p:cBhvr>
                                        <p:cTn id="136" dur="1" fill="hold">
                                          <p:stCondLst>
                                            <p:cond delay="0"/>
                                          </p:stCondLst>
                                        </p:cTn>
                                        <p:tgtEl>
                                          <p:spTgt spid="173"/>
                                        </p:tgtEl>
                                        <p:attrNameLst>
                                          <p:attrName>style.visibility</p:attrName>
                                        </p:attrNameLst>
                                      </p:cBhvr>
                                      <p:to>
                                        <p:strVal val="visible"/>
                                      </p:to>
                                    </p:set>
                                    <p:anim calcmode="lin" valueType="num">
                                      <p:cBhvr additive="base">
                                        <p:cTn id="137" dur="500" fill="hold"/>
                                        <p:tgtEl>
                                          <p:spTgt spid="173"/>
                                        </p:tgtEl>
                                        <p:attrNameLst>
                                          <p:attrName>ppt_x</p:attrName>
                                        </p:attrNameLst>
                                      </p:cBhvr>
                                      <p:tavLst>
                                        <p:tav tm="0">
                                          <p:val>
                                            <p:strVal val="#ppt_x"/>
                                          </p:val>
                                        </p:tav>
                                        <p:tav tm="100000">
                                          <p:val>
                                            <p:strVal val="#ppt_x"/>
                                          </p:val>
                                        </p:tav>
                                      </p:tavLst>
                                    </p:anim>
                                    <p:anim calcmode="lin" valueType="num">
                                      <p:cBhvr additive="base">
                                        <p:cTn id="138" dur="500" fill="hold"/>
                                        <p:tgtEl>
                                          <p:spTgt spid="173"/>
                                        </p:tgtEl>
                                        <p:attrNameLst>
                                          <p:attrName>ppt_y</p:attrName>
                                        </p:attrNameLst>
                                      </p:cBhvr>
                                      <p:tavLst>
                                        <p:tav tm="0">
                                          <p:val>
                                            <p:strVal val="1+#ppt_h/2"/>
                                          </p:val>
                                        </p:tav>
                                        <p:tav tm="100000">
                                          <p:val>
                                            <p:strVal val="#ppt_y"/>
                                          </p:val>
                                        </p:tav>
                                      </p:tavLst>
                                    </p:anim>
                                  </p:childTnLst>
                                </p:cTn>
                              </p:par>
                              <p:par>
                                <p:cTn id="139" presetID="2" presetClass="entr" presetSubtype="12" fill="hold" grpId="0" nodeType="withEffect">
                                  <p:stCondLst>
                                    <p:cond delay="0"/>
                                  </p:stCondLst>
                                  <p:childTnLst>
                                    <p:set>
                                      <p:cBhvr>
                                        <p:cTn id="140" dur="1" fill="hold">
                                          <p:stCondLst>
                                            <p:cond delay="0"/>
                                          </p:stCondLst>
                                        </p:cTn>
                                        <p:tgtEl>
                                          <p:spTgt spid="174"/>
                                        </p:tgtEl>
                                        <p:attrNameLst>
                                          <p:attrName>style.visibility</p:attrName>
                                        </p:attrNameLst>
                                      </p:cBhvr>
                                      <p:to>
                                        <p:strVal val="visible"/>
                                      </p:to>
                                    </p:set>
                                    <p:anim calcmode="lin" valueType="num">
                                      <p:cBhvr additive="base">
                                        <p:cTn id="141" dur="500" fill="hold"/>
                                        <p:tgtEl>
                                          <p:spTgt spid="174"/>
                                        </p:tgtEl>
                                        <p:attrNameLst>
                                          <p:attrName>ppt_x</p:attrName>
                                        </p:attrNameLst>
                                      </p:cBhvr>
                                      <p:tavLst>
                                        <p:tav tm="0">
                                          <p:val>
                                            <p:strVal val="0-#ppt_w/2"/>
                                          </p:val>
                                        </p:tav>
                                        <p:tav tm="100000">
                                          <p:val>
                                            <p:strVal val="#ppt_x"/>
                                          </p:val>
                                        </p:tav>
                                      </p:tavLst>
                                    </p:anim>
                                    <p:anim calcmode="lin" valueType="num">
                                      <p:cBhvr additive="base">
                                        <p:cTn id="142" dur="500" fill="hold"/>
                                        <p:tgtEl>
                                          <p:spTgt spid="174"/>
                                        </p:tgtEl>
                                        <p:attrNameLst>
                                          <p:attrName>ppt_y</p:attrName>
                                        </p:attrNameLst>
                                      </p:cBhvr>
                                      <p:tavLst>
                                        <p:tav tm="0">
                                          <p:val>
                                            <p:strVal val="1+#ppt_h/2"/>
                                          </p:val>
                                        </p:tav>
                                        <p:tav tm="100000">
                                          <p:val>
                                            <p:strVal val="#ppt_y"/>
                                          </p:val>
                                        </p:tav>
                                      </p:tavLst>
                                    </p:anim>
                                  </p:childTnLst>
                                </p:cTn>
                              </p:par>
                              <p:par>
                                <p:cTn id="143" presetID="2" presetClass="entr" presetSubtype="4" fill="hold" grpId="0" nodeType="withEffect">
                                  <p:stCondLst>
                                    <p:cond delay="0"/>
                                  </p:stCondLst>
                                  <p:childTnLst>
                                    <p:set>
                                      <p:cBhvr>
                                        <p:cTn id="144" dur="1" fill="hold">
                                          <p:stCondLst>
                                            <p:cond delay="0"/>
                                          </p:stCondLst>
                                        </p:cTn>
                                        <p:tgtEl>
                                          <p:spTgt spid="175"/>
                                        </p:tgtEl>
                                        <p:attrNameLst>
                                          <p:attrName>style.visibility</p:attrName>
                                        </p:attrNameLst>
                                      </p:cBhvr>
                                      <p:to>
                                        <p:strVal val="visible"/>
                                      </p:to>
                                    </p:set>
                                    <p:anim calcmode="lin" valueType="num">
                                      <p:cBhvr additive="base">
                                        <p:cTn id="145" dur="500" fill="hold"/>
                                        <p:tgtEl>
                                          <p:spTgt spid="175"/>
                                        </p:tgtEl>
                                        <p:attrNameLst>
                                          <p:attrName>ppt_x</p:attrName>
                                        </p:attrNameLst>
                                      </p:cBhvr>
                                      <p:tavLst>
                                        <p:tav tm="0">
                                          <p:val>
                                            <p:strVal val="#ppt_x"/>
                                          </p:val>
                                        </p:tav>
                                        <p:tav tm="100000">
                                          <p:val>
                                            <p:strVal val="#ppt_x"/>
                                          </p:val>
                                        </p:tav>
                                      </p:tavLst>
                                    </p:anim>
                                    <p:anim calcmode="lin" valueType="num">
                                      <p:cBhvr additive="base">
                                        <p:cTn id="146" dur="500" fill="hold"/>
                                        <p:tgtEl>
                                          <p:spTgt spid="175"/>
                                        </p:tgtEl>
                                        <p:attrNameLst>
                                          <p:attrName>ppt_y</p:attrName>
                                        </p:attrNameLst>
                                      </p:cBhvr>
                                      <p:tavLst>
                                        <p:tav tm="0">
                                          <p:val>
                                            <p:strVal val="1+#ppt_h/2"/>
                                          </p:val>
                                        </p:tav>
                                        <p:tav tm="100000">
                                          <p:val>
                                            <p:strVal val="#ppt_y"/>
                                          </p:val>
                                        </p:tav>
                                      </p:tavLst>
                                    </p:anim>
                                  </p:childTnLst>
                                </p:cTn>
                              </p:par>
                              <p:par>
                                <p:cTn id="147" presetID="2" presetClass="entr" presetSubtype="12" fill="hold" grpId="0" nodeType="withEffect">
                                  <p:stCondLst>
                                    <p:cond delay="0"/>
                                  </p:stCondLst>
                                  <p:childTnLst>
                                    <p:set>
                                      <p:cBhvr>
                                        <p:cTn id="148" dur="1" fill="hold">
                                          <p:stCondLst>
                                            <p:cond delay="0"/>
                                          </p:stCondLst>
                                        </p:cTn>
                                        <p:tgtEl>
                                          <p:spTgt spid="176"/>
                                        </p:tgtEl>
                                        <p:attrNameLst>
                                          <p:attrName>style.visibility</p:attrName>
                                        </p:attrNameLst>
                                      </p:cBhvr>
                                      <p:to>
                                        <p:strVal val="visible"/>
                                      </p:to>
                                    </p:set>
                                    <p:anim calcmode="lin" valueType="num">
                                      <p:cBhvr additive="base">
                                        <p:cTn id="149" dur="500" fill="hold"/>
                                        <p:tgtEl>
                                          <p:spTgt spid="176"/>
                                        </p:tgtEl>
                                        <p:attrNameLst>
                                          <p:attrName>ppt_x</p:attrName>
                                        </p:attrNameLst>
                                      </p:cBhvr>
                                      <p:tavLst>
                                        <p:tav tm="0">
                                          <p:val>
                                            <p:strVal val="0-#ppt_w/2"/>
                                          </p:val>
                                        </p:tav>
                                        <p:tav tm="100000">
                                          <p:val>
                                            <p:strVal val="#ppt_x"/>
                                          </p:val>
                                        </p:tav>
                                      </p:tavLst>
                                    </p:anim>
                                    <p:anim calcmode="lin" valueType="num">
                                      <p:cBhvr additive="base">
                                        <p:cTn id="150" dur="500" fill="hold"/>
                                        <p:tgtEl>
                                          <p:spTgt spid="176"/>
                                        </p:tgtEl>
                                        <p:attrNameLst>
                                          <p:attrName>ppt_y</p:attrName>
                                        </p:attrNameLst>
                                      </p:cBhvr>
                                      <p:tavLst>
                                        <p:tav tm="0">
                                          <p:val>
                                            <p:strVal val="1+#ppt_h/2"/>
                                          </p:val>
                                        </p:tav>
                                        <p:tav tm="100000">
                                          <p:val>
                                            <p:strVal val="#ppt_y"/>
                                          </p:val>
                                        </p:tav>
                                      </p:tavLst>
                                    </p:anim>
                                  </p:childTnLst>
                                </p:cTn>
                              </p:par>
                              <p:par>
                                <p:cTn id="151" presetID="2" presetClass="entr" presetSubtype="4" fill="hold" grpId="0" nodeType="withEffect">
                                  <p:stCondLst>
                                    <p:cond delay="0"/>
                                  </p:stCondLst>
                                  <p:childTnLst>
                                    <p:set>
                                      <p:cBhvr>
                                        <p:cTn id="152" dur="1" fill="hold">
                                          <p:stCondLst>
                                            <p:cond delay="0"/>
                                          </p:stCondLst>
                                        </p:cTn>
                                        <p:tgtEl>
                                          <p:spTgt spid="177"/>
                                        </p:tgtEl>
                                        <p:attrNameLst>
                                          <p:attrName>style.visibility</p:attrName>
                                        </p:attrNameLst>
                                      </p:cBhvr>
                                      <p:to>
                                        <p:strVal val="visible"/>
                                      </p:to>
                                    </p:set>
                                    <p:anim calcmode="lin" valueType="num">
                                      <p:cBhvr additive="base">
                                        <p:cTn id="153" dur="500" fill="hold"/>
                                        <p:tgtEl>
                                          <p:spTgt spid="177"/>
                                        </p:tgtEl>
                                        <p:attrNameLst>
                                          <p:attrName>ppt_x</p:attrName>
                                        </p:attrNameLst>
                                      </p:cBhvr>
                                      <p:tavLst>
                                        <p:tav tm="0">
                                          <p:val>
                                            <p:strVal val="#ppt_x"/>
                                          </p:val>
                                        </p:tav>
                                        <p:tav tm="100000">
                                          <p:val>
                                            <p:strVal val="#ppt_x"/>
                                          </p:val>
                                        </p:tav>
                                      </p:tavLst>
                                    </p:anim>
                                    <p:anim calcmode="lin" valueType="num">
                                      <p:cBhvr additive="base">
                                        <p:cTn id="154" dur="500" fill="hold"/>
                                        <p:tgtEl>
                                          <p:spTgt spid="177"/>
                                        </p:tgtEl>
                                        <p:attrNameLst>
                                          <p:attrName>ppt_y</p:attrName>
                                        </p:attrNameLst>
                                      </p:cBhvr>
                                      <p:tavLst>
                                        <p:tav tm="0">
                                          <p:val>
                                            <p:strVal val="1+#ppt_h/2"/>
                                          </p:val>
                                        </p:tav>
                                        <p:tav tm="100000">
                                          <p:val>
                                            <p:strVal val="#ppt_y"/>
                                          </p:val>
                                        </p:tav>
                                      </p:tavLst>
                                    </p:anim>
                                  </p:childTnLst>
                                </p:cTn>
                              </p:par>
                              <p:par>
                                <p:cTn id="155" presetID="2" presetClass="entr" presetSubtype="4" fill="hold" grpId="0" nodeType="withEffect">
                                  <p:stCondLst>
                                    <p:cond delay="0"/>
                                  </p:stCondLst>
                                  <p:childTnLst>
                                    <p:set>
                                      <p:cBhvr>
                                        <p:cTn id="156" dur="1" fill="hold">
                                          <p:stCondLst>
                                            <p:cond delay="0"/>
                                          </p:stCondLst>
                                        </p:cTn>
                                        <p:tgtEl>
                                          <p:spTgt spid="178"/>
                                        </p:tgtEl>
                                        <p:attrNameLst>
                                          <p:attrName>style.visibility</p:attrName>
                                        </p:attrNameLst>
                                      </p:cBhvr>
                                      <p:to>
                                        <p:strVal val="visible"/>
                                      </p:to>
                                    </p:set>
                                    <p:anim calcmode="lin" valueType="num">
                                      <p:cBhvr additive="base">
                                        <p:cTn id="157" dur="500" fill="hold"/>
                                        <p:tgtEl>
                                          <p:spTgt spid="178"/>
                                        </p:tgtEl>
                                        <p:attrNameLst>
                                          <p:attrName>ppt_x</p:attrName>
                                        </p:attrNameLst>
                                      </p:cBhvr>
                                      <p:tavLst>
                                        <p:tav tm="0">
                                          <p:val>
                                            <p:strVal val="#ppt_x"/>
                                          </p:val>
                                        </p:tav>
                                        <p:tav tm="100000">
                                          <p:val>
                                            <p:strVal val="#ppt_x"/>
                                          </p:val>
                                        </p:tav>
                                      </p:tavLst>
                                    </p:anim>
                                    <p:anim calcmode="lin" valueType="num">
                                      <p:cBhvr additive="base">
                                        <p:cTn id="158" dur="500" fill="hold"/>
                                        <p:tgtEl>
                                          <p:spTgt spid="178"/>
                                        </p:tgtEl>
                                        <p:attrNameLst>
                                          <p:attrName>ppt_y</p:attrName>
                                        </p:attrNameLst>
                                      </p:cBhvr>
                                      <p:tavLst>
                                        <p:tav tm="0">
                                          <p:val>
                                            <p:strVal val="1+#ppt_h/2"/>
                                          </p:val>
                                        </p:tav>
                                        <p:tav tm="100000">
                                          <p:val>
                                            <p:strVal val="#ppt_y"/>
                                          </p:val>
                                        </p:tav>
                                      </p:tavLst>
                                    </p:anim>
                                  </p:childTnLst>
                                </p:cTn>
                              </p:par>
                              <p:par>
                                <p:cTn id="159" presetID="2" presetClass="entr" presetSubtype="4" fill="hold" grpId="0" nodeType="withEffect">
                                  <p:stCondLst>
                                    <p:cond delay="0"/>
                                  </p:stCondLst>
                                  <p:childTnLst>
                                    <p:set>
                                      <p:cBhvr>
                                        <p:cTn id="160" dur="1" fill="hold">
                                          <p:stCondLst>
                                            <p:cond delay="0"/>
                                          </p:stCondLst>
                                        </p:cTn>
                                        <p:tgtEl>
                                          <p:spTgt spid="179"/>
                                        </p:tgtEl>
                                        <p:attrNameLst>
                                          <p:attrName>style.visibility</p:attrName>
                                        </p:attrNameLst>
                                      </p:cBhvr>
                                      <p:to>
                                        <p:strVal val="visible"/>
                                      </p:to>
                                    </p:set>
                                    <p:anim calcmode="lin" valueType="num">
                                      <p:cBhvr additive="base">
                                        <p:cTn id="161" dur="500" fill="hold"/>
                                        <p:tgtEl>
                                          <p:spTgt spid="179"/>
                                        </p:tgtEl>
                                        <p:attrNameLst>
                                          <p:attrName>ppt_x</p:attrName>
                                        </p:attrNameLst>
                                      </p:cBhvr>
                                      <p:tavLst>
                                        <p:tav tm="0">
                                          <p:val>
                                            <p:strVal val="#ppt_x"/>
                                          </p:val>
                                        </p:tav>
                                        <p:tav tm="100000">
                                          <p:val>
                                            <p:strVal val="#ppt_x"/>
                                          </p:val>
                                        </p:tav>
                                      </p:tavLst>
                                    </p:anim>
                                    <p:anim calcmode="lin" valueType="num">
                                      <p:cBhvr additive="base">
                                        <p:cTn id="162" dur="500" fill="hold"/>
                                        <p:tgtEl>
                                          <p:spTgt spid="179"/>
                                        </p:tgtEl>
                                        <p:attrNameLst>
                                          <p:attrName>ppt_y</p:attrName>
                                        </p:attrNameLst>
                                      </p:cBhvr>
                                      <p:tavLst>
                                        <p:tav tm="0">
                                          <p:val>
                                            <p:strVal val="1+#ppt_h/2"/>
                                          </p:val>
                                        </p:tav>
                                        <p:tav tm="100000">
                                          <p:val>
                                            <p:strVal val="#ppt_y"/>
                                          </p:val>
                                        </p:tav>
                                      </p:tavLst>
                                    </p:anim>
                                  </p:childTnLst>
                                </p:cTn>
                              </p:par>
                              <p:par>
                                <p:cTn id="163" presetID="2" presetClass="entr" presetSubtype="8" fill="hold" nodeType="withEffect">
                                  <p:stCondLst>
                                    <p:cond delay="0"/>
                                  </p:stCondLst>
                                  <p:childTnLst>
                                    <p:set>
                                      <p:cBhvr>
                                        <p:cTn id="164" dur="1" fill="hold">
                                          <p:stCondLst>
                                            <p:cond delay="0"/>
                                          </p:stCondLst>
                                        </p:cTn>
                                        <p:tgtEl>
                                          <p:spTgt spid="180"/>
                                        </p:tgtEl>
                                        <p:attrNameLst>
                                          <p:attrName>style.visibility</p:attrName>
                                        </p:attrNameLst>
                                      </p:cBhvr>
                                      <p:to>
                                        <p:strVal val="visible"/>
                                      </p:to>
                                    </p:set>
                                    <p:anim calcmode="lin" valueType="num">
                                      <p:cBhvr additive="base">
                                        <p:cTn id="165" dur="500" fill="hold"/>
                                        <p:tgtEl>
                                          <p:spTgt spid="180"/>
                                        </p:tgtEl>
                                        <p:attrNameLst>
                                          <p:attrName>ppt_x</p:attrName>
                                        </p:attrNameLst>
                                      </p:cBhvr>
                                      <p:tavLst>
                                        <p:tav tm="0">
                                          <p:val>
                                            <p:strVal val="0-#ppt_w/2"/>
                                          </p:val>
                                        </p:tav>
                                        <p:tav tm="100000">
                                          <p:val>
                                            <p:strVal val="#ppt_x"/>
                                          </p:val>
                                        </p:tav>
                                      </p:tavLst>
                                    </p:anim>
                                    <p:anim calcmode="lin" valueType="num">
                                      <p:cBhvr additive="base">
                                        <p:cTn id="166" dur="500" fill="hold"/>
                                        <p:tgtEl>
                                          <p:spTgt spid="180"/>
                                        </p:tgtEl>
                                        <p:attrNameLst>
                                          <p:attrName>ppt_y</p:attrName>
                                        </p:attrNameLst>
                                      </p:cBhvr>
                                      <p:tavLst>
                                        <p:tav tm="0">
                                          <p:val>
                                            <p:strVal val="#ppt_y"/>
                                          </p:val>
                                        </p:tav>
                                        <p:tav tm="100000">
                                          <p:val>
                                            <p:strVal val="#ppt_y"/>
                                          </p:val>
                                        </p:tav>
                                      </p:tavLst>
                                    </p:anim>
                                  </p:childTnLst>
                                </p:cTn>
                              </p:par>
                              <p:par>
                                <p:cTn id="167" presetID="2" presetClass="entr" presetSubtype="4" fill="hold" grpId="0" nodeType="withEffect">
                                  <p:stCondLst>
                                    <p:cond delay="0"/>
                                  </p:stCondLst>
                                  <p:childTnLst>
                                    <p:set>
                                      <p:cBhvr>
                                        <p:cTn id="168" dur="1" fill="hold">
                                          <p:stCondLst>
                                            <p:cond delay="0"/>
                                          </p:stCondLst>
                                        </p:cTn>
                                        <p:tgtEl>
                                          <p:spTgt spid="183"/>
                                        </p:tgtEl>
                                        <p:attrNameLst>
                                          <p:attrName>style.visibility</p:attrName>
                                        </p:attrNameLst>
                                      </p:cBhvr>
                                      <p:to>
                                        <p:strVal val="visible"/>
                                      </p:to>
                                    </p:set>
                                    <p:anim calcmode="lin" valueType="num">
                                      <p:cBhvr additive="base">
                                        <p:cTn id="169" dur="500" fill="hold"/>
                                        <p:tgtEl>
                                          <p:spTgt spid="183"/>
                                        </p:tgtEl>
                                        <p:attrNameLst>
                                          <p:attrName>ppt_x</p:attrName>
                                        </p:attrNameLst>
                                      </p:cBhvr>
                                      <p:tavLst>
                                        <p:tav tm="0">
                                          <p:val>
                                            <p:strVal val="#ppt_x"/>
                                          </p:val>
                                        </p:tav>
                                        <p:tav tm="100000">
                                          <p:val>
                                            <p:strVal val="#ppt_x"/>
                                          </p:val>
                                        </p:tav>
                                      </p:tavLst>
                                    </p:anim>
                                    <p:anim calcmode="lin" valueType="num">
                                      <p:cBhvr additive="base">
                                        <p:cTn id="170" dur="500" fill="hold"/>
                                        <p:tgtEl>
                                          <p:spTgt spid="183"/>
                                        </p:tgtEl>
                                        <p:attrNameLst>
                                          <p:attrName>ppt_y</p:attrName>
                                        </p:attrNameLst>
                                      </p:cBhvr>
                                      <p:tavLst>
                                        <p:tav tm="0">
                                          <p:val>
                                            <p:strVal val="1+#ppt_h/2"/>
                                          </p:val>
                                        </p:tav>
                                        <p:tav tm="100000">
                                          <p:val>
                                            <p:strVal val="#ppt_y"/>
                                          </p:val>
                                        </p:tav>
                                      </p:tavLst>
                                    </p:anim>
                                  </p:childTnLst>
                                </p:cTn>
                              </p:par>
                              <p:par>
                                <p:cTn id="171" presetID="2" presetClass="entr" presetSubtype="4" fill="hold" grpId="0" nodeType="withEffect">
                                  <p:stCondLst>
                                    <p:cond delay="0"/>
                                  </p:stCondLst>
                                  <p:childTnLst>
                                    <p:set>
                                      <p:cBhvr>
                                        <p:cTn id="172" dur="1" fill="hold">
                                          <p:stCondLst>
                                            <p:cond delay="0"/>
                                          </p:stCondLst>
                                        </p:cTn>
                                        <p:tgtEl>
                                          <p:spTgt spid="184"/>
                                        </p:tgtEl>
                                        <p:attrNameLst>
                                          <p:attrName>style.visibility</p:attrName>
                                        </p:attrNameLst>
                                      </p:cBhvr>
                                      <p:to>
                                        <p:strVal val="visible"/>
                                      </p:to>
                                    </p:set>
                                    <p:anim calcmode="lin" valueType="num">
                                      <p:cBhvr additive="base">
                                        <p:cTn id="173" dur="500" fill="hold"/>
                                        <p:tgtEl>
                                          <p:spTgt spid="184"/>
                                        </p:tgtEl>
                                        <p:attrNameLst>
                                          <p:attrName>ppt_x</p:attrName>
                                        </p:attrNameLst>
                                      </p:cBhvr>
                                      <p:tavLst>
                                        <p:tav tm="0">
                                          <p:val>
                                            <p:strVal val="#ppt_x"/>
                                          </p:val>
                                        </p:tav>
                                        <p:tav tm="100000">
                                          <p:val>
                                            <p:strVal val="#ppt_x"/>
                                          </p:val>
                                        </p:tav>
                                      </p:tavLst>
                                    </p:anim>
                                    <p:anim calcmode="lin" valueType="num">
                                      <p:cBhvr additive="base">
                                        <p:cTn id="174" dur="500" fill="hold"/>
                                        <p:tgtEl>
                                          <p:spTgt spid="184"/>
                                        </p:tgtEl>
                                        <p:attrNameLst>
                                          <p:attrName>ppt_y</p:attrName>
                                        </p:attrNameLst>
                                      </p:cBhvr>
                                      <p:tavLst>
                                        <p:tav tm="0">
                                          <p:val>
                                            <p:strVal val="1+#ppt_h/2"/>
                                          </p:val>
                                        </p:tav>
                                        <p:tav tm="100000">
                                          <p:val>
                                            <p:strVal val="#ppt_y"/>
                                          </p:val>
                                        </p:tav>
                                      </p:tavLst>
                                    </p:anim>
                                  </p:childTnLst>
                                </p:cTn>
                              </p:par>
                              <p:par>
                                <p:cTn id="175" presetID="2" presetClass="entr" presetSubtype="4" fill="hold" grpId="0" nodeType="withEffect">
                                  <p:stCondLst>
                                    <p:cond delay="0"/>
                                  </p:stCondLst>
                                  <p:childTnLst>
                                    <p:set>
                                      <p:cBhvr>
                                        <p:cTn id="176" dur="1" fill="hold">
                                          <p:stCondLst>
                                            <p:cond delay="0"/>
                                          </p:stCondLst>
                                        </p:cTn>
                                        <p:tgtEl>
                                          <p:spTgt spid="185"/>
                                        </p:tgtEl>
                                        <p:attrNameLst>
                                          <p:attrName>style.visibility</p:attrName>
                                        </p:attrNameLst>
                                      </p:cBhvr>
                                      <p:to>
                                        <p:strVal val="visible"/>
                                      </p:to>
                                    </p:set>
                                    <p:anim calcmode="lin" valueType="num">
                                      <p:cBhvr additive="base">
                                        <p:cTn id="177" dur="500" fill="hold"/>
                                        <p:tgtEl>
                                          <p:spTgt spid="185"/>
                                        </p:tgtEl>
                                        <p:attrNameLst>
                                          <p:attrName>ppt_x</p:attrName>
                                        </p:attrNameLst>
                                      </p:cBhvr>
                                      <p:tavLst>
                                        <p:tav tm="0">
                                          <p:val>
                                            <p:strVal val="#ppt_x"/>
                                          </p:val>
                                        </p:tav>
                                        <p:tav tm="100000">
                                          <p:val>
                                            <p:strVal val="#ppt_x"/>
                                          </p:val>
                                        </p:tav>
                                      </p:tavLst>
                                    </p:anim>
                                    <p:anim calcmode="lin" valueType="num">
                                      <p:cBhvr additive="base">
                                        <p:cTn id="178" dur="500" fill="hold"/>
                                        <p:tgtEl>
                                          <p:spTgt spid="185"/>
                                        </p:tgtEl>
                                        <p:attrNameLst>
                                          <p:attrName>ppt_y</p:attrName>
                                        </p:attrNameLst>
                                      </p:cBhvr>
                                      <p:tavLst>
                                        <p:tav tm="0">
                                          <p:val>
                                            <p:strVal val="1+#ppt_h/2"/>
                                          </p:val>
                                        </p:tav>
                                        <p:tav tm="100000">
                                          <p:val>
                                            <p:strVal val="#ppt_y"/>
                                          </p:val>
                                        </p:tav>
                                      </p:tavLst>
                                    </p:anim>
                                  </p:childTnLst>
                                </p:cTn>
                              </p:par>
                              <p:par>
                                <p:cTn id="179" presetID="2" presetClass="entr" presetSubtype="4" fill="hold" grpId="0" nodeType="withEffect">
                                  <p:stCondLst>
                                    <p:cond delay="0"/>
                                  </p:stCondLst>
                                  <p:childTnLst>
                                    <p:set>
                                      <p:cBhvr>
                                        <p:cTn id="180" dur="1" fill="hold">
                                          <p:stCondLst>
                                            <p:cond delay="0"/>
                                          </p:stCondLst>
                                        </p:cTn>
                                        <p:tgtEl>
                                          <p:spTgt spid="186"/>
                                        </p:tgtEl>
                                        <p:attrNameLst>
                                          <p:attrName>style.visibility</p:attrName>
                                        </p:attrNameLst>
                                      </p:cBhvr>
                                      <p:to>
                                        <p:strVal val="visible"/>
                                      </p:to>
                                    </p:set>
                                    <p:anim calcmode="lin" valueType="num">
                                      <p:cBhvr additive="base">
                                        <p:cTn id="181" dur="500" fill="hold"/>
                                        <p:tgtEl>
                                          <p:spTgt spid="186"/>
                                        </p:tgtEl>
                                        <p:attrNameLst>
                                          <p:attrName>ppt_x</p:attrName>
                                        </p:attrNameLst>
                                      </p:cBhvr>
                                      <p:tavLst>
                                        <p:tav tm="0">
                                          <p:val>
                                            <p:strVal val="#ppt_x"/>
                                          </p:val>
                                        </p:tav>
                                        <p:tav tm="100000">
                                          <p:val>
                                            <p:strVal val="#ppt_x"/>
                                          </p:val>
                                        </p:tav>
                                      </p:tavLst>
                                    </p:anim>
                                    <p:anim calcmode="lin" valueType="num">
                                      <p:cBhvr additive="base">
                                        <p:cTn id="182" dur="500" fill="hold"/>
                                        <p:tgtEl>
                                          <p:spTgt spid="186"/>
                                        </p:tgtEl>
                                        <p:attrNameLst>
                                          <p:attrName>ppt_y</p:attrName>
                                        </p:attrNameLst>
                                      </p:cBhvr>
                                      <p:tavLst>
                                        <p:tav tm="0">
                                          <p:val>
                                            <p:strVal val="1+#ppt_h/2"/>
                                          </p:val>
                                        </p:tav>
                                        <p:tav tm="100000">
                                          <p:val>
                                            <p:strVal val="#ppt_y"/>
                                          </p:val>
                                        </p:tav>
                                      </p:tavLst>
                                    </p:anim>
                                  </p:childTnLst>
                                </p:cTn>
                              </p:par>
                              <p:par>
                                <p:cTn id="183" presetID="2" presetClass="entr" presetSubtype="4" fill="hold" grpId="0" nodeType="withEffect">
                                  <p:stCondLst>
                                    <p:cond delay="0"/>
                                  </p:stCondLst>
                                  <p:childTnLst>
                                    <p:set>
                                      <p:cBhvr>
                                        <p:cTn id="184" dur="1" fill="hold">
                                          <p:stCondLst>
                                            <p:cond delay="0"/>
                                          </p:stCondLst>
                                        </p:cTn>
                                        <p:tgtEl>
                                          <p:spTgt spid="187"/>
                                        </p:tgtEl>
                                        <p:attrNameLst>
                                          <p:attrName>style.visibility</p:attrName>
                                        </p:attrNameLst>
                                      </p:cBhvr>
                                      <p:to>
                                        <p:strVal val="visible"/>
                                      </p:to>
                                    </p:set>
                                    <p:anim calcmode="lin" valueType="num">
                                      <p:cBhvr additive="base">
                                        <p:cTn id="185" dur="500" fill="hold"/>
                                        <p:tgtEl>
                                          <p:spTgt spid="187"/>
                                        </p:tgtEl>
                                        <p:attrNameLst>
                                          <p:attrName>ppt_x</p:attrName>
                                        </p:attrNameLst>
                                      </p:cBhvr>
                                      <p:tavLst>
                                        <p:tav tm="0">
                                          <p:val>
                                            <p:strVal val="#ppt_x"/>
                                          </p:val>
                                        </p:tav>
                                        <p:tav tm="100000">
                                          <p:val>
                                            <p:strVal val="#ppt_x"/>
                                          </p:val>
                                        </p:tav>
                                      </p:tavLst>
                                    </p:anim>
                                    <p:anim calcmode="lin" valueType="num">
                                      <p:cBhvr additive="base">
                                        <p:cTn id="186" dur="500" fill="hold"/>
                                        <p:tgtEl>
                                          <p:spTgt spid="187"/>
                                        </p:tgtEl>
                                        <p:attrNameLst>
                                          <p:attrName>ppt_y</p:attrName>
                                        </p:attrNameLst>
                                      </p:cBhvr>
                                      <p:tavLst>
                                        <p:tav tm="0">
                                          <p:val>
                                            <p:strVal val="1+#ppt_h/2"/>
                                          </p:val>
                                        </p:tav>
                                        <p:tav tm="100000">
                                          <p:val>
                                            <p:strVal val="#ppt_y"/>
                                          </p:val>
                                        </p:tav>
                                      </p:tavLst>
                                    </p:anim>
                                  </p:childTnLst>
                                </p:cTn>
                              </p:par>
                              <p:par>
                                <p:cTn id="187" presetID="2" presetClass="entr" presetSubtype="8" fill="hold" grpId="0" nodeType="withEffect">
                                  <p:stCondLst>
                                    <p:cond delay="0"/>
                                  </p:stCondLst>
                                  <p:childTnLst>
                                    <p:set>
                                      <p:cBhvr>
                                        <p:cTn id="188" dur="1" fill="hold">
                                          <p:stCondLst>
                                            <p:cond delay="0"/>
                                          </p:stCondLst>
                                        </p:cTn>
                                        <p:tgtEl>
                                          <p:spTgt spid="188"/>
                                        </p:tgtEl>
                                        <p:attrNameLst>
                                          <p:attrName>style.visibility</p:attrName>
                                        </p:attrNameLst>
                                      </p:cBhvr>
                                      <p:to>
                                        <p:strVal val="visible"/>
                                      </p:to>
                                    </p:set>
                                    <p:anim calcmode="lin" valueType="num">
                                      <p:cBhvr additive="base">
                                        <p:cTn id="189" dur="500" fill="hold"/>
                                        <p:tgtEl>
                                          <p:spTgt spid="188"/>
                                        </p:tgtEl>
                                        <p:attrNameLst>
                                          <p:attrName>ppt_x</p:attrName>
                                        </p:attrNameLst>
                                      </p:cBhvr>
                                      <p:tavLst>
                                        <p:tav tm="0">
                                          <p:val>
                                            <p:strVal val="0-#ppt_w/2"/>
                                          </p:val>
                                        </p:tav>
                                        <p:tav tm="100000">
                                          <p:val>
                                            <p:strVal val="#ppt_x"/>
                                          </p:val>
                                        </p:tav>
                                      </p:tavLst>
                                    </p:anim>
                                    <p:anim calcmode="lin" valueType="num">
                                      <p:cBhvr additive="base">
                                        <p:cTn id="190" dur="500" fill="hold"/>
                                        <p:tgtEl>
                                          <p:spTgt spid="188"/>
                                        </p:tgtEl>
                                        <p:attrNameLst>
                                          <p:attrName>ppt_y</p:attrName>
                                        </p:attrNameLst>
                                      </p:cBhvr>
                                      <p:tavLst>
                                        <p:tav tm="0">
                                          <p:val>
                                            <p:strVal val="#ppt_y"/>
                                          </p:val>
                                        </p:tav>
                                        <p:tav tm="100000">
                                          <p:val>
                                            <p:strVal val="#ppt_y"/>
                                          </p:val>
                                        </p:tav>
                                      </p:tavLst>
                                    </p:anim>
                                  </p:childTnLst>
                                </p:cTn>
                              </p:par>
                              <p:par>
                                <p:cTn id="191" presetID="2" presetClass="entr" presetSubtype="4" fill="hold" grpId="0" nodeType="withEffect">
                                  <p:stCondLst>
                                    <p:cond delay="0"/>
                                  </p:stCondLst>
                                  <p:childTnLst>
                                    <p:set>
                                      <p:cBhvr>
                                        <p:cTn id="192" dur="1" fill="hold">
                                          <p:stCondLst>
                                            <p:cond delay="0"/>
                                          </p:stCondLst>
                                        </p:cTn>
                                        <p:tgtEl>
                                          <p:spTgt spid="189"/>
                                        </p:tgtEl>
                                        <p:attrNameLst>
                                          <p:attrName>style.visibility</p:attrName>
                                        </p:attrNameLst>
                                      </p:cBhvr>
                                      <p:to>
                                        <p:strVal val="visible"/>
                                      </p:to>
                                    </p:set>
                                    <p:anim calcmode="lin" valueType="num">
                                      <p:cBhvr additive="base">
                                        <p:cTn id="193" dur="500" fill="hold"/>
                                        <p:tgtEl>
                                          <p:spTgt spid="189"/>
                                        </p:tgtEl>
                                        <p:attrNameLst>
                                          <p:attrName>ppt_x</p:attrName>
                                        </p:attrNameLst>
                                      </p:cBhvr>
                                      <p:tavLst>
                                        <p:tav tm="0">
                                          <p:val>
                                            <p:strVal val="#ppt_x"/>
                                          </p:val>
                                        </p:tav>
                                        <p:tav tm="100000">
                                          <p:val>
                                            <p:strVal val="#ppt_x"/>
                                          </p:val>
                                        </p:tav>
                                      </p:tavLst>
                                    </p:anim>
                                    <p:anim calcmode="lin" valueType="num">
                                      <p:cBhvr additive="base">
                                        <p:cTn id="194" dur="500" fill="hold"/>
                                        <p:tgtEl>
                                          <p:spTgt spid="189"/>
                                        </p:tgtEl>
                                        <p:attrNameLst>
                                          <p:attrName>ppt_y</p:attrName>
                                        </p:attrNameLst>
                                      </p:cBhvr>
                                      <p:tavLst>
                                        <p:tav tm="0">
                                          <p:val>
                                            <p:strVal val="1+#ppt_h/2"/>
                                          </p:val>
                                        </p:tav>
                                        <p:tav tm="100000">
                                          <p:val>
                                            <p:strVal val="#ppt_y"/>
                                          </p:val>
                                        </p:tav>
                                      </p:tavLst>
                                    </p:anim>
                                  </p:childTnLst>
                                </p:cTn>
                              </p:par>
                              <p:par>
                                <p:cTn id="195" presetID="2" presetClass="entr" presetSubtype="4" fill="hold" grpId="0" nodeType="withEffect">
                                  <p:stCondLst>
                                    <p:cond delay="0"/>
                                  </p:stCondLst>
                                  <p:childTnLst>
                                    <p:set>
                                      <p:cBhvr>
                                        <p:cTn id="196" dur="1" fill="hold">
                                          <p:stCondLst>
                                            <p:cond delay="0"/>
                                          </p:stCondLst>
                                        </p:cTn>
                                        <p:tgtEl>
                                          <p:spTgt spid="190"/>
                                        </p:tgtEl>
                                        <p:attrNameLst>
                                          <p:attrName>style.visibility</p:attrName>
                                        </p:attrNameLst>
                                      </p:cBhvr>
                                      <p:to>
                                        <p:strVal val="visible"/>
                                      </p:to>
                                    </p:set>
                                    <p:anim calcmode="lin" valueType="num">
                                      <p:cBhvr additive="base">
                                        <p:cTn id="197" dur="500" fill="hold"/>
                                        <p:tgtEl>
                                          <p:spTgt spid="190"/>
                                        </p:tgtEl>
                                        <p:attrNameLst>
                                          <p:attrName>ppt_x</p:attrName>
                                        </p:attrNameLst>
                                      </p:cBhvr>
                                      <p:tavLst>
                                        <p:tav tm="0">
                                          <p:val>
                                            <p:strVal val="#ppt_x"/>
                                          </p:val>
                                        </p:tav>
                                        <p:tav tm="100000">
                                          <p:val>
                                            <p:strVal val="#ppt_x"/>
                                          </p:val>
                                        </p:tav>
                                      </p:tavLst>
                                    </p:anim>
                                    <p:anim calcmode="lin" valueType="num">
                                      <p:cBhvr additive="base">
                                        <p:cTn id="198" dur="500" fill="hold"/>
                                        <p:tgtEl>
                                          <p:spTgt spid="190"/>
                                        </p:tgtEl>
                                        <p:attrNameLst>
                                          <p:attrName>ppt_y</p:attrName>
                                        </p:attrNameLst>
                                      </p:cBhvr>
                                      <p:tavLst>
                                        <p:tav tm="0">
                                          <p:val>
                                            <p:strVal val="1+#ppt_h/2"/>
                                          </p:val>
                                        </p:tav>
                                        <p:tav tm="100000">
                                          <p:val>
                                            <p:strVal val="#ppt_y"/>
                                          </p:val>
                                        </p:tav>
                                      </p:tavLst>
                                    </p:anim>
                                  </p:childTnLst>
                                </p:cTn>
                              </p:par>
                              <p:par>
                                <p:cTn id="199" presetID="2" presetClass="entr" presetSubtype="4" fill="hold" grpId="0" nodeType="withEffect">
                                  <p:stCondLst>
                                    <p:cond delay="0"/>
                                  </p:stCondLst>
                                  <p:childTnLst>
                                    <p:set>
                                      <p:cBhvr>
                                        <p:cTn id="200" dur="1" fill="hold">
                                          <p:stCondLst>
                                            <p:cond delay="0"/>
                                          </p:stCondLst>
                                        </p:cTn>
                                        <p:tgtEl>
                                          <p:spTgt spid="191"/>
                                        </p:tgtEl>
                                        <p:attrNameLst>
                                          <p:attrName>style.visibility</p:attrName>
                                        </p:attrNameLst>
                                      </p:cBhvr>
                                      <p:to>
                                        <p:strVal val="visible"/>
                                      </p:to>
                                    </p:set>
                                    <p:anim calcmode="lin" valueType="num">
                                      <p:cBhvr additive="base">
                                        <p:cTn id="201" dur="500" fill="hold"/>
                                        <p:tgtEl>
                                          <p:spTgt spid="191"/>
                                        </p:tgtEl>
                                        <p:attrNameLst>
                                          <p:attrName>ppt_x</p:attrName>
                                        </p:attrNameLst>
                                      </p:cBhvr>
                                      <p:tavLst>
                                        <p:tav tm="0">
                                          <p:val>
                                            <p:strVal val="#ppt_x"/>
                                          </p:val>
                                        </p:tav>
                                        <p:tav tm="100000">
                                          <p:val>
                                            <p:strVal val="#ppt_x"/>
                                          </p:val>
                                        </p:tav>
                                      </p:tavLst>
                                    </p:anim>
                                    <p:anim calcmode="lin" valueType="num">
                                      <p:cBhvr additive="base">
                                        <p:cTn id="202" dur="500" fill="hold"/>
                                        <p:tgtEl>
                                          <p:spTgt spid="191"/>
                                        </p:tgtEl>
                                        <p:attrNameLst>
                                          <p:attrName>ppt_y</p:attrName>
                                        </p:attrNameLst>
                                      </p:cBhvr>
                                      <p:tavLst>
                                        <p:tav tm="0">
                                          <p:val>
                                            <p:strVal val="1+#ppt_h/2"/>
                                          </p:val>
                                        </p:tav>
                                        <p:tav tm="100000">
                                          <p:val>
                                            <p:strVal val="#ppt_y"/>
                                          </p:val>
                                        </p:tav>
                                      </p:tavLst>
                                    </p:anim>
                                  </p:childTnLst>
                                </p:cTn>
                              </p:par>
                              <p:par>
                                <p:cTn id="203" presetID="2" presetClass="entr" presetSubtype="4" fill="hold" grpId="0" nodeType="withEffect">
                                  <p:stCondLst>
                                    <p:cond delay="0"/>
                                  </p:stCondLst>
                                  <p:childTnLst>
                                    <p:set>
                                      <p:cBhvr>
                                        <p:cTn id="204" dur="1" fill="hold">
                                          <p:stCondLst>
                                            <p:cond delay="0"/>
                                          </p:stCondLst>
                                        </p:cTn>
                                        <p:tgtEl>
                                          <p:spTgt spid="192"/>
                                        </p:tgtEl>
                                        <p:attrNameLst>
                                          <p:attrName>style.visibility</p:attrName>
                                        </p:attrNameLst>
                                      </p:cBhvr>
                                      <p:to>
                                        <p:strVal val="visible"/>
                                      </p:to>
                                    </p:set>
                                    <p:anim calcmode="lin" valueType="num">
                                      <p:cBhvr additive="base">
                                        <p:cTn id="205" dur="500" fill="hold"/>
                                        <p:tgtEl>
                                          <p:spTgt spid="192"/>
                                        </p:tgtEl>
                                        <p:attrNameLst>
                                          <p:attrName>ppt_x</p:attrName>
                                        </p:attrNameLst>
                                      </p:cBhvr>
                                      <p:tavLst>
                                        <p:tav tm="0">
                                          <p:val>
                                            <p:strVal val="#ppt_x"/>
                                          </p:val>
                                        </p:tav>
                                        <p:tav tm="100000">
                                          <p:val>
                                            <p:strVal val="#ppt_x"/>
                                          </p:val>
                                        </p:tav>
                                      </p:tavLst>
                                    </p:anim>
                                    <p:anim calcmode="lin" valueType="num">
                                      <p:cBhvr additive="base">
                                        <p:cTn id="206" dur="500" fill="hold"/>
                                        <p:tgtEl>
                                          <p:spTgt spid="192"/>
                                        </p:tgtEl>
                                        <p:attrNameLst>
                                          <p:attrName>ppt_y</p:attrName>
                                        </p:attrNameLst>
                                      </p:cBhvr>
                                      <p:tavLst>
                                        <p:tav tm="0">
                                          <p:val>
                                            <p:strVal val="1+#ppt_h/2"/>
                                          </p:val>
                                        </p:tav>
                                        <p:tav tm="100000">
                                          <p:val>
                                            <p:strVal val="#ppt_y"/>
                                          </p:val>
                                        </p:tav>
                                      </p:tavLst>
                                    </p:anim>
                                  </p:childTnLst>
                                </p:cTn>
                              </p:par>
                              <p:par>
                                <p:cTn id="207" presetID="2" presetClass="entr" presetSubtype="4" fill="hold" grpId="0" nodeType="withEffect">
                                  <p:stCondLst>
                                    <p:cond delay="0"/>
                                  </p:stCondLst>
                                  <p:childTnLst>
                                    <p:set>
                                      <p:cBhvr>
                                        <p:cTn id="208" dur="1" fill="hold">
                                          <p:stCondLst>
                                            <p:cond delay="0"/>
                                          </p:stCondLst>
                                        </p:cTn>
                                        <p:tgtEl>
                                          <p:spTgt spid="193"/>
                                        </p:tgtEl>
                                        <p:attrNameLst>
                                          <p:attrName>style.visibility</p:attrName>
                                        </p:attrNameLst>
                                      </p:cBhvr>
                                      <p:to>
                                        <p:strVal val="visible"/>
                                      </p:to>
                                    </p:set>
                                    <p:anim calcmode="lin" valueType="num">
                                      <p:cBhvr additive="base">
                                        <p:cTn id="209" dur="500" fill="hold"/>
                                        <p:tgtEl>
                                          <p:spTgt spid="193"/>
                                        </p:tgtEl>
                                        <p:attrNameLst>
                                          <p:attrName>ppt_x</p:attrName>
                                        </p:attrNameLst>
                                      </p:cBhvr>
                                      <p:tavLst>
                                        <p:tav tm="0">
                                          <p:val>
                                            <p:strVal val="#ppt_x"/>
                                          </p:val>
                                        </p:tav>
                                        <p:tav tm="100000">
                                          <p:val>
                                            <p:strVal val="#ppt_x"/>
                                          </p:val>
                                        </p:tav>
                                      </p:tavLst>
                                    </p:anim>
                                    <p:anim calcmode="lin" valueType="num">
                                      <p:cBhvr additive="base">
                                        <p:cTn id="210" dur="500" fill="hold"/>
                                        <p:tgtEl>
                                          <p:spTgt spid="193"/>
                                        </p:tgtEl>
                                        <p:attrNameLst>
                                          <p:attrName>ppt_y</p:attrName>
                                        </p:attrNameLst>
                                      </p:cBhvr>
                                      <p:tavLst>
                                        <p:tav tm="0">
                                          <p:val>
                                            <p:strVal val="1+#ppt_h/2"/>
                                          </p:val>
                                        </p:tav>
                                        <p:tav tm="100000">
                                          <p:val>
                                            <p:strVal val="#ppt_y"/>
                                          </p:val>
                                        </p:tav>
                                      </p:tavLst>
                                    </p:anim>
                                  </p:childTnLst>
                                </p:cTn>
                              </p:par>
                              <p:par>
                                <p:cTn id="211" presetID="2" presetClass="entr" presetSubtype="4" fill="hold" grpId="0" nodeType="withEffect">
                                  <p:stCondLst>
                                    <p:cond delay="0"/>
                                  </p:stCondLst>
                                  <p:childTnLst>
                                    <p:set>
                                      <p:cBhvr>
                                        <p:cTn id="212" dur="1" fill="hold">
                                          <p:stCondLst>
                                            <p:cond delay="0"/>
                                          </p:stCondLst>
                                        </p:cTn>
                                        <p:tgtEl>
                                          <p:spTgt spid="194"/>
                                        </p:tgtEl>
                                        <p:attrNameLst>
                                          <p:attrName>style.visibility</p:attrName>
                                        </p:attrNameLst>
                                      </p:cBhvr>
                                      <p:to>
                                        <p:strVal val="visible"/>
                                      </p:to>
                                    </p:set>
                                    <p:anim calcmode="lin" valueType="num">
                                      <p:cBhvr additive="base">
                                        <p:cTn id="213" dur="500" fill="hold"/>
                                        <p:tgtEl>
                                          <p:spTgt spid="194"/>
                                        </p:tgtEl>
                                        <p:attrNameLst>
                                          <p:attrName>ppt_x</p:attrName>
                                        </p:attrNameLst>
                                      </p:cBhvr>
                                      <p:tavLst>
                                        <p:tav tm="0">
                                          <p:val>
                                            <p:strVal val="#ppt_x"/>
                                          </p:val>
                                        </p:tav>
                                        <p:tav tm="100000">
                                          <p:val>
                                            <p:strVal val="#ppt_x"/>
                                          </p:val>
                                        </p:tav>
                                      </p:tavLst>
                                    </p:anim>
                                    <p:anim calcmode="lin" valueType="num">
                                      <p:cBhvr additive="base">
                                        <p:cTn id="214" dur="500" fill="hold"/>
                                        <p:tgtEl>
                                          <p:spTgt spid="194"/>
                                        </p:tgtEl>
                                        <p:attrNameLst>
                                          <p:attrName>ppt_y</p:attrName>
                                        </p:attrNameLst>
                                      </p:cBhvr>
                                      <p:tavLst>
                                        <p:tav tm="0">
                                          <p:val>
                                            <p:strVal val="1+#ppt_h/2"/>
                                          </p:val>
                                        </p:tav>
                                        <p:tav tm="100000">
                                          <p:val>
                                            <p:strVal val="#ppt_y"/>
                                          </p:val>
                                        </p:tav>
                                      </p:tavLst>
                                    </p:anim>
                                  </p:childTnLst>
                                </p:cTn>
                              </p:par>
                              <p:par>
                                <p:cTn id="215" presetID="2" presetClass="entr" presetSubtype="4" fill="hold" grpId="0" nodeType="withEffect">
                                  <p:stCondLst>
                                    <p:cond delay="0"/>
                                  </p:stCondLst>
                                  <p:childTnLst>
                                    <p:set>
                                      <p:cBhvr>
                                        <p:cTn id="216" dur="1" fill="hold">
                                          <p:stCondLst>
                                            <p:cond delay="0"/>
                                          </p:stCondLst>
                                        </p:cTn>
                                        <p:tgtEl>
                                          <p:spTgt spid="195"/>
                                        </p:tgtEl>
                                        <p:attrNameLst>
                                          <p:attrName>style.visibility</p:attrName>
                                        </p:attrNameLst>
                                      </p:cBhvr>
                                      <p:to>
                                        <p:strVal val="visible"/>
                                      </p:to>
                                    </p:set>
                                    <p:anim calcmode="lin" valueType="num">
                                      <p:cBhvr additive="base">
                                        <p:cTn id="217" dur="500" fill="hold"/>
                                        <p:tgtEl>
                                          <p:spTgt spid="195"/>
                                        </p:tgtEl>
                                        <p:attrNameLst>
                                          <p:attrName>ppt_x</p:attrName>
                                        </p:attrNameLst>
                                      </p:cBhvr>
                                      <p:tavLst>
                                        <p:tav tm="0">
                                          <p:val>
                                            <p:strVal val="#ppt_x"/>
                                          </p:val>
                                        </p:tav>
                                        <p:tav tm="100000">
                                          <p:val>
                                            <p:strVal val="#ppt_x"/>
                                          </p:val>
                                        </p:tav>
                                      </p:tavLst>
                                    </p:anim>
                                    <p:anim calcmode="lin" valueType="num">
                                      <p:cBhvr additive="base">
                                        <p:cTn id="218" dur="500" fill="hold"/>
                                        <p:tgtEl>
                                          <p:spTgt spid="195"/>
                                        </p:tgtEl>
                                        <p:attrNameLst>
                                          <p:attrName>ppt_y</p:attrName>
                                        </p:attrNameLst>
                                      </p:cBhvr>
                                      <p:tavLst>
                                        <p:tav tm="0">
                                          <p:val>
                                            <p:strVal val="1+#ppt_h/2"/>
                                          </p:val>
                                        </p:tav>
                                        <p:tav tm="100000">
                                          <p:val>
                                            <p:strVal val="#ppt_y"/>
                                          </p:val>
                                        </p:tav>
                                      </p:tavLst>
                                    </p:anim>
                                  </p:childTnLst>
                                </p:cTn>
                              </p:par>
                              <p:par>
                                <p:cTn id="219" presetID="2" presetClass="entr" presetSubtype="4" fill="hold" grpId="0" nodeType="withEffect">
                                  <p:stCondLst>
                                    <p:cond delay="0"/>
                                  </p:stCondLst>
                                  <p:childTnLst>
                                    <p:set>
                                      <p:cBhvr>
                                        <p:cTn id="220" dur="1" fill="hold">
                                          <p:stCondLst>
                                            <p:cond delay="0"/>
                                          </p:stCondLst>
                                        </p:cTn>
                                        <p:tgtEl>
                                          <p:spTgt spid="196"/>
                                        </p:tgtEl>
                                        <p:attrNameLst>
                                          <p:attrName>style.visibility</p:attrName>
                                        </p:attrNameLst>
                                      </p:cBhvr>
                                      <p:to>
                                        <p:strVal val="visible"/>
                                      </p:to>
                                    </p:set>
                                    <p:anim calcmode="lin" valueType="num">
                                      <p:cBhvr additive="base">
                                        <p:cTn id="221" dur="500" fill="hold"/>
                                        <p:tgtEl>
                                          <p:spTgt spid="196"/>
                                        </p:tgtEl>
                                        <p:attrNameLst>
                                          <p:attrName>ppt_x</p:attrName>
                                        </p:attrNameLst>
                                      </p:cBhvr>
                                      <p:tavLst>
                                        <p:tav tm="0">
                                          <p:val>
                                            <p:strVal val="#ppt_x"/>
                                          </p:val>
                                        </p:tav>
                                        <p:tav tm="100000">
                                          <p:val>
                                            <p:strVal val="#ppt_x"/>
                                          </p:val>
                                        </p:tav>
                                      </p:tavLst>
                                    </p:anim>
                                    <p:anim calcmode="lin" valueType="num">
                                      <p:cBhvr additive="base">
                                        <p:cTn id="222" dur="500" fill="hold"/>
                                        <p:tgtEl>
                                          <p:spTgt spid="196"/>
                                        </p:tgtEl>
                                        <p:attrNameLst>
                                          <p:attrName>ppt_y</p:attrName>
                                        </p:attrNameLst>
                                      </p:cBhvr>
                                      <p:tavLst>
                                        <p:tav tm="0">
                                          <p:val>
                                            <p:strVal val="1+#ppt_h/2"/>
                                          </p:val>
                                        </p:tav>
                                        <p:tav tm="100000">
                                          <p:val>
                                            <p:strVal val="#ppt_y"/>
                                          </p:val>
                                        </p:tav>
                                      </p:tavLst>
                                    </p:anim>
                                  </p:childTnLst>
                                </p:cTn>
                              </p:par>
                              <p:par>
                                <p:cTn id="223" presetID="2" presetClass="entr" presetSubtype="4" fill="hold" grpId="0" nodeType="withEffect">
                                  <p:stCondLst>
                                    <p:cond delay="0"/>
                                  </p:stCondLst>
                                  <p:childTnLst>
                                    <p:set>
                                      <p:cBhvr>
                                        <p:cTn id="224" dur="1" fill="hold">
                                          <p:stCondLst>
                                            <p:cond delay="0"/>
                                          </p:stCondLst>
                                        </p:cTn>
                                        <p:tgtEl>
                                          <p:spTgt spid="197"/>
                                        </p:tgtEl>
                                        <p:attrNameLst>
                                          <p:attrName>style.visibility</p:attrName>
                                        </p:attrNameLst>
                                      </p:cBhvr>
                                      <p:to>
                                        <p:strVal val="visible"/>
                                      </p:to>
                                    </p:set>
                                    <p:anim calcmode="lin" valueType="num">
                                      <p:cBhvr additive="base">
                                        <p:cTn id="225" dur="500" fill="hold"/>
                                        <p:tgtEl>
                                          <p:spTgt spid="197"/>
                                        </p:tgtEl>
                                        <p:attrNameLst>
                                          <p:attrName>ppt_x</p:attrName>
                                        </p:attrNameLst>
                                      </p:cBhvr>
                                      <p:tavLst>
                                        <p:tav tm="0">
                                          <p:val>
                                            <p:strVal val="#ppt_x"/>
                                          </p:val>
                                        </p:tav>
                                        <p:tav tm="100000">
                                          <p:val>
                                            <p:strVal val="#ppt_x"/>
                                          </p:val>
                                        </p:tav>
                                      </p:tavLst>
                                    </p:anim>
                                    <p:anim calcmode="lin" valueType="num">
                                      <p:cBhvr additive="base">
                                        <p:cTn id="226" dur="500" fill="hold"/>
                                        <p:tgtEl>
                                          <p:spTgt spid="197"/>
                                        </p:tgtEl>
                                        <p:attrNameLst>
                                          <p:attrName>ppt_y</p:attrName>
                                        </p:attrNameLst>
                                      </p:cBhvr>
                                      <p:tavLst>
                                        <p:tav tm="0">
                                          <p:val>
                                            <p:strVal val="1+#ppt_h/2"/>
                                          </p:val>
                                        </p:tav>
                                        <p:tav tm="100000">
                                          <p:val>
                                            <p:strVal val="#ppt_y"/>
                                          </p:val>
                                        </p:tav>
                                      </p:tavLst>
                                    </p:anim>
                                  </p:childTnLst>
                                </p:cTn>
                              </p:par>
                              <p:par>
                                <p:cTn id="227" presetID="2" presetClass="entr" presetSubtype="4" fill="hold" grpId="0" nodeType="withEffect">
                                  <p:stCondLst>
                                    <p:cond delay="0"/>
                                  </p:stCondLst>
                                  <p:childTnLst>
                                    <p:set>
                                      <p:cBhvr>
                                        <p:cTn id="228" dur="1" fill="hold">
                                          <p:stCondLst>
                                            <p:cond delay="0"/>
                                          </p:stCondLst>
                                        </p:cTn>
                                        <p:tgtEl>
                                          <p:spTgt spid="198"/>
                                        </p:tgtEl>
                                        <p:attrNameLst>
                                          <p:attrName>style.visibility</p:attrName>
                                        </p:attrNameLst>
                                      </p:cBhvr>
                                      <p:to>
                                        <p:strVal val="visible"/>
                                      </p:to>
                                    </p:set>
                                    <p:anim calcmode="lin" valueType="num">
                                      <p:cBhvr additive="base">
                                        <p:cTn id="229" dur="500" fill="hold"/>
                                        <p:tgtEl>
                                          <p:spTgt spid="198"/>
                                        </p:tgtEl>
                                        <p:attrNameLst>
                                          <p:attrName>ppt_x</p:attrName>
                                        </p:attrNameLst>
                                      </p:cBhvr>
                                      <p:tavLst>
                                        <p:tav tm="0">
                                          <p:val>
                                            <p:strVal val="#ppt_x"/>
                                          </p:val>
                                        </p:tav>
                                        <p:tav tm="100000">
                                          <p:val>
                                            <p:strVal val="#ppt_x"/>
                                          </p:val>
                                        </p:tav>
                                      </p:tavLst>
                                    </p:anim>
                                    <p:anim calcmode="lin" valueType="num">
                                      <p:cBhvr additive="base">
                                        <p:cTn id="230" dur="500" fill="hold"/>
                                        <p:tgtEl>
                                          <p:spTgt spid="198"/>
                                        </p:tgtEl>
                                        <p:attrNameLst>
                                          <p:attrName>ppt_y</p:attrName>
                                        </p:attrNameLst>
                                      </p:cBhvr>
                                      <p:tavLst>
                                        <p:tav tm="0">
                                          <p:val>
                                            <p:strVal val="1+#ppt_h/2"/>
                                          </p:val>
                                        </p:tav>
                                        <p:tav tm="100000">
                                          <p:val>
                                            <p:strVal val="#ppt_y"/>
                                          </p:val>
                                        </p:tav>
                                      </p:tavLst>
                                    </p:anim>
                                  </p:childTnLst>
                                </p:cTn>
                              </p:par>
                              <p:par>
                                <p:cTn id="231" presetID="2" presetClass="entr" presetSubtype="4" fill="hold" grpId="0" nodeType="withEffect">
                                  <p:stCondLst>
                                    <p:cond delay="0"/>
                                  </p:stCondLst>
                                  <p:childTnLst>
                                    <p:set>
                                      <p:cBhvr>
                                        <p:cTn id="232" dur="1" fill="hold">
                                          <p:stCondLst>
                                            <p:cond delay="0"/>
                                          </p:stCondLst>
                                        </p:cTn>
                                        <p:tgtEl>
                                          <p:spTgt spid="199"/>
                                        </p:tgtEl>
                                        <p:attrNameLst>
                                          <p:attrName>style.visibility</p:attrName>
                                        </p:attrNameLst>
                                      </p:cBhvr>
                                      <p:to>
                                        <p:strVal val="visible"/>
                                      </p:to>
                                    </p:set>
                                    <p:anim calcmode="lin" valueType="num">
                                      <p:cBhvr additive="base">
                                        <p:cTn id="233" dur="500" fill="hold"/>
                                        <p:tgtEl>
                                          <p:spTgt spid="199"/>
                                        </p:tgtEl>
                                        <p:attrNameLst>
                                          <p:attrName>ppt_x</p:attrName>
                                        </p:attrNameLst>
                                      </p:cBhvr>
                                      <p:tavLst>
                                        <p:tav tm="0">
                                          <p:val>
                                            <p:strVal val="#ppt_x"/>
                                          </p:val>
                                        </p:tav>
                                        <p:tav tm="100000">
                                          <p:val>
                                            <p:strVal val="#ppt_x"/>
                                          </p:val>
                                        </p:tav>
                                      </p:tavLst>
                                    </p:anim>
                                    <p:anim calcmode="lin" valueType="num">
                                      <p:cBhvr additive="base">
                                        <p:cTn id="234" dur="500" fill="hold"/>
                                        <p:tgtEl>
                                          <p:spTgt spid="199"/>
                                        </p:tgtEl>
                                        <p:attrNameLst>
                                          <p:attrName>ppt_y</p:attrName>
                                        </p:attrNameLst>
                                      </p:cBhvr>
                                      <p:tavLst>
                                        <p:tav tm="0">
                                          <p:val>
                                            <p:strVal val="1+#ppt_h/2"/>
                                          </p:val>
                                        </p:tav>
                                        <p:tav tm="100000">
                                          <p:val>
                                            <p:strVal val="#ppt_y"/>
                                          </p:val>
                                        </p:tav>
                                      </p:tavLst>
                                    </p:anim>
                                  </p:childTnLst>
                                </p:cTn>
                              </p:par>
                              <p:par>
                                <p:cTn id="235" presetID="2" presetClass="entr" presetSubtype="4" fill="hold" grpId="0" nodeType="withEffect">
                                  <p:stCondLst>
                                    <p:cond delay="0"/>
                                  </p:stCondLst>
                                  <p:childTnLst>
                                    <p:set>
                                      <p:cBhvr>
                                        <p:cTn id="236" dur="1" fill="hold">
                                          <p:stCondLst>
                                            <p:cond delay="0"/>
                                          </p:stCondLst>
                                        </p:cTn>
                                        <p:tgtEl>
                                          <p:spTgt spid="200"/>
                                        </p:tgtEl>
                                        <p:attrNameLst>
                                          <p:attrName>style.visibility</p:attrName>
                                        </p:attrNameLst>
                                      </p:cBhvr>
                                      <p:to>
                                        <p:strVal val="visible"/>
                                      </p:to>
                                    </p:set>
                                    <p:anim calcmode="lin" valueType="num">
                                      <p:cBhvr additive="base">
                                        <p:cTn id="237" dur="500" fill="hold"/>
                                        <p:tgtEl>
                                          <p:spTgt spid="200"/>
                                        </p:tgtEl>
                                        <p:attrNameLst>
                                          <p:attrName>ppt_x</p:attrName>
                                        </p:attrNameLst>
                                      </p:cBhvr>
                                      <p:tavLst>
                                        <p:tav tm="0">
                                          <p:val>
                                            <p:strVal val="#ppt_x"/>
                                          </p:val>
                                        </p:tav>
                                        <p:tav tm="100000">
                                          <p:val>
                                            <p:strVal val="#ppt_x"/>
                                          </p:val>
                                        </p:tav>
                                      </p:tavLst>
                                    </p:anim>
                                    <p:anim calcmode="lin" valueType="num">
                                      <p:cBhvr additive="base">
                                        <p:cTn id="238" dur="500" fill="hold"/>
                                        <p:tgtEl>
                                          <p:spTgt spid="200"/>
                                        </p:tgtEl>
                                        <p:attrNameLst>
                                          <p:attrName>ppt_y</p:attrName>
                                        </p:attrNameLst>
                                      </p:cBhvr>
                                      <p:tavLst>
                                        <p:tav tm="0">
                                          <p:val>
                                            <p:strVal val="1+#ppt_h/2"/>
                                          </p:val>
                                        </p:tav>
                                        <p:tav tm="100000">
                                          <p:val>
                                            <p:strVal val="#ppt_y"/>
                                          </p:val>
                                        </p:tav>
                                      </p:tavLst>
                                    </p:anim>
                                  </p:childTnLst>
                                </p:cTn>
                              </p:par>
                              <p:par>
                                <p:cTn id="239" presetID="2" presetClass="entr" presetSubtype="4" fill="hold" grpId="0" nodeType="withEffect">
                                  <p:stCondLst>
                                    <p:cond delay="0"/>
                                  </p:stCondLst>
                                  <p:childTnLst>
                                    <p:set>
                                      <p:cBhvr>
                                        <p:cTn id="240" dur="1" fill="hold">
                                          <p:stCondLst>
                                            <p:cond delay="0"/>
                                          </p:stCondLst>
                                        </p:cTn>
                                        <p:tgtEl>
                                          <p:spTgt spid="201"/>
                                        </p:tgtEl>
                                        <p:attrNameLst>
                                          <p:attrName>style.visibility</p:attrName>
                                        </p:attrNameLst>
                                      </p:cBhvr>
                                      <p:to>
                                        <p:strVal val="visible"/>
                                      </p:to>
                                    </p:set>
                                    <p:anim calcmode="lin" valueType="num">
                                      <p:cBhvr additive="base">
                                        <p:cTn id="241" dur="500" fill="hold"/>
                                        <p:tgtEl>
                                          <p:spTgt spid="201"/>
                                        </p:tgtEl>
                                        <p:attrNameLst>
                                          <p:attrName>ppt_x</p:attrName>
                                        </p:attrNameLst>
                                      </p:cBhvr>
                                      <p:tavLst>
                                        <p:tav tm="0">
                                          <p:val>
                                            <p:strVal val="#ppt_x"/>
                                          </p:val>
                                        </p:tav>
                                        <p:tav tm="100000">
                                          <p:val>
                                            <p:strVal val="#ppt_x"/>
                                          </p:val>
                                        </p:tav>
                                      </p:tavLst>
                                    </p:anim>
                                    <p:anim calcmode="lin" valueType="num">
                                      <p:cBhvr additive="base">
                                        <p:cTn id="242" dur="500" fill="hold"/>
                                        <p:tgtEl>
                                          <p:spTgt spid="201"/>
                                        </p:tgtEl>
                                        <p:attrNameLst>
                                          <p:attrName>ppt_y</p:attrName>
                                        </p:attrNameLst>
                                      </p:cBhvr>
                                      <p:tavLst>
                                        <p:tav tm="0">
                                          <p:val>
                                            <p:strVal val="1+#ppt_h/2"/>
                                          </p:val>
                                        </p:tav>
                                        <p:tav tm="100000">
                                          <p:val>
                                            <p:strVal val="#ppt_y"/>
                                          </p:val>
                                        </p:tav>
                                      </p:tavLst>
                                    </p:anim>
                                  </p:childTnLst>
                                </p:cTn>
                              </p:par>
                              <p:par>
                                <p:cTn id="243" presetID="2" presetClass="entr" presetSubtype="4" fill="hold" grpId="0" nodeType="withEffect">
                                  <p:stCondLst>
                                    <p:cond delay="0"/>
                                  </p:stCondLst>
                                  <p:childTnLst>
                                    <p:set>
                                      <p:cBhvr>
                                        <p:cTn id="244" dur="1" fill="hold">
                                          <p:stCondLst>
                                            <p:cond delay="0"/>
                                          </p:stCondLst>
                                        </p:cTn>
                                        <p:tgtEl>
                                          <p:spTgt spid="202"/>
                                        </p:tgtEl>
                                        <p:attrNameLst>
                                          <p:attrName>style.visibility</p:attrName>
                                        </p:attrNameLst>
                                      </p:cBhvr>
                                      <p:to>
                                        <p:strVal val="visible"/>
                                      </p:to>
                                    </p:set>
                                    <p:anim calcmode="lin" valueType="num">
                                      <p:cBhvr additive="base">
                                        <p:cTn id="245" dur="500" fill="hold"/>
                                        <p:tgtEl>
                                          <p:spTgt spid="202"/>
                                        </p:tgtEl>
                                        <p:attrNameLst>
                                          <p:attrName>ppt_x</p:attrName>
                                        </p:attrNameLst>
                                      </p:cBhvr>
                                      <p:tavLst>
                                        <p:tav tm="0">
                                          <p:val>
                                            <p:strVal val="#ppt_x"/>
                                          </p:val>
                                        </p:tav>
                                        <p:tav tm="100000">
                                          <p:val>
                                            <p:strVal val="#ppt_x"/>
                                          </p:val>
                                        </p:tav>
                                      </p:tavLst>
                                    </p:anim>
                                    <p:anim calcmode="lin" valueType="num">
                                      <p:cBhvr additive="base">
                                        <p:cTn id="246" dur="500" fill="hold"/>
                                        <p:tgtEl>
                                          <p:spTgt spid="202"/>
                                        </p:tgtEl>
                                        <p:attrNameLst>
                                          <p:attrName>ppt_y</p:attrName>
                                        </p:attrNameLst>
                                      </p:cBhvr>
                                      <p:tavLst>
                                        <p:tav tm="0">
                                          <p:val>
                                            <p:strVal val="1+#ppt_h/2"/>
                                          </p:val>
                                        </p:tav>
                                        <p:tav tm="100000">
                                          <p:val>
                                            <p:strVal val="#ppt_y"/>
                                          </p:val>
                                        </p:tav>
                                      </p:tavLst>
                                    </p:anim>
                                  </p:childTnLst>
                                </p:cTn>
                              </p:par>
                              <p:par>
                                <p:cTn id="247" presetID="2" presetClass="entr" presetSubtype="1" fill="hold" grpId="0" nodeType="withEffect">
                                  <p:stCondLst>
                                    <p:cond delay="0"/>
                                  </p:stCondLst>
                                  <p:childTnLst>
                                    <p:set>
                                      <p:cBhvr>
                                        <p:cTn id="248" dur="1" fill="hold">
                                          <p:stCondLst>
                                            <p:cond delay="0"/>
                                          </p:stCondLst>
                                        </p:cTn>
                                        <p:tgtEl>
                                          <p:spTgt spid="203"/>
                                        </p:tgtEl>
                                        <p:attrNameLst>
                                          <p:attrName>style.visibility</p:attrName>
                                        </p:attrNameLst>
                                      </p:cBhvr>
                                      <p:to>
                                        <p:strVal val="visible"/>
                                      </p:to>
                                    </p:set>
                                    <p:anim calcmode="lin" valueType="num">
                                      <p:cBhvr additive="base">
                                        <p:cTn id="249" dur="500" fill="hold"/>
                                        <p:tgtEl>
                                          <p:spTgt spid="203"/>
                                        </p:tgtEl>
                                        <p:attrNameLst>
                                          <p:attrName>ppt_x</p:attrName>
                                        </p:attrNameLst>
                                      </p:cBhvr>
                                      <p:tavLst>
                                        <p:tav tm="0">
                                          <p:val>
                                            <p:strVal val="#ppt_x"/>
                                          </p:val>
                                        </p:tav>
                                        <p:tav tm="100000">
                                          <p:val>
                                            <p:strVal val="#ppt_x"/>
                                          </p:val>
                                        </p:tav>
                                      </p:tavLst>
                                    </p:anim>
                                    <p:anim calcmode="lin" valueType="num">
                                      <p:cBhvr additive="base">
                                        <p:cTn id="250" dur="500" fill="hold"/>
                                        <p:tgtEl>
                                          <p:spTgt spid="203"/>
                                        </p:tgtEl>
                                        <p:attrNameLst>
                                          <p:attrName>ppt_y</p:attrName>
                                        </p:attrNameLst>
                                      </p:cBhvr>
                                      <p:tavLst>
                                        <p:tav tm="0">
                                          <p:val>
                                            <p:strVal val="0-#ppt_h/2"/>
                                          </p:val>
                                        </p:tav>
                                        <p:tav tm="100000">
                                          <p:val>
                                            <p:strVal val="#ppt_y"/>
                                          </p:val>
                                        </p:tav>
                                      </p:tavLst>
                                    </p:anim>
                                  </p:childTnLst>
                                </p:cTn>
                              </p:par>
                              <p:par>
                                <p:cTn id="251" presetID="2" presetClass="entr" presetSubtype="4" fill="hold" grpId="0" nodeType="withEffect">
                                  <p:stCondLst>
                                    <p:cond delay="0"/>
                                  </p:stCondLst>
                                  <p:childTnLst>
                                    <p:set>
                                      <p:cBhvr>
                                        <p:cTn id="252" dur="1" fill="hold">
                                          <p:stCondLst>
                                            <p:cond delay="0"/>
                                          </p:stCondLst>
                                        </p:cTn>
                                        <p:tgtEl>
                                          <p:spTgt spid="204"/>
                                        </p:tgtEl>
                                        <p:attrNameLst>
                                          <p:attrName>style.visibility</p:attrName>
                                        </p:attrNameLst>
                                      </p:cBhvr>
                                      <p:to>
                                        <p:strVal val="visible"/>
                                      </p:to>
                                    </p:set>
                                    <p:anim calcmode="lin" valueType="num">
                                      <p:cBhvr additive="base">
                                        <p:cTn id="253" dur="500" fill="hold"/>
                                        <p:tgtEl>
                                          <p:spTgt spid="204"/>
                                        </p:tgtEl>
                                        <p:attrNameLst>
                                          <p:attrName>ppt_x</p:attrName>
                                        </p:attrNameLst>
                                      </p:cBhvr>
                                      <p:tavLst>
                                        <p:tav tm="0">
                                          <p:val>
                                            <p:strVal val="#ppt_x"/>
                                          </p:val>
                                        </p:tav>
                                        <p:tav tm="100000">
                                          <p:val>
                                            <p:strVal val="#ppt_x"/>
                                          </p:val>
                                        </p:tav>
                                      </p:tavLst>
                                    </p:anim>
                                    <p:anim calcmode="lin" valueType="num">
                                      <p:cBhvr additive="base">
                                        <p:cTn id="254" dur="500" fill="hold"/>
                                        <p:tgtEl>
                                          <p:spTgt spid="204"/>
                                        </p:tgtEl>
                                        <p:attrNameLst>
                                          <p:attrName>ppt_y</p:attrName>
                                        </p:attrNameLst>
                                      </p:cBhvr>
                                      <p:tavLst>
                                        <p:tav tm="0">
                                          <p:val>
                                            <p:strVal val="1+#ppt_h/2"/>
                                          </p:val>
                                        </p:tav>
                                        <p:tav tm="100000">
                                          <p:val>
                                            <p:strVal val="#ppt_y"/>
                                          </p:val>
                                        </p:tav>
                                      </p:tavLst>
                                    </p:anim>
                                  </p:childTnLst>
                                </p:cTn>
                              </p:par>
                              <p:par>
                                <p:cTn id="255" presetID="2" presetClass="entr" presetSubtype="4" fill="hold" grpId="0" nodeType="withEffect">
                                  <p:stCondLst>
                                    <p:cond delay="0"/>
                                  </p:stCondLst>
                                  <p:childTnLst>
                                    <p:set>
                                      <p:cBhvr>
                                        <p:cTn id="256" dur="1" fill="hold">
                                          <p:stCondLst>
                                            <p:cond delay="0"/>
                                          </p:stCondLst>
                                        </p:cTn>
                                        <p:tgtEl>
                                          <p:spTgt spid="205"/>
                                        </p:tgtEl>
                                        <p:attrNameLst>
                                          <p:attrName>style.visibility</p:attrName>
                                        </p:attrNameLst>
                                      </p:cBhvr>
                                      <p:to>
                                        <p:strVal val="visible"/>
                                      </p:to>
                                    </p:set>
                                    <p:anim calcmode="lin" valueType="num">
                                      <p:cBhvr additive="base">
                                        <p:cTn id="257" dur="500" fill="hold"/>
                                        <p:tgtEl>
                                          <p:spTgt spid="205"/>
                                        </p:tgtEl>
                                        <p:attrNameLst>
                                          <p:attrName>ppt_x</p:attrName>
                                        </p:attrNameLst>
                                      </p:cBhvr>
                                      <p:tavLst>
                                        <p:tav tm="0">
                                          <p:val>
                                            <p:strVal val="#ppt_x"/>
                                          </p:val>
                                        </p:tav>
                                        <p:tav tm="100000">
                                          <p:val>
                                            <p:strVal val="#ppt_x"/>
                                          </p:val>
                                        </p:tav>
                                      </p:tavLst>
                                    </p:anim>
                                    <p:anim calcmode="lin" valueType="num">
                                      <p:cBhvr additive="base">
                                        <p:cTn id="258" dur="500" fill="hold"/>
                                        <p:tgtEl>
                                          <p:spTgt spid="205"/>
                                        </p:tgtEl>
                                        <p:attrNameLst>
                                          <p:attrName>ppt_y</p:attrName>
                                        </p:attrNameLst>
                                      </p:cBhvr>
                                      <p:tavLst>
                                        <p:tav tm="0">
                                          <p:val>
                                            <p:strVal val="1+#ppt_h/2"/>
                                          </p:val>
                                        </p:tav>
                                        <p:tav tm="100000">
                                          <p:val>
                                            <p:strVal val="#ppt_y"/>
                                          </p:val>
                                        </p:tav>
                                      </p:tavLst>
                                    </p:anim>
                                  </p:childTnLst>
                                </p:cTn>
                              </p:par>
                              <p:par>
                                <p:cTn id="259" presetID="2" presetClass="entr" presetSubtype="3" fill="hold" grpId="0" nodeType="withEffect">
                                  <p:stCondLst>
                                    <p:cond delay="0"/>
                                  </p:stCondLst>
                                  <p:childTnLst>
                                    <p:set>
                                      <p:cBhvr>
                                        <p:cTn id="260" dur="1" fill="hold">
                                          <p:stCondLst>
                                            <p:cond delay="0"/>
                                          </p:stCondLst>
                                        </p:cTn>
                                        <p:tgtEl>
                                          <p:spTgt spid="206"/>
                                        </p:tgtEl>
                                        <p:attrNameLst>
                                          <p:attrName>style.visibility</p:attrName>
                                        </p:attrNameLst>
                                      </p:cBhvr>
                                      <p:to>
                                        <p:strVal val="visible"/>
                                      </p:to>
                                    </p:set>
                                    <p:anim calcmode="lin" valueType="num">
                                      <p:cBhvr additive="base">
                                        <p:cTn id="261" dur="500" fill="hold"/>
                                        <p:tgtEl>
                                          <p:spTgt spid="206"/>
                                        </p:tgtEl>
                                        <p:attrNameLst>
                                          <p:attrName>ppt_x</p:attrName>
                                        </p:attrNameLst>
                                      </p:cBhvr>
                                      <p:tavLst>
                                        <p:tav tm="0">
                                          <p:val>
                                            <p:strVal val="1+#ppt_w/2"/>
                                          </p:val>
                                        </p:tav>
                                        <p:tav tm="100000">
                                          <p:val>
                                            <p:strVal val="#ppt_x"/>
                                          </p:val>
                                        </p:tav>
                                      </p:tavLst>
                                    </p:anim>
                                    <p:anim calcmode="lin" valueType="num">
                                      <p:cBhvr additive="base">
                                        <p:cTn id="262" dur="500" fill="hold"/>
                                        <p:tgtEl>
                                          <p:spTgt spid="206"/>
                                        </p:tgtEl>
                                        <p:attrNameLst>
                                          <p:attrName>ppt_y</p:attrName>
                                        </p:attrNameLst>
                                      </p:cBhvr>
                                      <p:tavLst>
                                        <p:tav tm="0">
                                          <p:val>
                                            <p:strVal val="0-#ppt_h/2"/>
                                          </p:val>
                                        </p:tav>
                                        <p:tav tm="100000">
                                          <p:val>
                                            <p:strVal val="#ppt_y"/>
                                          </p:val>
                                        </p:tav>
                                      </p:tavLst>
                                    </p:anim>
                                  </p:childTnLst>
                                </p:cTn>
                              </p:par>
                              <p:par>
                                <p:cTn id="263" presetID="2" presetClass="entr" presetSubtype="2" fill="hold" grpId="0" nodeType="withEffect">
                                  <p:stCondLst>
                                    <p:cond delay="0"/>
                                  </p:stCondLst>
                                  <p:childTnLst>
                                    <p:set>
                                      <p:cBhvr>
                                        <p:cTn id="264" dur="1" fill="hold">
                                          <p:stCondLst>
                                            <p:cond delay="0"/>
                                          </p:stCondLst>
                                        </p:cTn>
                                        <p:tgtEl>
                                          <p:spTgt spid="207"/>
                                        </p:tgtEl>
                                        <p:attrNameLst>
                                          <p:attrName>style.visibility</p:attrName>
                                        </p:attrNameLst>
                                      </p:cBhvr>
                                      <p:to>
                                        <p:strVal val="visible"/>
                                      </p:to>
                                    </p:set>
                                    <p:anim calcmode="lin" valueType="num">
                                      <p:cBhvr additive="base">
                                        <p:cTn id="265" dur="500" fill="hold"/>
                                        <p:tgtEl>
                                          <p:spTgt spid="207"/>
                                        </p:tgtEl>
                                        <p:attrNameLst>
                                          <p:attrName>ppt_x</p:attrName>
                                        </p:attrNameLst>
                                      </p:cBhvr>
                                      <p:tavLst>
                                        <p:tav tm="0">
                                          <p:val>
                                            <p:strVal val="1+#ppt_w/2"/>
                                          </p:val>
                                        </p:tav>
                                        <p:tav tm="100000">
                                          <p:val>
                                            <p:strVal val="#ppt_x"/>
                                          </p:val>
                                        </p:tav>
                                      </p:tavLst>
                                    </p:anim>
                                    <p:anim calcmode="lin" valueType="num">
                                      <p:cBhvr additive="base">
                                        <p:cTn id="266" dur="500" fill="hold"/>
                                        <p:tgtEl>
                                          <p:spTgt spid="207"/>
                                        </p:tgtEl>
                                        <p:attrNameLst>
                                          <p:attrName>ppt_y</p:attrName>
                                        </p:attrNameLst>
                                      </p:cBhvr>
                                      <p:tavLst>
                                        <p:tav tm="0">
                                          <p:val>
                                            <p:strVal val="#ppt_y"/>
                                          </p:val>
                                        </p:tav>
                                        <p:tav tm="100000">
                                          <p:val>
                                            <p:strVal val="#ppt_y"/>
                                          </p:val>
                                        </p:tav>
                                      </p:tavLst>
                                    </p:anim>
                                  </p:childTnLst>
                                </p:cTn>
                              </p:par>
                              <p:par>
                                <p:cTn id="267" presetID="2" presetClass="entr" presetSubtype="12" fill="hold" grpId="0" nodeType="withEffect">
                                  <p:stCondLst>
                                    <p:cond delay="0"/>
                                  </p:stCondLst>
                                  <p:childTnLst>
                                    <p:set>
                                      <p:cBhvr>
                                        <p:cTn id="268" dur="1" fill="hold">
                                          <p:stCondLst>
                                            <p:cond delay="0"/>
                                          </p:stCondLst>
                                        </p:cTn>
                                        <p:tgtEl>
                                          <p:spTgt spid="208"/>
                                        </p:tgtEl>
                                        <p:attrNameLst>
                                          <p:attrName>style.visibility</p:attrName>
                                        </p:attrNameLst>
                                      </p:cBhvr>
                                      <p:to>
                                        <p:strVal val="visible"/>
                                      </p:to>
                                    </p:set>
                                    <p:anim calcmode="lin" valueType="num">
                                      <p:cBhvr additive="base">
                                        <p:cTn id="269" dur="500" fill="hold"/>
                                        <p:tgtEl>
                                          <p:spTgt spid="208"/>
                                        </p:tgtEl>
                                        <p:attrNameLst>
                                          <p:attrName>ppt_x</p:attrName>
                                        </p:attrNameLst>
                                      </p:cBhvr>
                                      <p:tavLst>
                                        <p:tav tm="0">
                                          <p:val>
                                            <p:strVal val="0-#ppt_w/2"/>
                                          </p:val>
                                        </p:tav>
                                        <p:tav tm="100000">
                                          <p:val>
                                            <p:strVal val="#ppt_x"/>
                                          </p:val>
                                        </p:tav>
                                      </p:tavLst>
                                    </p:anim>
                                    <p:anim calcmode="lin" valueType="num">
                                      <p:cBhvr additive="base">
                                        <p:cTn id="270" dur="500" fill="hold"/>
                                        <p:tgtEl>
                                          <p:spTgt spid="208"/>
                                        </p:tgtEl>
                                        <p:attrNameLst>
                                          <p:attrName>ppt_y</p:attrName>
                                        </p:attrNameLst>
                                      </p:cBhvr>
                                      <p:tavLst>
                                        <p:tav tm="0">
                                          <p:val>
                                            <p:strVal val="1+#ppt_h/2"/>
                                          </p:val>
                                        </p:tav>
                                        <p:tav tm="100000">
                                          <p:val>
                                            <p:strVal val="#ppt_y"/>
                                          </p:val>
                                        </p:tav>
                                      </p:tavLst>
                                    </p:anim>
                                  </p:childTnLst>
                                </p:cTn>
                              </p:par>
                              <p:par>
                                <p:cTn id="271" presetID="2" presetClass="entr" presetSubtype="4" fill="hold" grpId="0" nodeType="withEffect">
                                  <p:stCondLst>
                                    <p:cond delay="0"/>
                                  </p:stCondLst>
                                  <p:childTnLst>
                                    <p:set>
                                      <p:cBhvr>
                                        <p:cTn id="272" dur="1" fill="hold">
                                          <p:stCondLst>
                                            <p:cond delay="0"/>
                                          </p:stCondLst>
                                        </p:cTn>
                                        <p:tgtEl>
                                          <p:spTgt spid="209"/>
                                        </p:tgtEl>
                                        <p:attrNameLst>
                                          <p:attrName>style.visibility</p:attrName>
                                        </p:attrNameLst>
                                      </p:cBhvr>
                                      <p:to>
                                        <p:strVal val="visible"/>
                                      </p:to>
                                    </p:set>
                                    <p:anim calcmode="lin" valueType="num">
                                      <p:cBhvr additive="base">
                                        <p:cTn id="273" dur="500" fill="hold"/>
                                        <p:tgtEl>
                                          <p:spTgt spid="209"/>
                                        </p:tgtEl>
                                        <p:attrNameLst>
                                          <p:attrName>ppt_x</p:attrName>
                                        </p:attrNameLst>
                                      </p:cBhvr>
                                      <p:tavLst>
                                        <p:tav tm="0">
                                          <p:val>
                                            <p:strVal val="#ppt_x"/>
                                          </p:val>
                                        </p:tav>
                                        <p:tav tm="100000">
                                          <p:val>
                                            <p:strVal val="#ppt_x"/>
                                          </p:val>
                                        </p:tav>
                                      </p:tavLst>
                                    </p:anim>
                                    <p:anim calcmode="lin" valueType="num">
                                      <p:cBhvr additive="base">
                                        <p:cTn id="274" dur="500" fill="hold"/>
                                        <p:tgtEl>
                                          <p:spTgt spid="209"/>
                                        </p:tgtEl>
                                        <p:attrNameLst>
                                          <p:attrName>ppt_y</p:attrName>
                                        </p:attrNameLst>
                                      </p:cBhvr>
                                      <p:tavLst>
                                        <p:tav tm="0">
                                          <p:val>
                                            <p:strVal val="1+#ppt_h/2"/>
                                          </p:val>
                                        </p:tav>
                                        <p:tav tm="100000">
                                          <p:val>
                                            <p:strVal val="#ppt_y"/>
                                          </p:val>
                                        </p:tav>
                                      </p:tavLst>
                                    </p:anim>
                                  </p:childTnLst>
                                </p:cTn>
                              </p:par>
                              <p:par>
                                <p:cTn id="275" presetID="2" presetClass="entr" presetSubtype="4" fill="hold" grpId="0" nodeType="withEffect">
                                  <p:stCondLst>
                                    <p:cond delay="0"/>
                                  </p:stCondLst>
                                  <p:childTnLst>
                                    <p:set>
                                      <p:cBhvr>
                                        <p:cTn id="276" dur="1" fill="hold">
                                          <p:stCondLst>
                                            <p:cond delay="0"/>
                                          </p:stCondLst>
                                        </p:cTn>
                                        <p:tgtEl>
                                          <p:spTgt spid="210"/>
                                        </p:tgtEl>
                                        <p:attrNameLst>
                                          <p:attrName>style.visibility</p:attrName>
                                        </p:attrNameLst>
                                      </p:cBhvr>
                                      <p:to>
                                        <p:strVal val="visible"/>
                                      </p:to>
                                    </p:set>
                                    <p:anim calcmode="lin" valueType="num">
                                      <p:cBhvr additive="base">
                                        <p:cTn id="277" dur="500" fill="hold"/>
                                        <p:tgtEl>
                                          <p:spTgt spid="210"/>
                                        </p:tgtEl>
                                        <p:attrNameLst>
                                          <p:attrName>ppt_x</p:attrName>
                                        </p:attrNameLst>
                                      </p:cBhvr>
                                      <p:tavLst>
                                        <p:tav tm="0">
                                          <p:val>
                                            <p:strVal val="#ppt_x"/>
                                          </p:val>
                                        </p:tav>
                                        <p:tav tm="100000">
                                          <p:val>
                                            <p:strVal val="#ppt_x"/>
                                          </p:val>
                                        </p:tav>
                                      </p:tavLst>
                                    </p:anim>
                                    <p:anim calcmode="lin" valueType="num">
                                      <p:cBhvr additive="base">
                                        <p:cTn id="278" dur="500" fill="hold"/>
                                        <p:tgtEl>
                                          <p:spTgt spid="210"/>
                                        </p:tgtEl>
                                        <p:attrNameLst>
                                          <p:attrName>ppt_y</p:attrName>
                                        </p:attrNameLst>
                                      </p:cBhvr>
                                      <p:tavLst>
                                        <p:tav tm="0">
                                          <p:val>
                                            <p:strVal val="1+#ppt_h/2"/>
                                          </p:val>
                                        </p:tav>
                                        <p:tav tm="100000">
                                          <p:val>
                                            <p:strVal val="#ppt_y"/>
                                          </p:val>
                                        </p:tav>
                                      </p:tavLst>
                                    </p:anim>
                                  </p:childTnLst>
                                </p:cTn>
                              </p:par>
                              <p:par>
                                <p:cTn id="279" presetID="2" presetClass="entr" presetSubtype="4" fill="hold" grpId="0" nodeType="withEffect">
                                  <p:stCondLst>
                                    <p:cond delay="0"/>
                                  </p:stCondLst>
                                  <p:childTnLst>
                                    <p:set>
                                      <p:cBhvr>
                                        <p:cTn id="280" dur="1" fill="hold">
                                          <p:stCondLst>
                                            <p:cond delay="0"/>
                                          </p:stCondLst>
                                        </p:cTn>
                                        <p:tgtEl>
                                          <p:spTgt spid="211"/>
                                        </p:tgtEl>
                                        <p:attrNameLst>
                                          <p:attrName>style.visibility</p:attrName>
                                        </p:attrNameLst>
                                      </p:cBhvr>
                                      <p:to>
                                        <p:strVal val="visible"/>
                                      </p:to>
                                    </p:set>
                                    <p:anim calcmode="lin" valueType="num">
                                      <p:cBhvr additive="base">
                                        <p:cTn id="281" dur="500" fill="hold"/>
                                        <p:tgtEl>
                                          <p:spTgt spid="211"/>
                                        </p:tgtEl>
                                        <p:attrNameLst>
                                          <p:attrName>ppt_x</p:attrName>
                                        </p:attrNameLst>
                                      </p:cBhvr>
                                      <p:tavLst>
                                        <p:tav tm="0">
                                          <p:val>
                                            <p:strVal val="#ppt_x"/>
                                          </p:val>
                                        </p:tav>
                                        <p:tav tm="100000">
                                          <p:val>
                                            <p:strVal val="#ppt_x"/>
                                          </p:val>
                                        </p:tav>
                                      </p:tavLst>
                                    </p:anim>
                                    <p:anim calcmode="lin" valueType="num">
                                      <p:cBhvr additive="base">
                                        <p:cTn id="282" dur="500" fill="hold"/>
                                        <p:tgtEl>
                                          <p:spTgt spid="211"/>
                                        </p:tgtEl>
                                        <p:attrNameLst>
                                          <p:attrName>ppt_y</p:attrName>
                                        </p:attrNameLst>
                                      </p:cBhvr>
                                      <p:tavLst>
                                        <p:tav tm="0">
                                          <p:val>
                                            <p:strVal val="1+#ppt_h/2"/>
                                          </p:val>
                                        </p:tav>
                                        <p:tav tm="100000">
                                          <p:val>
                                            <p:strVal val="#ppt_y"/>
                                          </p:val>
                                        </p:tav>
                                      </p:tavLst>
                                    </p:anim>
                                  </p:childTnLst>
                                </p:cTn>
                              </p:par>
                              <p:par>
                                <p:cTn id="283" presetID="2" presetClass="entr" presetSubtype="8" fill="hold" grpId="0" nodeType="withEffect">
                                  <p:stCondLst>
                                    <p:cond delay="0"/>
                                  </p:stCondLst>
                                  <p:childTnLst>
                                    <p:set>
                                      <p:cBhvr>
                                        <p:cTn id="284" dur="1" fill="hold">
                                          <p:stCondLst>
                                            <p:cond delay="0"/>
                                          </p:stCondLst>
                                        </p:cTn>
                                        <p:tgtEl>
                                          <p:spTgt spid="212"/>
                                        </p:tgtEl>
                                        <p:attrNameLst>
                                          <p:attrName>style.visibility</p:attrName>
                                        </p:attrNameLst>
                                      </p:cBhvr>
                                      <p:to>
                                        <p:strVal val="visible"/>
                                      </p:to>
                                    </p:set>
                                    <p:anim calcmode="lin" valueType="num">
                                      <p:cBhvr additive="base">
                                        <p:cTn id="285" dur="500" fill="hold"/>
                                        <p:tgtEl>
                                          <p:spTgt spid="212"/>
                                        </p:tgtEl>
                                        <p:attrNameLst>
                                          <p:attrName>ppt_x</p:attrName>
                                        </p:attrNameLst>
                                      </p:cBhvr>
                                      <p:tavLst>
                                        <p:tav tm="0">
                                          <p:val>
                                            <p:strVal val="0-#ppt_w/2"/>
                                          </p:val>
                                        </p:tav>
                                        <p:tav tm="100000">
                                          <p:val>
                                            <p:strVal val="#ppt_x"/>
                                          </p:val>
                                        </p:tav>
                                      </p:tavLst>
                                    </p:anim>
                                    <p:anim calcmode="lin" valueType="num">
                                      <p:cBhvr additive="base">
                                        <p:cTn id="286" dur="500" fill="hold"/>
                                        <p:tgtEl>
                                          <p:spTgt spid="212"/>
                                        </p:tgtEl>
                                        <p:attrNameLst>
                                          <p:attrName>ppt_y</p:attrName>
                                        </p:attrNameLst>
                                      </p:cBhvr>
                                      <p:tavLst>
                                        <p:tav tm="0">
                                          <p:val>
                                            <p:strVal val="#ppt_y"/>
                                          </p:val>
                                        </p:tav>
                                        <p:tav tm="100000">
                                          <p:val>
                                            <p:strVal val="#ppt_y"/>
                                          </p:val>
                                        </p:tav>
                                      </p:tavLst>
                                    </p:anim>
                                  </p:childTnLst>
                                </p:cTn>
                              </p:par>
                              <p:par>
                                <p:cTn id="287" presetID="2" presetClass="entr" presetSubtype="4" fill="hold" grpId="0" nodeType="withEffect">
                                  <p:stCondLst>
                                    <p:cond delay="0"/>
                                  </p:stCondLst>
                                  <p:childTnLst>
                                    <p:set>
                                      <p:cBhvr>
                                        <p:cTn id="288" dur="1" fill="hold">
                                          <p:stCondLst>
                                            <p:cond delay="0"/>
                                          </p:stCondLst>
                                        </p:cTn>
                                        <p:tgtEl>
                                          <p:spTgt spid="213"/>
                                        </p:tgtEl>
                                        <p:attrNameLst>
                                          <p:attrName>style.visibility</p:attrName>
                                        </p:attrNameLst>
                                      </p:cBhvr>
                                      <p:to>
                                        <p:strVal val="visible"/>
                                      </p:to>
                                    </p:set>
                                    <p:anim calcmode="lin" valueType="num">
                                      <p:cBhvr additive="base">
                                        <p:cTn id="289" dur="500" fill="hold"/>
                                        <p:tgtEl>
                                          <p:spTgt spid="213"/>
                                        </p:tgtEl>
                                        <p:attrNameLst>
                                          <p:attrName>ppt_x</p:attrName>
                                        </p:attrNameLst>
                                      </p:cBhvr>
                                      <p:tavLst>
                                        <p:tav tm="0">
                                          <p:val>
                                            <p:strVal val="#ppt_x"/>
                                          </p:val>
                                        </p:tav>
                                        <p:tav tm="100000">
                                          <p:val>
                                            <p:strVal val="#ppt_x"/>
                                          </p:val>
                                        </p:tav>
                                      </p:tavLst>
                                    </p:anim>
                                    <p:anim calcmode="lin" valueType="num">
                                      <p:cBhvr additive="base">
                                        <p:cTn id="290" dur="500" fill="hold"/>
                                        <p:tgtEl>
                                          <p:spTgt spid="213"/>
                                        </p:tgtEl>
                                        <p:attrNameLst>
                                          <p:attrName>ppt_y</p:attrName>
                                        </p:attrNameLst>
                                      </p:cBhvr>
                                      <p:tavLst>
                                        <p:tav tm="0">
                                          <p:val>
                                            <p:strVal val="1+#ppt_h/2"/>
                                          </p:val>
                                        </p:tav>
                                        <p:tav tm="100000">
                                          <p:val>
                                            <p:strVal val="#ppt_y"/>
                                          </p:val>
                                        </p:tav>
                                      </p:tavLst>
                                    </p:anim>
                                  </p:childTnLst>
                                </p:cTn>
                              </p:par>
                              <p:par>
                                <p:cTn id="291" presetID="2" presetClass="entr" presetSubtype="4" fill="hold" grpId="0" nodeType="withEffect">
                                  <p:stCondLst>
                                    <p:cond delay="0"/>
                                  </p:stCondLst>
                                  <p:childTnLst>
                                    <p:set>
                                      <p:cBhvr>
                                        <p:cTn id="292" dur="1" fill="hold">
                                          <p:stCondLst>
                                            <p:cond delay="0"/>
                                          </p:stCondLst>
                                        </p:cTn>
                                        <p:tgtEl>
                                          <p:spTgt spid="214"/>
                                        </p:tgtEl>
                                        <p:attrNameLst>
                                          <p:attrName>style.visibility</p:attrName>
                                        </p:attrNameLst>
                                      </p:cBhvr>
                                      <p:to>
                                        <p:strVal val="visible"/>
                                      </p:to>
                                    </p:set>
                                    <p:anim calcmode="lin" valueType="num">
                                      <p:cBhvr additive="base">
                                        <p:cTn id="293" dur="500" fill="hold"/>
                                        <p:tgtEl>
                                          <p:spTgt spid="214"/>
                                        </p:tgtEl>
                                        <p:attrNameLst>
                                          <p:attrName>ppt_x</p:attrName>
                                        </p:attrNameLst>
                                      </p:cBhvr>
                                      <p:tavLst>
                                        <p:tav tm="0">
                                          <p:val>
                                            <p:strVal val="#ppt_x"/>
                                          </p:val>
                                        </p:tav>
                                        <p:tav tm="100000">
                                          <p:val>
                                            <p:strVal val="#ppt_x"/>
                                          </p:val>
                                        </p:tav>
                                      </p:tavLst>
                                    </p:anim>
                                    <p:anim calcmode="lin" valueType="num">
                                      <p:cBhvr additive="base">
                                        <p:cTn id="294" dur="500" fill="hold"/>
                                        <p:tgtEl>
                                          <p:spTgt spid="214"/>
                                        </p:tgtEl>
                                        <p:attrNameLst>
                                          <p:attrName>ppt_y</p:attrName>
                                        </p:attrNameLst>
                                      </p:cBhvr>
                                      <p:tavLst>
                                        <p:tav tm="0">
                                          <p:val>
                                            <p:strVal val="1+#ppt_h/2"/>
                                          </p:val>
                                        </p:tav>
                                        <p:tav tm="100000">
                                          <p:val>
                                            <p:strVal val="#ppt_y"/>
                                          </p:val>
                                        </p:tav>
                                      </p:tavLst>
                                    </p:anim>
                                  </p:childTnLst>
                                </p:cTn>
                              </p:par>
                              <p:par>
                                <p:cTn id="295" presetID="2" presetClass="entr" presetSubtype="4" fill="hold" grpId="0" nodeType="withEffect">
                                  <p:stCondLst>
                                    <p:cond delay="0"/>
                                  </p:stCondLst>
                                  <p:childTnLst>
                                    <p:set>
                                      <p:cBhvr>
                                        <p:cTn id="296" dur="1" fill="hold">
                                          <p:stCondLst>
                                            <p:cond delay="0"/>
                                          </p:stCondLst>
                                        </p:cTn>
                                        <p:tgtEl>
                                          <p:spTgt spid="215"/>
                                        </p:tgtEl>
                                        <p:attrNameLst>
                                          <p:attrName>style.visibility</p:attrName>
                                        </p:attrNameLst>
                                      </p:cBhvr>
                                      <p:to>
                                        <p:strVal val="visible"/>
                                      </p:to>
                                    </p:set>
                                    <p:anim calcmode="lin" valueType="num">
                                      <p:cBhvr additive="base">
                                        <p:cTn id="297" dur="500" fill="hold"/>
                                        <p:tgtEl>
                                          <p:spTgt spid="215"/>
                                        </p:tgtEl>
                                        <p:attrNameLst>
                                          <p:attrName>ppt_x</p:attrName>
                                        </p:attrNameLst>
                                      </p:cBhvr>
                                      <p:tavLst>
                                        <p:tav tm="0">
                                          <p:val>
                                            <p:strVal val="#ppt_x"/>
                                          </p:val>
                                        </p:tav>
                                        <p:tav tm="100000">
                                          <p:val>
                                            <p:strVal val="#ppt_x"/>
                                          </p:val>
                                        </p:tav>
                                      </p:tavLst>
                                    </p:anim>
                                    <p:anim calcmode="lin" valueType="num">
                                      <p:cBhvr additive="base">
                                        <p:cTn id="298" dur="500" fill="hold"/>
                                        <p:tgtEl>
                                          <p:spTgt spid="215"/>
                                        </p:tgtEl>
                                        <p:attrNameLst>
                                          <p:attrName>ppt_y</p:attrName>
                                        </p:attrNameLst>
                                      </p:cBhvr>
                                      <p:tavLst>
                                        <p:tav tm="0">
                                          <p:val>
                                            <p:strVal val="1+#ppt_h/2"/>
                                          </p:val>
                                        </p:tav>
                                        <p:tav tm="100000">
                                          <p:val>
                                            <p:strVal val="#ppt_y"/>
                                          </p:val>
                                        </p:tav>
                                      </p:tavLst>
                                    </p:anim>
                                  </p:childTnLst>
                                </p:cTn>
                              </p:par>
                              <p:par>
                                <p:cTn id="299" presetID="2" presetClass="entr" presetSubtype="4" fill="hold" grpId="0" nodeType="withEffect">
                                  <p:stCondLst>
                                    <p:cond delay="0"/>
                                  </p:stCondLst>
                                  <p:childTnLst>
                                    <p:set>
                                      <p:cBhvr>
                                        <p:cTn id="300" dur="1" fill="hold">
                                          <p:stCondLst>
                                            <p:cond delay="0"/>
                                          </p:stCondLst>
                                        </p:cTn>
                                        <p:tgtEl>
                                          <p:spTgt spid="216"/>
                                        </p:tgtEl>
                                        <p:attrNameLst>
                                          <p:attrName>style.visibility</p:attrName>
                                        </p:attrNameLst>
                                      </p:cBhvr>
                                      <p:to>
                                        <p:strVal val="visible"/>
                                      </p:to>
                                    </p:set>
                                    <p:anim calcmode="lin" valueType="num">
                                      <p:cBhvr additive="base">
                                        <p:cTn id="301" dur="500" fill="hold"/>
                                        <p:tgtEl>
                                          <p:spTgt spid="216"/>
                                        </p:tgtEl>
                                        <p:attrNameLst>
                                          <p:attrName>ppt_x</p:attrName>
                                        </p:attrNameLst>
                                      </p:cBhvr>
                                      <p:tavLst>
                                        <p:tav tm="0">
                                          <p:val>
                                            <p:strVal val="#ppt_x"/>
                                          </p:val>
                                        </p:tav>
                                        <p:tav tm="100000">
                                          <p:val>
                                            <p:strVal val="#ppt_x"/>
                                          </p:val>
                                        </p:tav>
                                      </p:tavLst>
                                    </p:anim>
                                    <p:anim calcmode="lin" valueType="num">
                                      <p:cBhvr additive="base">
                                        <p:cTn id="302" dur="500" fill="hold"/>
                                        <p:tgtEl>
                                          <p:spTgt spid="216"/>
                                        </p:tgtEl>
                                        <p:attrNameLst>
                                          <p:attrName>ppt_y</p:attrName>
                                        </p:attrNameLst>
                                      </p:cBhvr>
                                      <p:tavLst>
                                        <p:tav tm="0">
                                          <p:val>
                                            <p:strVal val="1+#ppt_h/2"/>
                                          </p:val>
                                        </p:tav>
                                        <p:tav tm="100000">
                                          <p:val>
                                            <p:strVal val="#ppt_y"/>
                                          </p:val>
                                        </p:tav>
                                      </p:tavLst>
                                    </p:anim>
                                  </p:childTnLst>
                                </p:cTn>
                              </p:par>
                              <p:par>
                                <p:cTn id="303" presetID="2" presetClass="entr" presetSubtype="4" fill="hold" grpId="0" nodeType="withEffect">
                                  <p:stCondLst>
                                    <p:cond delay="0"/>
                                  </p:stCondLst>
                                  <p:childTnLst>
                                    <p:set>
                                      <p:cBhvr>
                                        <p:cTn id="304" dur="1" fill="hold">
                                          <p:stCondLst>
                                            <p:cond delay="0"/>
                                          </p:stCondLst>
                                        </p:cTn>
                                        <p:tgtEl>
                                          <p:spTgt spid="217"/>
                                        </p:tgtEl>
                                        <p:attrNameLst>
                                          <p:attrName>style.visibility</p:attrName>
                                        </p:attrNameLst>
                                      </p:cBhvr>
                                      <p:to>
                                        <p:strVal val="visible"/>
                                      </p:to>
                                    </p:set>
                                    <p:anim calcmode="lin" valueType="num">
                                      <p:cBhvr additive="base">
                                        <p:cTn id="305" dur="500" fill="hold"/>
                                        <p:tgtEl>
                                          <p:spTgt spid="217"/>
                                        </p:tgtEl>
                                        <p:attrNameLst>
                                          <p:attrName>ppt_x</p:attrName>
                                        </p:attrNameLst>
                                      </p:cBhvr>
                                      <p:tavLst>
                                        <p:tav tm="0">
                                          <p:val>
                                            <p:strVal val="#ppt_x"/>
                                          </p:val>
                                        </p:tav>
                                        <p:tav tm="100000">
                                          <p:val>
                                            <p:strVal val="#ppt_x"/>
                                          </p:val>
                                        </p:tav>
                                      </p:tavLst>
                                    </p:anim>
                                    <p:anim calcmode="lin" valueType="num">
                                      <p:cBhvr additive="base">
                                        <p:cTn id="306" dur="500" fill="hold"/>
                                        <p:tgtEl>
                                          <p:spTgt spid="217"/>
                                        </p:tgtEl>
                                        <p:attrNameLst>
                                          <p:attrName>ppt_y</p:attrName>
                                        </p:attrNameLst>
                                      </p:cBhvr>
                                      <p:tavLst>
                                        <p:tav tm="0">
                                          <p:val>
                                            <p:strVal val="1+#ppt_h/2"/>
                                          </p:val>
                                        </p:tav>
                                        <p:tav tm="100000">
                                          <p:val>
                                            <p:strVal val="#ppt_y"/>
                                          </p:val>
                                        </p:tav>
                                      </p:tavLst>
                                    </p:anim>
                                  </p:childTnLst>
                                </p:cTn>
                              </p:par>
                              <p:par>
                                <p:cTn id="307" presetID="2" presetClass="entr" presetSubtype="4" fill="hold" grpId="0" nodeType="withEffect">
                                  <p:stCondLst>
                                    <p:cond delay="0"/>
                                  </p:stCondLst>
                                  <p:childTnLst>
                                    <p:set>
                                      <p:cBhvr>
                                        <p:cTn id="308" dur="1" fill="hold">
                                          <p:stCondLst>
                                            <p:cond delay="0"/>
                                          </p:stCondLst>
                                        </p:cTn>
                                        <p:tgtEl>
                                          <p:spTgt spid="218"/>
                                        </p:tgtEl>
                                        <p:attrNameLst>
                                          <p:attrName>style.visibility</p:attrName>
                                        </p:attrNameLst>
                                      </p:cBhvr>
                                      <p:to>
                                        <p:strVal val="visible"/>
                                      </p:to>
                                    </p:set>
                                    <p:anim calcmode="lin" valueType="num">
                                      <p:cBhvr additive="base">
                                        <p:cTn id="309" dur="500" fill="hold"/>
                                        <p:tgtEl>
                                          <p:spTgt spid="218"/>
                                        </p:tgtEl>
                                        <p:attrNameLst>
                                          <p:attrName>ppt_x</p:attrName>
                                        </p:attrNameLst>
                                      </p:cBhvr>
                                      <p:tavLst>
                                        <p:tav tm="0">
                                          <p:val>
                                            <p:strVal val="#ppt_x"/>
                                          </p:val>
                                        </p:tav>
                                        <p:tav tm="100000">
                                          <p:val>
                                            <p:strVal val="#ppt_x"/>
                                          </p:val>
                                        </p:tav>
                                      </p:tavLst>
                                    </p:anim>
                                    <p:anim calcmode="lin" valueType="num">
                                      <p:cBhvr additive="base">
                                        <p:cTn id="310" dur="500" fill="hold"/>
                                        <p:tgtEl>
                                          <p:spTgt spid="218"/>
                                        </p:tgtEl>
                                        <p:attrNameLst>
                                          <p:attrName>ppt_y</p:attrName>
                                        </p:attrNameLst>
                                      </p:cBhvr>
                                      <p:tavLst>
                                        <p:tav tm="0">
                                          <p:val>
                                            <p:strVal val="1+#ppt_h/2"/>
                                          </p:val>
                                        </p:tav>
                                        <p:tav tm="100000">
                                          <p:val>
                                            <p:strVal val="#ppt_y"/>
                                          </p:val>
                                        </p:tav>
                                      </p:tavLst>
                                    </p:anim>
                                  </p:childTnLst>
                                </p:cTn>
                              </p:par>
                              <p:par>
                                <p:cTn id="311" presetID="2" presetClass="entr" presetSubtype="4" fill="hold" grpId="0" nodeType="withEffect">
                                  <p:stCondLst>
                                    <p:cond delay="0"/>
                                  </p:stCondLst>
                                  <p:childTnLst>
                                    <p:set>
                                      <p:cBhvr>
                                        <p:cTn id="312" dur="1" fill="hold">
                                          <p:stCondLst>
                                            <p:cond delay="0"/>
                                          </p:stCondLst>
                                        </p:cTn>
                                        <p:tgtEl>
                                          <p:spTgt spid="219"/>
                                        </p:tgtEl>
                                        <p:attrNameLst>
                                          <p:attrName>style.visibility</p:attrName>
                                        </p:attrNameLst>
                                      </p:cBhvr>
                                      <p:to>
                                        <p:strVal val="visible"/>
                                      </p:to>
                                    </p:set>
                                    <p:anim calcmode="lin" valueType="num">
                                      <p:cBhvr additive="base">
                                        <p:cTn id="313" dur="500" fill="hold"/>
                                        <p:tgtEl>
                                          <p:spTgt spid="219"/>
                                        </p:tgtEl>
                                        <p:attrNameLst>
                                          <p:attrName>ppt_x</p:attrName>
                                        </p:attrNameLst>
                                      </p:cBhvr>
                                      <p:tavLst>
                                        <p:tav tm="0">
                                          <p:val>
                                            <p:strVal val="#ppt_x"/>
                                          </p:val>
                                        </p:tav>
                                        <p:tav tm="100000">
                                          <p:val>
                                            <p:strVal val="#ppt_x"/>
                                          </p:val>
                                        </p:tav>
                                      </p:tavLst>
                                    </p:anim>
                                    <p:anim calcmode="lin" valueType="num">
                                      <p:cBhvr additive="base">
                                        <p:cTn id="314" dur="500" fill="hold"/>
                                        <p:tgtEl>
                                          <p:spTgt spid="219"/>
                                        </p:tgtEl>
                                        <p:attrNameLst>
                                          <p:attrName>ppt_y</p:attrName>
                                        </p:attrNameLst>
                                      </p:cBhvr>
                                      <p:tavLst>
                                        <p:tav tm="0">
                                          <p:val>
                                            <p:strVal val="1+#ppt_h/2"/>
                                          </p:val>
                                        </p:tav>
                                        <p:tav tm="100000">
                                          <p:val>
                                            <p:strVal val="#ppt_y"/>
                                          </p:val>
                                        </p:tav>
                                      </p:tavLst>
                                    </p:anim>
                                  </p:childTnLst>
                                </p:cTn>
                              </p:par>
                              <p:par>
                                <p:cTn id="315" presetID="2" presetClass="entr" presetSubtype="4" fill="hold" grpId="0" nodeType="withEffect">
                                  <p:stCondLst>
                                    <p:cond delay="0"/>
                                  </p:stCondLst>
                                  <p:childTnLst>
                                    <p:set>
                                      <p:cBhvr>
                                        <p:cTn id="316" dur="1" fill="hold">
                                          <p:stCondLst>
                                            <p:cond delay="0"/>
                                          </p:stCondLst>
                                        </p:cTn>
                                        <p:tgtEl>
                                          <p:spTgt spid="220"/>
                                        </p:tgtEl>
                                        <p:attrNameLst>
                                          <p:attrName>style.visibility</p:attrName>
                                        </p:attrNameLst>
                                      </p:cBhvr>
                                      <p:to>
                                        <p:strVal val="visible"/>
                                      </p:to>
                                    </p:set>
                                    <p:anim calcmode="lin" valueType="num">
                                      <p:cBhvr additive="base">
                                        <p:cTn id="317" dur="500" fill="hold"/>
                                        <p:tgtEl>
                                          <p:spTgt spid="220"/>
                                        </p:tgtEl>
                                        <p:attrNameLst>
                                          <p:attrName>ppt_x</p:attrName>
                                        </p:attrNameLst>
                                      </p:cBhvr>
                                      <p:tavLst>
                                        <p:tav tm="0">
                                          <p:val>
                                            <p:strVal val="#ppt_x"/>
                                          </p:val>
                                        </p:tav>
                                        <p:tav tm="100000">
                                          <p:val>
                                            <p:strVal val="#ppt_x"/>
                                          </p:val>
                                        </p:tav>
                                      </p:tavLst>
                                    </p:anim>
                                    <p:anim calcmode="lin" valueType="num">
                                      <p:cBhvr additive="base">
                                        <p:cTn id="318" dur="500" fill="hold"/>
                                        <p:tgtEl>
                                          <p:spTgt spid="220"/>
                                        </p:tgtEl>
                                        <p:attrNameLst>
                                          <p:attrName>ppt_y</p:attrName>
                                        </p:attrNameLst>
                                      </p:cBhvr>
                                      <p:tavLst>
                                        <p:tav tm="0">
                                          <p:val>
                                            <p:strVal val="1+#ppt_h/2"/>
                                          </p:val>
                                        </p:tav>
                                        <p:tav tm="100000">
                                          <p:val>
                                            <p:strVal val="#ppt_y"/>
                                          </p:val>
                                        </p:tav>
                                      </p:tavLst>
                                    </p:anim>
                                  </p:childTnLst>
                                </p:cTn>
                              </p:par>
                              <p:par>
                                <p:cTn id="319" presetID="2" presetClass="entr" presetSubtype="4" fill="hold" grpId="0" nodeType="withEffect">
                                  <p:stCondLst>
                                    <p:cond delay="0"/>
                                  </p:stCondLst>
                                  <p:childTnLst>
                                    <p:set>
                                      <p:cBhvr>
                                        <p:cTn id="320" dur="1" fill="hold">
                                          <p:stCondLst>
                                            <p:cond delay="0"/>
                                          </p:stCondLst>
                                        </p:cTn>
                                        <p:tgtEl>
                                          <p:spTgt spid="221"/>
                                        </p:tgtEl>
                                        <p:attrNameLst>
                                          <p:attrName>style.visibility</p:attrName>
                                        </p:attrNameLst>
                                      </p:cBhvr>
                                      <p:to>
                                        <p:strVal val="visible"/>
                                      </p:to>
                                    </p:set>
                                    <p:anim calcmode="lin" valueType="num">
                                      <p:cBhvr additive="base">
                                        <p:cTn id="321" dur="500" fill="hold"/>
                                        <p:tgtEl>
                                          <p:spTgt spid="221"/>
                                        </p:tgtEl>
                                        <p:attrNameLst>
                                          <p:attrName>ppt_x</p:attrName>
                                        </p:attrNameLst>
                                      </p:cBhvr>
                                      <p:tavLst>
                                        <p:tav tm="0">
                                          <p:val>
                                            <p:strVal val="#ppt_x"/>
                                          </p:val>
                                        </p:tav>
                                        <p:tav tm="100000">
                                          <p:val>
                                            <p:strVal val="#ppt_x"/>
                                          </p:val>
                                        </p:tav>
                                      </p:tavLst>
                                    </p:anim>
                                    <p:anim calcmode="lin" valueType="num">
                                      <p:cBhvr additive="base">
                                        <p:cTn id="322" dur="500" fill="hold"/>
                                        <p:tgtEl>
                                          <p:spTgt spid="221"/>
                                        </p:tgtEl>
                                        <p:attrNameLst>
                                          <p:attrName>ppt_y</p:attrName>
                                        </p:attrNameLst>
                                      </p:cBhvr>
                                      <p:tavLst>
                                        <p:tav tm="0">
                                          <p:val>
                                            <p:strVal val="1+#ppt_h/2"/>
                                          </p:val>
                                        </p:tav>
                                        <p:tav tm="100000">
                                          <p:val>
                                            <p:strVal val="#ppt_y"/>
                                          </p:val>
                                        </p:tav>
                                      </p:tavLst>
                                    </p:anim>
                                  </p:childTnLst>
                                </p:cTn>
                              </p:par>
                              <p:par>
                                <p:cTn id="323" presetID="2" presetClass="entr" presetSubtype="4" fill="hold" grpId="0" nodeType="withEffect">
                                  <p:stCondLst>
                                    <p:cond delay="0"/>
                                  </p:stCondLst>
                                  <p:childTnLst>
                                    <p:set>
                                      <p:cBhvr>
                                        <p:cTn id="324" dur="1" fill="hold">
                                          <p:stCondLst>
                                            <p:cond delay="0"/>
                                          </p:stCondLst>
                                        </p:cTn>
                                        <p:tgtEl>
                                          <p:spTgt spid="222"/>
                                        </p:tgtEl>
                                        <p:attrNameLst>
                                          <p:attrName>style.visibility</p:attrName>
                                        </p:attrNameLst>
                                      </p:cBhvr>
                                      <p:to>
                                        <p:strVal val="visible"/>
                                      </p:to>
                                    </p:set>
                                    <p:anim calcmode="lin" valueType="num">
                                      <p:cBhvr additive="base">
                                        <p:cTn id="325" dur="500" fill="hold"/>
                                        <p:tgtEl>
                                          <p:spTgt spid="222"/>
                                        </p:tgtEl>
                                        <p:attrNameLst>
                                          <p:attrName>ppt_x</p:attrName>
                                        </p:attrNameLst>
                                      </p:cBhvr>
                                      <p:tavLst>
                                        <p:tav tm="0">
                                          <p:val>
                                            <p:strVal val="#ppt_x"/>
                                          </p:val>
                                        </p:tav>
                                        <p:tav tm="100000">
                                          <p:val>
                                            <p:strVal val="#ppt_x"/>
                                          </p:val>
                                        </p:tav>
                                      </p:tavLst>
                                    </p:anim>
                                    <p:anim calcmode="lin" valueType="num">
                                      <p:cBhvr additive="base">
                                        <p:cTn id="326" dur="500" fill="hold"/>
                                        <p:tgtEl>
                                          <p:spTgt spid="222"/>
                                        </p:tgtEl>
                                        <p:attrNameLst>
                                          <p:attrName>ppt_y</p:attrName>
                                        </p:attrNameLst>
                                      </p:cBhvr>
                                      <p:tavLst>
                                        <p:tav tm="0">
                                          <p:val>
                                            <p:strVal val="1+#ppt_h/2"/>
                                          </p:val>
                                        </p:tav>
                                        <p:tav tm="100000">
                                          <p:val>
                                            <p:strVal val="#ppt_y"/>
                                          </p:val>
                                        </p:tav>
                                      </p:tavLst>
                                    </p:anim>
                                  </p:childTnLst>
                                </p:cTn>
                              </p:par>
                              <p:par>
                                <p:cTn id="327" presetID="2" presetClass="entr" presetSubtype="4" fill="hold" grpId="0" nodeType="withEffect">
                                  <p:stCondLst>
                                    <p:cond delay="0"/>
                                  </p:stCondLst>
                                  <p:childTnLst>
                                    <p:set>
                                      <p:cBhvr>
                                        <p:cTn id="328" dur="1" fill="hold">
                                          <p:stCondLst>
                                            <p:cond delay="0"/>
                                          </p:stCondLst>
                                        </p:cTn>
                                        <p:tgtEl>
                                          <p:spTgt spid="223"/>
                                        </p:tgtEl>
                                        <p:attrNameLst>
                                          <p:attrName>style.visibility</p:attrName>
                                        </p:attrNameLst>
                                      </p:cBhvr>
                                      <p:to>
                                        <p:strVal val="visible"/>
                                      </p:to>
                                    </p:set>
                                    <p:anim calcmode="lin" valueType="num">
                                      <p:cBhvr additive="base">
                                        <p:cTn id="329" dur="500" fill="hold"/>
                                        <p:tgtEl>
                                          <p:spTgt spid="223"/>
                                        </p:tgtEl>
                                        <p:attrNameLst>
                                          <p:attrName>ppt_x</p:attrName>
                                        </p:attrNameLst>
                                      </p:cBhvr>
                                      <p:tavLst>
                                        <p:tav tm="0">
                                          <p:val>
                                            <p:strVal val="#ppt_x"/>
                                          </p:val>
                                        </p:tav>
                                        <p:tav tm="100000">
                                          <p:val>
                                            <p:strVal val="#ppt_x"/>
                                          </p:val>
                                        </p:tav>
                                      </p:tavLst>
                                    </p:anim>
                                    <p:anim calcmode="lin" valueType="num">
                                      <p:cBhvr additive="base">
                                        <p:cTn id="330" dur="500" fill="hold"/>
                                        <p:tgtEl>
                                          <p:spTgt spid="223"/>
                                        </p:tgtEl>
                                        <p:attrNameLst>
                                          <p:attrName>ppt_y</p:attrName>
                                        </p:attrNameLst>
                                      </p:cBhvr>
                                      <p:tavLst>
                                        <p:tav tm="0">
                                          <p:val>
                                            <p:strVal val="1+#ppt_h/2"/>
                                          </p:val>
                                        </p:tav>
                                        <p:tav tm="100000">
                                          <p:val>
                                            <p:strVal val="#ppt_y"/>
                                          </p:val>
                                        </p:tav>
                                      </p:tavLst>
                                    </p:anim>
                                  </p:childTnLst>
                                </p:cTn>
                              </p:par>
                              <p:par>
                                <p:cTn id="331" presetID="2" presetClass="entr" presetSubtype="4" fill="hold" grpId="0" nodeType="withEffect">
                                  <p:stCondLst>
                                    <p:cond delay="0"/>
                                  </p:stCondLst>
                                  <p:childTnLst>
                                    <p:set>
                                      <p:cBhvr>
                                        <p:cTn id="332" dur="1" fill="hold">
                                          <p:stCondLst>
                                            <p:cond delay="0"/>
                                          </p:stCondLst>
                                        </p:cTn>
                                        <p:tgtEl>
                                          <p:spTgt spid="224"/>
                                        </p:tgtEl>
                                        <p:attrNameLst>
                                          <p:attrName>style.visibility</p:attrName>
                                        </p:attrNameLst>
                                      </p:cBhvr>
                                      <p:to>
                                        <p:strVal val="visible"/>
                                      </p:to>
                                    </p:set>
                                    <p:anim calcmode="lin" valueType="num">
                                      <p:cBhvr additive="base">
                                        <p:cTn id="333" dur="500" fill="hold"/>
                                        <p:tgtEl>
                                          <p:spTgt spid="224"/>
                                        </p:tgtEl>
                                        <p:attrNameLst>
                                          <p:attrName>ppt_x</p:attrName>
                                        </p:attrNameLst>
                                      </p:cBhvr>
                                      <p:tavLst>
                                        <p:tav tm="0">
                                          <p:val>
                                            <p:strVal val="#ppt_x"/>
                                          </p:val>
                                        </p:tav>
                                        <p:tav tm="100000">
                                          <p:val>
                                            <p:strVal val="#ppt_x"/>
                                          </p:val>
                                        </p:tav>
                                      </p:tavLst>
                                    </p:anim>
                                    <p:anim calcmode="lin" valueType="num">
                                      <p:cBhvr additive="base">
                                        <p:cTn id="334" dur="500" fill="hold"/>
                                        <p:tgtEl>
                                          <p:spTgt spid="224"/>
                                        </p:tgtEl>
                                        <p:attrNameLst>
                                          <p:attrName>ppt_y</p:attrName>
                                        </p:attrNameLst>
                                      </p:cBhvr>
                                      <p:tavLst>
                                        <p:tav tm="0">
                                          <p:val>
                                            <p:strVal val="1+#ppt_h/2"/>
                                          </p:val>
                                        </p:tav>
                                        <p:tav tm="100000">
                                          <p:val>
                                            <p:strVal val="#ppt_y"/>
                                          </p:val>
                                        </p:tav>
                                      </p:tavLst>
                                    </p:anim>
                                  </p:childTnLst>
                                </p:cTn>
                              </p:par>
                              <p:par>
                                <p:cTn id="335" presetID="2" presetClass="entr" presetSubtype="4" fill="hold" grpId="0" nodeType="withEffect">
                                  <p:stCondLst>
                                    <p:cond delay="0"/>
                                  </p:stCondLst>
                                  <p:childTnLst>
                                    <p:set>
                                      <p:cBhvr>
                                        <p:cTn id="336" dur="1" fill="hold">
                                          <p:stCondLst>
                                            <p:cond delay="0"/>
                                          </p:stCondLst>
                                        </p:cTn>
                                        <p:tgtEl>
                                          <p:spTgt spid="225"/>
                                        </p:tgtEl>
                                        <p:attrNameLst>
                                          <p:attrName>style.visibility</p:attrName>
                                        </p:attrNameLst>
                                      </p:cBhvr>
                                      <p:to>
                                        <p:strVal val="visible"/>
                                      </p:to>
                                    </p:set>
                                    <p:anim calcmode="lin" valueType="num">
                                      <p:cBhvr additive="base">
                                        <p:cTn id="337" dur="500" fill="hold"/>
                                        <p:tgtEl>
                                          <p:spTgt spid="225"/>
                                        </p:tgtEl>
                                        <p:attrNameLst>
                                          <p:attrName>ppt_x</p:attrName>
                                        </p:attrNameLst>
                                      </p:cBhvr>
                                      <p:tavLst>
                                        <p:tav tm="0">
                                          <p:val>
                                            <p:strVal val="#ppt_x"/>
                                          </p:val>
                                        </p:tav>
                                        <p:tav tm="100000">
                                          <p:val>
                                            <p:strVal val="#ppt_x"/>
                                          </p:val>
                                        </p:tav>
                                      </p:tavLst>
                                    </p:anim>
                                    <p:anim calcmode="lin" valueType="num">
                                      <p:cBhvr additive="base">
                                        <p:cTn id="338" dur="500" fill="hold"/>
                                        <p:tgtEl>
                                          <p:spTgt spid="225"/>
                                        </p:tgtEl>
                                        <p:attrNameLst>
                                          <p:attrName>ppt_y</p:attrName>
                                        </p:attrNameLst>
                                      </p:cBhvr>
                                      <p:tavLst>
                                        <p:tav tm="0">
                                          <p:val>
                                            <p:strVal val="1+#ppt_h/2"/>
                                          </p:val>
                                        </p:tav>
                                        <p:tav tm="100000">
                                          <p:val>
                                            <p:strVal val="#ppt_y"/>
                                          </p:val>
                                        </p:tav>
                                      </p:tavLst>
                                    </p:anim>
                                  </p:childTnLst>
                                </p:cTn>
                              </p:par>
                              <p:par>
                                <p:cTn id="339" presetID="2" presetClass="entr" presetSubtype="4" fill="hold" grpId="0" nodeType="withEffect">
                                  <p:stCondLst>
                                    <p:cond delay="0"/>
                                  </p:stCondLst>
                                  <p:childTnLst>
                                    <p:set>
                                      <p:cBhvr>
                                        <p:cTn id="340" dur="1" fill="hold">
                                          <p:stCondLst>
                                            <p:cond delay="0"/>
                                          </p:stCondLst>
                                        </p:cTn>
                                        <p:tgtEl>
                                          <p:spTgt spid="226"/>
                                        </p:tgtEl>
                                        <p:attrNameLst>
                                          <p:attrName>style.visibility</p:attrName>
                                        </p:attrNameLst>
                                      </p:cBhvr>
                                      <p:to>
                                        <p:strVal val="visible"/>
                                      </p:to>
                                    </p:set>
                                    <p:anim calcmode="lin" valueType="num">
                                      <p:cBhvr additive="base">
                                        <p:cTn id="341" dur="500" fill="hold"/>
                                        <p:tgtEl>
                                          <p:spTgt spid="226"/>
                                        </p:tgtEl>
                                        <p:attrNameLst>
                                          <p:attrName>ppt_x</p:attrName>
                                        </p:attrNameLst>
                                      </p:cBhvr>
                                      <p:tavLst>
                                        <p:tav tm="0">
                                          <p:val>
                                            <p:strVal val="#ppt_x"/>
                                          </p:val>
                                        </p:tav>
                                        <p:tav tm="100000">
                                          <p:val>
                                            <p:strVal val="#ppt_x"/>
                                          </p:val>
                                        </p:tav>
                                      </p:tavLst>
                                    </p:anim>
                                    <p:anim calcmode="lin" valueType="num">
                                      <p:cBhvr additive="base">
                                        <p:cTn id="342" dur="500" fill="hold"/>
                                        <p:tgtEl>
                                          <p:spTgt spid="226"/>
                                        </p:tgtEl>
                                        <p:attrNameLst>
                                          <p:attrName>ppt_y</p:attrName>
                                        </p:attrNameLst>
                                      </p:cBhvr>
                                      <p:tavLst>
                                        <p:tav tm="0">
                                          <p:val>
                                            <p:strVal val="1+#ppt_h/2"/>
                                          </p:val>
                                        </p:tav>
                                        <p:tav tm="100000">
                                          <p:val>
                                            <p:strVal val="#ppt_y"/>
                                          </p:val>
                                        </p:tav>
                                      </p:tavLst>
                                    </p:anim>
                                  </p:childTnLst>
                                </p:cTn>
                              </p:par>
                              <p:par>
                                <p:cTn id="343" presetID="2" presetClass="entr" presetSubtype="4" fill="hold" grpId="0" nodeType="withEffect">
                                  <p:stCondLst>
                                    <p:cond delay="0"/>
                                  </p:stCondLst>
                                  <p:childTnLst>
                                    <p:set>
                                      <p:cBhvr>
                                        <p:cTn id="344" dur="1" fill="hold">
                                          <p:stCondLst>
                                            <p:cond delay="0"/>
                                          </p:stCondLst>
                                        </p:cTn>
                                        <p:tgtEl>
                                          <p:spTgt spid="227"/>
                                        </p:tgtEl>
                                        <p:attrNameLst>
                                          <p:attrName>style.visibility</p:attrName>
                                        </p:attrNameLst>
                                      </p:cBhvr>
                                      <p:to>
                                        <p:strVal val="visible"/>
                                      </p:to>
                                    </p:set>
                                    <p:anim calcmode="lin" valueType="num">
                                      <p:cBhvr additive="base">
                                        <p:cTn id="345" dur="500" fill="hold"/>
                                        <p:tgtEl>
                                          <p:spTgt spid="227"/>
                                        </p:tgtEl>
                                        <p:attrNameLst>
                                          <p:attrName>ppt_x</p:attrName>
                                        </p:attrNameLst>
                                      </p:cBhvr>
                                      <p:tavLst>
                                        <p:tav tm="0">
                                          <p:val>
                                            <p:strVal val="#ppt_x"/>
                                          </p:val>
                                        </p:tav>
                                        <p:tav tm="100000">
                                          <p:val>
                                            <p:strVal val="#ppt_x"/>
                                          </p:val>
                                        </p:tav>
                                      </p:tavLst>
                                    </p:anim>
                                    <p:anim calcmode="lin" valueType="num">
                                      <p:cBhvr additive="base">
                                        <p:cTn id="346" dur="500" fill="hold"/>
                                        <p:tgtEl>
                                          <p:spTgt spid="227"/>
                                        </p:tgtEl>
                                        <p:attrNameLst>
                                          <p:attrName>ppt_y</p:attrName>
                                        </p:attrNameLst>
                                      </p:cBhvr>
                                      <p:tavLst>
                                        <p:tav tm="0">
                                          <p:val>
                                            <p:strVal val="1+#ppt_h/2"/>
                                          </p:val>
                                        </p:tav>
                                        <p:tav tm="100000">
                                          <p:val>
                                            <p:strVal val="#ppt_y"/>
                                          </p:val>
                                        </p:tav>
                                      </p:tavLst>
                                    </p:anim>
                                  </p:childTnLst>
                                </p:cTn>
                              </p:par>
                              <p:par>
                                <p:cTn id="347" presetID="2" presetClass="entr" presetSubtype="4" fill="hold" grpId="0" nodeType="withEffect">
                                  <p:stCondLst>
                                    <p:cond delay="0"/>
                                  </p:stCondLst>
                                  <p:childTnLst>
                                    <p:set>
                                      <p:cBhvr>
                                        <p:cTn id="348" dur="1" fill="hold">
                                          <p:stCondLst>
                                            <p:cond delay="0"/>
                                          </p:stCondLst>
                                        </p:cTn>
                                        <p:tgtEl>
                                          <p:spTgt spid="228"/>
                                        </p:tgtEl>
                                        <p:attrNameLst>
                                          <p:attrName>style.visibility</p:attrName>
                                        </p:attrNameLst>
                                      </p:cBhvr>
                                      <p:to>
                                        <p:strVal val="visible"/>
                                      </p:to>
                                    </p:set>
                                    <p:anim calcmode="lin" valueType="num">
                                      <p:cBhvr additive="base">
                                        <p:cTn id="349" dur="500" fill="hold"/>
                                        <p:tgtEl>
                                          <p:spTgt spid="228"/>
                                        </p:tgtEl>
                                        <p:attrNameLst>
                                          <p:attrName>ppt_x</p:attrName>
                                        </p:attrNameLst>
                                      </p:cBhvr>
                                      <p:tavLst>
                                        <p:tav tm="0">
                                          <p:val>
                                            <p:strVal val="#ppt_x"/>
                                          </p:val>
                                        </p:tav>
                                        <p:tav tm="100000">
                                          <p:val>
                                            <p:strVal val="#ppt_x"/>
                                          </p:val>
                                        </p:tav>
                                      </p:tavLst>
                                    </p:anim>
                                    <p:anim calcmode="lin" valueType="num">
                                      <p:cBhvr additive="base">
                                        <p:cTn id="350" dur="500" fill="hold"/>
                                        <p:tgtEl>
                                          <p:spTgt spid="228"/>
                                        </p:tgtEl>
                                        <p:attrNameLst>
                                          <p:attrName>ppt_y</p:attrName>
                                        </p:attrNameLst>
                                      </p:cBhvr>
                                      <p:tavLst>
                                        <p:tav tm="0">
                                          <p:val>
                                            <p:strVal val="1+#ppt_h/2"/>
                                          </p:val>
                                        </p:tav>
                                        <p:tav tm="100000">
                                          <p:val>
                                            <p:strVal val="#ppt_y"/>
                                          </p:val>
                                        </p:tav>
                                      </p:tavLst>
                                    </p:anim>
                                  </p:childTnLst>
                                </p:cTn>
                              </p:par>
                              <p:par>
                                <p:cTn id="351" presetID="2" presetClass="entr" presetSubtype="4" fill="hold" grpId="0" nodeType="withEffect">
                                  <p:stCondLst>
                                    <p:cond delay="0"/>
                                  </p:stCondLst>
                                  <p:childTnLst>
                                    <p:set>
                                      <p:cBhvr>
                                        <p:cTn id="352" dur="1" fill="hold">
                                          <p:stCondLst>
                                            <p:cond delay="0"/>
                                          </p:stCondLst>
                                        </p:cTn>
                                        <p:tgtEl>
                                          <p:spTgt spid="229"/>
                                        </p:tgtEl>
                                        <p:attrNameLst>
                                          <p:attrName>style.visibility</p:attrName>
                                        </p:attrNameLst>
                                      </p:cBhvr>
                                      <p:to>
                                        <p:strVal val="visible"/>
                                      </p:to>
                                    </p:set>
                                    <p:anim calcmode="lin" valueType="num">
                                      <p:cBhvr additive="base">
                                        <p:cTn id="353" dur="500" fill="hold"/>
                                        <p:tgtEl>
                                          <p:spTgt spid="229"/>
                                        </p:tgtEl>
                                        <p:attrNameLst>
                                          <p:attrName>ppt_x</p:attrName>
                                        </p:attrNameLst>
                                      </p:cBhvr>
                                      <p:tavLst>
                                        <p:tav tm="0">
                                          <p:val>
                                            <p:strVal val="#ppt_x"/>
                                          </p:val>
                                        </p:tav>
                                        <p:tav tm="100000">
                                          <p:val>
                                            <p:strVal val="#ppt_x"/>
                                          </p:val>
                                        </p:tav>
                                      </p:tavLst>
                                    </p:anim>
                                    <p:anim calcmode="lin" valueType="num">
                                      <p:cBhvr additive="base">
                                        <p:cTn id="354" dur="500" fill="hold"/>
                                        <p:tgtEl>
                                          <p:spTgt spid="229"/>
                                        </p:tgtEl>
                                        <p:attrNameLst>
                                          <p:attrName>ppt_y</p:attrName>
                                        </p:attrNameLst>
                                      </p:cBhvr>
                                      <p:tavLst>
                                        <p:tav tm="0">
                                          <p:val>
                                            <p:strVal val="1+#ppt_h/2"/>
                                          </p:val>
                                        </p:tav>
                                        <p:tav tm="100000">
                                          <p:val>
                                            <p:strVal val="#ppt_y"/>
                                          </p:val>
                                        </p:tav>
                                      </p:tavLst>
                                    </p:anim>
                                  </p:childTnLst>
                                </p:cTn>
                              </p:par>
                            </p:childTnLst>
                          </p:cTn>
                        </p:par>
                        <p:par>
                          <p:cTn id="355" fill="hold">
                            <p:stCondLst>
                              <p:cond delay="1500"/>
                            </p:stCondLst>
                            <p:childTnLst>
                              <p:par>
                                <p:cTn id="356" presetID="2" presetClass="entr" presetSubtype="8" fill="hold" nodeType="afterEffect">
                                  <p:stCondLst>
                                    <p:cond delay="0"/>
                                  </p:stCondLst>
                                  <p:childTnLst>
                                    <p:set>
                                      <p:cBhvr>
                                        <p:cTn id="357" dur="1" fill="hold">
                                          <p:stCondLst>
                                            <p:cond delay="0"/>
                                          </p:stCondLst>
                                        </p:cTn>
                                        <p:tgtEl>
                                          <p:spTgt spid="243"/>
                                        </p:tgtEl>
                                        <p:attrNameLst>
                                          <p:attrName>style.visibility</p:attrName>
                                        </p:attrNameLst>
                                      </p:cBhvr>
                                      <p:to>
                                        <p:strVal val="visible"/>
                                      </p:to>
                                    </p:set>
                                    <p:anim calcmode="lin" valueType="num">
                                      <p:cBhvr additive="base">
                                        <p:cTn id="358" dur="500" fill="hold"/>
                                        <p:tgtEl>
                                          <p:spTgt spid="243"/>
                                        </p:tgtEl>
                                        <p:attrNameLst>
                                          <p:attrName>ppt_x</p:attrName>
                                        </p:attrNameLst>
                                      </p:cBhvr>
                                      <p:tavLst>
                                        <p:tav tm="0">
                                          <p:val>
                                            <p:strVal val="0-#ppt_w/2"/>
                                          </p:val>
                                        </p:tav>
                                        <p:tav tm="100000">
                                          <p:val>
                                            <p:strVal val="#ppt_x"/>
                                          </p:val>
                                        </p:tav>
                                      </p:tavLst>
                                    </p:anim>
                                    <p:anim calcmode="lin" valueType="num">
                                      <p:cBhvr additive="base">
                                        <p:cTn id="359" dur="500" fill="hold"/>
                                        <p:tgtEl>
                                          <p:spTgt spid="243"/>
                                        </p:tgtEl>
                                        <p:attrNameLst>
                                          <p:attrName>ppt_y</p:attrName>
                                        </p:attrNameLst>
                                      </p:cBhvr>
                                      <p:tavLst>
                                        <p:tav tm="0">
                                          <p:val>
                                            <p:strVal val="#ppt_y"/>
                                          </p:val>
                                        </p:tav>
                                        <p:tav tm="100000">
                                          <p:val>
                                            <p:strVal val="#ppt_y"/>
                                          </p:val>
                                        </p:tav>
                                      </p:tavLst>
                                    </p:anim>
                                  </p:childTnLst>
                                </p:cTn>
                              </p:par>
                            </p:childTnLst>
                          </p:cTn>
                        </p:par>
                        <p:par>
                          <p:cTn id="360" fill="hold">
                            <p:stCondLst>
                              <p:cond delay="2000"/>
                            </p:stCondLst>
                            <p:childTnLst>
                              <p:par>
                                <p:cTn id="361" presetID="42" presetClass="entr" presetSubtype="0" fill="hold" grpId="0" nodeType="afterEffect">
                                  <p:stCondLst>
                                    <p:cond delay="0"/>
                                  </p:stCondLst>
                                  <p:childTnLst>
                                    <p:set>
                                      <p:cBhvr>
                                        <p:cTn id="362" dur="1" fill="hold">
                                          <p:stCondLst>
                                            <p:cond delay="0"/>
                                          </p:stCondLst>
                                        </p:cTn>
                                        <p:tgtEl>
                                          <p:spTgt spid="246"/>
                                        </p:tgtEl>
                                        <p:attrNameLst>
                                          <p:attrName>style.visibility</p:attrName>
                                        </p:attrNameLst>
                                      </p:cBhvr>
                                      <p:to>
                                        <p:strVal val="visible"/>
                                      </p:to>
                                    </p:set>
                                    <p:animEffect transition="in" filter="fade">
                                      <p:cBhvr>
                                        <p:cTn id="363" dur="1000"/>
                                        <p:tgtEl>
                                          <p:spTgt spid="246"/>
                                        </p:tgtEl>
                                      </p:cBhvr>
                                    </p:animEffect>
                                    <p:anim calcmode="lin" valueType="num">
                                      <p:cBhvr>
                                        <p:cTn id="364" dur="1000" fill="hold"/>
                                        <p:tgtEl>
                                          <p:spTgt spid="246"/>
                                        </p:tgtEl>
                                        <p:attrNameLst>
                                          <p:attrName>ppt_x</p:attrName>
                                        </p:attrNameLst>
                                      </p:cBhvr>
                                      <p:tavLst>
                                        <p:tav tm="0">
                                          <p:val>
                                            <p:strVal val="#ppt_x"/>
                                          </p:val>
                                        </p:tav>
                                        <p:tav tm="100000">
                                          <p:val>
                                            <p:strVal val="#ppt_x"/>
                                          </p:val>
                                        </p:tav>
                                      </p:tavLst>
                                    </p:anim>
                                    <p:anim calcmode="lin" valueType="num">
                                      <p:cBhvr>
                                        <p:cTn id="365" dur="1000" fill="hold"/>
                                        <p:tgtEl>
                                          <p:spTgt spid="246"/>
                                        </p:tgtEl>
                                        <p:attrNameLst>
                                          <p:attrName>ppt_y</p:attrName>
                                        </p:attrNameLst>
                                      </p:cBhvr>
                                      <p:tavLst>
                                        <p:tav tm="0">
                                          <p:val>
                                            <p:strVal val="#ppt_y+.1"/>
                                          </p:val>
                                        </p:tav>
                                        <p:tav tm="100000">
                                          <p:val>
                                            <p:strVal val="#ppt_y"/>
                                          </p:val>
                                        </p:tav>
                                      </p:tavLst>
                                    </p:anim>
                                  </p:childTnLst>
                                </p:cTn>
                              </p:par>
                            </p:childTnLst>
                          </p:cTn>
                        </p:par>
                        <p:par>
                          <p:cTn id="366" fill="hold">
                            <p:stCondLst>
                              <p:cond delay="3000"/>
                            </p:stCondLst>
                            <p:childTnLst>
                              <p:par>
                                <p:cTn id="367" presetID="22" presetClass="entr" presetSubtype="8" fill="hold" nodeType="afterEffect">
                                  <p:stCondLst>
                                    <p:cond delay="0"/>
                                  </p:stCondLst>
                                  <p:childTnLst>
                                    <p:set>
                                      <p:cBhvr>
                                        <p:cTn id="368" dur="1" fill="hold">
                                          <p:stCondLst>
                                            <p:cond delay="0"/>
                                          </p:stCondLst>
                                        </p:cTn>
                                        <p:tgtEl>
                                          <p:spTgt spid="231"/>
                                        </p:tgtEl>
                                        <p:attrNameLst>
                                          <p:attrName>style.visibility</p:attrName>
                                        </p:attrNameLst>
                                      </p:cBhvr>
                                      <p:to>
                                        <p:strVal val="visible"/>
                                      </p:to>
                                    </p:set>
                                    <p:animEffect transition="in" filter="wipe(left)">
                                      <p:cBhvr>
                                        <p:cTn id="369" dur="500"/>
                                        <p:tgtEl>
                                          <p:spTgt spid="231"/>
                                        </p:tgtEl>
                                      </p:cBhvr>
                                    </p:animEffect>
                                  </p:childTnLst>
                                </p:cTn>
                              </p:par>
                            </p:childTnLst>
                          </p:cTn>
                        </p:par>
                        <p:par>
                          <p:cTn id="370" fill="hold">
                            <p:stCondLst>
                              <p:cond delay="3500"/>
                            </p:stCondLst>
                            <p:childTnLst>
                              <p:par>
                                <p:cTn id="371" presetID="22" presetClass="entr" presetSubtype="8" fill="hold" grpId="0" nodeType="afterEffect">
                                  <p:stCondLst>
                                    <p:cond delay="0"/>
                                  </p:stCondLst>
                                  <p:childTnLst>
                                    <p:set>
                                      <p:cBhvr>
                                        <p:cTn id="372" dur="1" fill="hold">
                                          <p:stCondLst>
                                            <p:cond delay="0"/>
                                          </p:stCondLst>
                                        </p:cTn>
                                        <p:tgtEl>
                                          <p:spTgt spid="232"/>
                                        </p:tgtEl>
                                        <p:attrNameLst>
                                          <p:attrName>style.visibility</p:attrName>
                                        </p:attrNameLst>
                                      </p:cBhvr>
                                      <p:to>
                                        <p:strVal val="visible"/>
                                      </p:to>
                                    </p:set>
                                    <p:animEffect transition="in" filter="wipe(left)">
                                      <p:cBhvr>
                                        <p:cTn id="373" dur="500"/>
                                        <p:tgtEl>
                                          <p:spTgt spid="232"/>
                                        </p:tgtEl>
                                      </p:cBhvr>
                                    </p:animEffect>
                                  </p:childTnLst>
                                </p:cTn>
                              </p:par>
                              <p:par>
                                <p:cTn id="374" presetID="22" presetClass="entr" presetSubtype="8" fill="hold" grpId="0" nodeType="withEffect">
                                  <p:stCondLst>
                                    <p:cond delay="0"/>
                                  </p:stCondLst>
                                  <p:childTnLst>
                                    <p:set>
                                      <p:cBhvr>
                                        <p:cTn id="375" dur="1" fill="hold">
                                          <p:stCondLst>
                                            <p:cond delay="0"/>
                                          </p:stCondLst>
                                        </p:cTn>
                                        <p:tgtEl>
                                          <p:spTgt spid="233"/>
                                        </p:tgtEl>
                                        <p:attrNameLst>
                                          <p:attrName>style.visibility</p:attrName>
                                        </p:attrNameLst>
                                      </p:cBhvr>
                                      <p:to>
                                        <p:strVal val="visible"/>
                                      </p:to>
                                    </p:set>
                                    <p:animEffect transition="in" filter="wipe(left)">
                                      <p:cBhvr>
                                        <p:cTn id="376" dur="500"/>
                                        <p:tgtEl>
                                          <p:spTgt spid="233"/>
                                        </p:tgtEl>
                                      </p:cBhvr>
                                    </p:animEffect>
                                  </p:childTnLst>
                                </p:cTn>
                              </p:par>
                              <p:par>
                                <p:cTn id="377" presetID="2" presetClass="entr" presetSubtype="8" fill="hold" nodeType="withEffect">
                                  <p:stCondLst>
                                    <p:cond delay="0"/>
                                  </p:stCondLst>
                                  <p:childTnLst>
                                    <p:set>
                                      <p:cBhvr>
                                        <p:cTn id="378" dur="1" fill="hold">
                                          <p:stCondLst>
                                            <p:cond delay="0"/>
                                          </p:stCondLst>
                                        </p:cTn>
                                        <p:tgtEl>
                                          <p:spTgt spid="247"/>
                                        </p:tgtEl>
                                        <p:attrNameLst>
                                          <p:attrName>style.visibility</p:attrName>
                                        </p:attrNameLst>
                                      </p:cBhvr>
                                      <p:to>
                                        <p:strVal val="visible"/>
                                      </p:to>
                                    </p:set>
                                    <p:anim calcmode="lin" valueType="num">
                                      <p:cBhvr additive="base">
                                        <p:cTn id="379" dur="500" fill="hold"/>
                                        <p:tgtEl>
                                          <p:spTgt spid="247"/>
                                        </p:tgtEl>
                                        <p:attrNameLst>
                                          <p:attrName>ppt_x</p:attrName>
                                        </p:attrNameLst>
                                      </p:cBhvr>
                                      <p:tavLst>
                                        <p:tav tm="0">
                                          <p:val>
                                            <p:strVal val="0-#ppt_w/2"/>
                                          </p:val>
                                        </p:tav>
                                        <p:tav tm="100000">
                                          <p:val>
                                            <p:strVal val="#ppt_x"/>
                                          </p:val>
                                        </p:tav>
                                      </p:tavLst>
                                    </p:anim>
                                    <p:anim calcmode="lin" valueType="num">
                                      <p:cBhvr additive="base">
                                        <p:cTn id="380" dur="500" fill="hold"/>
                                        <p:tgtEl>
                                          <p:spTgt spid="247"/>
                                        </p:tgtEl>
                                        <p:attrNameLst>
                                          <p:attrName>ppt_y</p:attrName>
                                        </p:attrNameLst>
                                      </p:cBhvr>
                                      <p:tavLst>
                                        <p:tav tm="0">
                                          <p:val>
                                            <p:strVal val="#ppt_y"/>
                                          </p:val>
                                        </p:tav>
                                        <p:tav tm="100000">
                                          <p:val>
                                            <p:strVal val="#ppt_y"/>
                                          </p:val>
                                        </p:tav>
                                      </p:tavLst>
                                    </p:anim>
                                  </p:childTnLst>
                                </p:cTn>
                              </p:par>
                            </p:childTnLst>
                          </p:cTn>
                        </p:par>
                        <p:par>
                          <p:cTn id="381" fill="hold">
                            <p:stCondLst>
                              <p:cond delay="4000"/>
                            </p:stCondLst>
                            <p:childTnLst>
                              <p:par>
                                <p:cTn id="382" presetID="42" presetClass="entr" presetSubtype="0" fill="hold" grpId="0" nodeType="afterEffect">
                                  <p:stCondLst>
                                    <p:cond delay="0"/>
                                  </p:stCondLst>
                                  <p:childTnLst>
                                    <p:set>
                                      <p:cBhvr>
                                        <p:cTn id="383" dur="1" fill="hold">
                                          <p:stCondLst>
                                            <p:cond delay="0"/>
                                          </p:stCondLst>
                                        </p:cTn>
                                        <p:tgtEl>
                                          <p:spTgt spid="250"/>
                                        </p:tgtEl>
                                        <p:attrNameLst>
                                          <p:attrName>style.visibility</p:attrName>
                                        </p:attrNameLst>
                                      </p:cBhvr>
                                      <p:to>
                                        <p:strVal val="visible"/>
                                      </p:to>
                                    </p:set>
                                    <p:animEffect transition="in" filter="fade">
                                      <p:cBhvr>
                                        <p:cTn id="384" dur="1000"/>
                                        <p:tgtEl>
                                          <p:spTgt spid="250"/>
                                        </p:tgtEl>
                                      </p:cBhvr>
                                    </p:animEffect>
                                    <p:anim calcmode="lin" valueType="num">
                                      <p:cBhvr>
                                        <p:cTn id="385" dur="1000" fill="hold"/>
                                        <p:tgtEl>
                                          <p:spTgt spid="250"/>
                                        </p:tgtEl>
                                        <p:attrNameLst>
                                          <p:attrName>ppt_x</p:attrName>
                                        </p:attrNameLst>
                                      </p:cBhvr>
                                      <p:tavLst>
                                        <p:tav tm="0">
                                          <p:val>
                                            <p:strVal val="#ppt_x"/>
                                          </p:val>
                                        </p:tav>
                                        <p:tav tm="100000">
                                          <p:val>
                                            <p:strVal val="#ppt_x"/>
                                          </p:val>
                                        </p:tav>
                                      </p:tavLst>
                                    </p:anim>
                                    <p:anim calcmode="lin" valueType="num">
                                      <p:cBhvr>
                                        <p:cTn id="386" dur="1000" fill="hold"/>
                                        <p:tgtEl>
                                          <p:spTgt spid="250"/>
                                        </p:tgtEl>
                                        <p:attrNameLst>
                                          <p:attrName>ppt_y</p:attrName>
                                        </p:attrNameLst>
                                      </p:cBhvr>
                                      <p:tavLst>
                                        <p:tav tm="0">
                                          <p:val>
                                            <p:strVal val="#ppt_y+.1"/>
                                          </p:val>
                                        </p:tav>
                                        <p:tav tm="100000">
                                          <p:val>
                                            <p:strVal val="#ppt_y"/>
                                          </p:val>
                                        </p:tav>
                                      </p:tavLst>
                                    </p:anim>
                                  </p:childTnLst>
                                </p:cTn>
                              </p:par>
                            </p:childTnLst>
                          </p:cTn>
                        </p:par>
                        <p:par>
                          <p:cTn id="387" fill="hold">
                            <p:stCondLst>
                              <p:cond delay="5000"/>
                            </p:stCondLst>
                            <p:childTnLst>
                              <p:par>
                                <p:cTn id="388" presetID="22" presetClass="entr" presetSubtype="8" fill="hold" nodeType="afterEffect">
                                  <p:stCondLst>
                                    <p:cond delay="0"/>
                                  </p:stCondLst>
                                  <p:childTnLst>
                                    <p:set>
                                      <p:cBhvr>
                                        <p:cTn id="389" dur="1" fill="hold">
                                          <p:stCondLst>
                                            <p:cond delay="0"/>
                                          </p:stCondLst>
                                        </p:cTn>
                                        <p:tgtEl>
                                          <p:spTgt spid="235"/>
                                        </p:tgtEl>
                                        <p:attrNameLst>
                                          <p:attrName>style.visibility</p:attrName>
                                        </p:attrNameLst>
                                      </p:cBhvr>
                                      <p:to>
                                        <p:strVal val="visible"/>
                                      </p:to>
                                    </p:set>
                                    <p:animEffect transition="in" filter="wipe(left)">
                                      <p:cBhvr>
                                        <p:cTn id="390" dur="500"/>
                                        <p:tgtEl>
                                          <p:spTgt spid="235"/>
                                        </p:tgtEl>
                                      </p:cBhvr>
                                    </p:animEffect>
                                  </p:childTnLst>
                                </p:cTn>
                              </p:par>
                            </p:childTnLst>
                          </p:cTn>
                        </p:par>
                        <p:par>
                          <p:cTn id="391" fill="hold">
                            <p:stCondLst>
                              <p:cond delay="5500"/>
                            </p:stCondLst>
                            <p:childTnLst>
                              <p:par>
                                <p:cTn id="392" presetID="22" presetClass="entr" presetSubtype="8" fill="hold" grpId="0" nodeType="afterEffect">
                                  <p:stCondLst>
                                    <p:cond delay="0"/>
                                  </p:stCondLst>
                                  <p:childTnLst>
                                    <p:set>
                                      <p:cBhvr>
                                        <p:cTn id="393" dur="1" fill="hold">
                                          <p:stCondLst>
                                            <p:cond delay="0"/>
                                          </p:stCondLst>
                                        </p:cTn>
                                        <p:tgtEl>
                                          <p:spTgt spid="236"/>
                                        </p:tgtEl>
                                        <p:attrNameLst>
                                          <p:attrName>style.visibility</p:attrName>
                                        </p:attrNameLst>
                                      </p:cBhvr>
                                      <p:to>
                                        <p:strVal val="visible"/>
                                      </p:to>
                                    </p:set>
                                    <p:animEffect transition="in" filter="wipe(left)">
                                      <p:cBhvr>
                                        <p:cTn id="394" dur="500"/>
                                        <p:tgtEl>
                                          <p:spTgt spid="236"/>
                                        </p:tgtEl>
                                      </p:cBhvr>
                                    </p:animEffect>
                                  </p:childTnLst>
                                </p:cTn>
                              </p:par>
                              <p:par>
                                <p:cTn id="395" presetID="22" presetClass="entr" presetSubtype="8" fill="hold" grpId="0" nodeType="withEffect">
                                  <p:stCondLst>
                                    <p:cond delay="0"/>
                                  </p:stCondLst>
                                  <p:childTnLst>
                                    <p:set>
                                      <p:cBhvr>
                                        <p:cTn id="396" dur="1" fill="hold">
                                          <p:stCondLst>
                                            <p:cond delay="0"/>
                                          </p:stCondLst>
                                        </p:cTn>
                                        <p:tgtEl>
                                          <p:spTgt spid="237"/>
                                        </p:tgtEl>
                                        <p:attrNameLst>
                                          <p:attrName>style.visibility</p:attrName>
                                        </p:attrNameLst>
                                      </p:cBhvr>
                                      <p:to>
                                        <p:strVal val="visible"/>
                                      </p:to>
                                    </p:set>
                                    <p:animEffect transition="in" filter="wipe(left)">
                                      <p:cBhvr>
                                        <p:cTn id="397" dur="500"/>
                                        <p:tgtEl>
                                          <p:spTgt spid="237"/>
                                        </p:tgtEl>
                                      </p:cBhvr>
                                    </p:animEffect>
                                  </p:childTnLst>
                                </p:cTn>
                              </p:par>
                              <p:par>
                                <p:cTn id="398" presetID="2" presetClass="entr" presetSubtype="8" fill="hold" nodeType="withEffect">
                                  <p:stCondLst>
                                    <p:cond delay="0"/>
                                  </p:stCondLst>
                                  <p:childTnLst>
                                    <p:set>
                                      <p:cBhvr>
                                        <p:cTn id="399" dur="1" fill="hold">
                                          <p:stCondLst>
                                            <p:cond delay="0"/>
                                          </p:stCondLst>
                                        </p:cTn>
                                        <p:tgtEl>
                                          <p:spTgt spid="251"/>
                                        </p:tgtEl>
                                        <p:attrNameLst>
                                          <p:attrName>style.visibility</p:attrName>
                                        </p:attrNameLst>
                                      </p:cBhvr>
                                      <p:to>
                                        <p:strVal val="visible"/>
                                      </p:to>
                                    </p:set>
                                    <p:anim calcmode="lin" valueType="num">
                                      <p:cBhvr additive="base">
                                        <p:cTn id="400" dur="500" fill="hold"/>
                                        <p:tgtEl>
                                          <p:spTgt spid="251"/>
                                        </p:tgtEl>
                                        <p:attrNameLst>
                                          <p:attrName>ppt_x</p:attrName>
                                        </p:attrNameLst>
                                      </p:cBhvr>
                                      <p:tavLst>
                                        <p:tav tm="0">
                                          <p:val>
                                            <p:strVal val="0-#ppt_w/2"/>
                                          </p:val>
                                        </p:tav>
                                        <p:tav tm="100000">
                                          <p:val>
                                            <p:strVal val="#ppt_x"/>
                                          </p:val>
                                        </p:tav>
                                      </p:tavLst>
                                    </p:anim>
                                    <p:anim calcmode="lin" valueType="num">
                                      <p:cBhvr additive="base">
                                        <p:cTn id="401" dur="500" fill="hold"/>
                                        <p:tgtEl>
                                          <p:spTgt spid="251"/>
                                        </p:tgtEl>
                                        <p:attrNameLst>
                                          <p:attrName>ppt_y</p:attrName>
                                        </p:attrNameLst>
                                      </p:cBhvr>
                                      <p:tavLst>
                                        <p:tav tm="0">
                                          <p:val>
                                            <p:strVal val="#ppt_y"/>
                                          </p:val>
                                        </p:tav>
                                        <p:tav tm="100000">
                                          <p:val>
                                            <p:strVal val="#ppt_y"/>
                                          </p:val>
                                        </p:tav>
                                      </p:tavLst>
                                    </p:anim>
                                  </p:childTnLst>
                                </p:cTn>
                              </p:par>
                            </p:childTnLst>
                          </p:cTn>
                        </p:par>
                        <p:par>
                          <p:cTn id="402" fill="hold">
                            <p:stCondLst>
                              <p:cond delay="6000"/>
                            </p:stCondLst>
                            <p:childTnLst>
                              <p:par>
                                <p:cTn id="403" presetID="42" presetClass="entr" presetSubtype="0" fill="hold" grpId="0" nodeType="afterEffect">
                                  <p:stCondLst>
                                    <p:cond delay="0"/>
                                  </p:stCondLst>
                                  <p:childTnLst>
                                    <p:set>
                                      <p:cBhvr>
                                        <p:cTn id="404" dur="1" fill="hold">
                                          <p:stCondLst>
                                            <p:cond delay="0"/>
                                          </p:stCondLst>
                                        </p:cTn>
                                        <p:tgtEl>
                                          <p:spTgt spid="254"/>
                                        </p:tgtEl>
                                        <p:attrNameLst>
                                          <p:attrName>style.visibility</p:attrName>
                                        </p:attrNameLst>
                                      </p:cBhvr>
                                      <p:to>
                                        <p:strVal val="visible"/>
                                      </p:to>
                                    </p:set>
                                    <p:animEffect transition="in" filter="fade">
                                      <p:cBhvr>
                                        <p:cTn id="405" dur="1000"/>
                                        <p:tgtEl>
                                          <p:spTgt spid="254"/>
                                        </p:tgtEl>
                                      </p:cBhvr>
                                    </p:animEffect>
                                    <p:anim calcmode="lin" valueType="num">
                                      <p:cBhvr>
                                        <p:cTn id="406" dur="1000" fill="hold"/>
                                        <p:tgtEl>
                                          <p:spTgt spid="254"/>
                                        </p:tgtEl>
                                        <p:attrNameLst>
                                          <p:attrName>ppt_x</p:attrName>
                                        </p:attrNameLst>
                                      </p:cBhvr>
                                      <p:tavLst>
                                        <p:tav tm="0">
                                          <p:val>
                                            <p:strVal val="#ppt_x"/>
                                          </p:val>
                                        </p:tav>
                                        <p:tav tm="100000">
                                          <p:val>
                                            <p:strVal val="#ppt_x"/>
                                          </p:val>
                                        </p:tav>
                                      </p:tavLst>
                                    </p:anim>
                                    <p:anim calcmode="lin" valueType="num">
                                      <p:cBhvr>
                                        <p:cTn id="407" dur="1000" fill="hold"/>
                                        <p:tgtEl>
                                          <p:spTgt spid="254"/>
                                        </p:tgtEl>
                                        <p:attrNameLst>
                                          <p:attrName>ppt_y</p:attrName>
                                        </p:attrNameLst>
                                      </p:cBhvr>
                                      <p:tavLst>
                                        <p:tav tm="0">
                                          <p:val>
                                            <p:strVal val="#ppt_y+.1"/>
                                          </p:val>
                                        </p:tav>
                                        <p:tav tm="100000">
                                          <p:val>
                                            <p:strVal val="#ppt_y"/>
                                          </p:val>
                                        </p:tav>
                                      </p:tavLst>
                                    </p:anim>
                                  </p:childTnLst>
                                </p:cTn>
                              </p:par>
                            </p:childTnLst>
                          </p:cTn>
                        </p:par>
                        <p:par>
                          <p:cTn id="408" fill="hold">
                            <p:stCondLst>
                              <p:cond delay="7000"/>
                            </p:stCondLst>
                            <p:childTnLst>
                              <p:par>
                                <p:cTn id="409" presetID="22" presetClass="entr" presetSubtype="8" fill="hold" nodeType="afterEffect">
                                  <p:stCondLst>
                                    <p:cond delay="0"/>
                                  </p:stCondLst>
                                  <p:childTnLst>
                                    <p:set>
                                      <p:cBhvr>
                                        <p:cTn id="410" dur="1" fill="hold">
                                          <p:stCondLst>
                                            <p:cond delay="0"/>
                                          </p:stCondLst>
                                        </p:cTn>
                                        <p:tgtEl>
                                          <p:spTgt spid="239"/>
                                        </p:tgtEl>
                                        <p:attrNameLst>
                                          <p:attrName>style.visibility</p:attrName>
                                        </p:attrNameLst>
                                      </p:cBhvr>
                                      <p:to>
                                        <p:strVal val="visible"/>
                                      </p:to>
                                    </p:set>
                                    <p:animEffect transition="in" filter="wipe(left)">
                                      <p:cBhvr>
                                        <p:cTn id="411" dur="500"/>
                                        <p:tgtEl>
                                          <p:spTgt spid="239"/>
                                        </p:tgtEl>
                                      </p:cBhvr>
                                    </p:animEffect>
                                  </p:childTnLst>
                                </p:cTn>
                              </p:par>
                            </p:childTnLst>
                          </p:cTn>
                        </p:par>
                        <p:par>
                          <p:cTn id="412" fill="hold">
                            <p:stCondLst>
                              <p:cond delay="7500"/>
                            </p:stCondLst>
                            <p:childTnLst>
                              <p:par>
                                <p:cTn id="413" presetID="22" presetClass="entr" presetSubtype="8" fill="hold" grpId="0" nodeType="afterEffect">
                                  <p:stCondLst>
                                    <p:cond delay="0"/>
                                  </p:stCondLst>
                                  <p:childTnLst>
                                    <p:set>
                                      <p:cBhvr>
                                        <p:cTn id="414" dur="1" fill="hold">
                                          <p:stCondLst>
                                            <p:cond delay="0"/>
                                          </p:stCondLst>
                                        </p:cTn>
                                        <p:tgtEl>
                                          <p:spTgt spid="240"/>
                                        </p:tgtEl>
                                        <p:attrNameLst>
                                          <p:attrName>style.visibility</p:attrName>
                                        </p:attrNameLst>
                                      </p:cBhvr>
                                      <p:to>
                                        <p:strVal val="visible"/>
                                      </p:to>
                                    </p:set>
                                    <p:animEffect transition="in" filter="wipe(left)">
                                      <p:cBhvr>
                                        <p:cTn id="415" dur="500"/>
                                        <p:tgtEl>
                                          <p:spTgt spid="240"/>
                                        </p:tgtEl>
                                      </p:cBhvr>
                                    </p:animEffect>
                                  </p:childTnLst>
                                </p:cTn>
                              </p:par>
                              <p:par>
                                <p:cTn id="416" presetID="22" presetClass="entr" presetSubtype="8" fill="hold" grpId="0" nodeType="withEffect">
                                  <p:stCondLst>
                                    <p:cond delay="0"/>
                                  </p:stCondLst>
                                  <p:childTnLst>
                                    <p:set>
                                      <p:cBhvr>
                                        <p:cTn id="417" dur="1" fill="hold">
                                          <p:stCondLst>
                                            <p:cond delay="0"/>
                                          </p:stCondLst>
                                        </p:cTn>
                                        <p:tgtEl>
                                          <p:spTgt spid="241"/>
                                        </p:tgtEl>
                                        <p:attrNameLst>
                                          <p:attrName>style.visibility</p:attrName>
                                        </p:attrNameLst>
                                      </p:cBhvr>
                                      <p:to>
                                        <p:strVal val="visible"/>
                                      </p:to>
                                    </p:set>
                                    <p:animEffect transition="in" filter="wipe(left)">
                                      <p:cBhvr>
                                        <p:cTn id="418" dur="500"/>
                                        <p:tgtEl>
                                          <p:spTgt spid="2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 grpId="0" animBg="1"/>
      <p:bldP spid="131" grpId="0" animBg="1"/>
      <p:bldP spid="132" grpId="0" animBg="1"/>
      <p:bldP spid="133" grpId="0" animBg="1"/>
      <p:bldP spid="134" grpId="0" animBg="1"/>
      <p:bldP spid="135" grpId="0" animBg="1"/>
      <p:bldP spid="136" grpId="0" animBg="1"/>
      <p:bldP spid="137" grpId="0" animBg="1"/>
      <p:bldP spid="138" grpId="0" animBg="1"/>
      <p:bldP spid="139" grpId="0" animBg="1"/>
      <p:bldP spid="140" grpId="0" animBg="1"/>
      <p:bldP spid="141" grpId="0" animBg="1"/>
      <p:bldP spid="149" grpId="0" animBg="1"/>
      <p:bldP spid="150" grpId="0" animBg="1"/>
      <p:bldP spid="151" grpId="0" animBg="1"/>
      <p:bldP spid="152" grpId="0" animBg="1"/>
      <p:bldP spid="153" grpId="0" animBg="1"/>
      <p:bldP spid="154" grpId="0" animBg="1"/>
      <p:bldP spid="155" grpId="0" animBg="1"/>
      <p:bldP spid="156" grpId="0" animBg="1"/>
      <p:bldP spid="157" grpId="0" animBg="1"/>
      <p:bldP spid="158" grpId="0" animBg="1"/>
      <p:bldP spid="159" grpId="0" animBg="1"/>
      <p:bldP spid="160" grpId="0" animBg="1"/>
      <p:bldP spid="161" grpId="0" animBg="1"/>
      <p:bldP spid="171" grpId="0" animBg="1"/>
      <p:bldP spid="172" grpId="0" animBg="1"/>
      <p:bldP spid="173" grpId="0" animBg="1"/>
      <p:bldP spid="174" grpId="0" animBg="1"/>
      <p:bldP spid="175" grpId="0" animBg="1"/>
      <p:bldP spid="176" grpId="0" animBg="1"/>
      <p:bldP spid="177" grpId="0" animBg="1"/>
      <p:bldP spid="178" grpId="0" animBg="1"/>
      <p:bldP spid="179" grpId="0" animBg="1"/>
      <p:bldP spid="183" grpId="0" animBg="1"/>
      <p:bldP spid="184" grpId="0" animBg="1"/>
      <p:bldP spid="185" grpId="0" animBg="1"/>
      <p:bldP spid="186" grpId="0" animBg="1"/>
      <p:bldP spid="187" grpId="0" animBg="1"/>
      <p:bldP spid="188" grpId="0" animBg="1"/>
      <p:bldP spid="189" grpId="0" animBg="1"/>
      <p:bldP spid="190" grpId="0" animBg="1"/>
      <p:bldP spid="191" grpId="0" animBg="1"/>
      <p:bldP spid="192" grpId="0" animBg="1"/>
      <p:bldP spid="193" grpId="0" animBg="1"/>
      <p:bldP spid="194" grpId="0" animBg="1"/>
      <p:bldP spid="195" grpId="0" animBg="1"/>
      <p:bldP spid="196" grpId="0" animBg="1"/>
      <p:bldP spid="197" grpId="0" animBg="1"/>
      <p:bldP spid="198" grpId="0" animBg="1"/>
      <p:bldP spid="199" grpId="0" animBg="1"/>
      <p:bldP spid="200" grpId="0" animBg="1"/>
      <p:bldP spid="201" grpId="0" animBg="1"/>
      <p:bldP spid="202" grpId="0" animBg="1"/>
      <p:bldP spid="203" grpId="0" animBg="1"/>
      <p:bldP spid="204" grpId="0" animBg="1"/>
      <p:bldP spid="205" grpId="0" animBg="1"/>
      <p:bldP spid="206" grpId="0" animBg="1"/>
      <p:bldP spid="207" grpId="0" animBg="1"/>
      <p:bldP spid="208" grpId="0" animBg="1"/>
      <p:bldP spid="209" grpId="0" animBg="1"/>
      <p:bldP spid="210" grpId="0" animBg="1"/>
      <p:bldP spid="211" grpId="0" animBg="1"/>
      <p:bldP spid="212" grpId="0" animBg="1"/>
      <p:bldP spid="213" grpId="0" animBg="1"/>
      <p:bldP spid="214" grpId="0" animBg="1"/>
      <p:bldP spid="215" grpId="0" animBg="1"/>
      <p:bldP spid="216" grpId="0" animBg="1"/>
      <p:bldP spid="217" grpId="0" animBg="1"/>
      <p:bldP spid="218" grpId="0" animBg="1"/>
      <p:bldP spid="219" grpId="0" animBg="1"/>
      <p:bldP spid="220" grpId="0" animBg="1"/>
      <p:bldP spid="221" grpId="0" animBg="1"/>
      <p:bldP spid="222" grpId="0" animBg="1"/>
      <p:bldP spid="223" grpId="0" animBg="1"/>
      <p:bldP spid="224" grpId="0" animBg="1"/>
      <p:bldP spid="225" grpId="0" animBg="1"/>
      <p:bldP spid="226" grpId="0" animBg="1"/>
      <p:bldP spid="227" grpId="0" animBg="1"/>
      <p:bldP spid="228" grpId="0" animBg="1"/>
      <p:bldP spid="229" grpId="0" animBg="1"/>
      <p:bldP spid="232" grpId="0"/>
      <p:bldP spid="233" grpId="0"/>
      <p:bldP spid="236" grpId="0"/>
      <p:bldP spid="237" grpId="0"/>
      <p:bldP spid="240" grpId="0"/>
      <p:bldP spid="241" grpId="0"/>
      <p:bldP spid="246" grpId="0"/>
      <p:bldP spid="250" grpId="0"/>
      <p:bldP spid="254" grpId="0"/>
      <p:bldP spid="25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2450417" y="4553829"/>
            <a:ext cx="1409170" cy="646481"/>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algn="l">
              <a:lnSpc>
                <a:spcPct val="100000"/>
              </a:lnSpc>
              <a:defRPr/>
            </a:pPr>
            <a:r>
              <a:rPr lang="zh-CN" altLang="en-US" sz="1400" kern="0" dirty="0">
                <a:solidFill>
                  <a:schemeClr val="tx1">
                    <a:lumMod val="50000"/>
                    <a:lumOff val="50000"/>
                  </a:schemeClr>
                </a:solidFill>
                <a:cs typeface="Arial" panose="020B0604020202020204" pitchFamily="34" charset="0"/>
              </a:rPr>
              <a:t>加入你的文字描述，加入你的加入你的文字描述！</a:t>
            </a:r>
            <a:endParaRPr lang="en-US" altLang="zh-CN" sz="1400" kern="0" dirty="0">
              <a:solidFill>
                <a:schemeClr val="tx1">
                  <a:lumMod val="50000"/>
                  <a:lumOff val="50000"/>
                </a:schemeClr>
              </a:solidFill>
              <a:cs typeface="Arial" panose="020B0604020202020204" pitchFamily="34" charset="0"/>
            </a:endParaRPr>
          </a:p>
        </p:txBody>
      </p:sp>
      <p:sp>
        <p:nvSpPr>
          <p:cNvPr id="10" name="TextBox 9"/>
          <p:cNvSpPr txBox="1"/>
          <p:nvPr/>
        </p:nvSpPr>
        <p:spPr>
          <a:xfrm>
            <a:off x="4457931" y="4553829"/>
            <a:ext cx="1409170" cy="646481"/>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algn="l">
              <a:lnSpc>
                <a:spcPct val="100000"/>
              </a:lnSpc>
              <a:defRPr/>
            </a:pPr>
            <a:r>
              <a:rPr lang="zh-CN" altLang="en-US" sz="1400" kern="0" dirty="0">
                <a:solidFill>
                  <a:schemeClr val="tx1">
                    <a:lumMod val="50000"/>
                    <a:lumOff val="50000"/>
                  </a:schemeClr>
                </a:solidFill>
                <a:cs typeface="Arial" panose="020B0604020202020204" pitchFamily="34" charset="0"/>
              </a:rPr>
              <a:t>加入你的文字描述，加入你的加入你的文字描述！</a:t>
            </a:r>
            <a:endParaRPr lang="en-US" altLang="zh-CN" sz="1400" kern="0" dirty="0">
              <a:solidFill>
                <a:schemeClr val="tx1">
                  <a:lumMod val="50000"/>
                  <a:lumOff val="50000"/>
                </a:schemeClr>
              </a:solidFill>
              <a:cs typeface="Arial" panose="020B0604020202020204" pitchFamily="34" charset="0"/>
            </a:endParaRPr>
          </a:p>
        </p:txBody>
      </p:sp>
      <p:sp>
        <p:nvSpPr>
          <p:cNvPr id="11" name="TextBox 10"/>
          <p:cNvSpPr txBox="1"/>
          <p:nvPr/>
        </p:nvSpPr>
        <p:spPr>
          <a:xfrm>
            <a:off x="6452274" y="4561794"/>
            <a:ext cx="1409170" cy="646481"/>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algn="l">
              <a:lnSpc>
                <a:spcPct val="100000"/>
              </a:lnSpc>
              <a:defRPr/>
            </a:pPr>
            <a:r>
              <a:rPr lang="zh-CN" altLang="en-US" sz="1400" kern="0" dirty="0">
                <a:solidFill>
                  <a:schemeClr val="tx1">
                    <a:lumMod val="50000"/>
                    <a:lumOff val="50000"/>
                  </a:schemeClr>
                </a:solidFill>
                <a:cs typeface="Arial" panose="020B0604020202020204" pitchFamily="34" charset="0"/>
              </a:rPr>
              <a:t>加入你的文字描述，加入你的加入你的文字描述！</a:t>
            </a:r>
            <a:endParaRPr lang="en-US" altLang="zh-CN" sz="1400" kern="0" dirty="0">
              <a:solidFill>
                <a:schemeClr val="tx1">
                  <a:lumMod val="50000"/>
                  <a:lumOff val="50000"/>
                </a:schemeClr>
              </a:solidFill>
              <a:cs typeface="Arial" panose="020B0604020202020204" pitchFamily="34" charset="0"/>
            </a:endParaRPr>
          </a:p>
        </p:txBody>
      </p:sp>
      <p:sp>
        <p:nvSpPr>
          <p:cNvPr id="12" name="TextBox 11"/>
          <p:cNvSpPr txBox="1"/>
          <p:nvPr/>
        </p:nvSpPr>
        <p:spPr>
          <a:xfrm>
            <a:off x="8415286" y="4561794"/>
            <a:ext cx="1409170" cy="646481"/>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algn="l">
              <a:lnSpc>
                <a:spcPct val="100000"/>
              </a:lnSpc>
              <a:defRPr/>
            </a:pPr>
            <a:r>
              <a:rPr lang="zh-CN" altLang="en-US" sz="1400" kern="0" dirty="0">
                <a:solidFill>
                  <a:schemeClr val="tx1">
                    <a:lumMod val="50000"/>
                    <a:lumOff val="50000"/>
                  </a:schemeClr>
                </a:solidFill>
                <a:cs typeface="Arial" panose="020B0604020202020204" pitchFamily="34" charset="0"/>
              </a:rPr>
              <a:t>加入你的文字描述，加入你的加入你的文字描述！</a:t>
            </a:r>
            <a:endParaRPr lang="en-US" altLang="zh-CN" sz="1400" kern="0" dirty="0">
              <a:solidFill>
                <a:schemeClr val="tx1">
                  <a:lumMod val="50000"/>
                  <a:lumOff val="50000"/>
                </a:schemeClr>
              </a:solidFill>
              <a:cs typeface="Arial" panose="020B0604020202020204" pitchFamily="34" charset="0"/>
            </a:endParaRPr>
          </a:p>
        </p:txBody>
      </p:sp>
      <p:sp>
        <p:nvSpPr>
          <p:cNvPr id="13" name="燕尾形箭头 12"/>
          <p:cNvSpPr/>
          <p:nvPr/>
        </p:nvSpPr>
        <p:spPr>
          <a:xfrm>
            <a:off x="2013285" y="3278030"/>
            <a:ext cx="8207843" cy="228653"/>
          </a:xfrm>
          <a:prstGeom prst="notched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7" tIns="45714" rIns="91427" bIns="45714" anchor="ctr"/>
          <a:lstStyle/>
          <a:p>
            <a:pPr algn="ctr" defTabSz="913765">
              <a:defRPr/>
            </a:pPr>
            <a:endParaRPr lang="zh-CN" altLang="en-US" sz="2500">
              <a:latin typeface="Arial" panose="020B0604020202020204" pitchFamily="34" charset="0"/>
              <a:ea typeface="微软雅黑" panose="020B0503020204020204" pitchFamily="34" charset="-122"/>
              <a:cs typeface="Arial" panose="020B0604020202020204" pitchFamily="34" charset="0"/>
            </a:endParaRPr>
          </a:p>
        </p:txBody>
      </p:sp>
      <p:grpSp>
        <p:nvGrpSpPr>
          <p:cNvPr id="14" name="组合 13"/>
          <p:cNvGrpSpPr/>
          <p:nvPr/>
        </p:nvGrpSpPr>
        <p:grpSpPr>
          <a:xfrm>
            <a:off x="2328776" y="2485758"/>
            <a:ext cx="1697164" cy="1697778"/>
            <a:chOff x="1278794" y="3334906"/>
            <a:chExt cx="914014" cy="914014"/>
          </a:xfrm>
          <a:solidFill>
            <a:srgbClr val="C00000"/>
          </a:solidFill>
        </p:grpSpPr>
        <p:grpSp>
          <p:nvGrpSpPr>
            <p:cNvPr id="15" name="组合 14"/>
            <p:cNvGrpSpPr/>
            <p:nvPr/>
          </p:nvGrpSpPr>
          <p:grpSpPr>
            <a:xfrm>
              <a:off x="1278794" y="3334906"/>
              <a:ext cx="914014" cy="914014"/>
              <a:chOff x="304800" y="673100"/>
              <a:chExt cx="4000500" cy="4000500"/>
            </a:xfrm>
            <a:grpFill/>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19" name="椭圆 18"/>
              <p:cNvSpPr/>
              <p:nvPr/>
            </p:nvSpPr>
            <p:spPr>
              <a:xfrm>
                <a:off x="392112" y="760412"/>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sp>
          <p:nvSpPr>
            <p:cNvPr id="16" name="TextBox 15"/>
            <p:cNvSpPr txBox="1"/>
            <p:nvPr/>
          </p:nvSpPr>
          <p:spPr>
            <a:xfrm>
              <a:off x="1408842" y="3708319"/>
              <a:ext cx="651967" cy="215403"/>
            </a:xfrm>
            <a:prstGeom prst="rect">
              <a:avLst/>
            </a:prstGeom>
            <a:grpFill/>
          </p:spPr>
          <p:txBody>
            <a:bodyPr wrap="none" rtlCol="0">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第一阶段</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4291578" y="2489469"/>
            <a:ext cx="1697164" cy="1697778"/>
            <a:chOff x="1278794" y="3334906"/>
            <a:chExt cx="914014" cy="914014"/>
          </a:xfrm>
          <a:solidFill>
            <a:srgbClr val="C00000"/>
          </a:solidFill>
        </p:grpSpPr>
        <p:grpSp>
          <p:nvGrpSpPr>
            <p:cNvPr id="21" name="组合 20"/>
            <p:cNvGrpSpPr/>
            <p:nvPr/>
          </p:nvGrpSpPr>
          <p:grpSpPr>
            <a:xfrm>
              <a:off x="1278794" y="3334906"/>
              <a:ext cx="914014" cy="914014"/>
              <a:chOff x="304800" y="673100"/>
              <a:chExt cx="4000500" cy="4000500"/>
            </a:xfrm>
            <a:grpFill/>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24" name="椭圆 23"/>
              <p:cNvSpPr/>
              <p:nvPr/>
            </p:nvSpPr>
            <p:spPr>
              <a:xfrm>
                <a:off x="392112" y="760412"/>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sp>
          <p:nvSpPr>
            <p:cNvPr id="22" name="TextBox 21"/>
            <p:cNvSpPr txBox="1"/>
            <p:nvPr/>
          </p:nvSpPr>
          <p:spPr>
            <a:xfrm>
              <a:off x="1408841" y="3699482"/>
              <a:ext cx="651967" cy="215403"/>
            </a:xfrm>
            <a:prstGeom prst="rect">
              <a:avLst/>
            </a:prstGeom>
            <a:grpFill/>
          </p:spPr>
          <p:txBody>
            <a:bodyPr wrap="none" rtlCol="0">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第二阶段</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6233707" y="2485758"/>
            <a:ext cx="1697164" cy="1697778"/>
            <a:chOff x="1278794" y="3334906"/>
            <a:chExt cx="914014" cy="914014"/>
          </a:xfrm>
          <a:solidFill>
            <a:srgbClr val="C00000"/>
          </a:solidFill>
        </p:grpSpPr>
        <p:grpSp>
          <p:nvGrpSpPr>
            <p:cNvPr id="26" name="组合 25"/>
            <p:cNvGrpSpPr/>
            <p:nvPr/>
          </p:nvGrpSpPr>
          <p:grpSpPr>
            <a:xfrm>
              <a:off x="1278794" y="3334906"/>
              <a:ext cx="914014" cy="914014"/>
              <a:chOff x="304800" y="673100"/>
              <a:chExt cx="4000500" cy="4000500"/>
            </a:xfrm>
            <a:grpFill/>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29" name="椭圆 28"/>
              <p:cNvSpPr/>
              <p:nvPr/>
            </p:nvSpPr>
            <p:spPr>
              <a:xfrm>
                <a:off x="392112" y="760412"/>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sp>
          <p:nvSpPr>
            <p:cNvPr id="27" name="TextBox 26"/>
            <p:cNvSpPr txBox="1"/>
            <p:nvPr/>
          </p:nvSpPr>
          <p:spPr>
            <a:xfrm>
              <a:off x="1408841" y="3701480"/>
              <a:ext cx="651967" cy="215403"/>
            </a:xfrm>
            <a:prstGeom prst="rect">
              <a:avLst/>
            </a:prstGeom>
            <a:grpFill/>
          </p:spPr>
          <p:txBody>
            <a:bodyPr wrap="none" rtlCol="0">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第三阶段</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8163971" y="2492635"/>
            <a:ext cx="1697164" cy="1697778"/>
            <a:chOff x="1278794" y="3334906"/>
            <a:chExt cx="914014" cy="914014"/>
          </a:xfrm>
          <a:solidFill>
            <a:srgbClr val="C00000"/>
          </a:solidFill>
        </p:grpSpPr>
        <p:grpSp>
          <p:nvGrpSpPr>
            <p:cNvPr id="31" name="组合 30"/>
            <p:cNvGrpSpPr/>
            <p:nvPr/>
          </p:nvGrpSpPr>
          <p:grpSpPr>
            <a:xfrm>
              <a:off x="1278794" y="3334906"/>
              <a:ext cx="914014" cy="914014"/>
              <a:chOff x="304800" y="673100"/>
              <a:chExt cx="4000500" cy="4000500"/>
            </a:xfrm>
            <a:grpFill/>
            <a:effectLst>
              <a:outerShdw blurRad="444500" dist="254000" dir="8100000" algn="tr" rotWithShape="0">
                <a:prstClr val="black">
                  <a:alpha val="50000"/>
                </a:prstClr>
              </a:outerShdw>
            </a:effectLst>
          </p:grpSpPr>
          <p:sp>
            <p:nvSpPr>
              <p:cNvPr id="33" name="同心圆 32"/>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34" name="椭圆 33"/>
              <p:cNvSpPr/>
              <p:nvPr/>
            </p:nvSpPr>
            <p:spPr>
              <a:xfrm>
                <a:off x="392112" y="760412"/>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sp>
          <p:nvSpPr>
            <p:cNvPr id="32" name="TextBox 31"/>
            <p:cNvSpPr txBox="1"/>
            <p:nvPr/>
          </p:nvSpPr>
          <p:spPr>
            <a:xfrm>
              <a:off x="1415680" y="3677261"/>
              <a:ext cx="651967" cy="215403"/>
            </a:xfrm>
            <a:prstGeom prst="rect">
              <a:avLst/>
            </a:prstGeom>
            <a:grpFill/>
          </p:spPr>
          <p:txBody>
            <a:bodyPr wrap="none" rtlCol="0">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第四阶段</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grpSp>
        <p:nvGrpSpPr>
          <p:cNvPr id="44" name="组合 43"/>
          <p:cNvGrpSpPr/>
          <p:nvPr/>
        </p:nvGrpSpPr>
        <p:grpSpPr>
          <a:xfrm>
            <a:off x="0" y="1181099"/>
            <a:ext cx="6241123" cy="221353"/>
            <a:chOff x="0" y="-1"/>
            <a:chExt cx="9985800" cy="287760"/>
          </a:xfrm>
          <a:solidFill>
            <a:srgbClr val="C00000"/>
          </a:solidFill>
        </p:grpSpPr>
        <p:sp>
          <p:nvSpPr>
            <p:cNvPr id="45" name="Shape 5209"/>
            <p:cNvSpPr/>
            <p:nvPr/>
          </p:nvSpPr>
          <p:spPr>
            <a:xfrm>
              <a:off x="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46" name="Shape 5209"/>
            <p:cNvSpPr/>
            <p:nvPr/>
          </p:nvSpPr>
          <p:spPr>
            <a:xfrm>
              <a:off x="249645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47" name="Shape 5209"/>
            <p:cNvSpPr/>
            <p:nvPr/>
          </p:nvSpPr>
          <p:spPr>
            <a:xfrm>
              <a:off x="499290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48" name="Shape 5209"/>
            <p:cNvSpPr/>
            <p:nvPr/>
          </p:nvSpPr>
          <p:spPr>
            <a:xfrm>
              <a:off x="7489350" y="-1"/>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grpSp>
      <p:sp>
        <p:nvSpPr>
          <p:cNvPr id="49" name="Title 1"/>
          <p:cNvSpPr txBox="1"/>
          <p:nvPr/>
        </p:nvSpPr>
        <p:spPr>
          <a:xfrm>
            <a:off x="1001287" y="280385"/>
            <a:ext cx="3477711" cy="614595"/>
          </a:xfrm>
          <a:prstGeom prst="rect">
            <a:avLst/>
          </a:prstGeom>
        </p:spPr>
        <p:txBody>
          <a:bodyPr vert="horz" lIns="115214" tIns="57607" rIns="115214" bIns="57607" rtlCol="0" anchor="ctr">
            <a:noAutofit/>
          </a:bodyPr>
          <a:lstStyle>
            <a:lvl1pPr algn="ctr" defTabSz="1151890" rtl="0" eaLnBrk="1" latinLnBrk="0" hangingPunct="1">
              <a:spcBef>
                <a:spcPct val="0"/>
              </a:spcBef>
              <a:buNone/>
              <a:defRPr sz="5500" kern="1200">
                <a:solidFill>
                  <a:schemeClr val="tx1"/>
                </a:solidFill>
                <a:latin typeface="+mj-lt"/>
                <a:ea typeface="+mj-ea"/>
                <a:cs typeface="+mj-cs"/>
              </a:defRPr>
            </a:lvl1pPr>
          </a:lstStyle>
          <a:p>
            <a:pPr lvl="0"/>
            <a:r>
              <a:rPr lang="zh-CN" altLang="en-US" sz="3500" noProof="0" dirty="0" smtClean="0">
                <a:solidFill>
                  <a:schemeClr val="bg1">
                    <a:lumMod val="50000"/>
                  </a:schemeClr>
                </a:solidFill>
                <a:latin typeface="微软雅黑" panose="020B0503020204020204" pitchFamily="34" charset="-122"/>
                <a:ea typeface="微软雅黑" panose="020B0503020204020204" pitchFamily="34" charset="-122"/>
              </a:rPr>
              <a:t>加入你的描述</a:t>
            </a:r>
            <a:endParaRPr kumimoji="0" lang="en-US" sz="35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grpSp>
        <p:nvGrpSpPr>
          <p:cNvPr id="50" name="组合 49"/>
          <p:cNvGrpSpPr/>
          <p:nvPr/>
        </p:nvGrpSpPr>
        <p:grpSpPr>
          <a:xfrm>
            <a:off x="338067" y="221471"/>
            <a:ext cx="692558" cy="781408"/>
            <a:chOff x="1632857" y="1363189"/>
            <a:chExt cx="1684422" cy="1900524"/>
          </a:xfrm>
        </p:grpSpPr>
        <p:sp>
          <p:nvSpPr>
            <p:cNvPr id="51" name="Freeform 5"/>
            <p:cNvSpPr/>
            <p:nvPr/>
          </p:nvSpPr>
          <p:spPr bwMode="auto">
            <a:xfrm rot="5400000">
              <a:off x="1524806" y="1471240"/>
              <a:ext cx="1900524" cy="168442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152400" dist="38100" dir="2700000" algn="tl" rotWithShape="0">
                <a:prstClr val="black">
                  <a:alpha val="40000"/>
                </a:prstClr>
              </a:outerShdw>
            </a:effectLst>
          </p:spPr>
          <p:txBody>
            <a:bodyPr vert="horz" wrap="square" lIns="68580" tIns="34290" rIns="68580" bIns="34290" numCol="1" anchor="t" anchorCtr="0" compatLnSpc="1"/>
            <a:lstStyle/>
            <a:p>
              <a:pPr algn="ctr"/>
              <a:endParaRPr lang="zh-CN" altLang="en-US"/>
            </a:p>
          </p:txBody>
        </p:sp>
        <p:sp>
          <p:nvSpPr>
            <p:cNvPr id="52" name="Freeform 5"/>
            <p:cNvSpPr/>
            <p:nvPr/>
          </p:nvSpPr>
          <p:spPr bwMode="auto">
            <a:xfrm rot="5400000">
              <a:off x="1782571" y="1699695"/>
              <a:ext cx="1384993" cy="122751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C00000"/>
            </a:solidFill>
            <a:ln w="15875">
              <a:noFill/>
            </a:ln>
            <a:effectLst>
              <a:innerShdw blurRad="63500" dist="25400" dir="8100000">
                <a:prstClr val="black">
                  <a:alpha val="50000"/>
                </a:prstClr>
              </a:innerShdw>
            </a:effectLst>
          </p:spPr>
          <p:txBody>
            <a:bodyPr vert="horz" wrap="square" lIns="68580" tIns="34290" rIns="68580" bIns="34290" numCol="1" anchor="t" anchorCtr="0" compatLnSpc="1"/>
            <a:lstStyle/>
            <a:p>
              <a:pPr algn="ctr"/>
              <a:endParaRPr lang="zh-CN" altLang="en-US"/>
            </a:p>
          </p:txBody>
        </p:sp>
        <p:sp>
          <p:nvSpPr>
            <p:cNvPr id="53" name="文本框 94"/>
            <p:cNvSpPr txBox="1"/>
            <p:nvPr/>
          </p:nvSpPr>
          <p:spPr>
            <a:xfrm>
              <a:off x="1708736" y="1617123"/>
              <a:ext cx="1539044" cy="1366135"/>
            </a:xfrm>
            <a:prstGeom prst="rect">
              <a:avLst/>
            </a:prstGeom>
            <a:noFill/>
          </p:spPr>
          <p:txBody>
            <a:bodyPr wrap="square" lIns="68580" tIns="34290" rIns="68580" bIns="34290" rtlCol="0">
              <a:spAutoFit/>
            </a:bodyPr>
            <a:lstStyle/>
            <a:p>
              <a:pPr algn="ctr"/>
              <a:r>
                <a:rPr lang="en-US" altLang="zh-CN" sz="3200" dirty="0">
                  <a:solidFill>
                    <a:schemeClr val="bg1"/>
                  </a:solidFill>
                  <a:latin typeface="微软雅黑" panose="020B0503020204020204" pitchFamily="34" charset="-122"/>
                  <a:ea typeface="微软雅黑" panose="020B0503020204020204" pitchFamily="34" charset="-122"/>
                </a:rPr>
                <a:t>2</a:t>
              </a:r>
              <a:endParaRPr lang="zh-CN" altLang="en-US" sz="32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p:transition spd="slow" advClick="0" advTm="1000">
    <p:push dir="u"/>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left)">
                                          <p:cBhvr>
                                            <p:cTn id="7" dur="500"/>
                                            <p:tgtEl>
                                              <p:spTgt spid="44"/>
                                            </p:tgtEl>
                                          </p:cBhvr>
                                        </p:animEffect>
                                      </p:childTnLst>
                                    </p:cTn>
                                  </p:par>
                                  <p:par>
                                    <p:cTn id="8" presetID="53" presetClass="entr" presetSubtype="16" fill="hold" nodeType="withEffect">
                                      <p:stCondLst>
                                        <p:cond delay="0"/>
                                      </p:stCondLst>
                                      <p:childTnLst>
                                        <p:set>
                                          <p:cBhvr>
                                            <p:cTn id="9" dur="1" fill="hold">
                                              <p:stCondLst>
                                                <p:cond delay="0"/>
                                              </p:stCondLst>
                                            </p:cTn>
                                            <p:tgtEl>
                                              <p:spTgt spid="50"/>
                                            </p:tgtEl>
                                            <p:attrNameLst>
                                              <p:attrName>style.visibility</p:attrName>
                                            </p:attrNameLst>
                                          </p:cBhvr>
                                          <p:to>
                                            <p:strVal val="visible"/>
                                          </p:to>
                                        </p:set>
                                        <p:anim calcmode="lin" valueType="num">
                                          <p:cBhvr>
                                            <p:cTn id="10" dur="500" fill="hold"/>
                                            <p:tgtEl>
                                              <p:spTgt spid="50"/>
                                            </p:tgtEl>
                                            <p:attrNameLst>
                                              <p:attrName>ppt_w</p:attrName>
                                            </p:attrNameLst>
                                          </p:cBhvr>
                                          <p:tavLst>
                                            <p:tav tm="0">
                                              <p:val>
                                                <p:fltVal val="0"/>
                                              </p:val>
                                            </p:tav>
                                            <p:tav tm="100000">
                                              <p:val>
                                                <p:strVal val="#ppt_w"/>
                                              </p:val>
                                            </p:tav>
                                          </p:tavLst>
                                        </p:anim>
                                        <p:anim calcmode="lin" valueType="num">
                                          <p:cBhvr>
                                            <p:cTn id="11" dur="500" fill="hold"/>
                                            <p:tgtEl>
                                              <p:spTgt spid="50"/>
                                            </p:tgtEl>
                                            <p:attrNameLst>
                                              <p:attrName>ppt_h</p:attrName>
                                            </p:attrNameLst>
                                          </p:cBhvr>
                                          <p:tavLst>
                                            <p:tav tm="0">
                                              <p:val>
                                                <p:fltVal val="0"/>
                                              </p:val>
                                            </p:tav>
                                            <p:tav tm="100000">
                                              <p:val>
                                                <p:strVal val="#ppt_h"/>
                                              </p:val>
                                            </p:tav>
                                          </p:tavLst>
                                        </p:anim>
                                        <p:animEffect transition="in" filter="fade">
                                          <p:cBhvr>
                                            <p:cTn id="12" dur="500"/>
                                            <p:tgtEl>
                                              <p:spTgt spid="50"/>
                                            </p:tgtEl>
                                          </p:cBhvr>
                                        </p:animEffect>
                                      </p:childTnLst>
                                    </p:cTn>
                                  </p:par>
                                </p:childTnLst>
                              </p:cTn>
                            </p:par>
                            <p:par>
                              <p:cTn id="13" fill="hold">
                                <p:stCondLst>
                                  <p:cond delay="500"/>
                                </p:stCondLst>
                                <p:childTnLst>
                                  <p:par>
                                    <p:cTn id="14" presetID="2" presetClass="entr" presetSubtype="1" decel="50000" fill="hold" grpId="0" nodeType="afterEffect">
                                      <p:stCondLst>
                                        <p:cond delay="0"/>
                                      </p:stCondLst>
                                      <p:childTnLst>
                                        <p:set>
                                          <p:cBhvr>
                                            <p:cTn id="15" dur="1" fill="hold">
                                              <p:stCondLst>
                                                <p:cond delay="0"/>
                                              </p:stCondLst>
                                            </p:cTn>
                                            <p:tgtEl>
                                              <p:spTgt spid="49"/>
                                            </p:tgtEl>
                                            <p:attrNameLst>
                                              <p:attrName>style.visibility</p:attrName>
                                            </p:attrNameLst>
                                          </p:cBhvr>
                                          <p:to>
                                            <p:strVal val="visible"/>
                                          </p:to>
                                        </p:set>
                                        <p:anim calcmode="lin" valueType="num">
                                          <p:cBhvr additive="base">
                                            <p:cTn id="16" dur="300" fill="hold"/>
                                            <p:tgtEl>
                                              <p:spTgt spid="49"/>
                                            </p:tgtEl>
                                            <p:attrNameLst>
                                              <p:attrName>ppt_x</p:attrName>
                                            </p:attrNameLst>
                                          </p:cBhvr>
                                          <p:tavLst>
                                            <p:tav tm="0">
                                              <p:val>
                                                <p:strVal val="#ppt_x"/>
                                              </p:val>
                                            </p:tav>
                                            <p:tav tm="100000">
                                              <p:val>
                                                <p:strVal val="#ppt_x"/>
                                              </p:val>
                                            </p:tav>
                                          </p:tavLst>
                                        </p:anim>
                                        <p:anim calcmode="lin" valueType="num">
                                          <p:cBhvr additive="base">
                                            <p:cTn id="17" dur="300" fill="hold"/>
                                            <p:tgtEl>
                                              <p:spTgt spid="49"/>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2" presetClass="entr" presetSubtype="4" accel="61000" fill="hold" nodeType="afterEffect" p14:presetBounceEnd="55000">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14:bounceEnd="55000">
                                          <p:cBhvr additive="base">
                                            <p:cTn id="21" dur="1300" fill="hold"/>
                                            <p:tgtEl>
                                              <p:spTgt spid="14"/>
                                            </p:tgtEl>
                                            <p:attrNameLst>
                                              <p:attrName>ppt_x</p:attrName>
                                            </p:attrNameLst>
                                          </p:cBhvr>
                                          <p:tavLst>
                                            <p:tav tm="0">
                                              <p:val>
                                                <p:strVal val="#ppt_x"/>
                                              </p:val>
                                            </p:tav>
                                            <p:tav tm="100000">
                                              <p:val>
                                                <p:strVal val="#ppt_x"/>
                                              </p:val>
                                            </p:tav>
                                          </p:tavLst>
                                        </p:anim>
                                        <p:anim calcmode="lin" valueType="num" p14:bounceEnd="55000">
                                          <p:cBhvr additive="base">
                                            <p:cTn id="22" dur="1300" fill="hold"/>
                                            <p:tgtEl>
                                              <p:spTgt spid="14"/>
                                            </p:tgtEl>
                                            <p:attrNameLst>
                                              <p:attrName>ppt_y</p:attrName>
                                            </p:attrNameLst>
                                          </p:cBhvr>
                                          <p:tavLst>
                                            <p:tav tm="0">
                                              <p:val>
                                                <p:strVal val="1+#ppt_h/2"/>
                                              </p:val>
                                            </p:tav>
                                            <p:tav tm="100000">
                                              <p:val>
                                                <p:strVal val="#ppt_y"/>
                                              </p:val>
                                            </p:tav>
                                          </p:tavLst>
                                        </p:anim>
                                      </p:childTnLst>
                                    </p:cTn>
                                  </p:par>
                                  <p:par>
                                    <p:cTn id="23" presetID="2" presetClass="entr" presetSubtype="1" accel="61000" fill="hold" nodeType="withEffect" p14:presetBounceEnd="55000">
                                      <p:stCondLst>
                                        <p:cond delay="100"/>
                                      </p:stCondLst>
                                      <p:childTnLst>
                                        <p:set>
                                          <p:cBhvr>
                                            <p:cTn id="24" dur="1" fill="hold">
                                              <p:stCondLst>
                                                <p:cond delay="0"/>
                                              </p:stCondLst>
                                            </p:cTn>
                                            <p:tgtEl>
                                              <p:spTgt spid="20"/>
                                            </p:tgtEl>
                                            <p:attrNameLst>
                                              <p:attrName>style.visibility</p:attrName>
                                            </p:attrNameLst>
                                          </p:cBhvr>
                                          <p:to>
                                            <p:strVal val="visible"/>
                                          </p:to>
                                        </p:set>
                                        <p:anim calcmode="lin" valueType="num" p14:bounceEnd="55000">
                                          <p:cBhvr additive="base">
                                            <p:cTn id="25" dur="1300" fill="hold"/>
                                            <p:tgtEl>
                                              <p:spTgt spid="20"/>
                                            </p:tgtEl>
                                            <p:attrNameLst>
                                              <p:attrName>ppt_x</p:attrName>
                                            </p:attrNameLst>
                                          </p:cBhvr>
                                          <p:tavLst>
                                            <p:tav tm="0">
                                              <p:val>
                                                <p:strVal val="#ppt_x"/>
                                              </p:val>
                                            </p:tav>
                                            <p:tav tm="100000">
                                              <p:val>
                                                <p:strVal val="#ppt_x"/>
                                              </p:val>
                                            </p:tav>
                                          </p:tavLst>
                                        </p:anim>
                                        <p:anim calcmode="lin" valueType="num" p14:bounceEnd="55000">
                                          <p:cBhvr additive="base">
                                            <p:cTn id="26" dur="1300" fill="hold"/>
                                            <p:tgtEl>
                                              <p:spTgt spid="20"/>
                                            </p:tgtEl>
                                            <p:attrNameLst>
                                              <p:attrName>ppt_y</p:attrName>
                                            </p:attrNameLst>
                                          </p:cBhvr>
                                          <p:tavLst>
                                            <p:tav tm="0">
                                              <p:val>
                                                <p:strVal val="0-#ppt_h/2"/>
                                              </p:val>
                                            </p:tav>
                                            <p:tav tm="100000">
                                              <p:val>
                                                <p:strVal val="#ppt_y"/>
                                              </p:val>
                                            </p:tav>
                                          </p:tavLst>
                                        </p:anim>
                                      </p:childTnLst>
                                    </p:cTn>
                                  </p:par>
                                  <p:par>
                                    <p:cTn id="27" presetID="2" presetClass="entr" presetSubtype="1" accel="61000" fill="hold" nodeType="withEffect" p14:presetBounceEnd="55000">
                                      <p:stCondLst>
                                        <p:cond delay="200"/>
                                      </p:stCondLst>
                                      <p:childTnLst>
                                        <p:set>
                                          <p:cBhvr>
                                            <p:cTn id="28" dur="1" fill="hold">
                                              <p:stCondLst>
                                                <p:cond delay="0"/>
                                              </p:stCondLst>
                                            </p:cTn>
                                            <p:tgtEl>
                                              <p:spTgt spid="25"/>
                                            </p:tgtEl>
                                            <p:attrNameLst>
                                              <p:attrName>style.visibility</p:attrName>
                                            </p:attrNameLst>
                                          </p:cBhvr>
                                          <p:to>
                                            <p:strVal val="visible"/>
                                          </p:to>
                                        </p:set>
                                        <p:anim calcmode="lin" valueType="num" p14:bounceEnd="55000">
                                          <p:cBhvr additive="base">
                                            <p:cTn id="29" dur="1300" fill="hold"/>
                                            <p:tgtEl>
                                              <p:spTgt spid="25"/>
                                            </p:tgtEl>
                                            <p:attrNameLst>
                                              <p:attrName>ppt_x</p:attrName>
                                            </p:attrNameLst>
                                          </p:cBhvr>
                                          <p:tavLst>
                                            <p:tav tm="0">
                                              <p:val>
                                                <p:strVal val="#ppt_x"/>
                                              </p:val>
                                            </p:tav>
                                            <p:tav tm="100000">
                                              <p:val>
                                                <p:strVal val="#ppt_x"/>
                                              </p:val>
                                            </p:tav>
                                          </p:tavLst>
                                        </p:anim>
                                        <p:anim calcmode="lin" valueType="num" p14:bounceEnd="55000">
                                          <p:cBhvr additive="base">
                                            <p:cTn id="30" dur="1300" fill="hold"/>
                                            <p:tgtEl>
                                              <p:spTgt spid="25"/>
                                            </p:tgtEl>
                                            <p:attrNameLst>
                                              <p:attrName>ppt_y</p:attrName>
                                            </p:attrNameLst>
                                          </p:cBhvr>
                                          <p:tavLst>
                                            <p:tav tm="0">
                                              <p:val>
                                                <p:strVal val="0-#ppt_h/2"/>
                                              </p:val>
                                            </p:tav>
                                            <p:tav tm="100000">
                                              <p:val>
                                                <p:strVal val="#ppt_y"/>
                                              </p:val>
                                            </p:tav>
                                          </p:tavLst>
                                        </p:anim>
                                      </p:childTnLst>
                                    </p:cTn>
                                  </p:par>
                                  <p:par>
                                    <p:cTn id="31" presetID="2" presetClass="entr" presetSubtype="4" accel="61000" fill="hold" nodeType="withEffect" p14:presetBounceEnd="55000">
                                      <p:stCondLst>
                                        <p:cond delay="300"/>
                                      </p:stCondLst>
                                      <p:childTnLst>
                                        <p:set>
                                          <p:cBhvr>
                                            <p:cTn id="32" dur="1" fill="hold">
                                              <p:stCondLst>
                                                <p:cond delay="0"/>
                                              </p:stCondLst>
                                            </p:cTn>
                                            <p:tgtEl>
                                              <p:spTgt spid="30"/>
                                            </p:tgtEl>
                                            <p:attrNameLst>
                                              <p:attrName>style.visibility</p:attrName>
                                            </p:attrNameLst>
                                          </p:cBhvr>
                                          <p:to>
                                            <p:strVal val="visible"/>
                                          </p:to>
                                        </p:set>
                                        <p:anim calcmode="lin" valueType="num" p14:bounceEnd="55000">
                                          <p:cBhvr additive="base">
                                            <p:cTn id="33" dur="1300" fill="hold"/>
                                            <p:tgtEl>
                                              <p:spTgt spid="30"/>
                                            </p:tgtEl>
                                            <p:attrNameLst>
                                              <p:attrName>ppt_x</p:attrName>
                                            </p:attrNameLst>
                                          </p:cBhvr>
                                          <p:tavLst>
                                            <p:tav tm="0">
                                              <p:val>
                                                <p:strVal val="#ppt_x"/>
                                              </p:val>
                                            </p:tav>
                                            <p:tav tm="100000">
                                              <p:val>
                                                <p:strVal val="#ppt_x"/>
                                              </p:val>
                                            </p:tav>
                                          </p:tavLst>
                                        </p:anim>
                                        <p:anim calcmode="lin" valueType="num" p14:bounceEnd="55000">
                                          <p:cBhvr additive="base">
                                            <p:cTn id="34" dur="1300" fill="hold"/>
                                            <p:tgtEl>
                                              <p:spTgt spid="30"/>
                                            </p:tgtEl>
                                            <p:attrNameLst>
                                              <p:attrName>ppt_y</p:attrName>
                                            </p:attrNameLst>
                                          </p:cBhvr>
                                          <p:tavLst>
                                            <p:tav tm="0">
                                              <p:val>
                                                <p:strVal val="1+#ppt_h/2"/>
                                              </p:val>
                                            </p:tav>
                                            <p:tav tm="100000">
                                              <p:val>
                                                <p:strVal val="#ppt_y"/>
                                              </p:val>
                                            </p:tav>
                                          </p:tavLst>
                                        </p:anim>
                                      </p:childTnLst>
                                    </p:cTn>
                                  </p:par>
                                </p:childTnLst>
                              </p:cTn>
                            </p:par>
                            <p:par>
                              <p:cTn id="35" fill="hold">
                                <p:stCondLst>
                                  <p:cond delay="2500"/>
                                </p:stCondLst>
                                <p:childTnLst>
                                  <p:par>
                                    <p:cTn id="36" presetID="22" presetClass="entr" presetSubtype="8" fill="hold" grpId="0" nodeType="after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wipe(left)">
                                          <p:cBhvr>
                                            <p:cTn id="38" dur="700"/>
                                            <p:tgtEl>
                                              <p:spTgt spid="13"/>
                                            </p:tgtEl>
                                          </p:cBhvr>
                                        </p:animEffect>
                                      </p:childTnLst>
                                    </p:cTn>
                                  </p:par>
                                </p:childTnLst>
                              </p:cTn>
                            </p:par>
                            <p:par>
                              <p:cTn id="39" fill="hold">
                                <p:stCondLst>
                                  <p:cond delay="3500"/>
                                </p:stCondLst>
                                <p:childTnLst>
                                  <p:par>
                                    <p:cTn id="40" presetID="22" presetClass="entr" presetSubtype="2" fill="hold" grpId="0" nodeType="after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wipe(right)">
                                          <p:cBhvr>
                                            <p:cTn id="42" dur="500"/>
                                            <p:tgtEl>
                                              <p:spTgt spid="9"/>
                                            </p:tgtEl>
                                          </p:cBhvr>
                                        </p:animEffect>
                                      </p:childTnLst>
                                    </p:cTn>
                                  </p:par>
                                  <p:par>
                                    <p:cTn id="43" presetID="22" presetClass="entr" presetSubtype="2" fill="hold" grpId="0" nodeType="withEffect">
                                      <p:stCondLst>
                                        <p:cond delay="200"/>
                                      </p:stCondLst>
                                      <p:childTnLst>
                                        <p:set>
                                          <p:cBhvr>
                                            <p:cTn id="44" dur="1" fill="hold">
                                              <p:stCondLst>
                                                <p:cond delay="0"/>
                                              </p:stCondLst>
                                            </p:cTn>
                                            <p:tgtEl>
                                              <p:spTgt spid="10"/>
                                            </p:tgtEl>
                                            <p:attrNameLst>
                                              <p:attrName>style.visibility</p:attrName>
                                            </p:attrNameLst>
                                          </p:cBhvr>
                                          <p:to>
                                            <p:strVal val="visible"/>
                                          </p:to>
                                        </p:set>
                                        <p:animEffect transition="in" filter="wipe(right)">
                                          <p:cBhvr>
                                            <p:cTn id="45" dur="500"/>
                                            <p:tgtEl>
                                              <p:spTgt spid="10"/>
                                            </p:tgtEl>
                                          </p:cBhvr>
                                        </p:animEffect>
                                      </p:childTnLst>
                                    </p:cTn>
                                  </p:par>
                                  <p:par>
                                    <p:cTn id="46" presetID="22" presetClass="entr" presetSubtype="2" fill="hold" grpId="0" nodeType="withEffect">
                                      <p:stCondLst>
                                        <p:cond delay="400"/>
                                      </p:stCondLst>
                                      <p:childTnLst>
                                        <p:set>
                                          <p:cBhvr>
                                            <p:cTn id="47" dur="1" fill="hold">
                                              <p:stCondLst>
                                                <p:cond delay="0"/>
                                              </p:stCondLst>
                                            </p:cTn>
                                            <p:tgtEl>
                                              <p:spTgt spid="11"/>
                                            </p:tgtEl>
                                            <p:attrNameLst>
                                              <p:attrName>style.visibility</p:attrName>
                                            </p:attrNameLst>
                                          </p:cBhvr>
                                          <p:to>
                                            <p:strVal val="visible"/>
                                          </p:to>
                                        </p:set>
                                        <p:animEffect transition="in" filter="wipe(right)">
                                          <p:cBhvr>
                                            <p:cTn id="48" dur="500"/>
                                            <p:tgtEl>
                                              <p:spTgt spid="11"/>
                                            </p:tgtEl>
                                          </p:cBhvr>
                                        </p:animEffect>
                                      </p:childTnLst>
                                    </p:cTn>
                                  </p:par>
                                  <p:par>
                                    <p:cTn id="49" presetID="22" presetClass="entr" presetSubtype="2" fill="hold" grpId="0" nodeType="withEffect">
                                      <p:stCondLst>
                                        <p:cond delay="600"/>
                                      </p:stCondLst>
                                      <p:childTnLst>
                                        <p:set>
                                          <p:cBhvr>
                                            <p:cTn id="50" dur="1" fill="hold">
                                              <p:stCondLst>
                                                <p:cond delay="0"/>
                                              </p:stCondLst>
                                            </p:cTn>
                                            <p:tgtEl>
                                              <p:spTgt spid="12"/>
                                            </p:tgtEl>
                                            <p:attrNameLst>
                                              <p:attrName>style.visibility</p:attrName>
                                            </p:attrNameLst>
                                          </p:cBhvr>
                                          <p:to>
                                            <p:strVal val="visible"/>
                                          </p:to>
                                        </p:set>
                                        <p:animEffect transition="in" filter="wipe(right)">
                                          <p:cBhvr>
                                            <p:cTn id="5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animBg="1"/>
          <p:bldP spid="4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left)">
                                          <p:cBhvr>
                                            <p:cTn id="7" dur="500"/>
                                            <p:tgtEl>
                                              <p:spTgt spid="44"/>
                                            </p:tgtEl>
                                          </p:cBhvr>
                                        </p:animEffect>
                                      </p:childTnLst>
                                    </p:cTn>
                                  </p:par>
                                  <p:par>
                                    <p:cTn id="8" presetID="53" presetClass="entr" presetSubtype="16" fill="hold" nodeType="withEffect">
                                      <p:stCondLst>
                                        <p:cond delay="0"/>
                                      </p:stCondLst>
                                      <p:childTnLst>
                                        <p:set>
                                          <p:cBhvr>
                                            <p:cTn id="9" dur="1" fill="hold">
                                              <p:stCondLst>
                                                <p:cond delay="0"/>
                                              </p:stCondLst>
                                            </p:cTn>
                                            <p:tgtEl>
                                              <p:spTgt spid="50"/>
                                            </p:tgtEl>
                                            <p:attrNameLst>
                                              <p:attrName>style.visibility</p:attrName>
                                            </p:attrNameLst>
                                          </p:cBhvr>
                                          <p:to>
                                            <p:strVal val="visible"/>
                                          </p:to>
                                        </p:set>
                                        <p:anim calcmode="lin" valueType="num">
                                          <p:cBhvr>
                                            <p:cTn id="10" dur="500" fill="hold"/>
                                            <p:tgtEl>
                                              <p:spTgt spid="50"/>
                                            </p:tgtEl>
                                            <p:attrNameLst>
                                              <p:attrName>ppt_w</p:attrName>
                                            </p:attrNameLst>
                                          </p:cBhvr>
                                          <p:tavLst>
                                            <p:tav tm="0">
                                              <p:val>
                                                <p:fltVal val="0"/>
                                              </p:val>
                                            </p:tav>
                                            <p:tav tm="100000">
                                              <p:val>
                                                <p:strVal val="#ppt_w"/>
                                              </p:val>
                                            </p:tav>
                                          </p:tavLst>
                                        </p:anim>
                                        <p:anim calcmode="lin" valueType="num">
                                          <p:cBhvr>
                                            <p:cTn id="11" dur="500" fill="hold"/>
                                            <p:tgtEl>
                                              <p:spTgt spid="50"/>
                                            </p:tgtEl>
                                            <p:attrNameLst>
                                              <p:attrName>ppt_h</p:attrName>
                                            </p:attrNameLst>
                                          </p:cBhvr>
                                          <p:tavLst>
                                            <p:tav tm="0">
                                              <p:val>
                                                <p:fltVal val="0"/>
                                              </p:val>
                                            </p:tav>
                                            <p:tav tm="100000">
                                              <p:val>
                                                <p:strVal val="#ppt_h"/>
                                              </p:val>
                                            </p:tav>
                                          </p:tavLst>
                                        </p:anim>
                                        <p:animEffect transition="in" filter="fade">
                                          <p:cBhvr>
                                            <p:cTn id="12" dur="500"/>
                                            <p:tgtEl>
                                              <p:spTgt spid="50"/>
                                            </p:tgtEl>
                                          </p:cBhvr>
                                        </p:animEffect>
                                      </p:childTnLst>
                                    </p:cTn>
                                  </p:par>
                                </p:childTnLst>
                              </p:cTn>
                            </p:par>
                            <p:par>
                              <p:cTn id="13" fill="hold">
                                <p:stCondLst>
                                  <p:cond delay="500"/>
                                </p:stCondLst>
                                <p:childTnLst>
                                  <p:par>
                                    <p:cTn id="14" presetID="2" presetClass="entr" presetSubtype="1" decel="50000" fill="hold" grpId="0" nodeType="afterEffect">
                                      <p:stCondLst>
                                        <p:cond delay="0"/>
                                      </p:stCondLst>
                                      <p:childTnLst>
                                        <p:set>
                                          <p:cBhvr>
                                            <p:cTn id="15" dur="1" fill="hold">
                                              <p:stCondLst>
                                                <p:cond delay="0"/>
                                              </p:stCondLst>
                                            </p:cTn>
                                            <p:tgtEl>
                                              <p:spTgt spid="49"/>
                                            </p:tgtEl>
                                            <p:attrNameLst>
                                              <p:attrName>style.visibility</p:attrName>
                                            </p:attrNameLst>
                                          </p:cBhvr>
                                          <p:to>
                                            <p:strVal val="visible"/>
                                          </p:to>
                                        </p:set>
                                        <p:anim calcmode="lin" valueType="num">
                                          <p:cBhvr additive="base">
                                            <p:cTn id="16" dur="300" fill="hold"/>
                                            <p:tgtEl>
                                              <p:spTgt spid="49"/>
                                            </p:tgtEl>
                                            <p:attrNameLst>
                                              <p:attrName>ppt_x</p:attrName>
                                            </p:attrNameLst>
                                          </p:cBhvr>
                                          <p:tavLst>
                                            <p:tav tm="0">
                                              <p:val>
                                                <p:strVal val="#ppt_x"/>
                                              </p:val>
                                            </p:tav>
                                            <p:tav tm="100000">
                                              <p:val>
                                                <p:strVal val="#ppt_x"/>
                                              </p:val>
                                            </p:tav>
                                          </p:tavLst>
                                        </p:anim>
                                        <p:anim calcmode="lin" valueType="num">
                                          <p:cBhvr additive="base">
                                            <p:cTn id="17" dur="300" fill="hold"/>
                                            <p:tgtEl>
                                              <p:spTgt spid="49"/>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2" presetClass="entr" presetSubtype="4" accel="61000"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1300" fill="hold"/>
                                            <p:tgtEl>
                                              <p:spTgt spid="14"/>
                                            </p:tgtEl>
                                            <p:attrNameLst>
                                              <p:attrName>ppt_x</p:attrName>
                                            </p:attrNameLst>
                                          </p:cBhvr>
                                          <p:tavLst>
                                            <p:tav tm="0">
                                              <p:val>
                                                <p:strVal val="#ppt_x"/>
                                              </p:val>
                                            </p:tav>
                                            <p:tav tm="100000">
                                              <p:val>
                                                <p:strVal val="#ppt_x"/>
                                              </p:val>
                                            </p:tav>
                                          </p:tavLst>
                                        </p:anim>
                                        <p:anim calcmode="lin" valueType="num">
                                          <p:cBhvr additive="base">
                                            <p:cTn id="22" dur="1300" fill="hold"/>
                                            <p:tgtEl>
                                              <p:spTgt spid="14"/>
                                            </p:tgtEl>
                                            <p:attrNameLst>
                                              <p:attrName>ppt_y</p:attrName>
                                            </p:attrNameLst>
                                          </p:cBhvr>
                                          <p:tavLst>
                                            <p:tav tm="0">
                                              <p:val>
                                                <p:strVal val="1+#ppt_h/2"/>
                                              </p:val>
                                            </p:tav>
                                            <p:tav tm="100000">
                                              <p:val>
                                                <p:strVal val="#ppt_y"/>
                                              </p:val>
                                            </p:tav>
                                          </p:tavLst>
                                        </p:anim>
                                      </p:childTnLst>
                                    </p:cTn>
                                  </p:par>
                                  <p:par>
                                    <p:cTn id="23" presetID="2" presetClass="entr" presetSubtype="1" accel="61000" fill="hold" nodeType="withEffect">
                                      <p:stCondLst>
                                        <p:cond delay="10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1300" fill="hold"/>
                                            <p:tgtEl>
                                              <p:spTgt spid="20"/>
                                            </p:tgtEl>
                                            <p:attrNameLst>
                                              <p:attrName>ppt_x</p:attrName>
                                            </p:attrNameLst>
                                          </p:cBhvr>
                                          <p:tavLst>
                                            <p:tav tm="0">
                                              <p:val>
                                                <p:strVal val="#ppt_x"/>
                                              </p:val>
                                            </p:tav>
                                            <p:tav tm="100000">
                                              <p:val>
                                                <p:strVal val="#ppt_x"/>
                                              </p:val>
                                            </p:tav>
                                          </p:tavLst>
                                        </p:anim>
                                        <p:anim calcmode="lin" valueType="num">
                                          <p:cBhvr additive="base">
                                            <p:cTn id="26" dur="1300" fill="hold"/>
                                            <p:tgtEl>
                                              <p:spTgt spid="20"/>
                                            </p:tgtEl>
                                            <p:attrNameLst>
                                              <p:attrName>ppt_y</p:attrName>
                                            </p:attrNameLst>
                                          </p:cBhvr>
                                          <p:tavLst>
                                            <p:tav tm="0">
                                              <p:val>
                                                <p:strVal val="0-#ppt_h/2"/>
                                              </p:val>
                                            </p:tav>
                                            <p:tav tm="100000">
                                              <p:val>
                                                <p:strVal val="#ppt_y"/>
                                              </p:val>
                                            </p:tav>
                                          </p:tavLst>
                                        </p:anim>
                                      </p:childTnLst>
                                    </p:cTn>
                                  </p:par>
                                  <p:par>
                                    <p:cTn id="27" presetID="2" presetClass="entr" presetSubtype="1" accel="61000" fill="hold" nodeType="withEffect">
                                      <p:stCondLst>
                                        <p:cond delay="200"/>
                                      </p:stCondLst>
                                      <p:childTnLst>
                                        <p:set>
                                          <p:cBhvr>
                                            <p:cTn id="28" dur="1" fill="hold">
                                              <p:stCondLst>
                                                <p:cond delay="0"/>
                                              </p:stCondLst>
                                            </p:cTn>
                                            <p:tgtEl>
                                              <p:spTgt spid="25"/>
                                            </p:tgtEl>
                                            <p:attrNameLst>
                                              <p:attrName>style.visibility</p:attrName>
                                            </p:attrNameLst>
                                          </p:cBhvr>
                                          <p:to>
                                            <p:strVal val="visible"/>
                                          </p:to>
                                        </p:set>
                                        <p:anim calcmode="lin" valueType="num">
                                          <p:cBhvr additive="base">
                                            <p:cTn id="29" dur="1300" fill="hold"/>
                                            <p:tgtEl>
                                              <p:spTgt spid="25"/>
                                            </p:tgtEl>
                                            <p:attrNameLst>
                                              <p:attrName>ppt_x</p:attrName>
                                            </p:attrNameLst>
                                          </p:cBhvr>
                                          <p:tavLst>
                                            <p:tav tm="0">
                                              <p:val>
                                                <p:strVal val="#ppt_x"/>
                                              </p:val>
                                            </p:tav>
                                            <p:tav tm="100000">
                                              <p:val>
                                                <p:strVal val="#ppt_x"/>
                                              </p:val>
                                            </p:tav>
                                          </p:tavLst>
                                        </p:anim>
                                        <p:anim calcmode="lin" valueType="num">
                                          <p:cBhvr additive="base">
                                            <p:cTn id="30" dur="1300" fill="hold"/>
                                            <p:tgtEl>
                                              <p:spTgt spid="25"/>
                                            </p:tgtEl>
                                            <p:attrNameLst>
                                              <p:attrName>ppt_y</p:attrName>
                                            </p:attrNameLst>
                                          </p:cBhvr>
                                          <p:tavLst>
                                            <p:tav tm="0">
                                              <p:val>
                                                <p:strVal val="0-#ppt_h/2"/>
                                              </p:val>
                                            </p:tav>
                                            <p:tav tm="100000">
                                              <p:val>
                                                <p:strVal val="#ppt_y"/>
                                              </p:val>
                                            </p:tav>
                                          </p:tavLst>
                                        </p:anim>
                                      </p:childTnLst>
                                    </p:cTn>
                                  </p:par>
                                  <p:par>
                                    <p:cTn id="31" presetID="2" presetClass="entr" presetSubtype="4" accel="61000" fill="hold" nodeType="withEffect">
                                      <p:stCondLst>
                                        <p:cond delay="300"/>
                                      </p:stCondLst>
                                      <p:childTnLst>
                                        <p:set>
                                          <p:cBhvr>
                                            <p:cTn id="32" dur="1" fill="hold">
                                              <p:stCondLst>
                                                <p:cond delay="0"/>
                                              </p:stCondLst>
                                            </p:cTn>
                                            <p:tgtEl>
                                              <p:spTgt spid="30"/>
                                            </p:tgtEl>
                                            <p:attrNameLst>
                                              <p:attrName>style.visibility</p:attrName>
                                            </p:attrNameLst>
                                          </p:cBhvr>
                                          <p:to>
                                            <p:strVal val="visible"/>
                                          </p:to>
                                        </p:set>
                                        <p:anim calcmode="lin" valueType="num">
                                          <p:cBhvr additive="base">
                                            <p:cTn id="33" dur="1300" fill="hold"/>
                                            <p:tgtEl>
                                              <p:spTgt spid="30"/>
                                            </p:tgtEl>
                                            <p:attrNameLst>
                                              <p:attrName>ppt_x</p:attrName>
                                            </p:attrNameLst>
                                          </p:cBhvr>
                                          <p:tavLst>
                                            <p:tav tm="0">
                                              <p:val>
                                                <p:strVal val="#ppt_x"/>
                                              </p:val>
                                            </p:tav>
                                            <p:tav tm="100000">
                                              <p:val>
                                                <p:strVal val="#ppt_x"/>
                                              </p:val>
                                            </p:tav>
                                          </p:tavLst>
                                        </p:anim>
                                        <p:anim calcmode="lin" valueType="num">
                                          <p:cBhvr additive="base">
                                            <p:cTn id="34" dur="1300" fill="hold"/>
                                            <p:tgtEl>
                                              <p:spTgt spid="30"/>
                                            </p:tgtEl>
                                            <p:attrNameLst>
                                              <p:attrName>ppt_y</p:attrName>
                                            </p:attrNameLst>
                                          </p:cBhvr>
                                          <p:tavLst>
                                            <p:tav tm="0">
                                              <p:val>
                                                <p:strVal val="1+#ppt_h/2"/>
                                              </p:val>
                                            </p:tav>
                                            <p:tav tm="100000">
                                              <p:val>
                                                <p:strVal val="#ppt_y"/>
                                              </p:val>
                                            </p:tav>
                                          </p:tavLst>
                                        </p:anim>
                                      </p:childTnLst>
                                    </p:cTn>
                                  </p:par>
                                </p:childTnLst>
                              </p:cTn>
                            </p:par>
                            <p:par>
                              <p:cTn id="35" fill="hold">
                                <p:stCondLst>
                                  <p:cond delay="2500"/>
                                </p:stCondLst>
                                <p:childTnLst>
                                  <p:par>
                                    <p:cTn id="36" presetID="22" presetClass="entr" presetSubtype="8" fill="hold" grpId="0" nodeType="after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wipe(left)">
                                          <p:cBhvr>
                                            <p:cTn id="38" dur="700"/>
                                            <p:tgtEl>
                                              <p:spTgt spid="13"/>
                                            </p:tgtEl>
                                          </p:cBhvr>
                                        </p:animEffect>
                                      </p:childTnLst>
                                    </p:cTn>
                                  </p:par>
                                </p:childTnLst>
                              </p:cTn>
                            </p:par>
                            <p:par>
                              <p:cTn id="39" fill="hold">
                                <p:stCondLst>
                                  <p:cond delay="3500"/>
                                </p:stCondLst>
                                <p:childTnLst>
                                  <p:par>
                                    <p:cTn id="40" presetID="22" presetClass="entr" presetSubtype="2" fill="hold" grpId="0" nodeType="after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wipe(right)">
                                          <p:cBhvr>
                                            <p:cTn id="42" dur="500"/>
                                            <p:tgtEl>
                                              <p:spTgt spid="9"/>
                                            </p:tgtEl>
                                          </p:cBhvr>
                                        </p:animEffect>
                                      </p:childTnLst>
                                    </p:cTn>
                                  </p:par>
                                  <p:par>
                                    <p:cTn id="43" presetID="22" presetClass="entr" presetSubtype="2" fill="hold" grpId="0" nodeType="withEffect">
                                      <p:stCondLst>
                                        <p:cond delay="200"/>
                                      </p:stCondLst>
                                      <p:childTnLst>
                                        <p:set>
                                          <p:cBhvr>
                                            <p:cTn id="44" dur="1" fill="hold">
                                              <p:stCondLst>
                                                <p:cond delay="0"/>
                                              </p:stCondLst>
                                            </p:cTn>
                                            <p:tgtEl>
                                              <p:spTgt spid="10"/>
                                            </p:tgtEl>
                                            <p:attrNameLst>
                                              <p:attrName>style.visibility</p:attrName>
                                            </p:attrNameLst>
                                          </p:cBhvr>
                                          <p:to>
                                            <p:strVal val="visible"/>
                                          </p:to>
                                        </p:set>
                                        <p:animEffect transition="in" filter="wipe(right)">
                                          <p:cBhvr>
                                            <p:cTn id="45" dur="500"/>
                                            <p:tgtEl>
                                              <p:spTgt spid="10"/>
                                            </p:tgtEl>
                                          </p:cBhvr>
                                        </p:animEffect>
                                      </p:childTnLst>
                                    </p:cTn>
                                  </p:par>
                                  <p:par>
                                    <p:cTn id="46" presetID="22" presetClass="entr" presetSubtype="2" fill="hold" grpId="0" nodeType="withEffect">
                                      <p:stCondLst>
                                        <p:cond delay="400"/>
                                      </p:stCondLst>
                                      <p:childTnLst>
                                        <p:set>
                                          <p:cBhvr>
                                            <p:cTn id="47" dur="1" fill="hold">
                                              <p:stCondLst>
                                                <p:cond delay="0"/>
                                              </p:stCondLst>
                                            </p:cTn>
                                            <p:tgtEl>
                                              <p:spTgt spid="11"/>
                                            </p:tgtEl>
                                            <p:attrNameLst>
                                              <p:attrName>style.visibility</p:attrName>
                                            </p:attrNameLst>
                                          </p:cBhvr>
                                          <p:to>
                                            <p:strVal val="visible"/>
                                          </p:to>
                                        </p:set>
                                        <p:animEffect transition="in" filter="wipe(right)">
                                          <p:cBhvr>
                                            <p:cTn id="48" dur="500"/>
                                            <p:tgtEl>
                                              <p:spTgt spid="11"/>
                                            </p:tgtEl>
                                          </p:cBhvr>
                                        </p:animEffect>
                                      </p:childTnLst>
                                    </p:cTn>
                                  </p:par>
                                  <p:par>
                                    <p:cTn id="49" presetID="22" presetClass="entr" presetSubtype="2" fill="hold" grpId="0" nodeType="withEffect">
                                      <p:stCondLst>
                                        <p:cond delay="600"/>
                                      </p:stCondLst>
                                      <p:childTnLst>
                                        <p:set>
                                          <p:cBhvr>
                                            <p:cTn id="50" dur="1" fill="hold">
                                              <p:stCondLst>
                                                <p:cond delay="0"/>
                                              </p:stCondLst>
                                            </p:cTn>
                                            <p:tgtEl>
                                              <p:spTgt spid="12"/>
                                            </p:tgtEl>
                                            <p:attrNameLst>
                                              <p:attrName>style.visibility</p:attrName>
                                            </p:attrNameLst>
                                          </p:cBhvr>
                                          <p:to>
                                            <p:strVal val="visible"/>
                                          </p:to>
                                        </p:set>
                                        <p:animEffect transition="in" filter="wipe(right)">
                                          <p:cBhvr>
                                            <p:cTn id="5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animBg="1"/>
          <p:bldP spid="49"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2022933" y="2303333"/>
            <a:ext cx="2448626" cy="3097778"/>
          </a:xfrm>
          <a:prstGeom prst="rect">
            <a:avLst/>
          </a:prstGeom>
          <a:solidFill>
            <a:srgbClr val="EFEFEF"/>
          </a:solidFill>
          <a:ln w="1905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a:p>
        </p:txBody>
      </p:sp>
      <p:sp>
        <p:nvSpPr>
          <p:cNvPr id="10" name="矩形 9"/>
          <p:cNvSpPr/>
          <p:nvPr/>
        </p:nvSpPr>
        <p:spPr>
          <a:xfrm>
            <a:off x="4843027" y="2303333"/>
            <a:ext cx="2448626" cy="3097778"/>
          </a:xfrm>
          <a:prstGeom prst="rect">
            <a:avLst/>
          </a:prstGeom>
          <a:solidFill>
            <a:srgbClr val="EFEFEF"/>
          </a:solidFill>
          <a:ln w="1905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a:p>
        </p:txBody>
      </p:sp>
      <p:sp>
        <p:nvSpPr>
          <p:cNvPr id="11" name="矩形 10"/>
          <p:cNvSpPr/>
          <p:nvPr/>
        </p:nvSpPr>
        <p:spPr>
          <a:xfrm>
            <a:off x="7663121" y="2303333"/>
            <a:ext cx="2448626" cy="3097778"/>
          </a:xfrm>
          <a:prstGeom prst="rect">
            <a:avLst/>
          </a:prstGeom>
          <a:solidFill>
            <a:srgbClr val="EFEFEF"/>
          </a:solidFill>
          <a:ln w="1905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a:p>
        </p:txBody>
      </p:sp>
      <p:sp>
        <p:nvSpPr>
          <p:cNvPr id="12" name="椭圆 11"/>
          <p:cNvSpPr/>
          <p:nvPr/>
        </p:nvSpPr>
        <p:spPr>
          <a:xfrm flipV="1">
            <a:off x="3048733" y="2517698"/>
            <a:ext cx="397025" cy="397192"/>
          </a:xfrm>
          <a:prstGeom prst="ellipse">
            <a:avLst/>
          </a:prstGeom>
          <a:solidFill>
            <a:srgbClr val="C00000"/>
          </a:solidFill>
          <a:ln w="19050">
            <a:solidFill>
              <a:schemeClr val="bg1"/>
            </a:solidFill>
          </a:ln>
          <a:effectLst>
            <a:outerShdw blurRad="330200" dist="38100" dir="2700000" sx="65000" sy="65000" algn="ctr" rotWithShape="0">
              <a:srgbClr val="000000">
                <a:alpha val="89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91427" tIns="45713" rIns="91427" bIns="45713" spcCol="0" rtlCol="0" anchor="ctr"/>
          <a:lstStyle/>
          <a:p>
            <a:pPr algn="ctr"/>
            <a:endParaRPr lang="zh-CN" altLang="en-US" dirty="0"/>
          </a:p>
        </p:txBody>
      </p:sp>
      <p:sp>
        <p:nvSpPr>
          <p:cNvPr id="13" name="矩形 12"/>
          <p:cNvSpPr/>
          <p:nvPr/>
        </p:nvSpPr>
        <p:spPr>
          <a:xfrm>
            <a:off x="2532714" y="2516146"/>
            <a:ext cx="1429067" cy="400296"/>
          </a:xfrm>
          <a:prstGeom prst="rect">
            <a:avLst/>
          </a:prstGeom>
        </p:spPr>
        <p:txBody>
          <a:bodyPr wrap="square" lIns="91433" tIns="45716" rIns="91433" bIns="45716">
            <a:spAutoFit/>
          </a:bodyPr>
          <a:lstStyle/>
          <a:p>
            <a:pPr algn="ctr"/>
            <a:r>
              <a:rPr lang="en-US" altLang="zh-CN" sz="2000" b="1" dirty="0">
                <a:solidFill>
                  <a:schemeClr val="bg1"/>
                </a:solidFill>
                <a:latin typeface="Arial" panose="020B0604020202020204" pitchFamily="34" charset="0"/>
                <a:cs typeface="Arial" panose="020B0604020202020204" pitchFamily="34" charset="0"/>
              </a:rPr>
              <a:t>A</a:t>
            </a:r>
            <a:endParaRPr lang="zh-CN" altLang="en-US" sz="2000" b="1" dirty="0">
              <a:solidFill>
                <a:schemeClr val="bg1"/>
              </a:solidFill>
              <a:latin typeface="Arial" panose="020B0604020202020204" pitchFamily="34" charset="0"/>
              <a:cs typeface="Arial" panose="020B0604020202020204" pitchFamily="34" charset="0"/>
            </a:endParaRPr>
          </a:p>
        </p:txBody>
      </p:sp>
      <p:sp>
        <p:nvSpPr>
          <p:cNvPr id="14" name="椭圆 13"/>
          <p:cNvSpPr/>
          <p:nvPr/>
        </p:nvSpPr>
        <p:spPr>
          <a:xfrm flipV="1">
            <a:off x="5868826" y="2517698"/>
            <a:ext cx="397025" cy="397192"/>
          </a:xfrm>
          <a:prstGeom prst="ellipse">
            <a:avLst/>
          </a:prstGeom>
          <a:solidFill>
            <a:srgbClr val="C00000"/>
          </a:solidFill>
          <a:ln w="19050">
            <a:solidFill>
              <a:schemeClr val="bg1"/>
            </a:solidFill>
          </a:ln>
          <a:effectLst>
            <a:outerShdw blurRad="330200" dist="38100" dir="2700000" sx="65000" sy="65000" algn="ctr" rotWithShape="0">
              <a:srgbClr val="000000">
                <a:alpha val="89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91427" tIns="45713" rIns="91427" bIns="45713" spcCol="0" rtlCol="0" anchor="ctr"/>
          <a:lstStyle/>
          <a:p>
            <a:pPr algn="ctr"/>
            <a:endParaRPr lang="zh-CN" altLang="en-US" dirty="0"/>
          </a:p>
        </p:txBody>
      </p:sp>
      <p:sp>
        <p:nvSpPr>
          <p:cNvPr id="15" name="矩形 14"/>
          <p:cNvSpPr/>
          <p:nvPr/>
        </p:nvSpPr>
        <p:spPr>
          <a:xfrm>
            <a:off x="5352807" y="2516146"/>
            <a:ext cx="1429067" cy="400296"/>
          </a:xfrm>
          <a:prstGeom prst="rect">
            <a:avLst/>
          </a:prstGeom>
        </p:spPr>
        <p:txBody>
          <a:bodyPr wrap="square" lIns="91433" tIns="45716" rIns="91433" bIns="45716">
            <a:spAutoFit/>
          </a:bodyPr>
          <a:lstStyle/>
          <a:p>
            <a:pPr algn="ctr"/>
            <a:r>
              <a:rPr lang="en-US" altLang="zh-CN" sz="2000" b="1" dirty="0">
                <a:solidFill>
                  <a:schemeClr val="bg1"/>
                </a:solidFill>
                <a:latin typeface="Arial" panose="020B0604020202020204" pitchFamily="34" charset="0"/>
                <a:cs typeface="Arial" panose="020B0604020202020204" pitchFamily="34" charset="0"/>
              </a:rPr>
              <a:t>B</a:t>
            </a:r>
            <a:endParaRPr lang="zh-CN" altLang="en-US" sz="2000" b="1" dirty="0">
              <a:solidFill>
                <a:schemeClr val="bg1"/>
              </a:solidFill>
              <a:latin typeface="Arial" panose="020B0604020202020204" pitchFamily="34" charset="0"/>
              <a:cs typeface="Arial" panose="020B0604020202020204" pitchFamily="34" charset="0"/>
            </a:endParaRPr>
          </a:p>
        </p:txBody>
      </p:sp>
      <p:sp>
        <p:nvSpPr>
          <p:cNvPr id="16" name="椭圆 15"/>
          <p:cNvSpPr/>
          <p:nvPr/>
        </p:nvSpPr>
        <p:spPr>
          <a:xfrm flipV="1">
            <a:off x="8755479" y="2517698"/>
            <a:ext cx="397025" cy="397192"/>
          </a:xfrm>
          <a:prstGeom prst="ellipse">
            <a:avLst/>
          </a:prstGeom>
          <a:solidFill>
            <a:srgbClr val="C00000"/>
          </a:solidFill>
          <a:ln w="19050">
            <a:solidFill>
              <a:schemeClr val="bg1"/>
            </a:solidFill>
          </a:ln>
          <a:effectLst>
            <a:outerShdw blurRad="330200" dist="38100" dir="2700000" sx="65000" sy="65000" algn="ctr" rotWithShape="0">
              <a:srgbClr val="000000">
                <a:alpha val="89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91427" tIns="45713" rIns="91427" bIns="45713" spcCol="0" rtlCol="0" anchor="ctr"/>
          <a:lstStyle/>
          <a:p>
            <a:pPr algn="ctr"/>
            <a:endParaRPr lang="zh-CN" altLang="en-US" dirty="0"/>
          </a:p>
        </p:txBody>
      </p:sp>
      <p:sp>
        <p:nvSpPr>
          <p:cNvPr id="17" name="矩形 16"/>
          <p:cNvSpPr/>
          <p:nvPr/>
        </p:nvSpPr>
        <p:spPr>
          <a:xfrm>
            <a:off x="8239461" y="2516146"/>
            <a:ext cx="1429067" cy="400296"/>
          </a:xfrm>
          <a:prstGeom prst="rect">
            <a:avLst/>
          </a:prstGeom>
        </p:spPr>
        <p:txBody>
          <a:bodyPr wrap="square" lIns="91433" tIns="45716" rIns="91433" bIns="45716">
            <a:spAutoFit/>
          </a:bodyPr>
          <a:lstStyle/>
          <a:p>
            <a:pPr algn="ctr"/>
            <a:r>
              <a:rPr lang="en-US" altLang="zh-CN" sz="2000" b="1" dirty="0">
                <a:solidFill>
                  <a:schemeClr val="bg1"/>
                </a:solidFill>
                <a:latin typeface="Arial" panose="020B0604020202020204" pitchFamily="34" charset="0"/>
                <a:cs typeface="Arial" panose="020B0604020202020204" pitchFamily="34" charset="0"/>
              </a:rPr>
              <a:t>C</a:t>
            </a:r>
            <a:endParaRPr lang="zh-CN" altLang="en-US" sz="2000" b="1" dirty="0">
              <a:solidFill>
                <a:schemeClr val="bg1"/>
              </a:solidFill>
              <a:latin typeface="Arial" panose="020B0604020202020204" pitchFamily="34" charset="0"/>
              <a:cs typeface="Arial" panose="020B0604020202020204" pitchFamily="34" charset="0"/>
            </a:endParaRPr>
          </a:p>
        </p:txBody>
      </p:sp>
      <p:sp>
        <p:nvSpPr>
          <p:cNvPr id="19" name="矩形 18"/>
          <p:cNvSpPr/>
          <p:nvPr/>
        </p:nvSpPr>
        <p:spPr>
          <a:xfrm>
            <a:off x="2251122" y="3280901"/>
            <a:ext cx="1992249" cy="504290"/>
          </a:xfrm>
          <a:prstGeom prst="rect">
            <a:avLst/>
          </a:prstGeom>
          <a:solidFill>
            <a:srgbClr val="C0000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a:p>
        </p:txBody>
      </p:sp>
      <p:sp>
        <p:nvSpPr>
          <p:cNvPr id="20" name="TextBox 19"/>
          <p:cNvSpPr txBox="1"/>
          <p:nvPr/>
        </p:nvSpPr>
        <p:spPr>
          <a:xfrm>
            <a:off x="2640190" y="3332898"/>
            <a:ext cx="1210424" cy="400198"/>
          </a:xfrm>
          <a:prstGeom prst="rect">
            <a:avLst/>
          </a:prstGeom>
          <a:noFill/>
        </p:spPr>
        <p:txBody>
          <a:bodyPr wrap="none" lIns="91433" tIns="45716" rIns="91433" bIns="45716"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加入标题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21" name="Rectangle 42"/>
          <p:cNvSpPr/>
          <p:nvPr/>
        </p:nvSpPr>
        <p:spPr>
          <a:xfrm flipH="1">
            <a:off x="2288394" y="4104367"/>
            <a:ext cx="1917704" cy="720414"/>
          </a:xfrm>
          <a:prstGeom prst="rect">
            <a:avLst/>
          </a:prstGeom>
          <a:noFill/>
          <a:ln w="12700" cap="flat" cmpd="sng" algn="ctr">
            <a:noFill/>
            <a:prstDash val="solid"/>
          </a:ln>
          <a:effectLst/>
        </p:spPr>
        <p:txBody>
          <a:bodyPr lIns="91433" tIns="0" rIns="91433" bIns="0" rtlCol="0" anchor="t"/>
          <a:lstStyle/>
          <a:p>
            <a:pPr lvl="0">
              <a:defRPr/>
            </a:pPr>
            <a:r>
              <a:rPr lang="zh-CN" altLang="en-US" sz="16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加入你的文字描述，加入你的文字描述，加入你的文字！</a:t>
            </a:r>
            <a:endParaRPr lang="en-US" altLang="zh-CN" sz="16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2" name="矩形 21"/>
          <p:cNvSpPr/>
          <p:nvPr/>
        </p:nvSpPr>
        <p:spPr>
          <a:xfrm>
            <a:off x="5071213" y="3280901"/>
            <a:ext cx="1992249" cy="504290"/>
          </a:xfrm>
          <a:prstGeom prst="rect">
            <a:avLst/>
          </a:prstGeom>
          <a:solidFill>
            <a:srgbClr val="C0000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a:p>
        </p:txBody>
      </p:sp>
      <p:sp>
        <p:nvSpPr>
          <p:cNvPr id="23" name="TextBox 22"/>
          <p:cNvSpPr txBox="1"/>
          <p:nvPr/>
        </p:nvSpPr>
        <p:spPr>
          <a:xfrm>
            <a:off x="5575122" y="3332898"/>
            <a:ext cx="953977" cy="400198"/>
          </a:xfrm>
          <a:prstGeom prst="rect">
            <a:avLst/>
          </a:prstGeom>
          <a:noFill/>
        </p:spPr>
        <p:txBody>
          <a:bodyPr wrap="none" lIns="91433" tIns="45716" rIns="91433" bIns="45716"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二月份</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24" name="Rectangle 42"/>
          <p:cNvSpPr/>
          <p:nvPr/>
        </p:nvSpPr>
        <p:spPr>
          <a:xfrm flipH="1">
            <a:off x="5108485" y="4104367"/>
            <a:ext cx="1917704" cy="720414"/>
          </a:xfrm>
          <a:prstGeom prst="rect">
            <a:avLst/>
          </a:prstGeom>
          <a:noFill/>
          <a:ln w="12700" cap="flat" cmpd="sng" algn="ctr">
            <a:noFill/>
            <a:prstDash val="solid"/>
          </a:ln>
          <a:effectLst/>
        </p:spPr>
        <p:txBody>
          <a:bodyPr lIns="91433" tIns="0" rIns="91433" bIns="0" rtlCol="0" anchor="t"/>
          <a:lstStyle/>
          <a:p>
            <a:pPr lvl="0">
              <a:defRPr/>
            </a:pPr>
            <a:r>
              <a:rPr lang="zh-CN" altLang="en-US" sz="16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加入你的文字描述，加入你的文字描述，加入你的文字！</a:t>
            </a:r>
            <a:endParaRPr lang="en-US" altLang="zh-CN" sz="16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5" name="矩形 24"/>
          <p:cNvSpPr/>
          <p:nvPr/>
        </p:nvSpPr>
        <p:spPr>
          <a:xfrm>
            <a:off x="7891309" y="3279283"/>
            <a:ext cx="1992249" cy="504290"/>
          </a:xfrm>
          <a:prstGeom prst="rect">
            <a:avLst/>
          </a:prstGeom>
          <a:solidFill>
            <a:srgbClr val="C0000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a:p>
        </p:txBody>
      </p:sp>
      <p:sp>
        <p:nvSpPr>
          <p:cNvPr id="26" name="TextBox 25"/>
          <p:cNvSpPr txBox="1"/>
          <p:nvPr/>
        </p:nvSpPr>
        <p:spPr>
          <a:xfrm>
            <a:off x="8455067" y="3331280"/>
            <a:ext cx="953977" cy="400198"/>
          </a:xfrm>
          <a:prstGeom prst="rect">
            <a:avLst/>
          </a:prstGeom>
          <a:noFill/>
        </p:spPr>
        <p:txBody>
          <a:bodyPr wrap="none" lIns="91433" tIns="45716" rIns="91433" bIns="45716"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三月份</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27" name="Rectangle 42"/>
          <p:cNvSpPr/>
          <p:nvPr/>
        </p:nvSpPr>
        <p:spPr>
          <a:xfrm flipH="1">
            <a:off x="7928583" y="4102749"/>
            <a:ext cx="1917704" cy="720414"/>
          </a:xfrm>
          <a:prstGeom prst="rect">
            <a:avLst/>
          </a:prstGeom>
          <a:noFill/>
          <a:ln w="12700" cap="flat" cmpd="sng" algn="ctr">
            <a:noFill/>
            <a:prstDash val="solid"/>
          </a:ln>
          <a:effectLst/>
        </p:spPr>
        <p:txBody>
          <a:bodyPr lIns="91433" tIns="0" rIns="91433" bIns="0" rtlCol="0" anchor="t"/>
          <a:lstStyle/>
          <a:p>
            <a:pPr lvl="0">
              <a:defRPr/>
            </a:pPr>
            <a:r>
              <a:rPr lang="zh-CN" altLang="en-US" sz="16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加入你的文字描述，加入你的文字描述，加入你的文字！</a:t>
            </a:r>
            <a:endParaRPr lang="en-US" altLang="zh-CN" sz="16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37" name="组合 36"/>
          <p:cNvGrpSpPr/>
          <p:nvPr/>
        </p:nvGrpSpPr>
        <p:grpSpPr>
          <a:xfrm>
            <a:off x="0" y="1181099"/>
            <a:ext cx="6241123" cy="221353"/>
            <a:chOff x="0" y="-1"/>
            <a:chExt cx="9985800" cy="287760"/>
          </a:xfrm>
          <a:solidFill>
            <a:srgbClr val="C00000"/>
          </a:solidFill>
        </p:grpSpPr>
        <p:sp>
          <p:nvSpPr>
            <p:cNvPr id="38" name="Shape 5209"/>
            <p:cNvSpPr/>
            <p:nvPr/>
          </p:nvSpPr>
          <p:spPr>
            <a:xfrm>
              <a:off x="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39" name="Shape 5209"/>
            <p:cNvSpPr/>
            <p:nvPr/>
          </p:nvSpPr>
          <p:spPr>
            <a:xfrm>
              <a:off x="249645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40" name="Shape 5209"/>
            <p:cNvSpPr/>
            <p:nvPr/>
          </p:nvSpPr>
          <p:spPr>
            <a:xfrm>
              <a:off x="499290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41" name="Shape 5209"/>
            <p:cNvSpPr/>
            <p:nvPr/>
          </p:nvSpPr>
          <p:spPr>
            <a:xfrm>
              <a:off x="7489350" y="-1"/>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grpSp>
      <p:sp>
        <p:nvSpPr>
          <p:cNvPr id="42" name="Title 1"/>
          <p:cNvSpPr txBox="1"/>
          <p:nvPr/>
        </p:nvSpPr>
        <p:spPr>
          <a:xfrm>
            <a:off x="1001287" y="280385"/>
            <a:ext cx="3477711" cy="614595"/>
          </a:xfrm>
          <a:prstGeom prst="rect">
            <a:avLst/>
          </a:prstGeom>
        </p:spPr>
        <p:txBody>
          <a:bodyPr vert="horz" lIns="115214" tIns="57607" rIns="115214" bIns="57607" rtlCol="0" anchor="ctr">
            <a:noAutofit/>
          </a:bodyPr>
          <a:lstStyle>
            <a:lvl1pPr algn="ctr" defTabSz="1151890" rtl="0" eaLnBrk="1" latinLnBrk="0" hangingPunct="1">
              <a:spcBef>
                <a:spcPct val="0"/>
              </a:spcBef>
              <a:buNone/>
              <a:defRPr sz="5500" kern="1200">
                <a:solidFill>
                  <a:schemeClr val="tx1"/>
                </a:solidFill>
                <a:latin typeface="+mj-lt"/>
                <a:ea typeface="+mj-ea"/>
                <a:cs typeface="+mj-cs"/>
              </a:defRPr>
            </a:lvl1pPr>
          </a:lstStyle>
          <a:p>
            <a:pPr lvl="0"/>
            <a:r>
              <a:rPr lang="zh-CN" altLang="en-US" sz="3500" noProof="0" dirty="0" smtClean="0">
                <a:solidFill>
                  <a:schemeClr val="bg1">
                    <a:lumMod val="50000"/>
                  </a:schemeClr>
                </a:solidFill>
                <a:latin typeface="微软雅黑" panose="020B0503020204020204" pitchFamily="34" charset="-122"/>
                <a:ea typeface="微软雅黑" panose="020B0503020204020204" pitchFamily="34" charset="-122"/>
              </a:rPr>
              <a:t>加入你的描述</a:t>
            </a:r>
            <a:endParaRPr kumimoji="0" lang="en-US" sz="35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grpSp>
        <p:nvGrpSpPr>
          <p:cNvPr id="43" name="组合 42"/>
          <p:cNvGrpSpPr/>
          <p:nvPr/>
        </p:nvGrpSpPr>
        <p:grpSpPr>
          <a:xfrm>
            <a:off x="338067" y="221471"/>
            <a:ext cx="692558" cy="781408"/>
            <a:chOff x="1632857" y="1363189"/>
            <a:chExt cx="1684422" cy="1900524"/>
          </a:xfrm>
        </p:grpSpPr>
        <p:sp>
          <p:nvSpPr>
            <p:cNvPr id="44" name="Freeform 5"/>
            <p:cNvSpPr/>
            <p:nvPr/>
          </p:nvSpPr>
          <p:spPr bwMode="auto">
            <a:xfrm rot="5400000">
              <a:off x="1524806" y="1471240"/>
              <a:ext cx="1900524" cy="168442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152400" dist="38100" dir="2700000" algn="tl" rotWithShape="0">
                <a:prstClr val="black">
                  <a:alpha val="40000"/>
                </a:prstClr>
              </a:outerShdw>
            </a:effectLst>
          </p:spPr>
          <p:txBody>
            <a:bodyPr vert="horz" wrap="square" lIns="68580" tIns="34290" rIns="68580" bIns="34290" numCol="1" anchor="t" anchorCtr="0" compatLnSpc="1"/>
            <a:lstStyle/>
            <a:p>
              <a:pPr algn="ctr"/>
              <a:endParaRPr lang="zh-CN" altLang="en-US"/>
            </a:p>
          </p:txBody>
        </p:sp>
        <p:sp>
          <p:nvSpPr>
            <p:cNvPr id="45" name="Freeform 5"/>
            <p:cNvSpPr/>
            <p:nvPr/>
          </p:nvSpPr>
          <p:spPr bwMode="auto">
            <a:xfrm rot="5400000">
              <a:off x="1782571" y="1699695"/>
              <a:ext cx="1384993" cy="122751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C00000"/>
            </a:solidFill>
            <a:ln w="15875">
              <a:noFill/>
            </a:ln>
            <a:effectLst>
              <a:innerShdw blurRad="63500" dist="25400" dir="8100000">
                <a:prstClr val="black">
                  <a:alpha val="50000"/>
                </a:prstClr>
              </a:innerShdw>
            </a:effectLst>
          </p:spPr>
          <p:txBody>
            <a:bodyPr vert="horz" wrap="square" lIns="68580" tIns="34290" rIns="68580" bIns="34290" numCol="1" anchor="t" anchorCtr="0" compatLnSpc="1"/>
            <a:lstStyle/>
            <a:p>
              <a:pPr algn="ctr"/>
              <a:endParaRPr lang="zh-CN" altLang="en-US"/>
            </a:p>
          </p:txBody>
        </p:sp>
        <p:sp>
          <p:nvSpPr>
            <p:cNvPr id="46" name="文本框 94"/>
            <p:cNvSpPr txBox="1"/>
            <p:nvPr/>
          </p:nvSpPr>
          <p:spPr>
            <a:xfrm>
              <a:off x="1708736" y="1617123"/>
              <a:ext cx="1539044" cy="1366135"/>
            </a:xfrm>
            <a:prstGeom prst="rect">
              <a:avLst/>
            </a:prstGeom>
            <a:noFill/>
          </p:spPr>
          <p:txBody>
            <a:bodyPr wrap="square" lIns="68580" tIns="34290" rIns="68580" bIns="34290" rtlCol="0">
              <a:spAutoFit/>
            </a:bodyPr>
            <a:lstStyle/>
            <a:p>
              <a:pPr algn="ctr"/>
              <a:r>
                <a:rPr lang="en-US" altLang="zh-CN" sz="3200" dirty="0" smtClean="0">
                  <a:solidFill>
                    <a:schemeClr val="bg1"/>
                  </a:solidFill>
                  <a:latin typeface="微软雅黑" panose="020B0503020204020204" pitchFamily="34" charset="-122"/>
                  <a:ea typeface="微软雅黑" panose="020B0503020204020204" pitchFamily="34" charset="-122"/>
                </a:rPr>
                <a:t>3</a:t>
              </a:r>
              <a:endParaRPr lang="zh-CN" altLang="en-US" sz="32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500"/>
                                        <p:tgtEl>
                                          <p:spTgt spid="37"/>
                                        </p:tgtEl>
                                      </p:cBhvr>
                                    </p:animEffect>
                                  </p:childTnLst>
                                </p:cTn>
                              </p:par>
                              <p:par>
                                <p:cTn id="8" presetID="53" presetClass="entr" presetSubtype="16" fill="hold" nodeType="withEffect">
                                  <p:stCondLst>
                                    <p:cond delay="0"/>
                                  </p:stCondLst>
                                  <p:childTnLst>
                                    <p:set>
                                      <p:cBhvr>
                                        <p:cTn id="9" dur="1" fill="hold">
                                          <p:stCondLst>
                                            <p:cond delay="0"/>
                                          </p:stCondLst>
                                        </p:cTn>
                                        <p:tgtEl>
                                          <p:spTgt spid="43"/>
                                        </p:tgtEl>
                                        <p:attrNameLst>
                                          <p:attrName>style.visibility</p:attrName>
                                        </p:attrNameLst>
                                      </p:cBhvr>
                                      <p:to>
                                        <p:strVal val="visible"/>
                                      </p:to>
                                    </p:set>
                                    <p:anim calcmode="lin" valueType="num">
                                      <p:cBhvr>
                                        <p:cTn id="10" dur="500" fill="hold"/>
                                        <p:tgtEl>
                                          <p:spTgt spid="43"/>
                                        </p:tgtEl>
                                        <p:attrNameLst>
                                          <p:attrName>ppt_w</p:attrName>
                                        </p:attrNameLst>
                                      </p:cBhvr>
                                      <p:tavLst>
                                        <p:tav tm="0">
                                          <p:val>
                                            <p:fltVal val="0"/>
                                          </p:val>
                                        </p:tav>
                                        <p:tav tm="100000">
                                          <p:val>
                                            <p:strVal val="#ppt_w"/>
                                          </p:val>
                                        </p:tav>
                                      </p:tavLst>
                                    </p:anim>
                                    <p:anim calcmode="lin" valueType="num">
                                      <p:cBhvr>
                                        <p:cTn id="11" dur="500" fill="hold"/>
                                        <p:tgtEl>
                                          <p:spTgt spid="43"/>
                                        </p:tgtEl>
                                        <p:attrNameLst>
                                          <p:attrName>ppt_h</p:attrName>
                                        </p:attrNameLst>
                                      </p:cBhvr>
                                      <p:tavLst>
                                        <p:tav tm="0">
                                          <p:val>
                                            <p:fltVal val="0"/>
                                          </p:val>
                                        </p:tav>
                                        <p:tav tm="100000">
                                          <p:val>
                                            <p:strVal val="#ppt_h"/>
                                          </p:val>
                                        </p:tav>
                                      </p:tavLst>
                                    </p:anim>
                                    <p:animEffect transition="in" filter="fade">
                                      <p:cBhvr>
                                        <p:cTn id="12" dur="500"/>
                                        <p:tgtEl>
                                          <p:spTgt spid="43"/>
                                        </p:tgtEl>
                                      </p:cBhvr>
                                    </p:animEffect>
                                  </p:childTnLst>
                                </p:cTn>
                              </p:par>
                            </p:childTnLst>
                          </p:cTn>
                        </p:par>
                        <p:par>
                          <p:cTn id="13" fill="hold">
                            <p:stCondLst>
                              <p:cond delay="500"/>
                            </p:stCondLst>
                            <p:childTnLst>
                              <p:par>
                                <p:cTn id="14" presetID="2" presetClass="entr" presetSubtype="1" decel="50000" fill="hold" grpId="0" nodeType="afterEffect">
                                  <p:stCondLst>
                                    <p:cond delay="0"/>
                                  </p:stCondLst>
                                  <p:childTnLst>
                                    <p:set>
                                      <p:cBhvr>
                                        <p:cTn id="15" dur="1" fill="hold">
                                          <p:stCondLst>
                                            <p:cond delay="0"/>
                                          </p:stCondLst>
                                        </p:cTn>
                                        <p:tgtEl>
                                          <p:spTgt spid="42"/>
                                        </p:tgtEl>
                                        <p:attrNameLst>
                                          <p:attrName>style.visibility</p:attrName>
                                        </p:attrNameLst>
                                      </p:cBhvr>
                                      <p:to>
                                        <p:strVal val="visible"/>
                                      </p:to>
                                    </p:set>
                                    <p:anim calcmode="lin" valueType="num">
                                      <p:cBhvr additive="base">
                                        <p:cTn id="16" dur="300" fill="hold"/>
                                        <p:tgtEl>
                                          <p:spTgt spid="42"/>
                                        </p:tgtEl>
                                        <p:attrNameLst>
                                          <p:attrName>ppt_x</p:attrName>
                                        </p:attrNameLst>
                                      </p:cBhvr>
                                      <p:tavLst>
                                        <p:tav tm="0">
                                          <p:val>
                                            <p:strVal val="#ppt_x"/>
                                          </p:val>
                                        </p:tav>
                                        <p:tav tm="100000">
                                          <p:val>
                                            <p:strVal val="#ppt_x"/>
                                          </p:val>
                                        </p:tav>
                                      </p:tavLst>
                                    </p:anim>
                                    <p:anim calcmode="lin" valueType="num">
                                      <p:cBhvr additive="base">
                                        <p:cTn id="17" dur="300" fill="hold"/>
                                        <p:tgtEl>
                                          <p:spTgt spid="42"/>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42" presetClass="entr" presetSubtype="0"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42" presetClass="entr" presetSubtype="0"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1000"/>
                                        <p:tgtEl>
                                          <p:spTgt spid="19"/>
                                        </p:tgtEl>
                                      </p:cBhvr>
                                    </p:animEffect>
                                    <p:anim calcmode="lin" valueType="num">
                                      <p:cBhvr>
                                        <p:cTn id="33" dur="1000" fill="hold"/>
                                        <p:tgtEl>
                                          <p:spTgt spid="19"/>
                                        </p:tgtEl>
                                        <p:attrNameLst>
                                          <p:attrName>ppt_x</p:attrName>
                                        </p:attrNameLst>
                                      </p:cBhvr>
                                      <p:tavLst>
                                        <p:tav tm="0">
                                          <p:val>
                                            <p:strVal val="#ppt_x"/>
                                          </p:val>
                                        </p:tav>
                                        <p:tav tm="100000">
                                          <p:val>
                                            <p:strVal val="#ppt_x"/>
                                          </p:val>
                                        </p:tav>
                                      </p:tavLst>
                                    </p:anim>
                                    <p:anim calcmode="lin" valueType="num">
                                      <p:cBhvr>
                                        <p:cTn id="34" dur="1000" fill="hold"/>
                                        <p:tgtEl>
                                          <p:spTgt spid="19"/>
                                        </p:tgtEl>
                                        <p:attrNameLst>
                                          <p:attrName>ppt_y</p:attrName>
                                        </p:attrNameLst>
                                      </p:cBhvr>
                                      <p:tavLst>
                                        <p:tav tm="0">
                                          <p:val>
                                            <p:strVal val="#ppt_y+.1"/>
                                          </p:val>
                                        </p:tav>
                                        <p:tav tm="100000">
                                          <p:val>
                                            <p:strVal val="#ppt_y"/>
                                          </p:val>
                                        </p:tav>
                                      </p:tavLst>
                                    </p:anim>
                                  </p:childTnLst>
                                </p:cTn>
                              </p:par>
                            </p:childTnLst>
                          </p:cTn>
                        </p:par>
                        <p:par>
                          <p:cTn id="35" fill="hold">
                            <p:stCondLst>
                              <p:cond delay="3000"/>
                            </p:stCondLst>
                            <p:childTnLst>
                              <p:par>
                                <p:cTn id="36" presetID="10" presetClass="entr" presetSubtype="0" fill="hold" grpId="0" nodeType="after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500"/>
                                        <p:tgtEl>
                                          <p:spTgt spid="13"/>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500"/>
                                        <p:tgtEl>
                                          <p:spTgt spid="20"/>
                                        </p:tgtEl>
                                      </p:cBhvr>
                                    </p:animEffect>
                                  </p:childTnLst>
                                </p:cTn>
                              </p:par>
                            </p:childTnLst>
                          </p:cTn>
                        </p:par>
                        <p:par>
                          <p:cTn id="42" fill="hold">
                            <p:stCondLst>
                              <p:cond delay="3500"/>
                            </p:stCondLst>
                            <p:childTnLst>
                              <p:par>
                                <p:cTn id="43" presetID="10" presetClass="entr" presetSubtype="0"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fade">
                                      <p:cBhvr>
                                        <p:cTn id="45" dur="500"/>
                                        <p:tgtEl>
                                          <p:spTgt spid="21"/>
                                        </p:tgtEl>
                                      </p:cBhvr>
                                    </p:animEffect>
                                  </p:childTnLst>
                                </p:cTn>
                              </p:par>
                            </p:childTnLst>
                          </p:cTn>
                        </p:par>
                        <p:par>
                          <p:cTn id="46" fill="hold">
                            <p:stCondLst>
                              <p:cond delay="4000"/>
                            </p:stCondLst>
                            <p:childTnLst>
                              <p:par>
                                <p:cTn id="47" presetID="42" presetClass="entr" presetSubtype="0" fill="hold" grpId="0" nodeType="after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fade">
                                      <p:cBhvr>
                                        <p:cTn id="49" dur="1000"/>
                                        <p:tgtEl>
                                          <p:spTgt spid="10"/>
                                        </p:tgtEl>
                                      </p:cBhvr>
                                    </p:animEffect>
                                    <p:anim calcmode="lin" valueType="num">
                                      <p:cBhvr>
                                        <p:cTn id="50" dur="1000" fill="hold"/>
                                        <p:tgtEl>
                                          <p:spTgt spid="10"/>
                                        </p:tgtEl>
                                        <p:attrNameLst>
                                          <p:attrName>ppt_x</p:attrName>
                                        </p:attrNameLst>
                                      </p:cBhvr>
                                      <p:tavLst>
                                        <p:tav tm="0">
                                          <p:val>
                                            <p:strVal val="#ppt_x"/>
                                          </p:val>
                                        </p:tav>
                                        <p:tav tm="100000">
                                          <p:val>
                                            <p:strVal val="#ppt_x"/>
                                          </p:val>
                                        </p:tav>
                                      </p:tavLst>
                                    </p:anim>
                                    <p:anim calcmode="lin" valueType="num">
                                      <p:cBhvr>
                                        <p:cTn id="51" dur="1000" fill="hold"/>
                                        <p:tgtEl>
                                          <p:spTgt spid="10"/>
                                        </p:tgtEl>
                                        <p:attrNameLst>
                                          <p:attrName>ppt_y</p:attrName>
                                        </p:attrNameLst>
                                      </p:cBhvr>
                                      <p:tavLst>
                                        <p:tav tm="0">
                                          <p:val>
                                            <p:strVal val="#ppt_y+.1"/>
                                          </p:val>
                                        </p:tav>
                                        <p:tav tm="100000">
                                          <p:val>
                                            <p:strVal val="#ppt_y"/>
                                          </p:val>
                                        </p:tav>
                                      </p:tavLst>
                                    </p:anim>
                                  </p:childTnLst>
                                </p:cTn>
                              </p:par>
                            </p:childTnLst>
                          </p:cTn>
                        </p:par>
                        <p:par>
                          <p:cTn id="52" fill="hold">
                            <p:stCondLst>
                              <p:cond delay="5000"/>
                            </p:stCondLst>
                            <p:childTnLst>
                              <p:par>
                                <p:cTn id="53" presetID="42" presetClass="entr" presetSubtype="0"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1000"/>
                                        <p:tgtEl>
                                          <p:spTgt spid="14"/>
                                        </p:tgtEl>
                                      </p:cBhvr>
                                    </p:animEffect>
                                    <p:anim calcmode="lin" valueType="num">
                                      <p:cBhvr>
                                        <p:cTn id="56" dur="1000" fill="hold"/>
                                        <p:tgtEl>
                                          <p:spTgt spid="14"/>
                                        </p:tgtEl>
                                        <p:attrNameLst>
                                          <p:attrName>ppt_x</p:attrName>
                                        </p:attrNameLst>
                                      </p:cBhvr>
                                      <p:tavLst>
                                        <p:tav tm="0">
                                          <p:val>
                                            <p:strVal val="#ppt_x"/>
                                          </p:val>
                                        </p:tav>
                                        <p:tav tm="100000">
                                          <p:val>
                                            <p:strVal val="#ppt_x"/>
                                          </p:val>
                                        </p:tav>
                                      </p:tavLst>
                                    </p:anim>
                                    <p:anim calcmode="lin" valueType="num">
                                      <p:cBhvr>
                                        <p:cTn id="57" dur="1000" fill="hold"/>
                                        <p:tgtEl>
                                          <p:spTgt spid="14"/>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fade">
                                      <p:cBhvr>
                                        <p:cTn id="60" dur="1000"/>
                                        <p:tgtEl>
                                          <p:spTgt spid="22"/>
                                        </p:tgtEl>
                                      </p:cBhvr>
                                    </p:animEffect>
                                    <p:anim calcmode="lin" valueType="num">
                                      <p:cBhvr>
                                        <p:cTn id="61" dur="1000" fill="hold"/>
                                        <p:tgtEl>
                                          <p:spTgt spid="22"/>
                                        </p:tgtEl>
                                        <p:attrNameLst>
                                          <p:attrName>ppt_x</p:attrName>
                                        </p:attrNameLst>
                                      </p:cBhvr>
                                      <p:tavLst>
                                        <p:tav tm="0">
                                          <p:val>
                                            <p:strVal val="#ppt_x"/>
                                          </p:val>
                                        </p:tav>
                                        <p:tav tm="100000">
                                          <p:val>
                                            <p:strVal val="#ppt_x"/>
                                          </p:val>
                                        </p:tav>
                                      </p:tavLst>
                                    </p:anim>
                                    <p:anim calcmode="lin" valueType="num">
                                      <p:cBhvr>
                                        <p:cTn id="62" dur="1000" fill="hold"/>
                                        <p:tgtEl>
                                          <p:spTgt spid="22"/>
                                        </p:tgtEl>
                                        <p:attrNameLst>
                                          <p:attrName>ppt_y</p:attrName>
                                        </p:attrNameLst>
                                      </p:cBhvr>
                                      <p:tavLst>
                                        <p:tav tm="0">
                                          <p:val>
                                            <p:strVal val="#ppt_y+.1"/>
                                          </p:val>
                                        </p:tav>
                                        <p:tav tm="100000">
                                          <p:val>
                                            <p:strVal val="#ppt_y"/>
                                          </p:val>
                                        </p:tav>
                                      </p:tavLst>
                                    </p:anim>
                                  </p:childTnLst>
                                </p:cTn>
                              </p:par>
                            </p:childTnLst>
                          </p:cTn>
                        </p:par>
                        <p:par>
                          <p:cTn id="63" fill="hold">
                            <p:stCondLst>
                              <p:cond delay="6000"/>
                            </p:stCondLst>
                            <p:childTnLst>
                              <p:par>
                                <p:cTn id="64" presetID="10" presetClass="entr" presetSubtype="0" fill="hold" grpId="0" nodeType="afterEffect">
                                  <p:stCondLst>
                                    <p:cond delay="0"/>
                                  </p:stCondLst>
                                  <p:childTnLst>
                                    <p:set>
                                      <p:cBhvr>
                                        <p:cTn id="65" dur="1" fill="hold">
                                          <p:stCondLst>
                                            <p:cond delay="0"/>
                                          </p:stCondLst>
                                        </p:cTn>
                                        <p:tgtEl>
                                          <p:spTgt spid="15"/>
                                        </p:tgtEl>
                                        <p:attrNameLst>
                                          <p:attrName>style.visibility</p:attrName>
                                        </p:attrNameLst>
                                      </p:cBhvr>
                                      <p:to>
                                        <p:strVal val="visible"/>
                                      </p:to>
                                    </p:set>
                                    <p:animEffect transition="in" filter="fade">
                                      <p:cBhvr>
                                        <p:cTn id="66" dur="500"/>
                                        <p:tgtEl>
                                          <p:spTgt spid="15"/>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23"/>
                                        </p:tgtEl>
                                        <p:attrNameLst>
                                          <p:attrName>style.visibility</p:attrName>
                                        </p:attrNameLst>
                                      </p:cBhvr>
                                      <p:to>
                                        <p:strVal val="visible"/>
                                      </p:to>
                                    </p:set>
                                    <p:animEffect transition="in" filter="fade">
                                      <p:cBhvr>
                                        <p:cTn id="69" dur="500"/>
                                        <p:tgtEl>
                                          <p:spTgt spid="23"/>
                                        </p:tgtEl>
                                      </p:cBhvr>
                                    </p:animEffect>
                                  </p:childTnLst>
                                </p:cTn>
                              </p:par>
                            </p:childTnLst>
                          </p:cTn>
                        </p:par>
                        <p:par>
                          <p:cTn id="70" fill="hold">
                            <p:stCondLst>
                              <p:cond delay="6500"/>
                            </p:stCondLst>
                            <p:childTnLst>
                              <p:par>
                                <p:cTn id="71" presetID="10" presetClass="entr" presetSubtype="0" fill="hold" grpId="0" nodeType="afterEffect">
                                  <p:stCondLst>
                                    <p:cond delay="0"/>
                                  </p:stCondLst>
                                  <p:childTnLst>
                                    <p:set>
                                      <p:cBhvr>
                                        <p:cTn id="72" dur="1" fill="hold">
                                          <p:stCondLst>
                                            <p:cond delay="0"/>
                                          </p:stCondLst>
                                        </p:cTn>
                                        <p:tgtEl>
                                          <p:spTgt spid="24"/>
                                        </p:tgtEl>
                                        <p:attrNameLst>
                                          <p:attrName>style.visibility</p:attrName>
                                        </p:attrNameLst>
                                      </p:cBhvr>
                                      <p:to>
                                        <p:strVal val="visible"/>
                                      </p:to>
                                    </p:set>
                                    <p:animEffect transition="in" filter="fade">
                                      <p:cBhvr>
                                        <p:cTn id="73" dur="500"/>
                                        <p:tgtEl>
                                          <p:spTgt spid="24"/>
                                        </p:tgtEl>
                                      </p:cBhvr>
                                    </p:animEffect>
                                  </p:childTnLst>
                                </p:cTn>
                              </p:par>
                            </p:childTnLst>
                          </p:cTn>
                        </p:par>
                        <p:par>
                          <p:cTn id="74" fill="hold">
                            <p:stCondLst>
                              <p:cond delay="7000"/>
                            </p:stCondLst>
                            <p:childTnLst>
                              <p:par>
                                <p:cTn id="75" presetID="42" presetClass="entr" presetSubtype="0" fill="hold" grpId="0" nodeType="afterEffect">
                                  <p:stCondLst>
                                    <p:cond delay="0"/>
                                  </p:stCondLst>
                                  <p:childTnLst>
                                    <p:set>
                                      <p:cBhvr>
                                        <p:cTn id="76" dur="1" fill="hold">
                                          <p:stCondLst>
                                            <p:cond delay="0"/>
                                          </p:stCondLst>
                                        </p:cTn>
                                        <p:tgtEl>
                                          <p:spTgt spid="11"/>
                                        </p:tgtEl>
                                        <p:attrNameLst>
                                          <p:attrName>style.visibility</p:attrName>
                                        </p:attrNameLst>
                                      </p:cBhvr>
                                      <p:to>
                                        <p:strVal val="visible"/>
                                      </p:to>
                                    </p:set>
                                    <p:animEffect transition="in" filter="fade">
                                      <p:cBhvr>
                                        <p:cTn id="77" dur="1000"/>
                                        <p:tgtEl>
                                          <p:spTgt spid="11"/>
                                        </p:tgtEl>
                                      </p:cBhvr>
                                    </p:animEffect>
                                    <p:anim calcmode="lin" valueType="num">
                                      <p:cBhvr>
                                        <p:cTn id="78" dur="1000" fill="hold"/>
                                        <p:tgtEl>
                                          <p:spTgt spid="11"/>
                                        </p:tgtEl>
                                        <p:attrNameLst>
                                          <p:attrName>ppt_x</p:attrName>
                                        </p:attrNameLst>
                                      </p:cBhvr>
                                      <p:tavLst>
                                        <p:tav tm="0">
                                          <p:val>
                                            <p:strVal val="#ppt_x"/>
                                          </p:val>
                                        </p:tav>
                                        <p:tav tm="100000">
                                          <p:val>
                                            <p:strVal val="#ppt_x"/>
                                          </p:val>
                                        </p:tav>
                                      </p:tavLst>
                                    </p:anim>
                                    <p:anim calcmode="lin" valueType="num">
                                      <p:cBhvr>
                                        <p:cTn id="79" dur="1000" fill="hold"/>
                                        <p:tgtEl>
                                          <p:spTgt spid="11"/>
                                        </p:tgtEl>
                                        <p:attrNameLst>
                                          <p:attrName>ppt_y</p:attrName>
                                        </p:attrNameLst>
                                      </p:cBhvr>
                                      <p:tavLst>
                                        <p:tav tm="0">
                                          <p:val>
                                            <p:strVal val="#ppt_y+.1"/>
                                          </p:val>
                                        </p:tav>
                                        <p:tav tm="100000">
                                          <p:val>
                                            <p:strVal val="#ppt_y"/>
                                          </p:val>
                                        </p:tav>
                                      </p:tavLst>
                                    </p:anim>
                                  </p:childTnLst>
                                </p:cTn>
                              </p:par>
                            </p:childTnLst>
                          </p:cTn>
                        </p:par>
                        <p:par>
                          <p:cTn id="80" fill="hold">
                            <p:stCondLst>
                              <p:cond delay="8000"/>
                            </p:stCondLst>
                            <p:childTnLst>
                              <p:par>
                                <p:cTn id="81" presetID="42" presetClass="entr" presetSubtype="0" fill="hold" grpId="0" nodeType="afterEffect">
                                  <p:stCondLst>
                                    <p:cond delay="0"/>
                                  </p:stCondLst>
                                  <p:childTnLst>
                                    <p:set>
                                      <p:cBhvr>
                                        <p:cTn id="82" dur="1" fill="hold">
                                          <p:stCondLst>
                                            <p:cond delay="0"/>
                                          </p:stCondLst>
                                        </p:cTn>
                                        <p:tgtEl>
                                          <p:spTgt spid="16"/>
                                        </p:tgtEl>
                                        <p:attrNameLst>
                                          <p:attrName>style.visibility</p:attrName>
                                        </p:attrNameLst>
                                      </p:cBhvr>
                                      <p:to>
                                        <p:strVal val="visible"/>
                                      </p:to>
                                    </p:set>
                                    <p:animEffect transition="in" filter="fade">
                                      <p:cBhvr>
                                        <p:cTn id="83" dur="1000"/>
                                        <p:tgtEl>
                                          <p:spTgt spid="16"/>
                                        </p:tgtEl>
                                      </p:cBhvr>
                                    </p:animEffect>
                                    <p:anim calcmode="lin" valueType="num">
                                      <p:cBhvr>
                                        <p:cTn id="84" dur="1000" fill="hold"/>
                                        <p:tgtEl>
                                          <p:spTgt spid="16"/>
                                        </p:tgtEl>
                                        <p:attrNameLst>
                                          <p:attrName>ppt_x</p:attrName>
                                        </p:attrNameLst>
                                      </p:cBhvr>
                                      <p:tavLst>
                                        <p:tav tm="0">
                                          <p:val>
                                            <p:strVal val="#ppt_x"/>
                                          </p:val>
                                        </p:tav>
                                        <p:tav tm="100000">
                                          <p:val>
                                            <p:strVal val="#ppt_x"/>
                                          </p:val>
                                        </p:tav>
                                      </p:tavLst>
                                    </p:anim>
                                    <p:anim calcmode="lin" valueType="num">
                                      <p:cBhvr>
                                        <p:cTn id="85" dur="1000" fill="hold"/>
                                        <p:tgtEl>
                                          <p:spTgt spid="16"/>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25"/>
                                        </p:tgtEl>
                                        <p:attrNameLst>
                                          <p:attrName>style.visibility</p:attrName>
                                        </p:attrNameLst>
                                      </p:cBhvr>
                                      <p:to>
                                        <p:strVal val="visible"/>
                                      </p:to>
                                    </p:set>
                                    <p:animEffect transition="in" filter="fade">
                                      <p:cBhvr>
                                        <p:cTn id="88" dur="1000"/>
                                        <p:tgtEl>
                                          <p:spTgt spid="25"/>
                                        </p:tgtEl>
                                      </p:cBhvr>
                                    </p:animEffect>
                                    <p:anim calcmode="lin" valueType="num">
                                      <p:cBhvr>
                                        <p:cTn id="89" dur="1000" fill="hold"/>
                                        <p:tgtEl>
                                          <p:spTgt spid="25"/>
                                        </p:tgtEl>
                                        <p:attrNameLst>
                                          <p:attrName>ppt_x</p:attrName>
                                        </p:attrNameLst>
                                      </p:cBhvr>
                                      <p:tavLst>
                                        <p:tav tm="0">
                                          <p:val>
                                            <p:strVal val="#ppt_x"/>
                                          </p:val>
                                        </p:tav>
                                        <p:tav tm="100000">
                                          <p:val>
                                            <p:strVal val="#ppt_x"/>
                                          </p:val>
                                        </p:tav>
                                      </p:tavLst>
                                    </p:anim>
                                    <p:anim calcmode="lin" valueType="num">
                                      <p:cBhvr>
                                        <p:cTn id="90" dur="1000" fill="hold"/>
                                        <p:tgtEl>
                                          <p:spTgt spid="25"/>
                                        </p:tgtEl>
                                        <p:attrNameLst>
                                          <p:attrName>ppt_y</p:attrName>
                                        </p:attrNameLst>
                                      </p:cBhvr>
                                      <p:tavLst>
                                        <p:tav tm="0">
                                          <p:val>
                                            <p:strVal val="#ppt_y+.1"/>
                                          </p:val>
                                        </p:tav>
                                        <p:tav tm="100000">
                                          <p:val>
                                            <p:strVal val="#ppt_y"/>
                                          </p:val>
                                        </p:tav>
                                      </p:tavLst>
                                    </p:anim>
                                  </p:childTnLst>
                                </p:cTn>
                              </p:par>
                            </p:childTnLst>
                          </p:cTn>
                        </p:par>
                        <p:par>
                          <p:cTn id="91" fill="hold">
                            <p:stCondLst>
                              <p:cond delay="9000"/>
                            </p:stCondLst>
                            <p:childTnLst>
                              <p:par>
                                <p:cTn id="92" presetID="10" presetClass="entr" presetSubtype="0" fill="hold" grpId="0" nodeType="afterEffect">
                                  <p:stCondLst>
                                    <p:cond delay="0"/>
                                  </p:stCondLst>
                                  <p:childTnLst>
                                    <p:set>
                                      <p:cBhvr>
                                        <p:cTn id="93" dur="1" fill="hold">
                                          <p:stCondLst>
                                            <p:cond delay="0"/>
                                          </p:stCondLst>
                                        </p:cTn>
                                        <p:tgtEl>
                                          <p:spTgt spid="17"/>
                                        </p:tgtEl>
                                        <p:attrNameLst>
                                          <p:attrName>style.visibility</p:attrName>
                                        </p:attrNameLst>
                                      </p:cBhvr>
                                      <p:to>
                                        <p:strVal val="visible"/>
                                      </p:to>
                                    </p:set>
                                    <p:animEffect transition="in" filter="fade">
                                      <p:cBhvr>
                                        <p:cTn id="94" dur="500"/>
                                        <p:tgtEl>
                                          <p:spTgt spid="17"/>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26"/>
                                        </p:tgtEl>
                                        <p:attrNameLst>
                                          <p:attrName>style.visibility</p:attrName>
                                        </p:attrNameLst>
                                      </p:cBhvr>
                                      <p:to>
                                        <p:strVal val="visible"/>
                                      </p:to>
                                    </p:set>
                                    <p:animEffect transition="in" filter="fade">
                                      <p:cBhvr>
                                        <p:cTn id="97" dur="500"/>
                                        <p:tgtEl>
                                          <p:spTgt spid="26"/>
                                        </p:tgtEl>
                                      </p:cBhvr>
                                    </p:animEffect>
                                  </p:childTnLst>
                                </p:cTn>
                              </p:par>
                            </p:childTnLst>
                          </p:cTn>
                        </p:par>
                        <p:par>
                          <p:cTn id="98" fill="hold">
                            <p:stCondLst>
                              <p:cond delay="9500"/>
                            </p:stCondLst>
                            <p:childTnLst>
                              <p:par>
                                <p:cTn id="99" presetID="10" presetClass="entr" presetSubtype="0" fill="hold" grpId="0" nodeType="afterEffect">
                                  <p:stCondLst>
                                    <p:cond delay="0"/>
                                  </p:stCondLst>
                                  <p:childTnLst>
                                    <p:set>
                                      <p:cBhvr>
                                        <p:cTn id="100" dur="1" fill="hold">
                                          <p:stCondLst>
                                            <p:cond delay="0"/>
                                          </p:stCondLst>
                                        </p:cTn>
                                        <p:tgtEl>
                                          <p:spTgt spid="27"/>
                                        </p:tgtEl>
                                        <p:attrNameLst>
                                          <p:attrName>style.visibility</p:attrName>
                                        </p:attrNameLst>
                                      </p:cBhvr>
                                      <p:to>
                                        <p:strVal val="visible"/>
                                      </p:to>
                                    </p:set>
                                    <p:animEffect transition="in" filter="fade">
                                      <p:cBhvr>
                                        <p:cTn id="10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p:bldP spid="14" grpId="0" animBg="1"/>
      <p:bldP spid="15" grpId="0"/>
      <p:bldP spid="16" grpId="0" animBg="1"/>
      <p:bldP spid="17" grpId="0"/>
      <p:bldP spid="19" grpId="0" animBg="1"/>
      <p:bldP spid="20" grpId="0"/>
      <p:bldP spid="21" grpId="0"/>
      <p:bldP spid="22" grpId="0" animBg="1"/>
      <p:bldP spid="23" grpId="0"/>
      <p:bldP spid="24" grpId="0"/>
      <p:bldP spid="25" grpId="0" animBg="1"/>
      <p:bldP spid="26" grpId="0"/>
      <p:bldP spid="27" grpId="0"/>
      <p:bldP spid="4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椭圆 8"/>
          <p:cNvSpPr/>
          <p:nvPr/>
        </p:nvSpPr>
        <p:spPr>
          <a:xfrm>
            <a:off x="2977829" y="2028760"/>
            <a:ext cx="2050811" cy="2051664"/>
          </a:xfrm>
          <a:prstGeom prst="ellipse">
            <a:avLst/>
          </a:prstGeom>
          <a:gradFill>
            <a:gsLst>
              <a:gs pos="34000">
                <a:schemeClr val="bg1"/>
              </a:gs>
              <a:gs pos="96000">
                <a:srgbClr val="DBDBDD"/>
              </a:gs>
            </a:gsLst>
            <a:path path="circle">
              <a:fillToRect l="100000" t="100000"/>
            </a:path>
          </a:gradFill>
          <a:ln w="38100">
            <a:solidFill>
              <a:schemeClr val="bg1"/>
            </a:solidFill>
          </a:ln>
          <a:effectLst>
            <a:outerShdw blurRad="254000" dist="139700" dir="7200000" sx="92000" sy="92000" algn="ctr" rotWithShape="0">
              <a:srgbClr val="000000">
                <a:alpha val="7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91427" tIns="45713" rIns="91427" bIns="45713" spcCol="0" rtlCol="0" anchor="ctr"/>
          <a:lstStyle/>
          <a:p>
            <a:pPr algn="ctr"/>
            <a:endParaRPr lang="zh-CN" altLang="en-US" dirty="0"/>
          </a:p>
        </p:txBody>
      </p:sp>
      <p:sp>
        <p:nvSpPr>
          <p:cNvPr id="10" name="椭圆 9"/>
          <p:cNvSpPr/>
          <p:nvPr/>
        </p:nvSpPr>
        <p:spPr>
          <a:xfrm>
            <a:off x="3123923" y="2174916"/>
            <a:ext cx="1758623" cy="1759352"/>
          </a:xfrm>
          <a:prstGeom prst="ellipse">
            <a:avLst/>
          </a:prstGeom>
          <a:solidFill>
            <a:srgbClr val="C00000"/>
          </a:solidFill>
          <a:ln w="19050">
            <a:noFill/>
          </a:ln>
          <a:effectLst>
            <a:outerShdw blurRad="254000" dist="88900" dir="7200000" sx="92000" sy="92000" algn="ctr" rotWithShape="0">
              <a:srgbClr val="000000">
                <a:alpha val="7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91427" tIns="45713" rIns="91427" bIns="45713" spcCol="0" rtlCol="0" anchor="ctr"/>
          <a:lstStyle/>
          <a:p>
            <a:pPr algn="ctr"/>
            <a:endParaRPr lang="zh-CN" altLang="en-US" dirty="0"/>
          </a:p>
        </p:txBody>
      </p:sp>
      <p:sp>
        <p:nvSpPr>
          <p:cNvPr id="11" name="TextBox 10"/>
          <p:cNvSpPr txBox="1"/>
          <p:nvPr/>
        </p:nvSpPr>
        <p:spPr>
          <a:xfrm>
            <a:off x="3512723" y="2515734"/>
            <a:ext cx="1132800" cy="1077716"/>
          </a:xfrm>
          <a:prstGeom prst="rect">
            <a:avLst/>
          </a:prstGeom>
          <a:noFill/>
        </p:spPr>
        <p:txBody>
          <a:bodyPr wrap="square" lIns="91433" tIns="45716" rIns="91433" bIns="45716" rtlCol="0">
            <a:spAutoFit/>
          </a:bodyPr>
          <a:lstStyle/>
          <a:p>
            <a:r>
              <a:rPr lang="zh-CN" altLang="en-US" sz="3200" b="1" dirty="0">
                <a:solidFill>
                  <a:schemeClr val="bg1"/>
                </a:solidFill>
                <a:latin typeface="微软雅黑" panose="020B0503020204020204" pitchFamily="34" charset="-122"/>
                <a:ea typeface="微软雅黑" panose="020B0503020204020204" pitchFamily="34" charset="-122"/>
              </a:rPr>
              <a:t>管理能力</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12" name="Freeform 8"/>
          <p:cNvSpPr/>
          <p:nvPr/>
        </p:nvSpPr>
        <p:spPr bwMode="auto">
          <a:xfrm>
            <a:off x="5239053" y="2515735"/>
            <a:ext cx="987468" cy="987883"/>
          </a:xfrm>
          <a:custGeom>
            <a:avLst/>
            <a:gdLst>
              <a:gd name="T0" fmla="*/ 691 w 1112"/>
              <a:gd name="T1" fmla="*/ 75 h 1112"/>
              <a:gd name="T2" fmla="*/ 1037 w 1112"/>
              <a:gd name="T3" fmla="*/ 691 h 1112"/>
              <a:gd name="T4" fmla="*/ 421 w 1112"/>
              <a:gd name="T5" fmla="*/ 1038 h 1112"/>
              <a:gd name="T6" fmla="*/ 74 w 1112"/>
              <a:gd name="T7" fmla="*/ 421 h 1112"/>
              <a:gd name="T8" fmla="*/ 691 w 1112"/>
              <a:gd name="T9" fmla="*/ 75 h 1112"/>
            </a:gdLst>
            <a:ahLst/>
            <a:cxnLst>
              <a:cxn ang="0">
                <a:pos x="T0" y="T1"/>
              </a:cxn>
              <a:cxn ang="0">
                <a:pos x="T2" y="T3"/>
              </a:cxn>
              <a:cxn ang="0">
                <a:pos x="T4" y="T5"/>
              </a:cxn>
              <a:cxn ang="0">
                <a:pos x="T6" y="T7"/>
              </a:cxn>
              <a:cxn ang="0">
                <a:pos x="T8" y="T9"/>
              </a:cxn>
            </a:cxnLst>
            <a:rect l="0" t="0" r="r" b="b"/>
            <a:pathLst>
              <a:path w="1112" h="1112">
                <a:moveTo>
                  <a:pt x="691" y="75"/>
                </a:moveTo>
                <a:cubicBezTo>
                  <a:pt x="956" y="149"/>
                  <a:pt x="1112" y="425"/>
                  <a:pt x="1037" y="691"/>
                </a:cubicBezTo>
                <a:cubicBezTo>
                  <a:pt x="963" y="957"/>
                  <a:pt x="687" y="1112"/>
                  <a:pt x="421" y="1038"/>
                </a:cubicBezTo>
                <a:cubicBezTo>
                  <a:pt x="155" y="963"/>
                  <a:pt x="0" y="687"/>
                  <a:pt x="74" y="421"/>
                </a:cubicBezTo>
                <a:cubicBezTo>
                  <a:pt x="149" y="156"/>
                  <a:pt x="425" y="0"/>
                  <a:pt x="691" y="75"/>
                </a:cubicBezTo>
                <a:close/>
              </a:path>
            </a:pathLst>
          </a:custGeom>
          <a:solidFill>
            <a:srgbClr val="C00000"/>
          </a:solidFill>
          <a:ln>
            <a:noFill/>
          </a:ln>
          <a:effectLst>
            <a:innerShdw blurRad="63500" dist="50800" dir="18900000">
              <a:prstClr val="black">
                <a:alpha val="50000"/>
              </a:prstClr>
            </a:innerShdw>
          </a:effectLst>
        </p:spPr>
        <p:txBody>
          <a:bodyPr vert="horz" wrap="square" lIns="91433" tIns="45716" rIns="91433" bIns="45716"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5284785" y="2824921"/>
            <a:ext cx="941736" cy="369504"/>
          </a:xfrm>
          <a:prstGeom prst="rect">
            <a:avLst/>
          </a:prstGeom>
          <a:noFill/>
        </p:spPr>
        <p:txBody>
          <a:bodyPr wrap="square" lIns="91433" tIns="45716" rIns="91433" bIns="45716" rtlCol="0">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执行力</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4" name="Freeform 9"/>
          <p:cNvSpPr/>
          <p:nvPr/>
        </p:nvSpPr>
        <p:spPr bwMode="auto">
          <a:xfrm>
            <a:off x="4853849" y="3840830"/>
            <a:ext cx="976356" cy="978352"/>
          </a:xfrm>
          <a:custGeom>
            <a:avLst/>
            <a:gdLst>
              <a:gd name="T0" fmla="*/ 908 w 1101"/>
              <a:gd name="T1" fmla="*/ 201 h 1101"/>
              <a:gd name="T2" fmla="*/ 900 w 1101"/>
              <a:gd name="T3" fmla="*/ 908 h 1101"/>
              <a:gd name="T4" fmla="*/ 193 w 1101"/>
              <a:gd name="T5" fmla="*/ 900 h 1101"/>
              <a:gd name="T6" fmla="*/ 201 w 1101"/>
              <a:gd name="T7" fmla="*/ 193 h 1101"/>
              <a:gd name="T8" fmla="*/ 908 w 1101"/>
              <a:gd name="T9" fmla="*/ 201 h 1101"/>
            </a:gdLst>
            <a:ahLst/>
            <a:cxnLst>
              <a:cxn ang="0">
                <a:pos x="T0" y="T1"/>
              </a:cxn>
              <a:cxn ang="0">
                <a:pos x="T2" y="T3"/>
              </a:cxn>
              <a:cxn ang="0">
                <a:pos x="T4" y="T5"/>
              </a:cxn>
              <a:cxn ang="0">
                <a:pos x="T6" y="T7"/>
              </a:cxn>
              <a:cxn ang="0">
                <a:pos x="T8" y="T9"/>
              </a:cxn>
            </a:cxnLst>
            <a:rect l="0" t="0" r="r" b="b"/>
            <a:pathLst>
              <a:path w="1101" h="1101">
                <a:moveTo>
                  <a:pt x="908" y="201"/>
                </a:moveTo>
                <a:cubicBezTo>
                  <a:pt x="1101" y="398"/>
                  <a:pt x="1097" y="715"/>
                  <a:pt x="900" y="908"/>
                </a:cubicBezTo>
                <a:cubicBezTo>
                  <a:pt x="703" y="1101"/>
                  <a:pt x="386" y="1098"/>
                  <a:pt x="193" y="900"/>
                </a:cubicBezTo>
                <a:cubicBezTo>
                  <a:pt x="0" y="703"/>
                  <a:pt x="3" y="386"/>
                  <a:pt x="201" y="193"/>
                </a:cubicBezTo>
                <a:cubicBezTo>
                  <a:pt x="398" y="0"/>
                  <a:pt x="715" y="4"/>
                  <a:pt x="908" y="201"/>
                </a:cubicBezTo>
                <a:close/>
              </a:path>
            </a:pathLst>
          </a:custGeom>
          <a:solidFill>
            <a:srgbClr val="C00000"/>
          </a:solidFill>
          <a:ln>
            <a:noFill/>
          </a:ln>
          <a:effectLst>
            <a:innerShdw blurRad="63500" dist="50800" dir="18900000">
              <a:prstClr val="black">
                <a:alpha val="50000"/>
              </a:prstClr>
            </a:innerShdw>
          </a:effectLst>
        </p:spPr>
        <p:txBody>
          <a:bodyPr vert="horz" wrap="square" lIns="91433" tIns="45716" rIns="91433" bIns="45716"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4901604" y="4145254"/>
            <a:ext cx="911008" cy="369504"/>
          </a:xfrm>
          <a:prstGeom prst="rect">
            <a:avLst/>
          </a:prstGeom>
          <a:noFill/>
        </p:spPr>
        <p:txBody>
          <a:bodyPr wrap="square" lIns="91433" tIns="45716" rIns="91433" bIns="45716" rtlCol="0">
            <a:spAutoFit/>
          </a:bodyPr>
          <a:lstStyle/>
          <a:p>
            <a:pPr algn="ctr"/>
            <a:r>
              <a:rPr lang="zh-CN" altLang="en-US" b="1" dirty="0" smtClean="0">
                <a:solidFill>
                  <a:schemeClr val="bg1"/>
                </a:solidFill>
                <a:latin typeface="微软雅黑" panose="020B0503020204020204" pitchFamily="34" charset="-122"/>
                <a:ea typeface="微软雅黑" panose="020B0503020204020204" pitchFamily="34" charset="-122"/>
              </a:rPr>
              <a:t>协调力</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6" name="Freeform 10"/>
          <p:cNvSpPr/>
          <p:nvPr/>
        </p:nvSpPr>
        <p:spPr bwMode="auto">
          <a:xfrm>
            <a:off x="3512677" y="4458648"/>
            <a:ext cx="981118" cy="981529"/>
          </a:xfrm>
          <a:custGeom>
            <a:avLst/>
            <a:gdLst>
              <a:gd name="T0" fmla="*/ 1037 w 1105"/>
              <a:gd name="T1" fmla="*/ 429 h 1106"/>
              <a:gd name="T2" fmla="*/ 676 w 1105"/>
              <a:gd name="T3" fmla="*/ 1037 h 1106"/>
              <a:gd name="T4" fmla="*/ 68 w 1105"/>
              <a:gd name="T5" fmla="*/ 677 h 1106"/>
              <a:gd name="T6" fmla="*/ 428 w 1105"/>
              <a:gd name="T7" fmla="*/ 68 h 1106"/>
              <a:gd name="T8" fmla="*/ 1037 w 1105"/>
              <a:gd name="T9" fmla="*/ 429 h 1106"/>
            </a:gdLst>
            <a:ahLst/>
            <a:cxnLst>
              <a:cxn ang="0">
                <a:pos x="T0" y="T1"/>
              </a:cxn>
              <a:cxn ang="0">
                <a:pos x="T2" y="T3"/>
              </a:cxn>
              <a:cxn ang="0">
                <a:pos x="T4" y="T5"/>
              </a:cxn>
              <a:cxn ang="0">
                <a:pos x="T6" y="T7"/>
              </a:cxn>
              <a:cxn ang="0">
                <a:pos x="T8" y="T9"/>
              </a:cxn>
            </a:cxnLst>
            <a:rect l="0" t="0" r="r" b="b"/>
            <a:pathLst>
              <a:path w="1105" h="1106">
                <a:moveTo>
                  <a:pt x="1037" y="429"/>
                </a:moveTo>
                <a:cubicBezTo>
                  <a:pt x="1105" y="696"/>
                  <a:pt x="944" y="969"/>
                  <a:pt x="676" y="1037"/>
                </a:cubicBezTo>
                <a:cubicBezTo>
                  <a:pt x="409" y="1106"/>
                  <a:pt x="137" y="944"/>
                  <a:pt x="68" y="677"/>
                </a:cubicBezTo>
                <a:cubicBezTo>
                  <a:pt x="0" y="409"/>
                  <a:pt x="161" y="137"/>
                  <a:pt x="428" y="68"/>
                </a:cubicBezTo>
                <a:cubicBezTo>
                  <a:pt x="696" y="0"/>
                  <a:pt x="968" y="161"/>
                  <a:pt x="1037" y="429"/>
                </a:cubicBezTo>
                <a:close/>
              </a:path>
            </a:pathLst>
          </a:custGeom>
          <a:solidFill>
            <a:srgbClr val="C00000"/>
          </a:solidFill>
          <a:ln>
            <a:noFill/>
          </a:ln>
          <a:effectLst>
            <a:innerShdw blurRad="63500" dist="50800" dir="18900000">
              <a:prstClr val="black">
                <a:alpha val="50000"/>
              </a:prstClr>
            </a:innerShdw>
          </a:effectLst>
        </p:spPr>
        <p:txBody>
          <a:bodyPr vert="horz" wrap="square" lIns="91433" tIns="45716" rIns="91433" bIns="45716"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3559794" y="4764657"/>
            <a:ext cx="886882" cy="369504"/>
          </a:xfrm>
          <a:prstGeom prst="rect">
            <a:avLst/>
          </a:prstGeom>
          <a:noFill/>
        </p:spPr>
        <p:txBody>
          <a:bodyPr wrap="square" lIns="91433" tIns="45716" rIns="91433" bIns="45716" rtlCol="0">
            <a:spAutoFit/>
          </a:bodyPr>
          <a:lstStyle/>
          <a:p>
            <a:pPr algn="ctr"/>
            <a:r>
              <a:rPr lang="zh-CN" altLang="en-US" b="1" dirty="0" smtClean="0">
                <a:solidFill>
                  <a:schemeClr val="bg1"/>
                </a:solidFill>
                <a:latin typeface="微软雅黑" panose="020B0503020204020204" pitchFamily="34" charset="-122"/>
                <a:ea typeface="微软雅黑" panose="020B0503020204020204" pitchFamily="34" charset="-122"/>
              </a:rPr>
              <a:t>创新力</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9" name="Freeform 11"/>
          <p:cNvSpPr/>
          <p:nvPr/>
        </p:nvSpPr>
        <p:spPr bwMode="auto">
          <a:xfrm>
            <a:off x="2268064" y="3927464"/>
            <a:ext cx="987468" cy="986294"/>
          </a:xfrm>
          <a:custGeom>
            <a:avLst/>
            <a:gdLst>
              <a:gd name="T0" fmla="*/ 1037 w 1112"/>
              <a:gd name="T1" fmla="*/ 691 h 1112"/>
              <a:gd name="T2" fmla="*/ 421 w 1112"/>
              <a:gd name="T3" fmla="*/ 1038 h 1112"/>
              <a:gd name="T4" fmla="*/ 74 w 1112"/>
              <a:gd name="T5" fmla="*/ 422 h 1112"/>
              <a:gd name="T6" fmla="*/ 691 w 1112"/>
              <a:gd name="T7" fmla="*/ 75 h 1112"/>
              <a:gd name="T8" fmla="*/ 1037 w 1112"/>
              <a:gd name="T9" fmla="*/ 691 h 1112"/>
            </a:gdLst>
            <a:ahLst/>
            <a:cxnLst>
              <a:cxn ang="0">
                <a:pos x="T0" y="T1"/>
              </a:cxn>
              <a:cxn ang="0">
                <a:pos x="T2" y="T3"/>
              </a:cxn>
              <a:cxn ang="0">
                <a:pos x="T4" y="T5"/>
              </a:cxn>
              <a:cxn ang="0">
                <a:pos x="T6" y="T7"/>
              </a:cxn>
              <a:cxn ang="0">
                <a:pos x="T8" y="T9"/>
              </a:cxn>
            </a:cxnLst>
            <a:rect l="0" t="0" r="r" b="b"/>
            <a:pathLst>
              <a:path w="1112" h="1112">
                <a:moveTo>
                  <a:pt x="1037" y="691"/>
                </a:moveTo>
                <a:cubicBezTo>
                  <a:pt x="963" y="957"/>
                  <a:pt x="687" y="1112"/>
                  <a:pt x="421" y="1038"/>
                </a:cubicBezTo>
                <a:cubicBezTo>
                  <a:pt x="155" y="964"/>
                  <a:pt x="0" y="688"/>
                  <a:pt x="74" y="422"/>
                </a:cubicBezTo>
                <a:cubicBezTo>
                  <a:pt x="149" y="156"/>
                  <a:pt x="425" y="0"/>
                  <a:pt x="691" y="75"/>
                </a:cubicBezTo>
                <a:cubicBezTo>
                  <a:pt x="956" y="149"/>
                  <a:pt x="1112" y="425"/>
                  <a:pt x="1037" y="691"/>
                </a:cubicBezTo>
                <a:close/>
              </a:path>
            </a:pathLst>
          </a:custGeom>
          <a:solidFill>
            <a:srgbClr val="C00000"/>
          </a:solidFill>
          <a:ln>
            <a:noFill/>
          </a:ln>
          <a:effectLst>
            <a:innerShdw blurRad="63500" dist="50800" dir="18900000">
              <a:prstClr val="black">
                <a:alpha val="50000"/>
              </a:prstClr>
            </a:innerShdw>
          </a:effectLst>
        </p:spPr>
        <p:txBody>
          <a:bodyPr vert="horz" wrap="square" lIns="91433" tIns="45716" rIns="91433" bIns="45716"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2259063" y="4220509"/>
            <a:ext cx="1023617" cy="369504"/>
          </a:xfrm>
          <a:prstGeom prst="rect">
            <a:avLst/>
          </a:prstGeom>
          <a:noFill/>
        </p:spPr>
        <p:txBody>
          <a:bodyPr wrap="square" lIns="91433" tIns="45716" rIns="91433" bIns="45716" rtlCol="0">
            <a:spAutoFit/>
          </a:bodyPr>
          <a:lstStyle/>
          <a:p>
            <a:pPr algn="ctr"/>
            <a:r>
              <a:rPr lang="zh-CN" altLang="en-US" b="1" dirty="0" smtClean="0">
                <a:solidFill>
                  <a:schemeClr val="bg1"/>
                </a:solidFill>
                <a:latin typeface="微软雅黑" panose="020B0503020204020204" pitchFamily="34" charset="-122"/>
                <a:ea typeface="微软雅黑" panose="020B0503020204020204" pitchFamily="34" charset="-122"/>
              </a:rPr>
              <a:t>领导力</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21" name="Freeform 12"/>
          <p:cNvSpPr/>
          <p:nvPr/>
        </p:nvSpPr>
        <p:spPr bwMode="auto">
          <a:xfrm>
            <a:off x="1783853" y="2619462"/>
            <a:ext cx="977943" cy="978352"/>
          </a:xfrm>
          <a:custGeom>
            <a:avLst/>
            <a:gdLst>
              <a:gd name="T0" fmla="*/ 900 w 1101"/>
              <a:gd name="T1" fmla="*/ 908 h 1102"/>
              <a:gd name="T2" fmla="*/ 193 w 1101"/>
              <a:gd name="T3" fmla="*/ 901 h 1102"/>
              <a:gd name="T4" fmla="*/ 201 w 1101"/>
              <a:gd name="T5" fmla="*/ 193 h 1102"/>
              <a:gd name="T6" fmla="*/ 908 w 1101"/>
              <a:gd name="T7" fmla="*/ 201 h 1102"/>
              <a:gd name="T8" fmla="*/ 900 w 1101"/>
              <a:gd name="T9" fmla="*/ 908 h 1102"/>
            </a:gdLst>
            <a:ahLst/>
            <a:cxnLst>
              <a:cxn ang="0">
                <a:pos x="T0" y="T1"/>
              </a:cxn>
              <a:cxn ang="0">
                <a:pos x="T2" y="T3"/>
              </a:cxn>
              <a:cxn ang="0">
                <a:pos x="T4" y="T5"/>
              </a:cxn>
              <a:cxn ang="0">
                <a:pos x="T6" y="T7"/>
              </a:cxn>
              <a:cxn ang="0">
                <a:pos x="T8" y="T9"/>
              </a:cxn>
            </a:cxnLst>
            <a:rect l="0" t="0" r="r" b="b"/>
            <a:pathLst>
              <a:path w="1101" h="1102">
                <a:moveTo>
                  <a:pt x="900" y="908"/>
                </a:moveTo>
                <a:cubicBezTo>
                  <a:pt x="702" y="1102"/>
                  <a:pt x="386" y="1098"/>
                  <a:pt x="193" y="901"/>
                </a:cubicBezTo>
                <a:cubicBezTo>
                  <a:pt x="0" y="703"/>
                  <a:pt x="3" y="387"/>
                  <a:pt x="201" y="193"/>
                </a:cubicBezTo>
                <a:cubicBezTo>
                  <a:pt x="398" y="0"/>
                  <a:pt x="715" y="4"/>
                  <a:pt x="908" y="201"/>
                </a:cubicBezTo>
                <a:cubicBezTo>
                  <a:pt x="1101" y="399"/>
                  <a:pt x="1097" y="715"/>
                  <a:pt x="900" y="908"/>
                </a:cubicBezTo>
                <a:close/>
              </a:path>
            </a:pathLst>
          </a:custGeom>
          <a:solidFill>
            <a:srgbClr val="C00000"/>
          </a:solidFill>
          <a:ln>
            <a:noFill/>
          </a:ln>
          <a:effectLst>
            <a:innerShdw blurRad="63500" dist="50800" dir="18900000">
              <a:prstClr val="black">
                <a:alpha val="50000"/>
              </a:prstClr>
            </a:innerShdw>
          </a:effectLst>
        </p:spPr>
        <p:txBody>
          <a:bodyPr vert="horz" wrap="square" lIns="91433" tIns="45716" rIns="91433" bIns="45716"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1839191" y="2923886"/>
            <a:ext cx="875243" cy="369504"/>
          </a:xfrm>
          <a:prstGeom prst="rect">
            <a:avLst/>
          </a:prstGeom>
          <a:noFill/>
        </p:spPr>
        <p:txBody>
          <a:bodyPr wrap="square" lIns="91433" tIns="45716" rIns="91433" bIns="45716" rtlCol="0">
            <a:spAutoFit/>
          </a:bodyPr>
          <a:lstStyle/>
          <a:p>
            <a:pPr algn="ctr"/>
            <a:r>
              <a:rPr lang="zh-CN" altLang="en-US" b="1" dirty="0" smtClean="0">
                <a:solidFill>
                  <a:schemeClr val="bg1"/>
                </a:solidFill>
                <a:latin typeface="微软雅黑" panose="020B0503020204020204" pitchFamily="34" charset="-122"/>
                <a:ea typeface="微软雅黑" panose="020B0503020204020204" pitchFamily="34" charset="-122"/>
              </a:rPr>
              <a:t>学习力</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23" name="矩形 83"/>
          <p:cNvSpPr>
            <a:spLocks noChangeArrowheads="1"/>
          </p:cNvSpPr>
          <p:nvPr/>
        </p:nvSpPr>
        <p:spPr bwMode="auto">
          <a:xfrm>
            <a:off x="6580640" y="1982456"/>
            <a:ext cx="3556505" cy="3685944"/>
          </a:xfrm>
          <a:prstGeom prst="rect">
            <a:avLst/>
          </a:prstGeom>
          <a:solidFill>
            <a:schemeClr val="bg1"/>
          </a:solidFill>
          <a:ln w="9525" cmpd="sng">
            <a:solidFill>
              <a:schemeClr val="tx1">
                <a:lumMod val="50000"/>
                <a:lumOff val="50000"/>
              </a:schemeClr>
            </a:solidFill>
            <a:miter lim="800000"/>
          </a:ln>
        </p:spPr>
        <p:txBody>
          <a:bodyPr lIns="91433" tIns="45716" rIns="91433" bIns="45716"/>
          <a:lstStyle/>
          <a:p>
            <a:endParaRPr lang="zh-CN" altLang="en-US">
              <a:solidFill>
                <a:srgbClr val="C00000"/>
              </a:solidFill>
            </a:endParaRPr>
          </a:p>
        </p:txBody>
      </p:sp>
      <p:sp>
        <p:nvSpPr>
          <p:cNvPr id="24" name="TextBox 84"/>
          <p:cNvSpPr txBox="1">
            <a:spLocks noChangeArrowheads="1"/>
          </p:cNvSpPr>
          <p:nvPr/>
        </p:nvSpPr>
        <p:spPr bwMode="auto">
          <a:xfrm>
            <a:off x="6883452" y="2317741"/>
            <a:ext cx="2950881" cy="2863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3" tIns="45716" rIns="91433"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这里输入产品形式的简介，这里输入产品</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形的</a:t>
            </a: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简介</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产品式</a:t>
            </a: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的简介</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这里输入产品</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形的</a:t>
            </a: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简介</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这里输入产品</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形的</a:t>
            </a: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简介</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，输入</a:t>
            </a: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产品形式的简介</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这里</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输产品</a:t>
            </a: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形式</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的介</a:t>
            </a: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这输入</a:t>
            </a: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产品形式的简介，这里</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输入品</a:t>
            </a: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形式的</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简介，</a:t>
            </a: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里输入产品</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形的</a:t>
            </a: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简介</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。入</a:t>
            </a: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产品形式的</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简介。</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4" name="组合 33"/>
          <p:cNvGrpSpPr/>
          <p:nvPr/>
        </p:nvGrpSpPr>
        <p:grpSpPr>
          <a:xfrm>
            <a:off x="0" y="1181099"/>
            <a:ext cx="6241123" cy="221353"/>
            <a:chOff x="0" y="-1"/>
            <a:chExt cx="9985800" cy="287760"/>
          </a:xfrm>
          <a:solidFill>
            <a:srgbClr val="C00000"/>
          </a:solidFill>
        </p:grpSpPr>
        <p:sp>
          <p:nvSpPr>
            <p:cNvPr id="35" name="Shape 5209"/>
            <p:cNvSpPr/>
            <p:nvPr/>
          </p:nvSpPr>
          <p:spPr>
            <a:xfrm>
              <a:off x="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36" name="Shape 5209"/>
            <p:cNvSpPr/>
            <p:nvPr/>
          </p:nvSpPr>
          <p:spPr>
            <a:xfrm>
              <a:off x="249645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37" name="Shape 5209"/>
            <p:cNvSpPr/>
            <p:nvPr/>
          </p:nvSpPr>
          <p:spPr>
            <a:xfrm>
              <a:off x="499290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38" name="Shape 5209"/>
            <p:cNvSpPr/>
            <p:nvPr/>
          </p:nvSpPr>
          <p:spPr>
            <a:xfrm>
              <a:off x="7489350" y="-1"/>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grpSp>
      <p:sp>
        <p:nvSpPr>
          <p:cNvPr id="39" name="Title 1"/>
          <p:cNvSpPr txBox="1"/>
          <p:nvPr/>
        </p:nvSpPr>
        <p:spPr>
          <a:xfrm>
            <a:off x="1001287" y="280385"/>
            <a:ext cx="3477711" cy="614595"/>
          </a:xfrm>
          <a:prstGeom prst="rect">
            <a:avLst/>
          </a:prstGeom>
        </p:spPr>
        <p:txBody>
          <a:bodyPr vert="horz" lIns="115214" tIns="57607" rIns="115214" bIns="57607" rtlCol="0" anchor="ctr">
            <a:noAutofit/>
          </a:bodyPr>
          <a:lstStyle>
            <a:lvl1pPr algn="ctr" defTabSz="1151890" rtl="0" eaLnBrk="1" latinLnBrk="0" hangingPunct="1">
              <a:spcBef>
                <a:spcPct val="0"/>
              </a:spcBef>
              <a:buNone/>
              <a:defRPr sz="5500" kern="1200">
                <a:solidFill>
                  <a:schemeClr val="tx1"/>
                </a:solidFill>
                <a:latin typeface="+mj-lt"/>
                <a:ea typeface="+mj-ea"/>
                <a:cs typeface="+mj-cs"/>
              </a:defRPr>
            </a:lvl1pPr>
          </a:lstStyle>
          <a:p>
            <a:pPr lvl="0"/>
            <a:r>
              <a:rPr lang="zh-CN" altLang="en-US" sz="3500" noProof="0" dirty="0" smtClean="0">
                <a:solidFill>
                  <a:schemeClr val="bg1">
                    <a:lumMod val="50000"/>
                  </a:schemeClr>
                </a:solidFill>
                <a:latin typeface="微软雅黑" panose="020B0503020204020204" pitchFamily="34" charset="-122"/>
                <a:ea typeface="微软雅黑" panose="020B0503020204020204" pitchFamily="34" charset="-122"/>
              </a:rPr>
              <a:t>加入你的描述</a:t>
            </a:r>
            <a:endParaRPr kumimoji="0" lang="en-US" sz="35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grpSp>
        <p:nvGrpSpPr>
          <p:cNvPr id="40" name="组合 39"/>
          <p:cNvGrpSpPr/>
          <p:nvPr/>
        </p:nvGrpSpPr>
        <p:grpSpPr>
          <a:xfrm>
            <a:off x="338067" y="221471"/>
            <a:ext cx="692558" cy="781408"/>
            <a:chOff x="1632857" y="1363189"/>
            <a:chExt cx="1684422" cy="1900524"/>
          </a:xfrm>
        </p:grpSpPr>
        <p:sp>
          <p:nvSpPr>
            <p:cNvPr id="41" name="Freeform 5"/>
            <p:cNvSpPr/>
            <p:nvPr/>
          </p:nvSpPr>
          <p:spPr bwMode="auto">
            <a:xfrm rot="5400000">
              <a:off x="1524806" y="1471240"/>
              <a:ext cx="1900524" cy="168442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152400" dist="38100" dir="2700000" algn="tl" rotWithShape="0">
                <a:prstClr val="black">
                  <a:alpha val="40000"/>
                </a:prstClr>
              </a:outerShdw>
            </a:effectLst>
          </p:spPr>
          <p:txBody>
            <a:bodyPr vert="horz" wrap="square" lIns="68580" tIns="34290" rIns="68580" bIns="34290" numCol="1" anchor="t" anchorCtr="0" compatLnSpc="1"/>
            <a:lstStyle/>
            <a:p>
              <a:pPr algn="ctr"/>
              <a:endParaRPr lang="zh-CN" altLang="en-US"/>
            </a:p>
          </p:txBody>
        </p:sp>
        <p:sp>
          <p:nvSpPr>
            <p:cNvPr id="42" name="Freeform 5"/>
            <p:cNvSpPr/>
            <p:nvPr/>
          </p:nvSpPr>
          <p:spPr bwMode="auto">
            <a:xfrm rot="5400000">
              <a:off x="1782571" y="1699695"/>
              <a:ext cx="1384993" cy="122751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C00000"/>
            </a:solidFill>
            <a:ln w="15875">
              <a:noFill/>
            </a:ln>
            <a:effectLst>
              <a:innerShdw blurRad="63500" dist="25400" dir="8100000">
                <a:prstClr val="black">
                  <a:alpha val="50000"/>
                </a:prstClr>
              </a:innerShdw>
            </a:effectLst>
          </p:spPr>
          <p:txBody>
            <a:bodyPr vert="horz" wrap="square" lIns="68580" tIns="34290" rIns="68580" bIns="34290" numCol="1" anchor="t" anchorCtr="0" compatLnSpc="1"/>
            <a:lstStyle/>
            <a:p>
              <a:pPr algn="ctr"/>
              <a:endParaRPr lang="zh-CN" altLang="en-US"/>
            </a:p>
          </p:txBody>
        </p:sp>
        <p:sp>
          <p:nvSpPr>
            <p:cNvPr id="43" name="文本框 94"/>
            <p:cNvSpPr txBox="1"/>
            <p:nvPr/>
          </p:nvSpPr>
          <p:spPr>
            <a:xfrm>
              <a:off x="1708736" y="1617123"/>
              <a:ext cx="1539044" cy="1366135"/>
            </a:xfrm>
            <a:prstGeom prst="rect">
              <a:avLst/>
            </a:prstGeom>
            <a:noFill/>
          </p:spPr>
          <p:txBody>
            <a:bodyPr wrap="square" lIns="68580" tIns="34290" rIns="68580" bIns="34290" rtlCol="0">
              <a:spAutoFit/>
            </a:bodyPr>
            <a:lstStyle/>
            <a:p>
              <a:pPr algn="ctr"/>
              <a:r>
                <a:rPr lang="en-US" altLang="zh-CN" sz="3200" dirty="0" smtClean="0">
                  <a:solidFill>
                    <a:schemeClr val="bg1"/>
                  </a:solidFill>
                  <a:latin typeface="微软雅黑" panose="020B0503020204020204" pitchFamily="34" charset="-122"/>
                  <a:ea typeface="微软雅黑" panose="020B0503020204020204" pitchFamily="34" charset="-122"/>
                </a:rPr>
                <a:t>4</a:t>
              </a:r>
              <a:endParaRPr lang="zh-CN" altLang="en-US" sz="32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left)">
                                      <p:cBhvr>
                                        <p:cTn id="7" dur="500"/>
                                        <p:tgtEl>
                                          <p:spTgt spid="34"/>
                                        </p:tgtEl>
                                      </p:cBhvr>
                                    </p:animEffect>
                                  </p:childTnLst>
                                </p:cTn>
                              </p:par>
                              <p:par>
                                <p:cTn id="8" presetID="53" presetClass="entr" presetSubtype="16" fill="hold" nodeType="withEffect">
                                  <p:stCondLst>
                                    <p:cond delay="0"/>
                                  </p:stCondLst>
                                  <p:childTnLst>
                                    <p:set>
                                      <p:cBhvr>
                                        <p:cTn id="9" dur="1" fill="hold">
                                          <p:stCondLst>
                                            <p:cond delay="0"/>
                                          </p:stCondLst>
                                        </p:cTn>
                                        <p:tgtEl>
                                          <p:spTgt spid="40"/>
                                        </p:tgtEl>
                                        <p:attrNameLst>
                                          <p:attrName>style.visibility</p:attrName>
                                        </p:attrNameLst>
                                      </p:cBhvr>
                                      <p:to>
                                        <p:strVal val="visible"/>
                                      </p:to>
                                    </p:set>
                                    <p:anim calcmode="lin" valueType="num">
                                      <p:cBhvr>
                                        <p:cTn id="10" dur="500" fill="hold"/>
                                        <p:tgtEl>
                                          <p:spTgt spid="40"/>
                                        </p:tgtEl>
                                        <p:attrNameLst>
                                          <p:attrName>ppt_w</p:attrName>
                                        </p:attrNameLst>
                                      </p:cBhvr>
                                      <p:tavLst>
                                        <p:tav tm="0">
                                          <p:val>
                                            <p:fltVal val="0"/>
                                          </p:val>
                                        </p:tav>
                                        <p:tav tm="100000">
                                          <p:val>
                                            <p:strVal val="#ppt_w"/>
                                          </p:val>
                                        </p:tav>
                                      </p:tavLst>
                                    </p:anim>
                                    <p:anim calcmode="lin" valueType="num">
                                      <p:cBhvr>
                                        <p:cTn id="11" dur="500" fill="hold"/>
                                        <p:tgtEl>
                                          <p:spTgt spid="40"/>
                                        </p:tgtEl>
                                        <p:attrNameLst>
                                          <p:attrName>ppt_h</p:attrName>
                                        </p:attrNameLst>
                                      </p:cBhvr>
                                      <p:tavLst>
                                        <p:tav tm="0">
                                          <p:val>
                                            <p:fltVal val="0"/>
                                          </p:val>
                                        </p:tav>
                                        <p:tav tm="100000">
                                          <p:val>
                                            <p:strVal val="#ppt_h"/>
                                          </p:val>
                                        </p:tav>
                                      </p:tavLst>
                                    </p:anim>
                                    <p:animEffect transition="in" filter="fade">
                                      <p:cBhvr>
                                        <p:cTn id="12" dur="500"/>
                                        <p:tgtEl>
                                          <p:spTgt spid="40"/>
                                        </p:tgtEl>
                                      </p:cBhvr>
                                    </p:animEffect>
                                  </p:childTnLst>
                                </p:cTn>
                              </p:par>
                            </p:childTnLst>
                          </p:cTn>
                        </p:par>
                        <p:par>
                          <p:cTn id="13" fill="hold">
                            <p:stCondLst>
                              <p:cond delay="500"/>
                            </p:stCondLst>
                            <p:childTnLst>
                              <p:par>
                                <p:cTn id="14" presetID="2" presetClass="entr" presetSubtype="1" decel="50000" fill="hold" grpId="0" nodeType="afterEffect">
                                  <p:stCondLst>
                                    <p:cond delay="0"/>
                                  </p:stCondLst>
                                  <p:childTnLst>
                                    <p:set>
                                      <p:cBhvr>
                                        <p:cTn id="15" dur="1" fill="hold">
                                          <p:stCondLst>
                                            <p:cond delay="0"/>
                                          </p:stCondLst>
                                        </p:cTn>
                                        <p:tgtEl>
                                          <p:spTgt spid="39"/>
                                        </p:tgtEl>
                                        <p:attrNameLst>
                                          <p:attrName>style.visibility</p:attrName>
                                        </p:attrNameLst>
                                      </p:cBhvr>
                                      <p:to>
                                        <p:strVal val="visible"/>
                                      </p:to>
                                    </p:set>
                                    <p:anim calcmode="lin" valueType="num">
                                      <p:cBhvr additive="base">
                                        <p:cTn id="16" dur="300" fill="hold"/>
                                        <p:tgtEl>
                                          <p:spTgt spid="39"/>
                                        </p:tgtEl>
                                        <p:attrNameLst>
                                          <p:attrName>ppt_x</p:attrName>
                                        </p:attrNameLst>
                                      </p:cBhvr>
                                      <p:tavLst>
                                        <p:tav tm="0">
                                          <p:val>
                                            <p:strVal val="#ppt_x"/>
                                          </p:val>
                                        </p:tav>
                                        <p:tav tm="100000">
                                          <p:val>
                                            <p:strVal val="#ppt_x"/>
                                          </p:val>
                                        </p:tav>
                                      </p:tavLst>
                                    </p:anim>
                                    <p:anim calcmode="lin" valueType="num">
                                      <p:cBhvr additive="base">
                                        <p:cTn id="17" dur="300" fill="hold"/>
                                        <p:tgtEl>
                                          <p:spTgt spid="39"/>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22" presetClass="entr" presetSubtype="4"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down)">
                                      <p:cBhvr>
                                        <p:cTn id="21" dur="500"/>
                                        <p:tgtEl>
                                          <p:spTgt spid="9"/>
                                        </p:tgtEl>
                                      </p:cBhvr>
                                    </p:animEffect>
                                  </p:childTnLst>
                                </p:cTn>
                              </p:par>
                            </p:childTnLst>
                          </p:cTn>
                        </p:par>
                        <p:par>
                          <p:cTn id="22" fill="hold">
                            <p:stCondLst>
                              <p:cond delay="1500"/>
                            </p:stCondLst>
                            <p:childTnLst>
                              <p:par>
                                <p:cTn id="23" presetID="21" presetClass="entr" presetSubtype="1"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heel(1)">
                                      <p:cBhvr>
                                        <p:cTn id="25" dur="1250"/>
                                        <p:tgtEl>
                                          <p:spTgt spid="10"/>
                                        </p:tgtEl>
                                      </p:cBhvr>
                                    </p:animEffect>
                                  </p:childTnLst>
                                </p:cTn>
                              </p:par>
                            </p:childTnLst>
                          </p:cTn>
                        </p:par>
                        <p:par>
                          <p:cTn id="26" fill="hold">
                            <p:stCondLst>
                              <p:cond delay="3000"/>
                            </p:stCondLst>
                            <p:childTnLst>
                              <p:par>
                                <p:cTn id="27" presetID="10" presetClass="entr" presetSubtype="0"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childTnLst>
                          </p:cTn>
                        </p:par>
                        <p:par>
                          <p:cTn id="30" fill="hold">
                            <p:stCondLst>
                              <p:cond delay="3500"/>
                            </p:stCondLst>
                            <p:childTnLst>
                              <p:par>
                                <p:cTn id="31" presetID="53" presetClass="entr" presetSubtype="16" fill="hold" grpId="0" nodeType="afterEffect">
                                  <p:stCondLst>
                                    <p:cond delay="0"/>
                                  </p:stCondLst>
                                  <p:childTnLst>
                                    <p:set>
                                      <p:cBhvr>
                                        <p:cTn id="32" dur="1" fill="hold">
                                          <p:stCondLst>
                                            <p:cond delay="0"/>
                                          </p:stCondLst>
                                        </p:cTn>
                                        <p:tgtEl>
                                          <p:spTgt spid="21"/>
                                        </p:tgtEl>
                                        <p:attrNameLst>
                                          <p:attrName>style.visibility</p:attrName>
                                        </p:attrNameLst>
                                      </p:cBhvr>
                                      <p:to>
                                        <p:strVal val="visible"/>
                                      </p:to>
                                    </p:set>
                                    <p:anim calcmode="lin" valueType="num">
                                      <p:cBhvr>
                                        <p:cTn id="33" dur="500" fill="hold"/>
                                        <p:tgtEl>
                                          <p:spTgt spid="21"/>
                                        </p:tgtEl>
                                        <p:attrNameLst>
                                          <p:attrName>ppt_w</p:attrName>
                                        </p:attrNameLst>
                                      </p:cBhvr>
                                      <p:tavLst>
                                        <p:tav tm="0">
                                          <p:val>
                                            <p:fltVal val="0"/>
                                          </p:val>
                                        </p:tav>
                                        <p:tav tm="100000">
                                          <p:val>
                                            <p:strVal val="#ppt_w"/>
                                          </p:val>
                                        </p:tav>
                                      </p:tavLst>
                                    </p:anim>
                                    <p:anim calcmode="lin" valueType="num">
                                      <p:cBhvr>
                                        <p:cTn id="34" dur="500" fill="hold"/>
                                        <p:tgtEl>
                                          <p:spTgt spid="21"/>
                                        </p:tgtEl>
                                        <p:attrNameLst>
                                          <p:attrName>ppt_h</p:attrName>
                                        </p:attrNameLst>
                                      </p:cBhvr>
                                      <p:tavLst>
                                        <p:tav tm="0">
                                          <p:val>
                                            <p:fltVal val="0"/>
                                          </p:val>
                                        </p:tav>
                                        <p:tav tm="100000">
                                          <p:val>
                                            <p:strVal val="#ppt_h"/>
                                          </p:val>
                                        </p:tav>
                                      </p:tavLst>
                                    </p:anim>
                                    <p:animEffect transition="in" filter="fade">
                                      <p:cBhvr>
                                        <p:cTn id="35" dur="500"/>
                                        <p:tgtEl>
                                          <p:spTgt spid="21"/>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fade">
                                      <p:cBhvr>
                                        <p:cTn id="39" dur="500"/>
                                        <p:tgtEl>
                                          <p:spTgt spid="22"/>
                                        </p:tgtEl>
                                      </p:cBhvr>
                                    </p:animEffect>
                                  </p:childTnLst>
                                </p:cTn>
                              </p:par>
                            </p:childTnLst>
                          </p:cTn>
                        </p:par>
                        <p:par>
                          <p:cTn id="40" fill="hold">
                            <p:stCondLst>
                              <p:cond delay="4500"/>
                            </p:stCondLst>
                            <p:childTnLst>
                              <p:par>
                                <p:cTn id="41" presetID="53" presetClass="entr" presetSubtype="16"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p:cTn id="43" dur="500" fill="hold"/>
                                        <p:tgtEl>
                                          <p:spTgt spid="12"/>
                                        </p:tgtEl>
                                        <p:attrNameLst>
                                          <p:attrName>ppt_w</p:attrName>
                                        </p:attrNameLst>
                                      </p:cBhvr>
                                      <p:tavLst>
                                        <p:tav tm="0">
                                          <p:val>
                                            <p:fltVal val="0"/>
                                          </p:val>
                                        </p:tav>
                                        <p:tav tm="100000">
                                          <p:val>
                                            <p:strVal val="#ppt_w"/>
                                          </p:val>
                                        </p:tav>
                                      </p:tavLst>
                                    </p:anim>
                                    <p:anim calcmode="lin" valueType="num">
                                      <p:cBhvr>
                                        <p:cTn id="44" dur="500" fill="hold"/>
                                        <p:tgtEl>
                                          <p:spTgt spid="12"/>
                                        </p:tgtEl>
                                        <p:attrNameLst>
                                          <p:attrName>ppt_h</p:attrName>
                                        </p:attrNameLst>
                                      </p:cBhvr>
                                      <p:tavLst>
                                        <p:tav tm="0">
                                          <p:val>
                                            <p:fltVal val="0"/>
                                          </p:val>
                                        </p:tav>
                                        <p:tav tm="100000">
                                          <p:val>
                                            <p:strVal val="#ppt_h"/>
                                          </p:val>
                                        </p:tav>
                                      </p:tavLst>
                                    </p:anim>
                                    <p:animEffect transition="in" filter="fade">
                                      <p:cBhvr>
                                        <p:cTn id="45" dur="500"/>
                                        <p:tgtEl>
                                          <p:spTgt spid="12"/>
                                        </p:tgtEl>
                                      </p:cBhvr>
                                    </p:animEffect>
                                  </p:childTnLst>
                                </p:cTn>
                              </p:par>
                            </p:childTnLst>
                          </p:cTn>
                        </p:par>
                        <p:par>
                          <p:cTn id="46" fill="hold">
                            <p:stCondLst>
                              <p:cond delay="5000"/>
                            </p:stCondLst>
                            <p:childTnLst>
                              <p:par>
                                <p:cTn id="47" presetID="10" presetClass="entr" presetSubtype="0"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500"/>
                                        <p:tgtEl>
                                          <p:spTgt spid="13"/>
                                        </p:tgtEl>
                                      </p:cBhvr>
                                    </p:animEffect>
                                  </p:childTnLst>
                                </p:cTn>
                              </p:par>
                            </p:childTnLst>
                          </p:cTn>
                        </p:par>
                        <p:par>
                          <p:cTn id="50" fill="hold">
                            <p:stCondLst>
                              <p:cond delay="5500"/>
                            </p:stCondLst>
                            <p:childTnLst>
                              <p:par>
                                <p:cTn id="51" presetID="53" presetClass="entr" presetSubtype="16" fill="hold" grpId="0" nodeType="afterEffect">
                                  <p:stCondLst>
                                    <p:cond delay="0"/>
                                  </p:stCondLst>
                                  <p:childTnLst>
                                    <p:set>
                                      <p:cBhvr>
                                        <p:cTn id="52" dur="1" fill="hold">
                                          <p:stCondLst>
                                            <p:cond delay="0"/>
                                          </p:stCondLst>
                                        </p:cTn>
                                        <p:tgtEl>
                                          <p:spTgt spid="19"/>
                                        </p:tgtEl>
                                        <p:attrNameLst>
                                          <p:attrName>style.visibility</p:attrName>
                                        </p:attrNameLst>
                                      </p:cBhvr>
                                      <p:to>
                                        <p:strVal val="visible"/>
                                      </p:to>
                                    </p:set>
                                    <p:anim calcmode="lin" valueType="num">
                                      <p:cBhvr>
                                        <p:cTn id="53" dur="500" fill="hold"/>
                                        <p:tgtEl>
                                          <p:spTgt spid="19"/>
                                        </p:tgtEl>
                                        <p:attrNameLst>
                                          <p:attrName>ppt_w</p:attrName>
                                        </p:attrNameLst>
                                      </p:cBhvr>
                                      <p:tavLst>
                                        <p:tav tm="0">
                                          <p:val>
                                            <p:fltVal val="0"/>
                                          </p:val>
                                        </p:tav>
                                        <p:tav tm="100000">
                                          <p:val>
                                            <p:strVal val="#ppt_w"/>
                                          </p:val>
                                        </p:tav>
                                      </p:tavLst>
                                    </p:anim>
                                    <p:anim calcmode="lin" valueType="num">
                                      <p:cBhvr>
                                        <p:cTn id="54" dur="500" fill="hold"/>
                                        <p:tgtEl>
                                          <p:spTgt spid="19"/>
                                        </p:tgtEl>
                                        <p:attrNameLst>
                                          <p:attrName>ppt_h</p:attrName>
                                        </p:attrNameLst>
                                      </p:cBhvr>
                                      <p:tavLst>
                                        <p:tav tm="0">
                                          <p:val>
                                            <p:fltVal val="0"/>
                                          </p:val>
                                        </p:tav>
                                        <p:tav tm="100000">
                                          <p:val>
                                            <p:strVal val="#ppt_h"/>
                                          </p:val>
                                        </p:tav>
                                      </p:tavLst>
                                    </p:anim>
                                    <p:animEffect transition="in" filter="fade">
                                      <p:cBhvr>
                                        <p:cTn id="55" dur="500"/>
                                        <p:tgtEl>
                                          <p:spTgt spid="19"/>
                                        </p:tgtEl>
                                      </p:cBhvr>
                                    </p:animEffect>
                                  </p:childTnLst>
                                </p:cTn>
                              </p:par>
                            </p:childTnLst>
                          </p:cTn>
                        </p:par>
                        <p:par>
                          <p:cTn id="56" fill="hold">
                            <p:stCondLst>
                              <p:cond delay="6000"/>
                            </p:stCondLst>
                            <p:childTnLst>
                              <p:par>
                                <p:cTn id="57" presetID="10" presetClass="entr" presetSubtype="0" fill="hold" grpId="0" nodeType="after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fade">
                                      <p:cBhvr>
                                        <p:cTn id="59" dur="500"/>
                                        <p:tgtEl>
                                          <p:spTgt spid="20"/>
                                        </p:tgtEl>
                                      </p:cBhvr>
                                    </p:animEffect>
                                  </p:childTnLst>
                                </p:cTn>
                              </p:par>
                            </p:childTnLst>
                          </p:cTn>
                        </p:par>
                        <p:par>
                          <p:cTn id="60" fill="hold">
                            <p:stCondLst>
                              <p:cond delay="6500"/>
                            </p:stCondLst>
                            <p:childTnLst>
                              <p:par>
                                <p:cTn id="61" presetID="53" presetClass="entr" presetSubtype="16" fill="hold" grpId="0" nodeType="afterEffect">
                                  <p:stCondLst>
                                    <p:cond delay="0"/>
                                  </p:stCondLst>
                                  <p:childTnLst>
                                    <p:set>
                                      <p:cBhvr>
                                        <p:cTn id="62" dur="1" fill="hold">
                                          <p:stCondLst>
                                            <p:cond delay="0"/>
                                          </p:stCondLst>
                                        </p:cTn>
                                        <p:tgtEl>
                                          <p:spTgt spid="14"/>
                                        </p:tgtEl>
                                        <p:attrNameLst>
                                          <p:attrName>style.visibility</p:attrName>
                                        </p:attrNameLst>
                                      </p:cBhvr>
                                      <p:to>
                                        <p:strVal val="visible"/>
                                      </p:to>
                                    </p:set>
                                    <p:anim calcmode="lin" valueType="num">
                                      <p:cBhvr>
                                        <p:cTn id="63" dur="500" fill="hold"/>
                                        <p:tgtEl>
                                          <p:spTgt spid="14"/>
                                        </p:tgtEl>
                                        <p:attrNameLst>
                                          <p:attrName>ppt_w</p:attrName>
                                        </p:attrNameLst>
                                      </p:cBhvr>
                                      <p:tavLst>
                                        <p:tav tm="0">
                                          <p:val>
                                            <p:fltVal val="0"/>
                                          </p:val>
                                        </p:tav>
                                        <p:tav tm="100000">
                                          <p:val>
                                            <p:strVal val="#ppt_w"/>
                                          </p:val>
                                        </p:tav>
                                      </p:tavLst>
                                    </p:anim>
                                    <p:anim calcmode="lin" valueType="num">
                                      <p:cBhvr>
                                        <p:cTn id="64" dur="500" fill="hold"/>
                                        <p:tgtEl>
                                          <p:spTgt spid="14"/>
                                        </p:tgtEl>
                                        <p:attrNameLst>
                                          <p:attrName>ppt_h</p:attrName>
                                        </p:attrNameLst>
                                      </p:cBhvr>
                                      <p:tavLst>
                                        <p:tav tm="0">
                                          <p:val>
                                            <p:fltVal val="0"/>
                                          </p:val>
                                        </p:tav>
                                        <p:tav tm="100000">
                                          <p:val>
                                            <p:strVal val="#ppt_h"/>
                                          </p:val>
                                        </p:tav>
                                      </p:tavLst>
                                    </p:anim>
                                    <p:animEffect transition="in" filter="fade">
                                      <p:cBhvr>
                                        <p:cTn id="65" dur="500"/>
                                        <p:tgtEl>
                                          <p:spTgt spid="14"/>
                                        </p:tgtEl>
                                      </p:cBhvr>
                                    </p:animEffect>
                                  </p:childTnLst>
                                </p:cTn>
                              </p:par>
                            </p:childTnLst>
                          </p:cTn>
                        </p:par>
                        <p:par>
                          <p:cTn id="66" fill="hold">
                            <p:stCondLst>
                              <p:cond delay="7000"/>
                            </p:stCondLst>
                            <p:childTnLst>
                              <p:par>
                                <p:cTn id="67" presetID="10" presetClass="entr" presetSubtype="0" fill="hold" grpId="0" nodeType="afterEffect">
                                  <p:stCondLst>
                                    <p:cond delay="0"/>
                                  </p:stCondLst>
                                  <p:childTnLst>
                                    <p:set>
                                      <p:cBhvr>
                                        <p:cTn id="68" dur="1" fill="hold">
                                          <p:stCondLst>
                                            <p:cond delay="0"/>
                                          </p:stCondLst>
                                        </p:cTn>
                                        <p:tgtEl>
                                          <p:spTgt spid="15"/>
                                        </p:tgtEl>
                                        <p:attrNameLst>
                                          <p:attrName>style.visibility</p:attrName>
                                        </p:attrNameLst>
                                      </p:cBhvr>
                                      <p:to>
                                        <p:strVal val="visible"/>
                                      </p:to>
                                    </p:set>
                                    <p:animEffect transition="in" filter="fade">
                                      <p:cBhvr>
                                        <p:cTn id="69" dur="500"/>
                                        <p:tgtEl>
                                          <p:spTgt spid="15"/>
                                        </p:tgtEl>
                                      </p:cBhvr>
                                    </p:animEffect>
                                  </p:childTnLst>
                                </p:cTn>
                              </p:par>
                            </p:childTnLst>
                          </p:cTn>
                        </p:par>
                        <p:par>
                          <p:cTn id="70" fill="hold">
                            <p:stCondLst>
                              <p:cond delay="7500"/>
                            </p:stCondLst>
                            <p:childTnLst>
                              <p:par>
                                <p:cTn id="71" presetID="53" presetClass="entr" presetSubtype="16" fill="hold" grpId="0" nodeType="afterEffect">
                                  <p:stCondLst>
                                    <p:cond delay="0"/>
                                  </p:stCondLst>
                                  <p:childTnLst>
                                    <p:set>
                                      <p:cBhvr>
                                        <p:cTn id="72" dur="1" fill="hold">
                                          <p:stCondLst>
                                            <p:cond delay="0"/>
                                          </p:stCondLst>
                                        </p:cTn>
                                        <p:tgtEl>
                                          <p:spTgt spid="16"/>
                                        </p:tgtEl>
                                        <p:attrNameLst>
                                          <p:attrName>style.visibility</p:attrName>
                                        </p:attrNameLst>
                                      </p:cBhvr>
                                      <p:to>
                                        <p:strVal val="visible"/>
                                      </p:to>
                                    </p:set>
                                    <p:anim calcmode="lin" valueType="num">
                                      <p:cBhvr>
                                        <p:cTn id="73" dur="500" fill="hold"/>
                                        <p:tgtEl>
                                          <p:spTgt spid="16"/>
                                        </p:tgtEl>
                                        <p:attrNameLst>
                                          <p:attrName>ppt_w</p:attrName>
                                        </p:attrNameLst>
                                      </p:cBhvr>
                                      <p:tavLst>
                                        <p:tav tm="0">
                                          <p:val>
                                            <p:fltVal val="0"/>
                                          </p:val>
                                        </p:tav>
                                        <p:tav tm="100000">
                                          <p:val>
                                            <p:strVal val="#ppt_w"/>
                                          </p:val>
                                        </p:tav>
                                      </p:tavLst>
                                    </p:anim>
                                    <p:anim calcmode="lin" valueType="num">
                                      <p:cBhvr>
                                        <p:cTn id="74" dur="500" fill="hold"/>
                                        <p:tgtEl>
                                          <p:spTgt spid="16"/>
                                        </p:tgtEl>
                                        <p:attrNameLst>
                                          <p:attrName>ppt_h</p:attrName>
                                        </p:attrNameLst>
                                      </p:cBhvr>
                                      <p:tavLst>
                                        <p:tav tm="0">
                                          <p:val>
                                            <p:fltVal val="0"/>
                                          </p:val>
                                        </p:tav>
                                        <p:tav tm="100000">
                                          <p:val>
                                            <p:strVal val="#ppt_h"/>
                                          </p:val>
                                        </p:tav>
                                      </p:tavLst>
                                    </p:anim>
                                    <p:animEffect transition="in" filter="fade">
                                      <p:cBhvr>
                                        <p:cTn id="75" dur="500"/>
                                        <p:tgtEl>
                                          <p:spTgt spid="16"/>
                                        </p:tgtEl>
                                      </p:cBhvr>
                                    </p:animEffect>
                                  </p:childTnLst>
                                </p:cTn>
                              </p:par>
                            </p:childTnLst>
                          </p:cTn>
                        </p:par>
                        <p:par>
                          <p:cTn id="76" fill="hold">
                            <p:stCondLst>
                              <p:cond delay="8000"/>
                            </p:stCondLst>
                            <p:childTnLst>
                              <p:par>
                                <p:cTn id="77" presetID="10" presetClass="entr" presetSubtype="0" fill="hold" grpId="0" nodeType="afterEffect">
                                  <p:stCondLst>
                                    <p:cond delay="0"/>
                                  </p:stCondLst>
                                  <p:childTnLst>
                                    <p:set>
                                      <p:cBhvr>
                                        <p:cTn id="78" dur="1" fill="hold">
                                          <p:stCondLst>
                                            <p:cond delay="0"/>
                                          </p:stCondLst>
                                        </p:cTn>
                                        <p:tgtEl>
                                          <p:spTgt spid="17"/>
                                        </p:tgtEl>
                                        <p:attrNameLst>
                                          <p:attrName>style.visibility</p:attrName>
                                        </p:attrNameLst>
                                      </p:cBhvr>
                                      <p:to>
                                        <p:strVal val="visible"/>
                                      </p:to>
                                    </p:set>
                                    <p:animEffect transition="in" filter="fade">
                                      <p:cBhvr>
                                        <p:cTn id="79" dur="500"/>
                                        <p:tgtEl>
                                          <p:spTgt spid="17"/>
                                        </p:tgtEl>
                                      </p:cBhvr>
                                    </p:animEffect>
                                  </p:childTnLst>
                                </p:cTn>
                              </p:par>
                            </p:childTnLst>
                          </p:cTn>
                        </p:par>
                        <p:par>
                          <p:cTn id="80" fill="hold">
                            <p:stCondLst>
                              <p:cond delay="8500"/>
                            </p:stCondLst>
                            <p:childTnLst>
                              <p:par>
                                <p:cTn id="81" presetID="16" presetClass="entr" presetSubtype="21" fill="hold" grpId="0" nodeType="afterEffect">
                                  <p:stCondLst>
                                    <p:cond delay="0"/>
                                  </p:stCondLst>
                                  <p:childTnLst>
                                    <p:set>
                                      <p:cBhvr>
                                        <p:cTn id="82" dur="1" fill="hold">
                                          <p:stCondLst>
                                            <p:cond delay="0"/>
                                          </p:stCondLst>
                                        </p:cTn>
                                        <p:tgtEl>
                                          <p:spTgt spid="23"/>
                                        </p:tgtEl>
                                        <p:attrNameLst>
                                          <p:attrName>style.visibility</p:attrName>
                                        </p:attrNameLst>
                                      </p:cBhvr>
                                      <p:to>
                                        <p:strVal val="visible"/>
                                      </p:to>
                                    </p:set>
                                    <p:animEffect transition="in" filter="barn(inVertical)">
                                      <p:cBhvr>
                                        <p:cTn id="83" dur="500"/>
                                        <p:tgtEl>
                                          <p:spTgt spid="23"/>
                                        </p:tgtEl>
                                      </p:cBhvr>
                                    </p:animEffect>
                                  </p:childTnLst>
                                </p:cTn>
                              </p:par>
                            </p:childTnLst>
                          </p:cTn>
                        </p:par>
                        <p:par>
                          <p:cTn id="84" fill="hold">
                            <p:stCondLst>
                              <p:cond delay="9000"/>
                            </p:stCondLst>
                            <p:childTnLst>
                              <p:par>
                                <p:cTn id="85" presetID="10" presetClass="entr" presetSubtype="0" fill="hold" grpId="0" nodeType="afterEffect">
                                  <p:stCondLst>
                                    <p:cond delay="0"/>
                                  </p:stCondLst>
                                  <p:childTnLst>
                                    <p:set>
                                      <p:cBhvr>
                                        <p:cTn id="86" dur="1" fill="hold">
                                          <p:stCondLst>
                                            <p:cond delay="0"/>
                                          </p:stCondLst>
                                        </p:cTn>
                                        <p:tgtEl>
                                          <p:spTgt spid="24"/>
                                        </p:tgtEl>
                                        <p:attrNameLst>
                                          <p:attrName>style.visibility</p:attrName>
                                        </p:attrNameLst>
                                      </p:cBhvr>
                                      <p:to>
                                        <p:strVal val="visible"/>
                                      </p:to>
                                    </p:set>
                                    <p:animEffect transition="in" filter="fade">
                                      <p:cBhvr>
                                        <p:cTn id="8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p:bldP spid="12" grpId="0" animBg="1"/>
      <p:bldP spid="13" grpId="0"/>
      <p:bldP spid="14" grpId="0" animBg="1"/>
      <p:bldP spid="15" grpId="0"/>
      <p:bldP spid="16" grpId="0" animBg="1"/>
      <p:bldP spid="17" grpId="0"/>
      <p:bldP spid="19" grpId="0" animBg="1"/>
      <p:bldP spid="20" grpId="0"/>
      <p:bldP spid="21" grpId="0" animBg="1"/>
      <p:bldP spid="22" grpId="0"/>
      <p:bldP spid="23" grpId="0" animBg="1"/>
      <p:bldP spid="24" grpId="0"/>
      <p:bldP spid="3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2021467" y="2033021"/>
            <a:ext cx="2448626" cy="2737572"/>
          </a:xfrm>
          <a:prstGeom prst="rect">
            <a:avLst/>
          </a:prstGeom>
          <a:blipFill dpi="0" rotWithShape="1">
            <a:blip r:embed="rId1"/>
            <a:srcRect/>
            <a:tile tx="-6350" ty="-107950" sx="50000" sy="50000" flip="none" algn="ctr"/>
          </a:blipFill>
          <a:ln w="1905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a:p>
        </p:txBody>
      </p:sp>
      <p:sp>
        <p:nvSpPr>
          <p:cNvPr id="10" name="矩形 9"/>
          <p:cNvSpPr/>
          <p:nvPr/>
        </p:nvSpPr>
        <p:spPr>
          <a:xfrm>
            <a:off x="2129608" y="4986717"/>
            <a:ext cx="2232345" cy="504290"/>
          </a:xfrm>
          <a:prstGeom prst="rect">
            <a:avLst/>
          </a:prstGeom>
          <a:solidFill>
            <a:srgbClr val="C0000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a:p>
        </p:txBody>
      </p:sp>
      <p:sp>
        <p:nvSpPr>
          <p:cNvPr id="11" name="Rectangle 42"/>
          <p:cNvSpPr/>
          <p:nvPr/>
        </p:nvSpPr>
        <p:spPr>
          <a:xfrm flipH="1">
            <a:off x="2341586" y="5112192"/>
            <a:ext cx="1808392" cy="253340"/>
          </a:xfrm>
          <a:prstGeom prst="rect">
            <a:avLst/>
          </a:prstGeom>
          <a:noFill/>
          <a:ln w="12700" cap="flat" cmpd="sng" algn="ctr">
            <a:noFill/>
            <a:prstDash val="solid"/>
          </a:ln>
          <a:effectLst/>
        </p:spPr>
        <p:txBody>
          <a:bodyPr lIns="91433" tIns="0" rIns="91433" bIns="0" rtlCol="0" anchor="t"/>
          <a:lstStyle/>
          <a:p>
            <a:pPr algn="ctr"/>
            <a:r>
              <a:rPr lang="zh-CN" altLang="en-US" sz="20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加入你文字</a:t>
            </a:r>
            <a:endParaRPr lang="zh-CN" altLang="en-US" sz="20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2" name="Rectangle 42"/>
          <p:cNvSpPr/>
          <p:nvPr/>
        </p:nvSpPr>
        <p:spPr>
          <a:xfrm flipH="1">
            <a:off x="2141662" y="5587480"/>
            <a:ext cx="2151034" cy="360206"/>
          </a:xfrm>
          <a:prstGeom prst="rect">
            <a:avLst/>
          </a:prstGeom>
          <a:noFill/>
          <a:ln w="12700" cap="flat" cmpd="sng" algn="ctr">
            <a:noFill/>
            <a:prstDash val="solid"/>
          </a:ln>
          <a:effectLst/>
        </p:spPr>
        <p:txBody>
          <a:bodyPr lIns="91433" tIns="0" rIns="91433" bIns="0" rtlCol="0" anchor="t"/>
          <a:lstStyle/>
          <a:p>
            <a:pPr lvl="0">
              <a:defRPr/>
            </a:pPr>
            <a:r>
              <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加入你的文字描述，加入你的文字描述你的文字。</a:t>
            </a:r>
            <a:endPar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3" name="矩形 12"/>
          <p:cNvSpPr/>
          <p:nvPr/>
        </p:nvSpPr>
        <p:spPr>
          <a:xfrm>
            <a:off x="4901664" y="2033021"/>
            <a:ext cx="2448626" cy="2737572"/>
          </a:xfrm>
          <a:prstGeom prst="rect">
            <a:avLst/>
          </a:prstGeom>
          <a:blipFill dpi="0" rotWithShape="1">
            <a:blip r:embed="rId2"/>
            <a:srcRect/>
            <a:stretch>
              <a:fillRect/>
            </a:stretch>
          </a:blipFill>
          <a:ln w="1905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a:p>
        </p:txBody>
      </p:sp>
      <p:sp>
        <p:nvSpPr>
          <p:cNvPr id="14" name="矩形 13"/>
          <p:cNvSpPr/>
          <p:nvPr/>
        </p:nvSpPr>
        <p:spPr>
          <a:xfrm>
            <a:off x="5009805" y="4986717"/>
            <a:ext cx="2232345" cy="504290"/>
          </a:xfrm>
          <a:prstGeom prst="rect">
            <a:avLst/>
          </a:prstGeom>
          <a:solidFill>
            <a:srgbClr val="C0000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a:p>
        </p:txBody>
      </p:sp>
      <p:sp>
        <p:nvSpPr>
          <p:cNvPr id="15" name="Rectangle 42"/>
          <p:cNvSpPr/>
          <p:nvPr/>
        </p:nvSpPr>
        <p:spPr>
          <a:xfrm flipH="1">
            <a:off x="5221783" y="5112192"/>
            <a:ext cx="1808392" cy="253340"/>
          </a:xfrm>
          <a:prstGeom prst="rect">
            <a:avLst/>
          </a:prstGeom>
          <a:noFill/>
          <a:ln w="12700" cap="flat" cmpd="sng" algn="ctr">
            <a:noFill/>
            <a:prstDash val="solid"/>
          </a:ln>
          <a:effectLst/>
        </p:spPr>
        <p:txBody>
          <a:bodyPr lIns="91433" tIns="0" rIns="91433" bIns="0" rtlCol="0" anchor="t"/>
          <a:lstStyle/>
          <a:p>
            <a:pPr algn="ctr"/>
            <a:r>
              <a:rPr lang="zh-CN" altLang="en-US" sz="20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加入你文字</a:t>
            </a:r>
            <a:endParaRPr lang="zh-CN" altLang="en-US" sz="20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6" name="Rectangle 42"/>
          <p:cNvSpPr/>
          <p:nvPr/>
        </p:nvSpPr>
        <p:spPr>
          <a:xfrm flipH="1">
            <a:off x="5021859" y="5587480"/>
            <a:ext cx="2151034" cy="360206"/>
          </a:xfrm>
          <a:prstGeom prst="rect">
            <a:avLst/>
          </a:prstGeom>
          <a:noFill/>
          <a:ln w="12700" cap="flat" cmpd="sng" algn="ctr">
            <a:noFill/>
            <a:prstDash val="solid"/>
          </a:ln>
          <a:effectLst/>
        </p:spPr>
        <p:txBody>
          <a:bodyPr lIns="91433" tIns="0" rIns="91433" bIns="0" rtlCol="0" anchor="t"/>
          <a:lstStyle/>
          <a:p>
            <a:pPr lvl="0">
              <a:defRPr/>
            </a:pPr>
            <a:r>
              <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加入你的文字描述，加入你的文字描述你的文字。</a:t>
            </a:r>
            <a:endPar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7" name="矩形 16"/>
          <p:cNvSpPr/>
          <p:nvPr/>
        </p:nvSpPr>
        <p:spPr>
          <a:xfrm>
            <a:off x="7782110" y="2033021"/>
            <a:ext cx="2448626" cy="2737572"/>
          </a:xfrm>
          <a:prstGeom prst="rect">
            <a:avLst/>
          </a:prstGeom>
          <a:blipFill dpi="0" rotWithShape="1">
            <a:blip r:embed="rId3"/>
            <a:srcRect/>
            <a:stretch>
              <a:fillRect/>
            </a:stretch>
          </a:blipFill>
          <a:ln w="1905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a:p>
        </p:txBody>
      </p:sp>
      <p:sp>
        <p:nvSpPr>
          <p:cNvPr id="19" name="矩形 18"/>
          <p:cNvSpPr/>
          <p:nvPr/>
        </p:nvSpPr>
        <p:spPr>
          <a:xfrm>
            <a:off x="7890250" y="4986717"/>
            <a:ext cx="2232345" cy="504290"/>
          </a:xfrm>
          <a:prstGeom prst="rect">
            <a:avLst/>
          </a:prstGeom>
          <a:solidFill>
            <a:srgbClr val="C0000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a:p>
        </p:txBody>
      </p:sp>
      <p:sp>
        <p:nvSpPr>
          <p:cNvPr id="20" name="Rectangle 42"/>
          <p:cNvSpPr/>
          <p:nvPr/>
        </p:nvSpPr>
        <p:spPr>
          <a:xfrm flipH="1">
            <a:off x="8102230" y="5112192"/>
            <a:ext cx="1808392" cy="253340"/>
          </a:xfrm>
          <a:prstGeom prst="rect">
            <a:avLst/>
          </a:prstGeom>
          <a:noFill/>
          <a:ln w="12700" cap="flat" cmpd="sng" algn="ctr">
            <a:noFill/>
            <a:prstDash val="solid"/>
          </a:ln>
          <a:effectLst/>
        </p:spPr>
        <p:txBody>
          <a:bodyPr lIns="91433" tIns="0" rIns="91433" bIns="0" rtlCol="0" anchor="t"/>
          <a:lstStyle/>
          <a:p>
            <a:pPr algn="ctr"/>
            <a:r>
              <a:rPr lang="zh-CN" altLang="en-US" sz="20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加入你文字</a:t>
            </a:r>
            <a:endParaRPr lang="zh-CN" altLang="en-US" sz="20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1" name="Rectangle 42"/>
          <p:cNvSpPr/>
          <p:nvPr/>
        </p:nvSpPr>
        <p:spPr>
          <a:xfrm flipH="1">
            <a:off x="7902304" y="5587480"/>
            <a:ext cx="2151034" cy="360206"/>
          </a:xfrm>
          <a:prstGeom prst="rect">
            <a:avLst/>
          </a:prstGeom>
          <a:noFill/>
          <a:ln w="12700" cap="flat" cmpd="sng" algn="ctr">
            <a:noFill/>
            <a:prstDash val="solid"/>
          </a:ln>
          <a:effectLst/>
        </p:spPr>
        <p:txBody>
          <a:bodyPr lIns="91433" tIns="0" rIns="91433" bIns="0" rtlCol="0" anchor="t"/>
          <a:lstStyle/>
          <a:p>
            <a:pPr lvl="0">
              <a:defRPr/>
            </a:pPr>
            <a:r>
              <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加入你的文字描述，加入你的文字描述你的文字。</a:t>
            </a:r>
            <a:endPar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31" name="组合 30"/>
          <p:cNvGrpSpPr/>
          <p:nvPr/>
        </p:nvGrpSpPr>
        <p:grpSpPr>
          <a:xfrm>
            <a:off x="0" y="1181099"/>
            <a:ext cx="6241123" cy="221353"/>
            <a:chOff x="0" y="-1"/>
            <a:chExt cx="9985800" cy="287760"/>
          </a:xfrm>
          <a:solidFill>
            <a:srgbClr val="C00000"/>
          </a:solidFill>
        </p:grpSpPr>
        <p:sp>
          <p:nvSpPr>
            <p:cNvPr id="32" name="Shape 5209"/>
            <p:cNvSpPr/>
            <p:nvPr/>
          </p:nvSpPr>
          <p:spPr>
            <a:xfrm>
              <a:off x="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33" name="Shape 5209"/>
            <p:cNvSpPr/>
            <p:nvPr/>
          </p:nvSpPr>
          <p:spPr>
            <a:xfrm>
              <a:off x="249645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34" name="Shape 5209"/>
            <p:cNvSpPr/>
            <p:nvPr/>
          </p:nvSpPr>
          <p:spPr>
            <a:xfrm>
              <a:off x="499290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35" name="Shape 5209"/>
            <p:cNvSpPr/>
            <p:nvPr/>
          </p:nvSpPr>
          <p:spPr>
            <a:xfrm>
              <a:off x="7489350" y="-1"/>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grpSp>
      <p:sp>
        <p:nvSpPr>
          <p:cNvPr id="36" name="Title 1"/>
          <p:cNvSpPr txBox="1"/>
          <p:nvPr/>
        </p:nvSpPr>
        <p:spPr>
          <a:xfrm>
            <a:off x="1001287" y="280385"/>
            <a:ext cx="3477711" cy="614595"/>
          </a:xfrm>
          <a:prstGeom prst="rect">
            <a:avLst/>
          </a:prstGeom>
        </p:spPr>
        <p:txBody>
          <a:bodyPr vert="horz" lIns="115214" tIns="57607" rIns="115214" bIns="57607" rtlCol="0" anchor="ctr">
            <a:noAutofit/>
          </a:bodyPr>
          <a:lstStyle>
            <a:lvl1pPr algn="ctr" defTabSz="1151890" rtl="0" eaLnBrk="1" latinLnBrk="0" hangingPunct="1">
              <a:spcBef>
                <a:spcPct val="0"/>
              </a:spcBef>
              <a:buNone/>
              <a:defRPr sz="5500" kern="1200">
                <a:solidFill>
                  <a:schemeClr val="tx1"/>
                </a:solidFill>
                <a:latin typeface="+mj-lt"/>
                <a:ea typeface="+mj-ea"/>
                <a:cs typeface="+mj-cs"/>
              </a:defRPr>
            </a:lvl1pPr>
          </a:lstStyle>
          <a:p>
            <a:pPr lvl="0"/>
            <a:r>
              <a:rPr lang="zh-CN" altLang="en-US" sz="3500" noProof="0" dirty="0" smtClean="0">
                <a:solidFill>
                  <a:schemeClr val="bg1">
                    <a:lumMod val="50000"/>
                  </a:schemeClr>
                </a:solidFill>
                <a:latin typeface="微软雅黑" panose="020B0503020204020204" pitchFamily="34" charset="-122"/>
                <a:ea typeface="微软雅黑" panose="020B0503020204020204" pitchFamily="34" charset="-122"/>
              </a:rPr>
              <a:t>加入你的描述</a:t>
            </a:r>
            <a:endParaRPr kumimoji="0" lang="en-US" sz="35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grpSp>
        <p:nvGrpSpPr>
          <p:cNvPr id="37" name="组合 36"/>
          <p:cNvGrpSpPr/>
          <p:nvPr/>
        </p:nvGrpSpPr>
        <p:grpSpPr>
          <a:xfrm>
            <a:off x="338067" y="221471"/>
            <a:ext cx="692558" cy="781408"/>
            <a:chOff x="1632857" y="1363189"/>
            <a:chExt cx="1684422" cy="1900524"/>
          </a:xfrm>
        </p:grpSpPr>
        <p:sp>
          <p:nvSpPr>
            <p:cNvPr id="38" name="Freeform 5"/>
            <p:cNvSpPr/>
            <p:nvPr/>
          </p:nvSpPr>
          <p:spPr bwMode="auto">
            <a:xfrm rot="5400000">
              <a:off x="1524806" y="1471240"/>
              <a:ext cx="1900524" cy="168442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152400" dist="38100" dir="2700000" algn="tl" rotWithShape="0">
                <a:prstClr val="black">
                  <a:alpha val="40000"/>
                </a:prstClr>
              </a:outerShdw>
            </a:effectLst>
          </p:spPr>
          <p:txBody>
            <a:bodyPr vert="horz" wrap="square" lIns="68580" tIns="34290" rIns="68580" bIns="34290" numCol="1" anchor="t" anchorCtr="0" compatLnSpc="1"/>
            <a:lstStyle/>
            <a:p>
              <a:pPr algn="ctr"/>
              <a:endParaRPr lang="zh-CN" altLang="en-US"/>
            </a:p>
          </p:txBody>
        </p:sp>
        <p:sp>
          <p:nvSpPr>
            <p:cNvPr id="39" name="Freeform 5"/>
            <p:cNvSpPr/>
            <p:nvPr/>
          </p:nvSpPr>
          <p:spPr bwMode="auto">
            <a:xfrm rot="5400000">
              <a:off x="1782571" y="1699695"/>
              <a:ext cx="1384993" cy="122751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C00000"/>
            </a:solidFill>
            <a:ln w="15875">
              <a:noFill/>
            </a:ln>
            <a:effectLst>
              <a:innerShdw blurRad="63500" dist="25400" dir="8100000">
                <a:prstClr val="black">
                  <a:alpha val="50000"/>
                </a:prstClr>
              </a:innerShdw>
            </a:effectLst>
          </p:spPr>
          <p:txBody>
            <a:bodyPr vert="horz" wrap="square" lIns="68580" tIns="34290" rIns="68580" bIns="34290" numCol="1" anchor="t" anchorCtr="0" compatLnSpc="1"/>
            <a:lstStyle/>
            <a:p>
              <a:pPr algn="ctr"/>
              <a:endParaRPr lang="zh-CN" altLang="en-US"/>
            </a:p>
          </p:txBody>
        </p:sp>
        <p:sp>
          <p:nvSpPr>
            <p:cNvPr id="40" name="文本框 94"/>
            <p:cNvSpPr txBox="1"/>
            <p:nvPr/>
          </p:nvSpPr>
          <p:spPr>
            <a:xfrm>
              <a:off x="1708736" y="1617123"/>
              <a:ext cx="1539044" cy="1366135"/>
            </a:xfrm>
            <a:prstGeom prst="rect">
              <a:avLst/>
            </a:prstGeom>
            <a:noFill/>
          </p:spPr>
          <p:txBody>
            <a:bodyPr wrap="square" lIns="68580" tIns="34290" rIns="68580" bIns="34290" rtlCol="0">
              <a:spAutoFit/>
            </a:bodyPr>
            <a:lstStyle/>
            <a:p>
              <a:pPr algn="ctr"/>
              <a:r>
                <a:rPr lang="en-US" altLang="zh-CN" sz="3200" dirty="0" smtClean="0">
                  <a:solidFill>
                    <a:schemeClr val="bg1"/>
                  </a:solidFill>
                  <a:latin typeface="微软雅黑" panose="020B0503020204020204" pitchFamily="34" charset="-122"/>
                  <a:ea typeface="微软雅黑" panose="020B0503020204020204" pitchFamily="34" charset="-122"/>
                </a:rPr>
                <a:t>5</a:t>
              </a:r>
              <a:endParaRPr lang="zh-CN" altLang="en-US" sz="32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par>
                                <p:cTn id="8" presetID="53" presetClass="entr" presetSubtype="16" fill="hold" nodeType="withEffect">
                                  <p:stCondLst>
                                    <p:cond delay="0"/>
                                  </p:stCondLst>
                                  <p:childTnLst>
                                    <p:set>
                                      <p:cBhvr>
                                        <p:cTn id="9" dur="1" fill="hold">
                                          <p:stCondLst>
                                            <p:cond delay="0"/>
                                          </p:stCondLst>
                                        </p:cTn>
                                        <p:tgtEl>
                                          <p:spTgt spid="37"/>
                                        </p:tgtEl>
                                        <p:attrNameLst>
                                          <p:attrName>style.visibility</p:attrName>
                                        </p:attrNameLst>
                                      </p:cBhvr>
                                      <p:to>
                                        <p:strVal val="visible"/>
                                      </p:to>
                                    </p:set>
                                    <p:anim calcmode="lin" valueType="num">
                                      <p:cBhvr>
                                        <p:cTn id="10" dur="500" fill="hold"/>
                                        <p:tgtEl>
                                          <p:spTgt spid="37"/>
                                        </p:tgtEl>
                                        <p:attrNameLst>
                                          <p:attrName>ppt_w</p:attrName>
                                        </p:attrNameLst>
                                      </p:cBhvr>
                                      <p:tavLst>
                                        <p:tav tm="0">
                                          <p:val>
                                            <p:fltVal val="0"/>
                                          </p:val>
                                        </p:tav>
                                        <p:tav tm="100000">
                                          <p:val>
                                            <p:strVal val="#ppt_w"/>
                                          </p:val>
                                        </p:tav>
                                      </p:tavLst>
                                    </p:anim>
                                    <p:anim calcmode="lin" valueType="num">
                                      <p:cBhvr>
                                        <p:cTn id="11" dur="500" fill="hold"/>
                                        <p:tgtEl>
                                          <p:spTgt spid="37"/>
                                        </p:tgtEl>
                                        <p:attrNameLst>
                                          <p:attrName>ppt_h</p:attrName>
                                        </p:attrNameLst>
                                      </p:cBhvr>
                                      <p:tavLst>
                                        <p:tav tm="0">
                                          <p:val>
                                            <p:fltVal val="0"/>
                                          </p:val>
                                        </p:tav>
                                        <p:tav tm="100000">
                                          <p:val>
                                            <p:strVal val="#ppt_h"/>
                                          </p:val>
                                        </p:tav>
                                      </p:tavLst>
                                    </p:anim>
                                    <p:animEffect transition="in" filter="fade">
                                      <p:cBhvr>
                                        <p:cTn id="12" dur="500"/>
                                        <p:tgtEl>
                                          <p:spTgt spid="37"/>
                                        </p:tgtEl>
                                      </p:cBhvr>
                                    </p:animEffect>
                                  </p:childTnLst>
                                </p:cTn>
                              </p:par>
                            </p:childTnLst>
                          </p:cTn>
                        </p:par>
                        <p:par>
                          <p:cTn id="13" fill="hold">
                            <p:stCondLst>
                              <p:cond delay="500"/>
                            </p:stCondLst>
                            <p:childTnLst>
                              <p:par>
                                <p:cTn id="14" presetID="2" presetClass="entr" presetSubtype="1" decel="50000" fill="hold" grpId="0" nodeType="afterEffect">
                                  <p:stCondLst>
                                    <p:cond delay="0"/>
                                  </p:stCondLst>
                                  <p:childTnLst>
                                    <p:set>
                                      <p:cBhvr>
                                        <p:cTn id="15" dur="1" fill="hold">
                                          <p:stCondLst>
                                            <p:cond delay="0"/>
                                          </p:stCondLst>
                                        </p:cTn>
                                        <p:tgtEl>
                                          <p:spTgt spid="36"/>
                                        </p:tgtEl>
                                        <p:attrNameLst>
                                          <p:attrName>style.visibility</p:attrName>
                                        </p:attrNameLst>
                                      </p:cBhvr>
                                      <p:to>
                                        <p:strVal val="visible"/>
                                      </p:to>
                                    </p:set>
                                    <p:anim calcmode="lin" valueType="num">
                                      <p:cBhvr additive="base">
                                        <p:cTn id="16" dur="300" fill="hold"/>
                                        <p:tgtEl>
                                          <p:spTgt spid="36"/>
                                        </p:tgtEl>
                                        <p:attrNameLst>
                                          <p:attrName>ppt_x</p:attrName>
                                        </p:attrNameLst>
                                      </p:cBhvr>
                                      <p:tavLst>
                                        <p:tav tm="0">
                                          <p:val>
                                            <p:strVal val="#ppt_x"/>
                                          </p:val>
                                        </p:tav>
                                        <p:tav tm="100000">
                                          <p:val>
                                            <p:strVal val="#ppt_x"/>
                                          </p:val>
                                        </p:tav>
                                      </p:tavLst>
                                    </p:anim>
                                    <p:anim calcmode="lin" valueType="num">
                                      <p:cBhvr additive="base">
                                        <p:cTn id="17" dur="300" fill="hold"/>
                                        <p:tgtEl>
                                          <p:spTgt spid="36"/>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53" presetClass="entr" presetSubtype="16"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childTnLst>
                          </p:cTn>
                        </p:par>
                        <p:par>
                          <p:cTn id="24" fill="hold">
                            <p:stCondLst>
                              <p:cond delay="1500"/>
                            </p:stCondLst>
                            <p:childTnLst>
                              <p:par>
                                <p:cTn id="25" presetID="53" presetClass="entr" presetSubtype="16"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childTnLst>
                          </p:cTn>
                        </p:par>
                        <p:par>
                          <p:cTn id="30" fill="hold">
                            <p:stCondLst>
                              <p:cond delay="2000"/>
                            </p:stCondLst>
                            <p:childTnLst>
                              <p:par>
                                <p:cTn id="31" presetID="10" presetClass="entr" presetSubtype="0"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750"/>
                                        <p:tgtEl>
                                          <p:spTgt spid="11"/>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750"/>
                                        <p:tgtEl>
                                          <p:spTgt spid="12"/>
                                        </p:tgtEl>
                                      </p:cBhvr>
                                    </p:animEffect>
                                  </p:childTnLst>
                                </p:cTn>
                              </p:par>
                            </p:childTnLst>
                          </p:cTn>
                        </p:par>
                        <p:par>
                          <p:cTn id="38" fill="hold">
                            <p:stCondLst>
                              <p:cond delay="4000"/>
                            </p:stCondLst>
                            <p:childTnLst>
                              <p:par>
                                <p:cTn id="39" presetID="53" presetClass="entr" presetSubtype="16"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p:cTn id="41" dur="500" fill="hold"/>
                                        <p:tgtEl>
                                          <p:spTgt spid="13"/>
                                        </p:tgtEl>
                                        <p:attrNameLst>
                                          <p:attrName>ppt_w</p:attrName>
                                        </p:attrNameLst>
                                      </p:cBhvr>
                                      <p:tavLst>
                                        <p:tav tm="0">
                                          <p:val>
                                            <p:fltVal val="0"/>
                                          </p:val>
                                        </p:tav>
                                        <p:tav tm="100000">
                                          <p:val>
                                            <p:strVal val="#ppt_w"/>
                                          </p:val>
                                        </p:tav>
                                      </p:tavLst>
                                    </p:anim>
                                    <p:anim calcmode="lin" valueType="num">
                                      <p:cBhvr>
                                        <p:cTn id="42" dur="500" fill="hold"/>
                                        <p:tgtEl>
                                          <p:spTgt spid="13"/>
                                        </p:tgtEl>
                                        <p:attrNameLst>
                                          <p:attrName>ppt_h</p:attrName>
                                        </p:attrNameLst>
                                      </p:cBhvr>
                                      <p:tavLst>
                                        <p:tav tm="0">
                                          <p:val>
                                            <p:fltVal val="0"/>
                                          </p:val>
                                        </p:tav>
                                        <p:tav tm="100000">
                                          <p:val>
                                            <p:strVal val="#ppt_h"/>
                                          </p:val>
                                        </p:tav>
                                      </p:tavLst>
                                    </p:anim>
                                    <p:animEffect transition="in" filter="fade">
                                      <p:cBhvr>
                                        <p:cTn id="43" dur="500"/>
                                        <p:tgtEl>
                                          <p:spTgt spid="13"/>
                                        </p:tgtEl>
                                      </p:cBhvr>
                                    </p:animEffect>
                                  </p:childTnLst>
                                </p:cTn>
                              </p:par>
                            </p:childTnLst>
                          </p:cTn>
                        </p:par>
                        <p:par>
                          <p:cTn id="44" fill="hold">
                            <p:stCondLst>
                              <p:cond delay="4500"/>
                            </p:stCondLst>
                            <p:childTnLst>
                              <p:par>
                                <p:cTn id="45" presetID="53" presetClass="entr" presetSubtype="16"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p:cTn id="47" dur="500" fill="hold"/>
                                        <p:tgtEl>
                                          <p:spTgt spid="14"/>
                                        </p:tgtEl>
                                        <p:attrNameLst>
                                          <p:attrName>ppt_w</p:attrName>
                                        </p:attrNameLst>
                                      </p:cBhvr>
                                      <p:tavLst>
                                        <p:tav tm="0">
                                          <p:val>
                                            <p:fltVal val="0"/>
                                          </p:val>
                                        </p:tav>
                                        <p:tav tm="100000">
                                          <p:val>
                                            <p:strVal val="#ppt_w"/>
                                          </p:val>
                                        </p:tav>
                                      </p:tavLst>
                                    </p:anim>
                                    <p:anim calcmode="lin" valueType="num">
                                      <p:cBhvr>
                                        <p:cTn id="48" dur="500" fill="hold"/>
                                        <p:tgtEl>
                                          <p:spTgt spid="14"/>
                                        </p:tgtEl>
                                        <p:attrNameLst>
                                          <p:attrName>ppt_h</p:attrName>
                                        </p:attrNameLst>
                                      </p:cBhvr>
                                      <p:tavLst>
                                        <p:tav tm="0">
                                          <p:val>
                                            <p:fltVal val="0"/>
                                          </p:val>
                                        </p:tav>
                                        <p:tav tm="100000">
                                          <p:val>
                                            <p:strVal val="#ppt_h"/>
                                          </p:val>
                                        </p:tav>
                                      </p:tavLst>
                                    </p:anim>
                                    <p:animEffect transition="in" filter="fade">
                                      <p:cBhvr>
                                        <p:cTn id="49" dur="500"/>
                                        <p:tgtEl>
                                          <p:spTgt spid="14"/>
                                        </p:tgtEl>
                                      </p:cBhvr>
                                    </p:animEffect>
                                  </p:childTnLst>
                                </p:cTn>
                              </p:par>
                            </p:childTnLst>
                          </p:cTn>
                        </p:par>
                        <p:par>
                          <p:cTn id="50" fill="hold">
                            <p:stCondLst>
                              <p:cond delay="5000"/>
                            </p:stCondLst>
                            <p:childTnLst>
                              <p:par>
                                <p:cTn id="51" presetID="10" presetClass="entr" presetSubtype="0" fill="hold" grpId="0" nodeType="after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fade">
                                      <p:cBhvr>
                                        <p:cTn id="53" dur="750"/>
                                        <p:tgtEl>
                                          <p:spTgt spid="15"/>
                                        </p:tgtEl>
                                      </p:cBhvr>
                                    </p:animEffect>
                                  </p:childTnLst>
                                </p:cTn>
                              </p:par>
                            </p:childTnLst>
                          </p:cTn>
                        </p:par>
                        <p:par>
                          <p:cTn id="54" fill="hold">
                            <p:stCondLst>
                              <p:cond delay="6000"/>
                            </p:stCondLst>
                            <p:childTnLst>
                              <p:par>
                                <p:cTn id="55" presetID="10" presetClass="entr" presetSubtype="0" fill="hold" grpId="0" nodeType="after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fade">
                                      <p:cBhvr>
                                        <p:cTn id="57" dur="750"/>
                                        <p:tgtEl>
                                          <p:spTgt spid="16"/>
                                        </p:tgtEl>
                                      </p:cBhvr>
                                    </p:animEffect>
                                  </p:childTnLst>
                                </p:cTn>
                              </p:par>
                            </p:childTnLst>
                          </p:cTn>
                        </p:par>
                        <p:par>
                          <p:cTn id="58" fill="hold">
                            <p:stCondLst>
                              <p:cond delay="7000"/>
                            </p:stCondLst>
                            <p:childTnLst>
                              <p:par>
                                <p:cTn id="59" presetID="53" presetClass="entr" presetSubtype="16" fill="hold" grpId="0" nodeType="afterEffect">
                                  <p:stCondLst>
                                    <p:cond delay="0"/>
                                  </p:stCondLst>
                                  <p:childTnLst>
                                    <p:set>
                                      <p:cBhvr>
                                        <p:cTn id="60" dur="1" fill="hold">
                                          <p:stCondLst>
                                            <p:cond delay="0"/>
                                          </p:stCondLst>
                                        </p:cTn>
                                        <p:tgtEl>
                                          <p:spTgt spid="17"/>
                                        </p:tgtEl>
                                        <p:attrNameLst>
                                          <p:attrName>style.visibility</p:attrName>
                                        </p:attrNameLst>
                                      </p:cBhvr>
                                      <p:to>
                                        <p:strVal val="visible"/>
                                      </p:to>
                                    </p:set>
                                    <p:anim calcmode="lin" valueType="num">
                                      <p:cBhvr>
                                        <p:cTn id="61" dur="500" fill="hold"/>
                                        <p:tgtEl>
                                          <p:spTgt spid="17"/>
                                        </p:tgtEl>
                                        <p:attrNameLst>
                                          <p:attrName>ppt_w</p:attrName>
                                        </p:attrNameLst>
                                      </p:cBhvr>
                                      <p:tavLst>
                                        <p:tav tm="0">
                                          <p:val>
                                            <p:fltVal val="0"/>
                                          </p:val>
                                        </p:tav>
                                        <p:tav tm="100000">
                                          <p:val>
                                            <p:strVal val="#ppt_w"/>
                                          </p:val>
                                        </p:tav>
                                      </p:tavLst>
                                    </p:anim>
                                    <p:anim calcmode="lin" valueType="num">
                                      <p:cBhvr>
                                        <p:cTn id="62" dur="500" fill="hold"/>
                                        <p:tgtEl>
                                          <p:spTgt spid="17"/>
                                        </p:tgtEl>
                                        <p:attrNameLst>
                                          <p:attrName>ppt_h</p:attrName>
                                        </p:attrNameLst>
                                      </p:cBhvr>
                                      <p:tavLst>
                                        <p:tav tm="0">
                                          <p:val>
                                            <p:fltVal val="0"/>
                                          </p:val>
                                        </p:tav>
                                        <p:tav tm="100000">
                                          <p:val>
                                            <p:strVal val="#ppt_h"/>
                                          </p:val>
                                        </p:tav>
                                      </p:tavLst>
                                    </p:anim>
                                    <p:animEffect transition="in" filter="fade">
                                      <p:cBhvr>
                                        <p:cTn id="63" dur="500"/>
                                        <p:tgtEl>
                                          <p:spTgt spid="17"/>
                                        </p:tgtEl>
                                      </p:cBhvr>
                                    </p:animEffect>
                                  </p:childTnLst>
                                </p:cTn>
                              </p:par>
                            </p:childTnLst>
                          </p:cTn>
                        </p:par>
                        <p:par>
                          <p:cTn id="64" fill="hold">
                            <p:stCondLst>
                              <p:cond delay="7500"/>
                            </p:stCondLst>
                            <p:childTnLst>
                              <p:par>
                                <p:cTn id="65" presetID="53" presetClass="entr" presetSubtype="16" fill="hold" grpId="0" nodeType="afterEffect">
                                  <p:stCondLst>
                                    <p:cond delay="0"/>
                                  </p:stCondLst>
                                  <p:childTnLst>
                                    <p:set>
                                      <p:cBhvr>
                                        <p:cTn id="66" dur="1" fill="hold">
                                          <p:stCondLst>
                                            <p:cond delay="0"/>
                                          </p:stCondLst>
                                        </p:cTn>
                                        <p:tgtEl>
                                          <p:spTgt spid="19"/>
                                        </p:tgtEl>
                                        <p:attrNameLst>
                                          <p:attrName>style.visibility</p:attrName>
                                        </p:attrNameLst>
                                      </p:cBhvr>
                                      <p:to>
                                        <p:strVal val="visible"/>
                                      </p:to>
                                    </p:set>
                                    <p:anim calcmode="lin" valueType="num">
                                      <p:cBhvr>
                                        <p:cTn id="67" dur="500" fill="hold"/>
                                        <p:tgtEl>
                                          <p:spTgt spid="19"/>
                                        </p:tgtEl>
                                        <p:attrNameLst>
                                          <p:attrName>ppt_w</p:attrName>
                                        </p:attrNameLst>
                                      </p:cBhvr>
                                      <p:tavLst>
                                        <p:tav tm="0">
                                          <p:val>
                                            <p:fltVal val="0"/>
                                          </p:val>
                                        </p:tav>
                                        <p:tav tm="100000">
                                          <p:val>
                                            <p:strVal val="#ppt_w"/>
                                          </p:val>
                                        </p:tav>
                                      </p:tavLst>
                                    </p:anim>
                                    <p:anim calcmode="lin" valueType="num">
                                      <p:cBhvr>
                                        <p:cTn id="68" dur="500" fill="hold"/>
                                        <p:tgtEl>
                                          <p:spTgt spid="19"/>
                                        </p:tgtEl>
                                        <p:attrNameLst>
                                          <p:attrName>ppt_h</p:attrName>
                                        </p:attrNameLst>
                                      </p:cBhvr>
                                      <p:tavLst>
                                        <p:tav tm="0">
                                          <p:val>
                                            <p:fltVal val="0"/>
                                          </p:val>
                                        </p:tav>
                                        <p:tav tm="100000">
                                          <p:val>
                                            <p:strVal val="#ppt_h"/>
                                          </p:val>
                                        </p:tav>
                                      </p:tavLst>
                                    </p:anim>
                                    <p:animEffect transition="in" filter="fade">
                                      <p:cBhvr>
                                        <p:cTn id="69" dur="500"/>
                                        <p:tgtEl>
                                          <p:spTgt spid="19"/>
                                        </p:tgtEl>
                                      </p:cBhvr>
                                    </p:animEffect>
                                  </p:childTnLst>
                                </p:cTn>
                              </p:par>
                            </p:childTnLst>
                          </p:cTn>
                        </p:par>
                        <p:par>
                          <p:cTn id="70" fill="hold">
                            <p:stCondLst>
                              <p:cond delay="8000"/>
                            </p:stCondLst>
                            <p:childTnLst>
                              <p:par>
                                <p:cTn id="71" presetID="10" presetClass="entr" presetSubtype="0" fill="hold" grpId="0" nodeType="afterEffect">
                                  <p:stCondLst>
                                    <p:cond delay="0"/>
                                  </p:stCondLst>
                                  <p:childTnLst>
                                    <p:set>
                                      <p:cBhvr>
                                        <p:cTn id="72" dur="1" fill="hold">
                                          <p:stCondLst>
                                            <p:cond delay="0"/>
                                          </p:stCondLst>
                                        </p:cTn>
                                        <p:tgtEl>
                                          <p:spTgt spid="20"/>
                                        </p:tgtEl>
                                        <p:attrNameLst>
                                          <p:attrName>style.visibility</p:attrName>
                                        </p:attrNameLst>
                                      </p:cBhvr>
                                      <p:to>
                                        <p:strVal val="visible"/>
                                      </p:to>
                                    </p:set>
                                    <p:animEffect transition="in" filter="fade">
                                      <p:cBhvr>
                                        <p:cTn id="73" dur="750"/>
                                        <p:tgtEl>
                                          <p:spTgt spid="20"/>
                                        </p:tgtEl>
                                      </p:cBhvr>
                                    </p:animEffect>
                                  </p:childTnLst>
                                </p:cTn>
                              </p:par>
                            </p:childTnLst>
                          </p:cTn>
                        </p:par>
                        <p:par>
                          <p:cTn id="74" fill="hold">
                            <p:stCondLst>
                              <p:cond delay="9000"/>
                            </p:stCondLst>
                            <p:childTnLst>
                              <p:par>
                                <p:cTn id="75" presetID="10" presetClass="entr" presetSubtype="0" fill="hold" grpId="0" nodeType="after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fade">
                                      <p:cBhvr>
                                        <p:cTn id="77" dur="7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p:bldP spid="12" grpId="0"/>
      <p:bldP spid="13" grpId="0" animBg="1"/>
      <p:bldP spid="14" grpId="0" animBg="1"/>
      <p:bldP spid="15" grpId="0"/>
      <p:bldP spid="16" grpId="0"/>
      <p:bldP spid="17" grpId="0" animBg="1"/>
      <p:bldP spid="19" grpId="0" animBg="1"/>
      <p:bldP spid="20" grpId="0"/>
      <p:bldP spid="21" grpId="0"/>
      <p:bldP spid="3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240"/>
            <a:ext cx="12190414" cy="6857107"/>
          </a:xfrm>
          <a:prstGeom prst="rect">
            <a:avLst/>
          </a:prstGeom>
        </p:spPr>
      </p:pic>
      <p:sp>
        <p:nvSpPr>
          <p:cNvPr id="10" name="矩形 9"/>
          <p:cNvSpPr/>
          <p:nvPr/>
        </p:nvSpPr>
        <p:spPr>
          <a:xfrm>
            <a:off x="0" y="2149229"/>
            <a:ext cx="12190414" cy="2420758"/>
          </a:xfrm>
          <a:prstGeom prst="rect">
            <a:avLst/>
          </a:prstGeom>
          <a:solidFill>
            <a:srgbClr val="C00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02A36"/>
              </a:solidFill>
            </a:endParaRPr>
          </a:p>
        </p:txBody>
      </p:sp>
      <p:sp>
        <p:nvSpPr>
          <p:cNvPr id="11" name="矩形 10"/>
          <p:cNvSpPr/>
          <p:nvPr/>
        </p:nvSpPr>
        <p:spPr>
          <a:xfrm>
            <a:off x="5296877" y="2889491"/>
            <a:ext cx="4715803" cy="830993"/>
          </a:xfrm>
          <a:prstGeom prst="rect">
            <a:avLst/>
          </a:prstGeom>
        </p:spPr>
        <p:txBody>
          <a:bodyPr wrap="square" lIns="91437" tIns="45718" rIns="91437" bIns="45718">
            <a:spAutoFit/>
          </a:bodyPr>
          <a:lstStyle/>
          <a:p>
            <a:r>
              <a:rPr lang="zh-CN" altLang="en-US" sz="4800" b="1" dirty="0">
                <a:solidFill>
                  <a:schemeClr val="bg1"/>
                </a:solidFill>
                <a:latin typeface="微软雅黑" panose="020B0503020204020204" pitchFamily="34" charset="-122"/>
                <a:ea typeface="微软雅黑" panose="020B0503020204020204" pitchFamily="34" charset="-122"/>
              </a:rPr>
              <a:t>点击加入标题</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grpSp>
        <p:nvGrpSpPr>
          <p:cNvPr id="12" name="组合 11"/>
          <p:cNvGrpSpPr/>
          <p:nvPr/>
        </p:nvGrpSpPr>
        <p:grpSpPr>
          <a:xfrm>
            <a:off x="2507143" y="2363331"/>
            <a:ext cx="2209984" cy="1992550"/>
            <a:chOff x="3720691" y="2824413"/>
            <a:chExt cx="1341120" cy="1209172"/>
          </a:xfrm>
        </p:grpSpPr>
        <p:sp>
          <p:nvSpPr>
            <p:cNvPr id="13"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4"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20" name="Freeform 5"/>
          <p:cNvSpPr/>
          <p:nvPr/>
        </p:nvSpPr>
        <p:spPr bwMode="auto">
          <a:xfrm rot="1855731">
            <a:off x="2671950" y="2511924"/>
            <a:ext cx="1880368" cy="169536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C00000"/>
            </a:solidFill>
            <a:prstDash val="sysDash"/>
            <a:miter lim="800000"/>
          </a:ln>
          <a:effectLst/>
        </p:spPr>
        <p:txBody>
          <a:bodyPr vert="horz" wrap="square" lIns="91440" tIns="45720" rIns="91440" bIns="45720" numCol="1" anchor="t" anchorCtr="0" compatLnSpc="1"/>
          <a:lstStyle/>
          <a:p>
            <a:endParaRPr lang="zh-CN" altLang="en-US"/>
          </a:p>
        </p:txBody>
      </p:sp>
      <p:sp>
        <p:nvSpPr>
          <p:cNvPr id="23" name="TextBox 22"/>
          <p:cNvSpPr txBox="1"/>
          <p:nvPr/>
        </p:nvSpPr>
        <p:spPr>
          <a:xfrm>
            <a:off x="3081598" y="2596528"/>
            <a:ext cx="1126806" cy="1446550"/>
          </a:xfrm>
          <a:prstGeom prst="rect">
            <a:avLst/>
          </a:prstGeom>
          <a:noFill/>
        </p:spPr>
        <p:txBody>
          <a:bodyPr wrap="square" rtlCol="0">
            <a:spAutoFit/>
          </a:bodyPr>
          <a:lstStyle/>
          <a:p>
            <a:r>
              <a:rPr lang="en-US" altLang="zh-CN" sz="8800" b="1" dirty="0" smtClean="0">
                <a:solidFill>
                  <a:srgbClr val="C00000"/>
                </a:solidFill>
                <a:latin typeface="微软雅黑" panose="020B0503020204020204" pitchFamily="34" charset="-122"/>
                <a:ea typeface="微软雅黑" panose="020B0503020204020204" pitchFamily="34" charset="-122"/>
              </a:rPr>
              <a:t>D</a:t>
            </a:r>
            <a:endParaRPr lang="zh-CN" altLang="en-US" sz="8800"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500"/>
                                        <p:tgtEl>
                                          <p:spTgt spid="1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par>
                                <p:cTn id="12" presetID="2" presetClass="entr" presetSubtype="8" fill="hold" nodeType="with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additive="base">
                                        <p:cTn id="14" dur="500" fill="hold"/>
                                        <p:tgtEl>
                                          <p:spTgt spid="12"/>
                                        </p:tgtEl>
                                        <p:attrNameLst>
                                          <p:attrName>ppt_x</p:attrName>
                                        </p:attrNameLst>
                                      </p:cBhvr>
                                      <p:tavLst>
                                        <p:tav tm="0">
                                          <p:val>
                                            <p:strVal val="0-#ppt_w/2"/>
                                          </p:val>
                                        </p:tav>
                                        <p:tav tm="100000">
                                          <p:val>
                                            <p:strVal val="#ppt_x"/>
                                          </p:val>
                                        </p:tav>
                                      </p:tavLst>
                                    </p:anim>
                                    <p:anim calcmode="lin" valueType="num">
                                      <p:cBhvr additive="base">
                                        <p:cTn id="15" dur="500" fill="hold"/>
                                        <p:tgtEl>
                                          <p:spTgt spid="12"/>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0"/>
                                  </p:stCondLst>
                                  <p:childTnLst>
                                    <p:set>
                                      <p:cBhvr>
                                        <p:cTn id="17" dur="1" fill="hold">
                                          <p:stCondLst>
                                            <p:cond delay="0"/>
                                          </p:stCondLst>
                                        </p:cTn>
                                        <p:tgtEl>
                                          <p:spTgt spid="20"/>
                                        </p:tgtEl>
                                        <p:attrNameLst>
                                          <p:attrName>style.visibility</p:attrName>
                                        </p:attrNameLst>
                                      </p:cBhvr>
                                      <p:to>
                                        <p:strVal val="visible"/>
                                      </p:to>
                                    </p:set>
                                    <p:anim calcmode="lin" valueType="num">
                                      <p:cBhvr additive="base">
                                        <p:cTn id="18" dur="500" fill="hold"/>
                                        <p:tgtEl>
                                          <p:spTgt spid="20"/>
                                        </p:tgtEl>
                                        <p:attrNameLst>
                                          <p:attrName>ppt_x</p:attrName>
                                        </p:attrNameLst>
                                      </p:cBhvr>
                                      <p:tavLst>
                                        <p:tav tm="0">
                                          <p:val>
                                            <p:strVal val="0-#ppt_w/2"/>
                                          </p:val>
                                        </p:tav>
                                        <p:tav tm="100000">
                                          <p:val>
                                            <p:strVal val="#ppt_x"/>
                                          </p:val>
                                        </p:tav>
                                      </p:tavLst>
                                    </p:anim>
                                    <p:anim calcmode="lin" valueType="num">
                                      <p:cBhvr additive="base">
                                        <p:cTn id="19" dur="500" fill="hold"/>
                                        <p:tgtEl>
                                          <p:spTgt spid="20"/>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1000"/>
                                        <p:tgtEl>
                                          <p:spTgt spid="23"/>
                                        </p:tgtEl>
                                      </p:cBhvr>
                                    </p:animEffect>
                                    <p:anim calcmode="lin" valueType="num">
                                      <p:cBhvr>
                                        <p:cTn id="24" dur="1000" fill="hold"/>
                                        <p:tgtEl>
                                          <p:spTgt spid="23"/>
                                        </p:tgtEl>
                                        <p:attrNameLst>
                                          <p:attrName>ppt_x</p:attrName>
                                        </p:attrNameLst>
                                      </p:cBhvr>
                                      <p:tavLst>
                                        <p:tav tm="0">
                                          <p:val>
                                            <p:strVal val="#ppt_x"/>
                                          </p:val>
                                        </p:tav>
                                        <p:tav tm="100000">
                                          <p:val>
                                            <p:strVal val="#ppt_x"/>
                                          </p:val>
                                        </p:tav>
                                      </p:tavLst>
                                    </p:anim>
                                    <p:anim calcmode="lin" valueType="num">
                                      <p:cBhvr>
                                        <p:cTn id="25" dur="1000" fill="hold"/>
                                        <p:tgtEl>
                                          <p:spTgt spid="23"/>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31" presetClass="entr" presetSubtype="0"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p:cTn id="29" dur="1250" fill="hold"/>
                                        <p:tgtEl>
                                          <p:spTgt spid="11"/>
                                        </p:tgtEl>
                                        <p:attrNameLst>
                                          <p:attrName>ppt_w</p:attrName>
                                        </p:attrNameLst>
                                      </p:cBhvr>
                                      <p:tavLst>
                                        <p:tav tm="0">
                                          <p:val>
                                            <p:fltVal val="0"/>
                                          </p:val>
                                        </p:tav>
                                        <p:tav tm="100000">
                                          <p:val>
                                            <p:strVal val="#ppt_w"/>
                                          </p:val>
                                        </p:tav>
                                      </p:tavLst>
                                    </p:anim>
                                    <p:anim calcmode="lin" valueType="num">
                                      <p:cBhvr>
                                        <p:cTn id="30" dur="1250" fill="hold"/>
                                        <p:tgtEl>
                                          <p:spTgt spid="11"/>
                                        </p:tgtEl>
                                        <p:attrNameLst>
                                          <p:attrName>ppt_h</p:attrName>
                                        </p:attrNameLst>
                                      </p:cBhvr>
                                      <p:tavLst>
                                        <p:tav tm="0">
                                          <p:val>
                                            <p:fltVal val="0"/>
                                          </p:val>
                                        </p:tav>
                                        <p:tav tm="100000">
                                          <p:val>
                                            <p:strVal val="#ppt_h"/>
                                          </p:val>
                                        </p:tav>
                                      </p:tavLst>
                                    </p:anim>
                                    <p:anim calcmode="lin" valueType="num">
                                      <p:cBhvr>
                                        <p:cTn id="31" dur="1250" fill="hold"/>
                                        <p:tgtEl>
                                          <p:spTgt spid="11"/>
                                        </p:tgtEl>
                                        <p:attrNameLst>
                                          <p:attrName>style.rotation</p:attrName>
                                        </p:attrNameLst>
                                      </p:cBhvr>
                                      <p:tavLst>
                                        <p:tav tm="0">
                                          <p:val>
                                            <p:fltVal val="90"/>
                                          </p:val>
                                        </p:tav>
                                        <p:tav tm="100000">
                                          <p:val>
                                            <p:fltVal val="0"/>
                                          </p:val>
                                        </p:tav>
                                      </p:tavLst>
                                    </p:anim>
                                    <p:animEffect transition="in" filter="fade">
                                      <p:cBhvr>
                                        <p:cTn id="32" dur="1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20" grpId="0" animBg="1"/>
      <p:bldP spid="2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图片 5"/>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50793" y="2043586"/>
            <a:ext cx="6447586" cy="394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文本框 7"/>
          <p:cNvSpPr txBox="1">
            <a:spLocks noChangeArrowheads="1"/>
          </p:cNvSpPr>
          <p:nvPr/>
        </p:nvSpPr>
        <p:spPr bwMode="auto">
          <a:xfrm>
            <a:off x="6507903" y="3954648"/>
            <a:ext cx="5163466" cy="107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我们工作室致力于专业</a:t>
            </a:r>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模板的发布，课件及汇报</a:t>
            </a:r>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的美化，并为您提供专业的</a:t>
            </a:r>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让您的每一次亮相都信心澎湃。</a:t>
            </a:r>
            <a:endParaRPr 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0" name="椭圆 11"/>
          <p:cNvSpPr>
            <a:spLocks noChangeArrowheads="1"/>
          </p:cNvSpPr>
          <p:nvPr/>
        </p:nvSpPr>
        <p:spPr bwMode="auto">
          <a:xfrm>
            <a:off x="6545998" y="2234131"/>
            <a:ext cx="1342850" cy="1343336"/>
          </a:xfrm>
          <a:prstGeom prst="ellipse">
            <a:avLst/>
          </a:prstGeom>
          <a:solidFill>
            <a:srgbClr val="C00000"/>
          </a:solidFill>
          <a:ln w="25400" cmpd="sng">
            <a:solidFill>
              <a:srgbClr val="000000">
                <a:alpha val="0"/>
              </a:srgbClr>
            </a:solidFill>
            <a:round/>
          </a:ln>
        </p:spPr>
        <p:txBody>
          <a:bodyPr lIns="0" tIns="0" rIns="0" bIns="0" anchor="ctr"/>
          <a:lstStyle/>
          <a:p>
            <a:pPr defTabSz="584200" eaLnBrk="1" hangingPunct="1">
              <a:defRPr/>
            </a:pPr>
            <a:endParaRPr lang="zh-CN" altLang="en-US" sz="4000">
              <a:solidFill>
                <a:srgbClr val="FFFFFF"/>
              </a:solidFill>
              <a:effectLst>
                <a:outerShdw blurRad="38100" dist="38100" dir="2700000" algn="tl">
                  <a:srgbClr val="000000"/>
                </a:outerShdw>
              </a:effectLst>
            </a:endParaRPr>
          </a:p>
        </p:txBody>
      </p:sp>
      <p:sp>
        <p:nvSpPr>
          <p:cNvPr id="41" name="Freeform 188"/>
          <p:cNvSpPr/>
          <p:nvPr/>
        </p:nvSpPr>
        <p:spPr bwMode="auto">
          <a:xfrm>
            <a:off x="6914250" y="2639036"/>
            <a:ext cx="609521" cy="535112"/>
          </a:xfrm>
          <a:custGeom>
            <a:avLst/>
            <a:gdLst>
              <a:gd name="T0" fmla="*/ 2147483647 w 288"/>
              <a:gd name="T1" fmla="*/ 0 h 252"/>
              <a:gd name="T2" fmla="*/ 2147483647 w 288"/>
              <a:gd name="T3" fmla="*/ 2147483647 h 252"/>
              <a:gd name="T4" fmla="*/ 2147483647 w 288"/>
              <a:gd name="T5" fmla="*/ 0 h 252"/>
              <a:gd name="T6" fmla="*/ 0 w 288"/>
              <a:gd name="T7" fmla="*/ 2147483647 h 252"/>
              <a:gd name="T8" fmla="*/ 2147483647 w 288"/>
              <a:gd name="T9" fmla="*/ 2147483647 h 252"/>
              <a:gd name="T10" fmla="*/ 2147483647 w 288"/>
              <a:gd name="T11" fmla="*/ 2147483647 h 252"/>
              <a:gd name="T12" fmla="*/ 2147483647 w 288"/>
              <a:gd name="T13" fmla="*/ 2147483647 h 252"/>
              <a:gd name="T14" fmla="*/ 2147483647 w 288"/>
              <a:gd name="T15" fmla="*/ 2147483647 h 252"/>
              <a:gd name="T16" fmla="*/ 2147483647 w 288"/>
              <a:gd name="T17" fmla="*/ 0 h 2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88" h="252">
                <a:moveTo>
                  <a:pt x="217" y="0"/>
                </a:moveTo>
                <a:cubicBezTo>
                  <a:pt x="180" y="0"/>
                  <a:pt x="144" y="44"/>
                  <a:pt x="144" y="44"/>
                </a:cubicBezTo>
                <a:cubicBezTo>
                  <a:pt x="144" y="44"/>
                  <a:pt x="108" y="0"/>
                  <a:pt x="72" y="0"/>
                </a:cubicBezTo>
                <a:cubicBezTo>
                  <a:pt x="35" y="0"/>
                  <a:pt x="0" y="18"/>
                  <a:pt x="0" y="72"/>
                </a:cubicBezTo>
                <a:cubicBezTo>
                  <a:pt x="0" y="111"/>
                  <a:pt x="36" y="144"/>
                  <a:pt x="36" y="144"/>
                </a:cubicBezTo>
                <a:cubicBezTo>
                  <a:pt x="144" y="252"/>
                  <a:pt x="144" y="252"/>
                  <a:pt x="144" y="252"/>
                </a:cubicBezTo>
                <a:cubicBezTo>
                  <a:pt x="252" y="144"/>
                  <a:pt x="252" y="144"/>
                  <a:pt x="252" y="144"/>
                </a:cubicBezTo>
                <a:cubicBezTo>
                  <a:pt x="252" y="144"/>
                  <a:pt x="288" y="111"/>
                  <a:pt x="288" y="72"/>
                </a:cubicBezTo>
                <a:cubicBezTo>
                  <a:pt x="288" y="18"/>
                  <a:pt x="253" y="0"/>
                  <a:pt x="217"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2" name="椭圆 18"/>
          <p:cNvSpPr>
            <a:spLocks noChangeArrowheads="1"/>
          </p:cNvSpPr>
          <p:nvPr/>
        </p:nvSpPr>
        <p:spPr bwMode="auto">
          <a:xfrm>
            <a:off x="8198371" y="2237306"/>
            <a:ext cx="1341262" cy="1343336"/>
          </a:xfrm>
          <a:prstGeom prst="ellipse">
            <a:avLst/>
          </a:prstGeom>
          <a:solidFill>
            <a:srgbClr val="C00000"/>
          </a:solidFill>
          <a:ln w="25400" cmpd="sng">
            <a:solidFill>
              <a:srgbClr val="000000">
                <a:alpha val="0"/>
              </a:srgbClr>
            </a:solidFill>
            <a:round/>
          </a:ln>
        </p:spPr>
        <p:txBody>
          <a:bodyPr lIns="0" tIns="0" rIns="0" bIns="0" anchor="ctr"/>
          <a:lstStyle/>
          <a:p>
            <a:pPr defTabSz="584200" eaLnBrk="1" hangingPunct="1">
              <a:defRPr/>
            </a:pPr>
            <a:endParaRPr lang="zh-CN" altLang="en-US" sz="4000">
              <a:solidFill>
                <a:srgbClr val="FFFFFF"/>
              </a:solidFill>
              <a:effectLst>
                <a:outerShdw blurRad="38100" dist="38100" dir="2700000" algn="tl">
                  <a:srgbClr val="000000"/>
                </a:outerShdw>
              </a:effectLst>
            </a:endParaRPr>
          </a:p>
        </p:txBody>
      </p:sp>
      <p:pic>
        <p:nvPicPr>
          <p:cNvPr id="43" name="组合 15"/>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80908" y="2613630"/>
            <a:ext cx="596822" cy="5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 name="椭圆 25"/>
          <p:cNvSpPr>
            <a:spLocks noChangeArrowheads="1"/>
          </p:cNvSpPr>
          <p:nvPr/>
        </p:nvSpPr>
        <p:spPr bwMode="auto">
          <a:xfrm>
            <a:off x="9849156" y="2234131"/>
            <a:ext cx="1342850" cy="1343336"/>
          </a:xfrm>
          <a:prstGeom prst="ellipse">
            <a:avLst/>
          </a:prstGeom>
          <a:solidFill>
            <a:srgbClr val="C00000"/>
          </a:solidFill>
          <a:ln w="25400" cmpd="sng">
            <a:solidFill>
              <a:srgbClr val="000000">
                <a:alpha val="0"/>
              </a:srgbClr>
            </a:solidFill>
            <a:round/>
          </a:ln>
        </p:spPr>
        <p:txBody>
          <a:bodyPr lIns="0" tIns="0" rIns="0" bIns="0" anchor="ctr"/>
          <a:lstStyle/>
          <a:p>
            <a:pPr defTabSz="584200" eaLnBrk="1" hangingPunct="1">
              <a:defRPr/>
            </a:pPr>
            <a:endParaRPr lang="zh-CN" altLang="en-US" sz="4000">
              <a:solidFill>
                <a:srgbClr val="FFFFFF"/>
              </a:solidFill>
              <a:effectLst>
                <a:outerShdw blurRad="38100" dist="38100" dir="2700000" algn="tl">
                  <a:srgbClr val="000000"/>
                </a:outerShdw>
              </a:effectLst>
            </a:endParaRPr>
          </a:p>
        </p:txBody>
      </p:sp>
      <p:pic>
        <p:nvPicPr>
          <p:cNvPr id="45" name="组合 2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53915" y="2673970"/>
            <a:ext cx="439680" cy="536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图片 45"/>
          <p:cNvPicPr>
            <a:picLocks noChangeAspect="1"/>
          </p:cNvPicPr>
          <p:nvPr/>
        </p:nvPicPr>
        <p:blipFill rotWithShape="1">
          <a:blip r:embed="rId4">
            <a:extLst>
              <a:ext uri="{28A0092B-C50C-407E-A947-70E740481C1C}">
                <a14:useLocalDpi xmlns:a14="http://schemas.microsoft.com/office/drawing/2010/main" val="0"/>
              </a:ext>
            </a:extLst>
          </a:blip>
          <a:srcRect l="5068" t="650" r="5004" b="21091"/>
          <a:stretch>
            <a:fillRect/>
          </a:stretch>
        </p:blipFill>
        <p:spPr>
          <a:xfrm>
            <a:off x="1292056" y="2342105"/>
            <a:ext cx="4336486" cy="2516770"/>
          </a:xfrm>
          <a:prstGeom prst="rect">
            <a:avLst/>
          </a:prstGeom>
        </p:spPr>
      </p:pic>
      <p:grpSp>
        <p:nvGrpSpPr>
          <p:cNvPr id="47" name="组合 46"/>
          <p:cNvGrpSpPr/>
          <p:nvPr/>
        </p:nvGrpSpPr>
        <p:grpSpPr>
          <a:xfrm>
            <a:off x="0" y="1181099"/>
            <a:ext cx="6241123" cy="221353"/>
            <a:chOff x="0" y="-1"/>
            <a:chExt cx="9985800" cy="287760"/>
          </a:xfrm>
          <a:solidFill>
            <a:srgbClr val="C00000"/>
          </a:solidFill>
        </p:grpSpPr>
        <p:sp>
          <p:nvSpPr>
            <p:cNvPr id="48" name="Shape 5209"/>
            <p:cNvSpPr/>
            <p:nvPr/>
          </p:nvSpPr>
          <p:spPr>
            <a:xfrm>
              <a:off x="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49" name="Shape 5209"/>
            <p:cNvSpPr/>
            <p:nvPr/>
          </p:nvSpPr>
          <p:spPr>
            <a:xfrm>
              <a:off x="249645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50" name="Shape 5209"/>
            <p:cNvSpPr/>
            <p:nvPr/>
          </p:nvSpPr>
          <p:spPr>
            <a:xfrm>
              <a:off x="499290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51" name="Shape 5209"/>
            <p:cNvSpPr/>
            <p:nvPr/>
          </p:nvSpPr>
          <p:spPr>
            <a:xfrm>
              <a:off x="7489350" y="-1"/>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grpSp>
      <p:sp>
        <p:nvSpPr>
          <p:cNvPr id="52" name="Title 1"/>
          <p:cNvSpPr txBox="1"/>
          <p:nvPr/>
        </p:nvSpPr>
        <p:spPr>
          <a:xfrm>
            <a:off x="1001287" y="280385"/>
            <a:ext cx="3477711" cy="614595"/>
          </a:xfrm>
          <a:prstGeom prst="rect">
            <a:avLst/>
          </a:prstGeom>
        </p:spPr>
        <p:txBody>
          <a:bodyPr vert="horz" lIns="115214" tIns="57607" rIns="115214" bIns="57607" rtlCol="0" anchor="ctr">
            <a:noAutofit/>
          </a:bodyPr>
          <a:lstStyle>
            <a:lvl1pPr algn="ctr" defTabSz="1151890" rtl="0" eaLnBrk="1" latinLnBrk="0" hangingPunct="1">
              <a:spcBef>
                <a:spcPct val="0"/>
              </a:spcBef>
              <a:buNone/>
              <a:defRPr sz="5500" kern="1200">
                <a:solidFill>
                  <a:schemeClr val="tx1"/>
                </a:solidFill>
                <a:latin typeface="+mj-lt"/>
                <a:ea typeface="+mj-ea"/>
                <a:cs typeface="+mj-cs"/>
              </a:defRPr>
            </a:lvl1pPr>
          </a:lstStyle>
          <a:p>
            <a:pPr lvl="0"/>
            <a:r>
              <a:rPr lang="zh-CN" altLang="en-US" sz="3500" noProof="0" dirty="0" smtClean="0">
                <a:solidFill>
                  <a:schemeClr val="bg1">
                    <a:lumMod val="50000"/>
                  </a:schemeClr>
                </a:solidFill>
                <a:latin typeface="微软雅黑" panose="020B0503020204020204" pitchFamily="34" charset="-122"/>
                <a:ea typeface="微软雅黑" panose="020B0503020204020204" pitchFamily="34" charset="-122"/>
              </a:rPr>
              <a:t>加入你的描述</a:t>
            </a:r>
            <a:endParaRPr kumimoji="0" lang="en-US" sz="35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grpSp>
        <p:nvGrpSpPr>
          <p:cNvPr id="53" name="组合 52"/>
          <p:cNvGrpSpPr/>
          <p:nvPr/>
        </p:nvGrpSpPr>
        <p:grpSpPr>
          <a:xfrm>
            <a:off x="338067" y="221471"/>
            <a:ext cx="692558" cy="781408"/>
            <a:chOff x="1632857" y="1363189"/>
            <a:chExt cx="1684422" cy="1900524"/>
          </a:xfrm>
        </p:grpSpPr>
        <p:sp>
          <p:nvSpPr>
            <p:cNvPr id="54" name="Freeform 5"/>
            <p:cNvSpPr/>
            <p:nvPr/>
          </p:nvSpPr>
          <p:spPr bwMode="auto">
            <a:xfrm rot="5400000">
              <a:off x="1524806" y="1471240"/>
              <a:ext cx="1900524" cy="168442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152400" dist="38100" dir="2700000" algn="tl" rotWithShape="0">
                <a:prstClr val="black">
                  <a:alpha val="40000"/>
                </a:prstClr>
              </a:outerShdw>
            </a:effectLst>
          </p:spPr>
          <p:txBody>
            <a:bodyPr vert="horz" wrap="square" lIns="68580" tIns="34290" rIns="68580" bIns="34290" numCol="1" anchor="t" anchorCtr="0" compatLnSpc="1"/>
            <a:lstStyle/>
            <a:p>
              <a:pPr algn="ctr"/>
              <a:endParaRPr lang="zh-CN" altLang="en-US"/>
            </a:p>
          </p:txBody>
        </p:sp>
        <p:sp>
          <p:nvSpPr>
            <p:cNvPr id="55" name="Freeform 5"/>
            <p:cNvSpPr/>
            <p:nvPr/>
          </p:nvSpPr>
          <p:spPr bwMode="auto">
            <a:xfrm rot="5400000">
              <a:off x="1782571" y="1699695"/>
              <a:ext cx="1384993" cy="122751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C00000"/>
            </a:solidFill>
            <a:ln w="15875">
              <a:noFill/>
            </a:ln>
            <a:effectLst>
              <a:innerShdw blurRad="63500" dist="25400" dir="8100000">
                <a:prstClr val="black">
                  <a:alpha val="50000"/>
                </a:prstClr>
              </a:innerShdw>
            </a:effectLst>
          </p:spPr>
          <p:txBody>
            <a:bodyPr vert="horz" wrap="square" lIns="68580" tIns="34290" rIns="68580" bIns="34290" numCol="1" anchor="t" anchorCtr="0" compatLnSpc="1"/>
            <a:lstStyle/>
            <a:p>
              <a:pPr algn="ctr"/>
              <a:endParaRPr lang="zh-CN" altLang="en-US"/>
            </a:p>
          </p:txBody>
        </p:sp>
        <p:sp>
          <p:nvSpPr>
            <p:cNvPr id="56" name="文本框 94"/>
            <p:cNvSpPr txBox="1"/>
            <p:nvPr/>
          </p:nvSpPr>
          <p:spPr>
            <a:xfrm>
              <a:off x="1708736" y="1617123"/>
              <a:ext cx="1539044" cy="1366135"/>
            </a:xfrm>
            <a:prstGeom prst="rect">
              <a:avLst/>
            </a:prstGeom>
            <a:noFill/>
          </p:spPr>
          <p:txBody>
            <a:bodyPr wrap="square" lIns="68580" tIns="34290" rIns="68580" bIns="34290" rtlCol="0">
              <a:spAutoFit/>
            </a:bodyPr>
            <a:lstStyle/>
            <a:p>
              <a:pPr algn="ctr"/>
              <a:r>
                <a:rPr lang="en-US" altLang="zh-CN" sz="3200" dirty="0" smtClean="0">
                  <a:solidFill>
                    <a:schemeClr val="bg1"/>
                  </a:solidFill>
                  <a:latin typeface="微软雅黑" panose="020B0503020204020204" pitchFamily="34" charset="-122"/>
                  <a:ea typeface="微软雅黑" panose="020B0503020204020204" pitchFamily="34" charset="-122"/>
                </a:rPr>
                <a:t>1</a:t>
              </a:r>
              <a:endParaRPr lang="zh-CN" altLang="en-US" sz="32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wipe(left)">
                                      <p:cBhvr>
                                        <p:cTn id="7" dur="500"/>
                                        <p:tgtEl>
                                          <p:spTgt spid="47"/>
                                        </p:tgtEl>
                                      </p:cBhvr>
                                    </p:animEffect>
                                  </p:childTnLst>
                                </p:cTn>
                              </p:par>
                              <p:par>
                                <p:cTn id="8" presetID="53" presetClass="entr" presetSubtype="16" fill="hold" nodeType="withEffect">
                                  <p:stCondLst>
                                    <p:cond delay="0"/>
                                  </p:stCondLst>
                                  <p:childTnLst>
                                    <p:set>
                                      <p:cBhvr>
                                        <p:cTn id="9" dur="1" fill="hold">
                                          <p:stCondLst>
                                            <p:cond delay="0"/>
                                          </p:stCondLst>
                                        </p:cTn>
                                        <p:tgtEl>
                                          <p:spTgt spid="53"/>
                                        </p:tgtEl>
                                        <p:attrNameLst>
                                          <p:attrName>style.visibility</p:attrName>
                                        </p:attrNameLst>
                                      </p:cBhvr>
                                      <p:to>
                                        <p:strVal val="visible"/>
                                      </p:to>
                                    </p:set>
                                    <p:anim calcmode="lin" valueType="num">
                                      <p:cBhvr>
                                        <p:cTn id="10" dur="500" fill="hold"/>
                                        <p:tgtEl>
                                          <p:spTgt spid="53"/>
                                        </p:tgtEl>
                                        <p:attrNameLst>
                                          <p:attrName>ppt_w</p:attrName>
                                        </p:attrNameLst>
                                      </p:cBhvr>
                                      <p:tavLst>
                                        <p:tav tm="0">
                                          <p:val>
                                            <p:fltVal val="0"/>
                                          </p:val>
                                        </p:tav>
                                        <p:tav tm="100000">
                                          <p:val>
                                            <p:strVal val="#ppt_w"/>
                                          </p:val>
                                        </p:tav>
                                      </p:tavLst>
                                    </p:anim>
                                    <p:anim calcmode="lin" valueType="num">
                                      <p:cBhvr>
                                        <p:cTn id="11" dur="500" fill="hold"/>
                                        <p:tgtEl>
                                          <p:spTgt spid="53"/>
                                        </p:tgtEl>
                                        <p:attrNameLst>
                                          <p:attrName>ppt_h</p:attrName>
                                        </p:attrNameLst>
                                      </p:cBhvr>
                                      <p:tavLst>
                                        <p:tav tm="0">
                                          <p:val>
                                            <p:fltVal val="0"/>
                                          </p:val>
                                        </p:tav>
                                        <p:tav tm="100000">
                                          <p:val>
                                            <p:strVal val="#ppt_h"/>
                                          </p:val>
                                        </p:tav>
                                      </p:tavLst>
                                    </p:anim>
                                    <p:animEffect transition="in" filter="fade">
                                      <p:cBhvr>
                                        <p:cTn id="12" dur="500"/>
                                        <p:tgtEl>
                                          <p:spTgt spid="53"/>
                                        </p:tgtEl>
                                      </p:cBhvr>
                                    </p:animEffect>
                                  </p:childTnLst>
                                </p:cTn>
                              </p:par>
                            </p:childTnLst>
                          </p:cTn>
                        </p:par>
                        <p:par>
                          <p:cTn id="13" fill="hold">
                            <p:stCondLst>
                              <p:cond delay="500"/>
                            </p:stCondLst>
                            <p:childTnLst>
                              <p:par>
                                <p:cTn id="14" presetID="2" presetClass="entr" presetSubtype="1" decel="50000" fill="hold" grpId="0" nodeType="afterEffect">
                                  <p:stCondLst>
                                    <p:cond delay="0"/>
                                  </p:stCondLst>
                                  <p:childTnLst>
                                    <p:set>
                                      <p:cBhvr>
                                        <p:cTn id="15" dur="1" fill="hold">
                                          <p:stCondLst>
                                            <p:cond delay="0"/>
                                          </p:stCondLst>
                                        </p:cTn>
                                        <p:tgtEl>
                                          <p:spTgt spid="52"/>
                                        </p:tgtEl>
                                        <p:attrNameLst>
                                          <p:attrName>style.visibility</p:attrName>
                                        </p:attrNameLst>
                                      </p:cBhvr>
                                      <p:to>
                                        <p:strVal val="visible"/>
                                      </p:to>
                                    </p:set>
                                    <p:anim calcmode="lin" valueType="num">
                                      <p:cBhvr additive="base">
                                        <p:cTn id="16" dur="300" fill="hold"/>
                                        <p:tgtEl>
                                          <p:spTgt spid="52"/>
                                        </p:tgtEl>
                                        <p:attrNameLst>
                                          <p:attrName>ppt_x</p:attrName>
                                        </p:attrNameLst>
                                      </p:cBhvr>
                                      <p:tavLst>
                                        <p:tav tm="0">
                                          <p:val>
                                            <p:strVal val="#ppt_x"/>
                                          </p:val>
                                        </p:tav>
                                        <p:tav tm="100000">
                                          <p:val>
                                            <p:strVal val="#ppt_x"/>
                                          </p:val>
                                        </p:tav>
                                      </p:tavLst>
                                    </p:anim>
                                    <p:anim calcmode="lin" valueType="num">
                                      <p:cBhvr additive="base">
                                        <p:cTn id="17" dur="300" fill="hold"/>
                                        <p:tgtEl>
                                          <p:spTgt spid="52"/>
                                        </p:tgtEl>
                                        <p:attrNameLst>
                                          <p:attrName>ppt_y</p:attrName>
                                        </p:attrNameLst>
                                      </p:cBhvr>
                                      <p:tavLst>
                                        <p:tav tm="0">
                                          <p:val>
                                            <p:strVal val="0-#ppt_h/2"/>
                                          </p:val>
                                        </p:tav>
                                        <p:tav tm="100000">
                                          <p:val>
                                            <p:strVal val="#ppt_y"/>
                                          </p:val>
                                        </p:tav>
                                      </p:tavLst>
                                    </p:anim>
                                  </p:childTnLst>
                                </p:cTn>
                              </p:par>
                              <p:par>
                                <p:cTn id="18" presetID="10" presetClass="entr" presetSubtype="0" fill="hold" nodeType="withEffect">
                                  <p:stCondLst>
                                    <p:cond delay="0"/>
                                  </p:stCondLst>
                                  <p:childTnLst>
                                    <p:set>
                                      <p:cBhvr>
                                        <p:cTn id="19" dur="1" fill="hold">
                                          <p:stCondLst>
                                            <p:cond delay="0"/>
                                          </p:stCondLst>
                                        </p:cTn>
                                        <p:tgtEl>
                                          <p:spTgt spid="46"/>
                                        </p:tgtEl>
                                        <p:attrNameLst>
                                          <p:attrName>style.visibility</p:attrName>
                                        </p:attrNameLst>
                                      </p:cBhvr>
                                      <p:to>
                                        <p:strVal val="visible"/>
                                      </p:to>
                                    </p:set>
                                    <p:animEffect transition="in" filter="fade">
                                      <p:cBhvr>
                                        <p:cTn id="20" dur="500"/>
                                        <p:tgtEl>
                                          <p:spTgt spid="46"/>
                                        </p:tgtEl>
                                      </p:cBhvr>
                                    </p:animEffect>
                                  </p:childTnLst>
                                </p:cTn>
                              </p:par>
                              <p:par>
                                <p:cTn id="21" presetID="10" presetClass="entr" presetSubtype="0" fill="hold" nodeType="with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fade">
                                      <p:cBhvr>
                                        <p:cTn id="23" dur="500"/>
                                        <p:tgtEl>
                                          <p:spTgt spid="38"/>
                                        </p:tgtEl>
                                      </p:cBhvr>
                                    </p:animEffect>
                                  </p:childTnLst>
                                </p:cTn>
                              </p:par>
                            </p:childTnLst>
                          </p:cTn>
                        </p:par>
                        <p:par>
                          <p:cTn id="24" fill="hold">
                            <p:stCondLst>
                              <p:cond delay="1000"/>
                            </p:stCondLst>
                            <p:childTnLst>
                              <p:par>
                                <p:cTn id="25" presetID="31" presetClass="entr" presetSubtype="0" fill="hold" grpId="0" nodeType="afterEffect">
                                  <p:stCondLst>
                                    <p:cond delay="0"/>
                                  </p:stCondLst>
                                  <p:childTnLst>
                                    <p:set>
                                      <p:cBhvr>
                                        <p:cTn id="26" dur="1" fill="hold">
                                          <p:stCondLst>
                                            <p:cond delay="0"/>
                                          </p:stCondLst>
                                        </p:cTn>
                                        <p:tgtEl>
                                          <p:spTgt spid="40"/>
                                        </p:tgtEl>
                                        <p:attrNameLst>
                                          <p:attrName>style.visibility</p:attrName>
                                        </p:attrNameLst>
                                      </p:cBhvr>
                                      <p:to>
                                        <p:strVal val="visible"/>
                                      </p:to>
                                    </p:set>
                                    <p:anim calcmode="lin" valueType="num">
                                      <p:cBhvr>
                                        <p:cTn id="27" dur="1000" fill="hold"/>
                                        <p:tgtEl>
                                          <p:spTgt spid="40"/>
                                        </p:tgtEl>
                                        <p:attrNameLst>
                                          <p:attrName>ppt_w</p:attrName>
                                        </p:attrNameLst>
                                      </p:cBhvr>
                                      <p:tavLst>
                                        <p:tav tm="0">
                                          <p:val>
                                            <p:fltVal val="0"/>
                                          </p:val>
                                        </p:tav>
                                        <p:tav tm="100000">
                                          <p:val>
                                            <p:strVal val="#ppt_w"/>
                                          </p:val>
                                        </p:tav>
                                      </p:tavLst>
                                    </p:anim>
                                    <p:anim calcmode="lin" valueType="num">
                                      <p:cBhvr>
                                        <p:cTn id="28" dur="1000" fill="hold"/>
                                        <p:tgtEl>
                                          <p:spTgt spid="40"/>
                                        </p:tgtEl>
                                        <p:attrNameLst>
                                          <p:attrName>ppt_h</p:attrName>
                                        </p:attrNameLst>
                                      </p:cBhvr>
                                      <p:tavLst>
                                        <p:tav tm="0">
                                          <p:val>
                                            <p:fltVal val="0"/>
                                          </p:val>
                                        </p:tav>
                                        <p:tav tm="100000">
                                          <p:val>
                                            <p:strVal val="#ppt_h"/>
                                          </p:val>
                                        </p:tav>
                                      </p:tavLst>
                                    </p:anim>
                                    <p:anim calcmode="lin" valueType="num">
                                      <p:cBhvr>
                                        <p:cTn id="29" dur="1000" fill="hold"/>
                                        <p:tgtEl>
                                          <p:spTgt spid="40"/>
                                        </p:tgtEl>
                                        <p:attrNameLst>
                                          <p:attrName>style.rotation</p:attrName>
                                        </p:attrNameLst>
                                      </p:cBhvr>
                                      <p:tavLst>
                                        <p:tav tm="0">
                                          <p:val>
                                            <p:fltVal val="90"/>
                                          </p:val>
                                        </p:tav>
                                        <p:tav tm="100000">
                                          <p:val>
                                            <p:fltVal val="0"/>
                                          </p:val>
                                        </p:tav>
                                      </p:tavLst>
                                    </p:anim>
                                    <p:animEffect transition="in" filter="fade">
                                      <p:cBhvr>
                                        <p:cTn id="30" dur="1000"/>
                                        <p:tgtEl>
                                          <p:spTgt spid="40"/>
                                        </p:tgtEl>
                                      </p:cBhvr>
                                    </p:animEffect>
                                  </p:childTnLst>
                                </p:cTn>
                              </p:par>
                              <p:par>
                                <p:cTn id="31" presetID="31" presetClass="entr" presetSubtype="0" fill="hold" grpId="0" nodeType="withEffect">
                                  <p:stCondLst>
                                    <p:cond delay="0"/>
                                  </p:stCondLst>
                                  <p:childTnLst>
                                    <p:set>
                                      <p:cBhvr>
                                        <p:cTn id="32" dur="1" fill="hold">
                                          <p:stCondLst>
                                            <p:cond delay="0"/>
                                          </p:stCondLst>
                                        </p:cTn>
                                        <p:tgtEl>
                                          <p:spTgt spid="41"/>
                                        </p:tgtEl>
                                        <p:attrNameLst>
                                          <p:attrName>style.visibility</p:attrName>
                                        </p:attrNameLst>
                                      </p:cBhvr>
                                      <p:to>
                                        <p:strVal val="visible"/>
                                      </p:to>
                                    </p:set>
                                    <p:anim calcmode="lin" valueType="num">
                                      <p:cBhvr>
                                        <p:cTn id="33" dur="1000" fill="hold"/>
                                        <p:tgtEl>
                                          <p:spTgt spid="41"/>
                                        </p:tgtEl>
                                        <p:attrNameLst>
                                          <p:attrName>ppt_w</p:attrName>
                                        </p:attrNameLst>
                                      </p:cBhvr>
                                      <p:tavLst>
                                        <p:tav tm="0">
                                          <p:val>
                                            <p:fltVal val="0"/>
                                          </p:val>
                                        </p:tav>
                                        <p:tav tm="100000">
                                          <p:val>
                                            <p:strVal val="#ppt_w"/>
                                          </p:val>
                                        </p:tav>
                                      </p:tavLst>
                                    </p:anim>
                                    <p:anim calcmode="lin" valueType="num">
                                      <p:cBhvr>
                                        <p:cTn id="34" dur="1000" fill="hold"/>
                                        <p:tgtEl>
                                          <p:spTgt spid="41"/>
                                        </p:tgtEl>
                                        <p:attrNameLst>
                                          <p:attrName>ppt_h</p:attrName>
                                        </p:attrNameLst>
                                      </p:cBhvr>
                                      <p:tavLst>
                                        <p:tav tm="0">
                                          <p:val>
                                            <p:fltVal val="0"/>
                                          </p:val>
                                        </p:tav>
                                        <p:tav tm="100000">
                                          <p:val>
                                            <p:strVal val="#ppt_h"/>
                                          </p:val>
                                        </p:tav>
                                      </p:tavLst>
                                    </p:anim>
                                    <p:anim calcmode="lin" valueType="num">
                                      <p:cBhvr>
                                        <p:cTn id="35" dur="1000" fill="hold"/>
                                        <p:tgtEl>
                                          <p:spTgt spid="41"/>
                                        </p:tgtEl>
                                        <p:attrNameLst>
                                          <p:attrName>style.rotation</p:attrName>
                                        </p:attrNameLst>
                                      </p:cBhvr>
                                      <p:tavLst>
                                        <p:tav tm="0">
                                          <p:val>
                                            <p:fltVal val="90"/>
                                          </p:val>
                                        </p:tav>
                                        <p:tav tm="100000">
                                          <p:val>
                                            <p:fltVal val="0"/>
                                          </p:val>
                                        </p:tav>
                                      </p:tavLst>
                                    </p:anim>
                                    <p:animEffect transition="in" filter="fade">
                                      <p:cBhvr>
                                        <p:cTn id="36" dur="1000"/>
                                        <p:tgtEl>
                                          <p:spTgt spid="41"/>
                                        </p:tgtEl>
                                      </p:cBhvr>
                                    </p:animEffect>
                                  </p:childTnLst>
                                </p:cTn>
                              </p:par>
                              <p:par>
                                <p:cTn id="37" presetID="31" presetClass="entr" presetSubtype="0" fill="hold" grpId="0" nodeType="withEffect">
                                  <p:stCondLst>
                                    <p:cond delay="0"/>
                                  </p:stCondLst>
                                  <p:childTnLst>
                                    <p:set>
                                      <p:cBhvr>
                                        <p:cTn id="38" dur="1" fill="hold">
                                          <p:stCondLst>
                                            <p:cond delay="0"/>
                                          </p:stCondLst>
                                        </p:cTn>
                                        <p:tgtEl>
                                          <p:spTgt spid="42"/>
                                        </p:tgtEl>
                                        <p:attrNameLst>
                                          <p:attrName>style.visibility</p:attrName>
                                        </p:attrNameLst>
                                      </p:cBhvr>
                                      <p:to>
                                        <p:strVal val="visible"/>
                                      </p:to>
                                    </p:set>
                                    <p:anim calcmode="lin" valueType="num">
                                      <p:cBhvr>
                                        <p:cTn id="39" dur="1000" fill="hold"/>
                                        <p:tgtEl>
                                          <p:spTgt spid="42"/>
                                        </p:tgtEl>
                                        <p:attrNameLst>
                                          <p:attrName>ppt_w</p:attrName>
                                        </p:attrNameLst>
                                      </p:cBhvr>
                                      <p:tavLst>
                                        <p:tav tm="0">
                                          <p:val>
                                            <p:fltVal val="0"/>
                                          </p:val>
                                        </p:tav>
                                        <p:tav tm="100000">
                                          <p:val>
                                            <p:strVal val="#ppt_w"/>
                                          </p:val>
                                        </p:tav>
                                      </p:tavLst>
                                    </p:anim>
                                    <p:anim calcmode="lin" valueType="num">
                                      <p:cBhvr>
                                        <p:cTn id="40" dur="1000" fill="hold"/>
                                        <p:tgtEl>
                                          <p:spTgt spid="42"/>
                                        </p:tgtEl>
                                        <p:attrNameLst>
                                          <p:attrName>ppt_h</p:attrName>
                                        </p:attrNameLst>
                                      </p:cBhvr>
                                      <p:tavLst>
                                        <p:tav tm="0">
                                          <p:val>
                                            <p:fltVal val="0"/>
                                          </p:val>
                                        </p:tav>
                                        <p:tav tm="100000">
                                          <p:val>
                                            <p:strVal val="#ppt_h"/>
                                          </p:val>
                                        </p:tav>
                                      </p:tavLst>
                                    </p:anim>
                                    <p:anim calcmode="lin" valueType="num">
                                      <p:cBhvr>
                                        <p:cTn id="41" dur="1000" fill="hold"/>
                                        <p:tgtEl>
                                          <p:spTgt spid="42"/>
                                        </p:tgtEl>
                                        <p:attrNameLst>
                                          <p:attrName>style.rotation</p:attrName>
                                        </p:attrNameLst>
                                      </p:cBhvr>
                                      <p:tavLst>
                                        <p:tav tm="0">
                                          <p:val>
                                            <p:fltVal val="90"/>
                                          </p:val>
                                        </p:tav>
                                        <p:tav tm="100000">
                                          <p:val>
                                            <p:fltVal val="0"/>
                                          </p:val>
                                        </p:tav>
                                      </p:tavLst>
                                    </p:anim>
                                    <p:animEffect transition="in" filter="fade">
                                      <p:cBhvr>
                                        <p:cTn id="42" dur="1000"/>
                                        <p:tgtEl>
                                          <p:spTgt spid="42"/>
                                        </p:tgtEl>
                                      </p:cBhvr>
                                    </p:animEffect>
                                  </p:childTnLst>
                                </p:cTn>
                              </p:par>
                              <p:par>
                                <p:cTn id="43" presetID="31" presetClass="entr" presetSubtype="0" fill="hold" nodeType="withEffect">
                                  <p:stCondLst>
                                    <p:cond delay="0"/>
                                  </p:stCondLst>
                                  <p:childTnLst>
                                    <p:set>
                                      <p:cBhvr>
                                        <p:cTn id="44" dur="1" fill="hold">
                                          <p:stCondLst>
                                            <p:cond delay="0"/>
                                          </p:stCondLst>
                                        </p:cTn>
                                        <p:tgtEl>
                                          <p:spTgt spid="43"/>
                                        </p:tgtEl>
                                        <p:attrNameLst>
                                          <p:attrName>style.visibility</p:attrName>
                                        </p:attrNameLst>
                                      </p:cBhvr>
                                      <p:to>
                                        <p:strVal val="visible"/>
                                      </p:to>
                                    </p:set>
                                    <p:anim calcmode="lin" valueType="num">
                                      <p:cBhvr>
                                        <p:cTn id="45" dur="1000" fill="hold"/>
                                        <p:tgtEl>
                                          <p:spTgt spid="43"/>
                                        </p:tgtEl>
                                        <p:attrNameLst>
                                          <p:attrName>ppt_w</p:attrName>
                                        </p:attrNameLst>
                                      </p:cBhvr>
                                      <p:tavLst>
                                        <p:tav tm="0">
                                          <p:val>
                                            <p:fltVal val="0"/>
                                          </p:val>
                                        </p:tav>
                                        <p:tav tm="100000">
                                          <p:val>
                                            <p:strVal val="#ppt_w"/>
                                          </p:val>
                                        </p:tav>
                                      </p:tavLst>
                                    </p:anim>
                                    <p:anim calcmode="lin" valueType="num">
                                      <p:cBhvr>
                                        <p:cTn id="46" dur="1000" fill="hold"/>
                                        <p:tgtEl>
                                          <p:spTgt spid="43"/>
                                        </p:tgtEl>
                                        <p:attrNameLst>
                                          <p:attrName>ppt_h</p:attrName>
                                        </p:attrNameLst>
                                      </p:cBhvr>
                                      <p:tavLst>
                                        <p:tav tm="0">
                                          <p:val>
                                            <p:fltVal val="0"/>
                                          </p:val>
                                        </p:tav>
                                        <p:tav tm="100000">
                                          <p:val>
                                            <p:strVal val="#ppt_h"/>
                                          </p:val>
                                        </p:tav>
                                      </p:tavLst>
                                    </p:anim>
                                    <p:anim calcmode="lin" valueType="num">
                                      <p:cBhvr>
                                        <p:cTn id="47" dur="1000" fill="hold"/>
                                        <p:tgtEl>
                                          <p:spTgt spid="43"/>
                                        </p:tgtEl>
                                        <p:attrNameLst>
                                          <p:attrName>style.rotation</p:attrName>
                                        </p:attrNameLst>
                                      </p:cBhvr>
                                      <p:tavLst>
                                        <p:tav tm="0">
                                          <p:val>
                                            <p:fltVal val="90"/>
                                          </p:val>
                                        </p:tav>
                                        <p:tav tm="100000">
                                          <p:val>
                                            <p:fltVal val="0"/>
                                          </p:val>
                                        </p:tav>
                                      </p:tavLst>
                                    </p:anim>
                                    <p:animEffect transition="in" filter="fade">
                                      <p:cBhvr>
                                        <p:cTn id="48" dur="1000"/>
                                        <p:tgtEl>
                                          <p:spTgt spid="43"/>
                                        </p:tgtEl>
                                      </p:cBhvr>
                                    </p:animEffect>
                                  </p:childTnLst>
                                </p:cTn>
                              </p:par>
                              <p:par>
                                <p:cTn id="49" presetID="31" presetClass="entr" presetSubtype="0" fill="hold" grpId="0" nodeType="withEffect">
                                  <p:stCondLst>
                                    <p:cond delay="0"/>
                                  </p:stCondLst>
                                  <p:childTnLst>
                                    <p:set>
                                      <p:cBhvr>
                                        <p:cTn id="50" dur="1" fill="hold">
                                          <p:stCondLst>
                                            <p:cond delay="0"/>
                                          </p:stCondLst>
                                        </p:cTn>
                                        <p:tgtEl>
                                          <p:spTgt spid="44"/>
                                        </p:tgtEl>
                                        <p:attrNameLst>
                                          <p:attrName>style.visibility</p:attrName>
                                        </p:attrNameLst>
                                      </p:cBhvr>
                                      <p:to>
                                        <p:strVal val="visible"/>
                                      </p:to>
                                    </p:set>
                                    <p:anim calcmode="lin" valueType="num">
                                      <p:cBhvr>
                                        <p:cTn id="51" dur="1000" fill="hold"/>
                                        <p:tgtEl>
                                          <p:spTgt spid="44"/>
                                        </p:tgtEl>
                                        <p:attrNameLst>
                                          <p:attrName>ppt_w</p:attrName>
                                        </p:attrNameLst>
                                      </p:cBhvr>
                                      <p:tavLst>
                                        <p:tav tm="0">
                                          <p:val>
                                            <p:fltVal val="0"/>
                                          </p:val>
                                        </p:tav>
                                        <p:tav tm="100000">
                                          <p:val>
                                            <p:strVal val="#ppt_w"/>
                                          </p:val>
                                        </p:tav>
                                      </p:tavLst>
                                    </p:anim>
                                    <p:anim calcmode="lin" valueType="num">
                                      <p:cBhvr>
                                        <p:cTn id="52" dur="1000" fill="hold"/>
                                        <p:tgtEl>
                                          <p:spTgt spid="44"/>
                                        </p:tgtEl>
                                        <p:attrNameLst>
                                          <p:attrName>ppt_h</p:attrName>
                                        </p:attrNameLst>
                                      </p:cBhvr>
                                      <p:tavLst>
                                        <p:tav tm="0">
                                          <p:val>
                                            <p:fltVal val="0"/>
                                          </p:val>
                                        </p:tav>
                                        <p:tav tm="100000">
                                          <p:val>
                                            <p:strVal val="#ppt_h"/>
                                          </p:val>
                                        </p:tav>
                                      </p:tavLst>
                                    </p:anim>
                                    <p:anim calcmode="lin" valueType="num">
                                      <p:cBhvr>
                                        <p:cTn id="53" dur="1000" fill="hold"/>
                                        <p:tgtEl>
                                          <p:spTgt spid="44"/>
                                        </p:tgtEl>
                                        <p:attrNameLst>
                                          <p:attrName>style.rotation</p:attrName>
                                        </p:attrNameLst>
                                      </p:cBhvr>
                                      <p:tavLst>
                                        <p:tav tm="0">
                                          <p:val>
                                            <p:fltVal val="90"/>
                                          </p:val>
                                        </p:tav>
                                        <p:tav tm="100000">
                                          <p:val>
                                            <p:fltVal val="0"/>
                                          </p:val>
                                        </p:tav>
                                      </p:tavLst>
                                    </p:anim>
                                    <p:animEffect transition="in" filter="fade">
                                      <p:cBhvr>
                                        <p:cTn id="54" dur="1000"/>
                                        <p:tgtEl>
                                          <p:spTgt spid="44"/>
                                        </p:tgtEl>
                                      </p:cBhvr>
                                    </p:animEffect>
                                  </p:childTnLst>
                                </p:cTn>
                              </p:par>
                              <p:par>
                                <p:cTn id="55" presetID="31" presetClass="entr" presetSubtype="0" fill="hold" nodeType="withEffect">
                                  <p:stCondLst>
                                    <p:cond delay="0"/>
                                  </p:stCondLst>
                                  <p:childTnLst>
                                    <p:set>
                                      <p:cBhvr>
                                        <p:cTn id="56" dur="1" fill="hold">
                                          <p:stCondLst>
                                            <p:cond delay="0"/>
                                          </p:stCondLst>
                                        </p:cTn>
                                        <p:tgtEl>
                                          <p:spTgt spid="45"/>
                                        </p:tgtEl>
                                        <p:attrNameLst>
                                          <p:attrName>style.visibility</p:attrName>
                                        </p:attrNameLst>
                                      </p:cBhvr>
                                      <p:to>
                                        <p:strVal val="visible"/>
                                      </p:to>
                                    </p:set>
                                    <p:anim calcmode="lin" valueType="num">
                                      <p:cBhvr>
                                        <p:cTn id="57" dur="1000" fill="hold"/>
                                        <p:tgtEl>
                                          <p:spTgt spid="45"/>
                                        </p:tgtEl>
                                        <p:attrNameLst>
                                          <p:attrName>ppt_w</p:attrName>
                                        </p:attrNameLst>
                                      </p:cBhvr>
                                      <p:tavLst>
                                        <p:tav tm="0">
                                          <p:val>
                                            <p:fltVal val="0"/>
                                          </p:val>
                                        </p:tav>
                                        <p:tav tm="100000">
                                          <p:val>
                                            <p:strVal val="#ppt_w"/>
                                          </p:val>
                                        </p:tav>
                                      </p:tavLst>
                                    </p:anim>
                                    <p:anim calcmode="lin" valueType="num">
                                      <p:cBhvr>
                                        <p:cTn id="58" dur="1000" fill="hold"/>
                                        <p:tgtEl>
                                          <p:spTgt spid="45"/>
                                        </p:tgtEl>
                                        <p:attrNameLst>
                                          <p:attrName>ppt_h</p:attrName>
                                        </p:attrNameLst>
                                      </p:cBhvr>
                                      <p:tavLst>
                                        <p:tav tm="0">
                                          <p:val>
                                            <p:fltVal val="0"/>
                                          </p:val>
                                        </p:tav>
                                        <p:tav tm="100000">
                                          <p:val>
                                            <p:strVal val="#ppt_h"/>
                                          </p:val>
                                        </p:tav>
                                      </p:tavLst>
                                    </p:anim>
                                    <p:anim calcmode="lin" valueType="num">
                                      <p:cBhvr>
                                        <p:cTn id="59" dur="1000" fill="hold"/>
                                        <p:tgtEl>
                                          <p:spTgt spid="45"/>
                                        </p:tgtEl>
                                        <p:attrNameLst>
                                          <p:attrName>style.rotation</p:attrName>
                                        </p:attrNameLst>
                                      </p:cBhvr>
                                      <p:tavLst>
                                        <p:tav tm="0">
                                          <p:val>
                                            <p:fltVal val="90"/>
                                          </p:val>
                                        </p:tav>
                                        <p:tav tm="100000">
                                          <p:val>
                                            <p:fltVal val="0"/>
                                          </p:val>
                                        </p:tav>
                                      </p:tavLst>
                                    </p:anim>
                                    <p:animEffect transition="in" filter="fade">
                                      <p:cBhvr>
                                        <p:cTn id="60" dur="1000"/>
                                        <p:tgtEl>
                                          <p:spTgt spid="45"/>
                                        </p:tgtEl>
                                      </p:cBhvr>
                                    </p:animEffect>
                                  </p:childTnLst>
                                </p:cTn>
                              </p:par>
                            </p:childTnLst>
                          </p:cTn>
                        </p:par>
                        <p:par>
                          <p:cTn id="61" fill="hold">
                            <p:stCondLst>
                              <p:cond delay="2000"/>
                            </p:stCondLst>
                            <p:childTnLst>
                              <p:par>
                                <p:cTn id="62" presetID="42" presetClass="entr" presetSubtype="0" fill="hold" grpId="0" nodeType="afterEffect">
                                  <p:stCondLst>
                                    <p:cond delay="0"/>
                                  </p:stCondLst>
                                  <p:childTnLst>
                                    <p:set>
                                      <p:cBhvr>
                                        <p:cTn id="63" dur="1" fill="hold">
                                          <p:stCondLst>
                                            <p:cond delay="0"/>
                                          </p:stCondLst>
                                        </p:cTn>
                                        <p:tgtEl>
                                          <p:spTgt spid="39"/>
                                        </p:tgtEl>
                                        <p:attrNameLst>
                                          <p:attrName>style.visibility</p:attrName>
                                        </p:attrNameLst>
                                      </p:cBhvr>
                                      <p:to>
                                        <p:strVal val="visible"/>
                                      </p:to>
                                    </p:set>
                                    <p:animEffect transition="in" filter="fade">
                                      <p:cBhvr>
                                        <p:cTn id="64" dur="1000"/>
                                        <p:tgtEl>
                                          <p:spTgt spid="39"/>
                                        </p:tgtEl>
                                      </p:cBhvr>
                                    </p:animEffect>
                                    <p:anim calcmode="lin" valueType="num">
                                      <p:cBhvr>
                                        <p:cTn id="65" dur="1000" fill="hold"/>
                                        <p:tgtEl>
                                          <p:spTgt spid="39"/>
                                        </p:tgtEl>
                                        <p:attrNameLst>
                                          <p:attrName>ppt_x</p:attrName>
                                        </p:attrNameLst>
                                      </p:cBhvr>
                                      <p:tavLst>
                                        <p:tav tm="0">
                                          <p:val>
                                            <p:strVal val="#ppt_x"/>
                                          </p:val>
                                        </p:tav>
                                        <p:tav tm="100000">
                                          <p:val>
                                            <p:strVal val="#ppt_x"/>
                                          </p:val>
                                        </p:tav>
                                      </p:tavLst>
                                    </p:anim>
                                    <p:anim calcmode="lin" valueType="num">
                                      <p:cBhvr>
                                        <p:cTn id="66"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animBg="1"/>
      <p:bldP spid="41" grpId="0" animBg="1"/>
      <p:bldP spid="42" grpId="0" animBg="1"/>
      <p:bldP spid="44" grpId="0" animBg="1"/>
      <p:bldP spid="5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a:off x="0" y="1181099"/>
            <a:ext cx="6241123" cy="221353"/>
            <a:chOff x="0" y="-1"/>
            <a:chExt cx="9985800" cy="287760"/>
          </a:xfrm>
          <a:solidFill>
            <a:srgbClr val="C00000"/>
          </a:solidFill>
        </p:grpSpPr>
        <p:sp>
          <p:nvSpPr>
            <p:cNvPr id="33" name="Shape 5209"/>
            <p:cNvSpPr/>
            <p:nvPr/>
          </p:nvSpPr>
          <p:spPr>
            <a:xfrm>
              <a:off x="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34" name="Shape 5209"/>
            <p:cNvSpPr/>
            <p:nvPr/>
          </p:nvSpPr>
          <p:spPr>
            <a:xfrm>
              <a:off x="249645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35" name="Shape 5209"/>
            <p:cNvSpPr/>
            <p:nvPr/>
          </p:nvSpPr>
          <p:spPr>
            <a:xfrm>
              <a:off x="499290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66" name="Shape 5209"/>
            <p:cNvSpPr/>
            <p:nvPr/>
          </p:nvSpPr>
          <p:spPr>
            <a:xfrm>
              <a:off x="7489350" y="-1"/>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grpSp>
      <p:sp>
        <p:nvSpPr>
          <p:cNvPr id="67" name="Title 1"/>
          <p:cNvSpPr txBox="1"/>
          <p:nvPr/>
        </p:nvSpPr>
        <p:spPr>
          <a:xfrm>
            <a:off x="1001287" y="280385"/>
            <a:ext cx="3477711" cy="614595"/>
          </a:xfrm>
          <a:prstGeom prst="rect">
            <a:avLst/>
          </a:prstGeom>
        </p:spPr>
        <p:txBody>
          <a:bodyPr vert="horz" lIns="115214" tIns="57607" rIns="115214" bIns="57607" rtlCol="0" anchor="ctr">
            <a:noAutofit/>
          </a:bodyPr>
          <a:lstStyle>
            <a:lvl1pPr algn="ctr" defTabSz="1151890" rtl="0" eaLnBrk="1" latinLnBrk="0" hangingPunct="1">
              <a:spcBef>
                <a:spcPct val="0"/>
              </a:spcBef>
              <a:buNone/>
              <a:defRPr sz="5500" kern="1200">
                <a:solidFill>
                  <a:schemeClr val="tx1"/>
                </a:solidFill>
                <a:latin typeface="+mj-lt"/>
                <a:ea typeface="+mj-ea"/>
                <a:cs typeface="+mj-cs"/>
              </a:defRPr>
            </a:lvl1pPr>
          </a:lstStyle>
          <a:p>
            <a:pPr lvl="0"/>
            <a:r>
              <a:rPr lang="zh-CN" altLang="en-US" sz="3500" noProof="0" dirty="0" smtClean="0">
                <a:solidFill>
                  <a:schemeClr val="bg1">
                    <a:lumMod val="50000"/>
                  </a:schemeClr>
                </a:solidFill>
                <a:latin typeface="微软雅黑" panose="020B0503020204020204" pitchFamily="34" charset="-122"/>
                <a:ea typeface="微软雅黑" panose="020B0503020204020204" pitchFamily="34" charset="-122"/>
              </a:rPr>
              <a:t>加入你的描述</a:t>
            </a:r>
            <a:endParaRPr kumimoji="0" lang="en-US" sz="35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grpSp>
        <p:nvGrpSpPr>
          <p:cNvPr id="68" name="组合 67"/>
          <p:cNvGrpSpPr/>
          <p:nvPr/>
        </p:nvGrpSpPr>
        <p:grpSpPr>
          <a:xfrm>
            <a:off x="338067" y="221471"/>
            <a:ext cx="692558" cy="781408"/>
            <a:chOff x="1632857" y="1363189"/>
            <a:chExt cx="1684422" cy="1900524"/>
          </a:xfrm>
        </p:grpSpPr>
        <p:sp>
          <p:nvSpPr>
            <p:cNvPr id="69" name="Freeform 5"/>
            <p:cNvSpPr/>
            <p:nvPr/>
          </p:nvSpPr>
          <p:spPr bwMode="auto">
            <a:xfrm rot="5400000">
              <a:off x="1524806" y="1471240"/>
              <a:ext cx="1900524" cy="168442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152400" dist="38100" dir="2700000" algn="tl" rotWithShape="0">
                <a:prstClr val="black">
                  <a:alpha val="40000"/>
                </a:prstClr>
              </a:outerShdw>
            </a:effectLst>
          </p:spPr>
          <p:txBody>
            <a:bodyPr vert="horz" wrap="square" lIns="68580" tIns="34290" rIns="68580" bIns="34290" numCol="1" anchor="t" anchorCtr="0" compatLnSpc="1"/>
            <a:lstStyle/>
            <a:p>
              <a:pPr algn="ctr"/>
              <a:endParaRPr lang="zh-CN" altLang="en-US"/>
            </a:p>
          </p:txBody>
        </p:sp>
        <p:sp>
          <p:nvSpPr>
            <p:cNvPr id="70" name="Freeform 5"/>
            <p:cNvSpPr/>
            <p:nvPr/>
          </p:nvSpPr>
          <p:spPr bwMode="auto">
            <a:xfrm rot="5400000">
              <a:off x="1782571" y="1699695"/>
              <a:ext cx="1384993" cy="122751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C00000"/>
            </a:solidFill>
            <a:ln w="15875">
              <a:noFill/>
            </a:ln>
            <a:effectLst>
              <a:innerShdw blurRad="63500" dist="25400" dir="8100000">
                <a:prstClr val="black">
                  <a:alpha val="50000"/>
                </a:prstClr>
              </a:innerShdw>
            </a:effectLst>
          </p:spPr>
          <p:txBody>
            <a:bodyPr vert="horz" wrap="square" lIns="68580" tIns="34290" rIns="68580" bIns="34290" numCol="1" anchor="t" anchorCtr="0" compatLnSpc="1"/>
            <a:lstStyle/>
            <a:p>
              <a:pPr algn="ctr"/>
              <a:endParaRPr lang="zh-CN" altLang="en-US"/>
            </a:p>
          </p:txBody>
        </p:sp>
        <p:sp>
          <p:nvSpPr>
            <p:cNvPr id="71" name="文本框 94"/>
            <p:cNvSpPr txBox="1"/>
            <p:nvPr/>
          </p:nvSpPr>
          <p:spPr>
            <a:xfrm>
              <a:off x="1708736" y="1617123"/>
              <a:ext cx="1539044" cy="1366135"/>
            </a:xfrm>
            <a:prstGeom prst="rect">
              <a:avLst/>
            </a:prstGeom>
            <a:noFill/>
          </p:spPr>
          <p:txBody>
            <a:bodyPr wrap="square" lIns="68580" tIns="34290" rIns="68580" bIns="34290" rtlCol="0">
              <a:spAutoFit/>
            </a:bodyPr>
            <a:lstStyle/>
            <a:p>
              <a:pPr algn="ctr"/>
              <a:r>
                <a:rPr lang="en-US" altLang="zh-CN" sz="3200" dirty="0" smtClean="0">
                  <a:solidFill>
                    <a:schemeClr val="bg1"/>
                  </a:solidFill>
                  <a:latin typeface="微软雅黑" panose="020B0503020204020204" pitchFamily="34" charset="-122"/>
                  <a:ea typeface="微软雅黑" panose="020B0503020204020204" pitchFamily="34" charset="-122"/>
                </a:rPr>
                <a:t>2</a:t>
              </a:r>
              <a:endParaRPr lang="zh-CN" altLang="en-US" sz="3200" dirty="0">
                <a:solidFill>
                  <a:schemeClr val="bg1"/>
                </a:solidFill>
                <a:latin typeface="微软雅黑" panose="020B0503020204020204" pitchFamily="34" charset="-122"/>
                <a:ea typeface="微软雅黑" panose="020B0503020204020204" pitchFamily="34" charset="-122"/>
              </a:endParaRPr>
            </a:p>
          </p:txBody>
        </p:sp>
      </p:grpSp>
      <p:sp>
        <p:nvSpPr>
          <p:cNvPr id="72" name="对角圆角矩形 71"/>
          <p:cNvSpPr/>
          <p:nvPr/>
        </p:nvSpPr>
        <p:spPr>
          <a:xfrm>
            <a:off x="798490" y="2845865"/>
            <a:ext cx="3501782" cy="1770206"/>
          </a:xfrm>
          <a:prstGeom prst="round2DiagRect">
            <a:avLst/>
          </a:prstGeom>
          <a:blipFill dpi="0" rotWithShape="0">
            <a:blip r:embed="rId1"/>
            <a:srcRect/>
            <a:tile tx="0" ty="0" sx="40000" sy="40000" flip="none" algn="tl"/>
          </a:blipFill>
          <a:ln w="19050">
            <a:solidFill>
              <a:schemeClr val="bg1"/>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微软雅黑" panose="020B0503020204020204" pitchFamily="34" charset="-122"/>
              <a:ea typeface="微软雅黑" panose="020B0503020204020204" pitchFamily="34" charset="-122"/>
            </a:endParaRPr>
          </a:p>
        </p:txBody>
      </p:sp>
      <p:sp>
        <p:nvSpPr>
          <p:cNvPr id="73" name="对角圆角矩形 72"/>
          <p:cNvSpPr/>
          <p:nvPr/>
        </p:nvSpPr>
        <p:spPr>
          <a:xfrm>
            <a:off x="4432176" y="2845865"/>
            <a:ext cx="3501782" cy="1770206"/>
          </a:xfrm>
          <a:prstGeom prst="round2DiagRect">
            <a:avLst/>
          </a:prstGeom>
          <a:blipFill dpi="0" rotWithShape="0">
            <a:blip r:embed="rId2"/>
            <a:srcRect/>
            <a:stretch>
              <a:fillRect/>
            </a:stretch>
          </a:blipFill>
          <a:ln w="19050">
            <a:solidFill>
              <a:schemeClr val="bg1"/>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微软雅黑" panose="020B0503020204020204" pitchFamily="34" charset="-122"/>
              <a:ea typeface="微软雅黑" panose="020B0503020204020204" pitchFamily="34" charset="-122"/>
            </a:endParaRPr>
          </a:p>
        </p:txBody>
      </p:sp>
      <p:sp>
        <p:nvSpPr>
          <p:cNvPr id="74" name="对角圆角矩形 73"/>
          <p:cNvSpPr/>
          <p:nvPr/>
        </p:nvSpPr>
        <p:spPr>
          <a:xfrm>
            <a:off x="8051586" y="2845865"/>
            <a:ext cx="3501782" cy="1770206"/>
          </a:xfrm>
          <a:prstGeom prst="round2DiagRect">
            <a:avLst/>
          </a:prstGeom>
          <a:blipFill dpi="0" rotWithShape="0">
            <a:blip r:embed="rId3"/>
            <a:srcRect/>
            <a:stretch>
              <a:fillRect/>
            </a:stretch>
          </a:blipFill>
          <a:ln w="19050">
            <a:solidFill>
              <a:schemeClr val="bg1"/>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微软雅黑" panose="020B0503020204020204" pitchFamily="34" charset="-122"/>
              <a:ea typeface="微软雅黑" panose="020B0503020204020204" pitchFamily="34" charset="-122"/>
            </a:endParaRPr>
          </a:p>
        </p:txBody>
      </p:sp>
      <p:sp>
        <p:nvSpPr>
          <p:cNvPr id="75" name="矩形 74"/>
          <p:cNvSpPr/>
          <p:nvPr/>
        </p:nvSpPr>
        <p:spPr>
          <a:xfrm>
            <a:off x="1759253" y="2561242"/>
            <a:ext cx="1580254" cy="473872"/>
          </a:xfrm>
          <a:prstGeom prst="rect">
            <a:avLst/>
          </a:prstGeom>
          <a:solidFill>
            <a:srgbClr val="C00000"/>
          </a:solidFill>
          <a:ln w="19050">
            <a:solidFill>
              <a:schemeClr val="bg1"/>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sz="1400" dirty="0" smtClean="0">
                <a:latin typeface="Avant GardeBook" pitchFamily="50" charset="0"/>
                <a:ea typeface="微软雅黑" panose="020B0503020204020204" pitchFamily="34" charset="-122"/>
              </a:rPr>
              <a:t>添加标题</a:t>
            </a:r>
            <a:endParaRPr lang="zh-CN" altLang="en-US" sz="1400" dirty="0">
              <a:latin typeface="Avant GardeBook" pitchFamily="50" charset="0"/>
              <a:ea typeface="微软雅黑" panose="020B0503020204020204" pitchFamily="34" charset="-122"/>
            </a:endParaRPr>
          </a:p>
        </p:txBody>
      </p:sp>
      <p:sp>
        <p:nvSpPr>
          <p:cNvPr id="76" name="矩形 75"/>
          <p:cNvSpPr/>
          <p:nvPr/>
        </p:nvSpPr>
        <p:spPr>
          <a:xfrm>
            <a:off x="5392939" y="2561242"/>
            <a:ext cx="1580254" cy="473872"/>
          </a:xfrm>
          <a:prstGeom prst="rect">
            <a:avLst/>
          </a:prstGeom>
          <a:solidFill>
            <a:srgbClr val="C00000"/>
          </a:solidFill>
          <a:ln w="19050">
            <a:solidFill>
              <a:schemeClr val="bg1"/>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sz="1400" dirty="0">
                <a:latin typeface="Avant GardeBook" pitchFamily="50" charset="0"/>
                <a:ea typeface="微软雅黑" panose="020B0503020204020204" pitchFamily="34" charset="-122"/>
              </a:rPr>
              <a:t>添加标题</a:t>
            </a:r>
            <a:endParaRPr lang="zh-CN" altLang="en-US" sz="1400" dirty="0">
              <a:latin typeface="Avant GardeBook" pitchFamily="50" charset="0"/>
              <a:ea typeface="微软雅黑" panose="020B0503020204020204" pitchFamily="34" charset="-122"/>
            </a:endParaRPr>
          </a:p>
        </p:txBody>
      </p:sp>
      <p:sp>
        <p:nvSpPr>
          <p:cNvPr id="77" name="矩形 76"/>
          <p:cNvSpPr/>
          <p:nvPr/>
        </p:nvSpPr>
        <p:spPr>
          <a:xfrm>
            <a:off x="9012349" y="2561242"/>
            <a:ext cx="1580254" cy="473872"/>
          </a:xfrm>
          <a:prstGeom prst="rect">
            <a:avLst/>
          </a:prstGeom>
          <a:solidFill>
            <a:srgbClr val="C00000"/>
          </a:solidFill>
          <a:ln w="19050">
            <a:solidFill>
              <a:schemeClr val="bg1"/>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sz="1400" dirty="0">
                <a:solidFill>
                  <a:schemeClr val="bg1"/>
                </a:solidFill>
                <a:latin typeface="Avant GardeBook" pitchFamily="50" charset="0"/>
                <a:ea typeface="微软雅黑" panose="020B0503020204020204" pitchFamily="34" charset="-122"/>
              </a:rPr>
              <a:t>添加标题</a:t>
            </a:r>
            <a:endParaRPr lang="zh-CN" altLang="en-US" sz="1400" dirty="0">
              <a:solidFill>
                <a:schemeClr val="bg1"/>
              </a:solidFill>
              <a:latin typeface="Avant GardeBook" pitchFamily="50" charset="0"/>
              <a:ea typeface="微软雅黑" panose="020B0503020204020204" pitchFamily="34" charset="-122"/>
            </a:endParaRPr>
          </a:p>
        </p:txBody>
      </p:sp>
      <p:sp>
        <p:nvSpPr>
          <p:cNvPr id="78" name="TextBox 77"/>
          <p:cNvSpPr txBox="1"/>
          <p:nvPr/>
        </p:nvSpPr>
        <p:spPr>
          <a:xfrm>
            <a:off x="837024" y="4883971"/>
            <a:ext cx="3327054" cy="1021433"/>
          </a:xfrm>
          <a:prstGeom prst="rect">
            <a:avLst/>
          </a:prstGeom>
          <a:noFill/>
        </p:spPr>
        <p:txBody>
          <a:bodyPr wrap="square" rtlCol="0">
            <a:spAutoFit/>
          </a:bodyPr>
          <a:lstStyle/>
          <a:p>
            <a:pPr algn="just">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。文字。</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9" name="TextBox 78"/>
          <p:cNvSpPr txBox="1"/>
          <p:nvPr/>
        </p:nvSpPr>
        <p:spPr>
          <a:xfrm>
            <a:off x="4561909" y="4913134"/>
            <a:ext cx="3228202" cy="1021433"/>
          </a:xfrm>
          <a:prstGeom prst="rect">
            <a:avLst/>
          </a:prstGeom>
          <a:noFill/>
        </p:spPr>
        <p:txBody>
          <a:bodyPr wrap="square" rtlCol="0">
            <a:spAutoFit/>
          </a:bodyPr>
          <a:lstStyle/>
          <a:p>
            <a:pPr algn="just">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0" name="TextBox 79"/>
          <p:cNvSpPr txBox="1"/>
          <p:nvPr/>
        </p:nvSpPr>
        <p:spPr>
          <a:xfrm>
            <a:off x="8196725" y="4913133"/>
            <a:ext cx="3211504" cy="1021433"/>
          </a:xfrm>
          <a:prstGeom prst="rect">
            <a:avLst/>
          </a:prstGeom>
          <a:noFill/>
        </p:spPr>
        <p:txBody>
          <a:bodyPr wrap="square" rtlCol="0">
            <a:spAutoFit/>
          </a:bodyPr>
          <a:lstStyle/>
          <a:p>
            <a:pPr algn="just">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left)">
                                      <p:cBhvr>
                                        <p:cTn id="7" dur="500"/>
                                        <p:tgtEl>
                                          <p:spTgt spid="32"/>
                                        </p:tgtEl>
                                      </p:cBhvr>
                                    </p:animEffect>
                                  </p:childTnLst>
                                </p:cTn>
                              </p:par>
                              <p:par>
                                <p:cTn id="8" presetID="53" presetClass="entr" presetSubtype="16" fill="hold" nodeType="withEffect">
                                  <p:stCondLst>
                                    <p:cond delay="0"/>
                                  </p:stCondLst>
                                  <p:childTnLst>
                                    <p:set>
                                      <p:cBhvr>
                                        <p:cTn id="9" dur="1" fill="hold">
                                          <p:stCondLst>
                                            <p:cond delay="0"/>
                                          </p:stCondLst>
                                        </p:cTn>
                                        <p:tgtEl>
                                          <p:spTgt spid="68"/>
                                        </p:tgtEl>
                                        <p:attrNameLst>
                                          <p:attrName>style.visibility</p:attrName>
                                        </p:attrNameLst>
                                      </p:cBhvr>
                                      <p:to>
                                        <p:strVal val="visible"/>
                                      </p:to>
                                    </p:set>
                                    <p:anim calcmode="lin" valueType="num">
                                      <p:cBhvr>
                                        <p:cTn id="10" dur="500" fill="hold"/>
                                        <p:tgtEl>
                                          <p:spTgt spid="68"/>
                                        </p:tgtEl>
                                        <p:attrNameLst>
                                          <p:attrName>ppt_w</p:attrName>
                                        </p:attrNameLst>
                                      </p:cBhvr>
                                      <p:tavLst>
                                        <p:tav tm="0">
                                          <p:val>
                                            <p:fltVal val="0"/>
                                          </p:val>
                                        </p:tav>
                                        <p:tav tm="100000">
                                          <p:val>
                                            <p:strVal val="#ppt_w"/>
                                          </p:val>
                                        </p:tav>
                                      </p:tavLst>
                                    </p:anim>
                                    <p:anim calcmode="lin" valueType="num">
                                      <p:cBhvr>
                                        <p:cTn id="11" dur="500" fill="hold"/>
                                        <p:tgtEl>
                                          <p:spTgt spid="68"/>
                                        </p:tgtEl>
                                        <p:attrNameLst>
                                          <p:attrName>ppt_h</p:attrName>
                                        </p:attrNameLst>
                                      </p:cBhvr>
                                      <p:tavLst>
                                        <p:tav tm="0">
                                          <p:val>
                                            <p:fltVal val="0"/>
                                          </p:val>
                                        </p:tav>
                                        <p:tav tm="100000">
                                          <p:val>
                                            <p:strVal val="#ppt_h"/>
                                          </p:val>
                                        </p:tav>
                                      </p:tavLst>
                                    </p:anim>
                                    <p:animEffect transition="in" filter="fade">
                                      <p:cBhvr>
                                        <p:cTn id="12" dur="500"/>
                                        <p:tgtEl>
                                          <p:spTgt spid="68"/>
                                        </p:tgtEl>
                                      </p:cBhvr>
                                    </p:animEffect>
                                  </p:childTnLst>
                                </p:cTn>
                              </p:par>
                            </p:childTnLst>
                          </p:cTn>
                        </p:par>
                        <p:par>
                          <p:cTn id="13" fill="hold">
                            <p:stCondLst>
                              <p:cond delay="500"/>
                            </p:stCondLst>
                            <p:childTnLst>
                              <p:par>
                                <p:cTn id="14" presetID="2" presetClass="entr" presetSubtype="1" decel="50000" fill="hold" grpId="0" nodeType="afterEffect">
                                  <p:stCondLst>
                                    <p:cond delay="0"/>
                                  </p:stCondLst>
                                  <p:childTnLst>
                                    <p:set>
                                      <p:cBhvr>
                                        <p:cTn id="15" dur="1" fill="hold">
                                          <p:stCondLst>
                                            <p:cond delay="0"/>
                                          </p:stCondLst>
                                        </p:cTn>
                                        <p:tgtEl>
                                          <p:spTgt spid="67"/>
                                        </p:tgtEl>
                                        <p:attrNameLst>
                                          <p:attrName>style.visibility</p:attrName>
                                        </p:attrNameLst>
                                      </p:cBhvr>
                                      <p:to>
                                        <p:strVal val="visible"/>
                                      </p:to>
                                    </p:set>
                                    <p:anim calcmode="lin" valueType="num">
                                      <p:cBhvr additive="base">
                                        <p:cTn id="16" dur="300" fill="hold"/>
                                        <p:tgtEl>
                                          <p:spTgt spid="67"/>
                                        </p:tgtEl>
                                        <p:attrNameLst>
                                          <p:attrName>ppt_x</p:attrName>
                                        </p:attrNameLst>
                                      </p:cBhvr>
                                      <p:tavLst>
                                        <p:tav tm="0">
                                          <p:val>
                                            <p:strVal val="#ppt_x"/>
                                          </p:val>
                                        </p:tav>
                                        <p:tav tm="100000">
                                          <p:val>
                                            <p:strVal val="#ppt_x"/>
                                          </p:val>
                                        </p:tav>
                                      </p:tavLst>
                                    </p:anim>
                                    <p:anim calcmode="lin" valueType="num">
                                      <p:cBhvr additive="base">
                                        <p:cTn id="17" dur="300" fill="hold"/>
                                        <p:tgtEl>
                                          <p:spTgt spid="67"/>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2" presetClass="entr" presetSubtype="2" decel="100000" fill="hold" grpId="0" nodeType="afterEffect">
                                  <p:stCondLst>
                                    <p:cond delay="0"/>
                                  </p:stCondLst>
                                  <p:childTnLst>
                                    <p:set>
                                      <p:cBhvr>
                                        <p:cTn id="20" dur="1" fill="hold">
                                          <p:stCondLst>
                                            <p:cond delay="0"/>
                                          </p:stCondLst>
                                        </p:cTn>
                                        <p:tgtEl>
                                          <p:spTgt spid="72"/>
                                        </p:tgtEl>
                                        <p:attrNameLst>
                                          <p:attrName>style.visibility</p:attrName>
                                        </p:attrNameLst>
                                      </p:cBhvr>
                                      <p:to>
                                        <p:strVal val="visible"/>
                                      </p:to>
                                    </p:set>
                                    <p:anim calcmode="lin" valueType="num">
                                      <p:cBhvr additive="base">
                                        <p:cTn id="21" dur="500" fill="hold"/>
                                        <p:tgtEl>
                                          <p:spTgt spid="72"/>
                                        </p:tgtEl>
                                        <p:attrNameLst>
                                          <p:attrName>ppt_x</p:attrName>
                                        </p:attrNameLst>
                                      </p:cBhvr>
                                      <p:tavLst>
                                        <p:tav tm="0">
                                          <p:val>
                                            <p:strVal val="1+#ppt_w/2"/>
                                          </p:val>
                                        </p:tav>
                                        <p:tav tm="100000">
                                          <p:val>
                                            <p:strVal val="#ppt_x"/>
                                          </p:val>
                                        </p:tav>
                                      </p:tavLst>
                                    </p:anim>
                                    <p:anim calcmode="lin" valueType="num">
                                      <p:cBhvr additive="base">
                                        <p:cTn id="22" dur="500" fill="hold"/>
                                        <p:tgtEl>
                                          <p:spTgt spid="72"/>
                                        </p:tgtEl>
                                        <p:attrNameLst>
                                          <p:attrName>ppt_y</p:attrName>
                                        </p:attrNameLst>
                                      </p:cBhvr>
                                      <p:tavLst>
                                        <p:tav tm="0">
                                          <p:val>
                                            <p:strVal val="#ppt_y"/>
                                          </p:val>
                                        </p:tav>
                                        <p:tav tm="100000">
                                          <p:val>
                                            <p:strVal val="#ppt_y"/>
                                          </p:val>
                                        </p:tav>
                                      </p:tavLst>
                                    </p:anim>
                                  </p:childTnLst>
                                </p:cTn>
                              </p:par>
                              <p:par>
                                <p:cTn id="23" presetID="2" presetClass="entr" presetSubtype="8" decel="100000" fill="hold" grpId="0" nodeType="withEffect">
                                  <p:stCondLst>
                                    <p:cond delay="0"/>
                                  </p:stCondLst>
                                  <p:childTnLst>
                                    <p:set>
                                      <p:cBhvr>
                                        <p:cTn id="24" dur="1" fill="hold">
                                          <p:stCondLst>
                                            <p:cond delay="0"/>
                                          </p:stCondLst>
                                        </p:cTn>
                                        <p:tgtEl>
                                          <p:spTgt spid="74"/>
                                        </p:tgtEl>
                                        <p:attrNameLst>
                                          <p:attrName>style.visibility</p:attrName>
                                        </p:attrNameLst>
                                      </p:cBhvr>
                                      <p:to>
                                        <p:strVal val="visible"/>
                                      </p:to>
                                    </p:set>
                                    <p:anim calcmode="lin" valueType="num">
                                      <p:cBhvr additive="base">
                                        <p:cTn id="25" dur="500" fill="hold"/>
                                        <p:tgtEl>
                                          <p:spTgt spid="74"/>
                                        </p:tgtEl>
                                        <p:attrNameLst>
                                          <p:attrName>ppt_x</p:attrName>
                                        </p:attrNameLst>
                                      </p:cBhvr>
                                      <p:tavLst>
                                        <p:tav tm="0">
                                          <p:val>
                                            <p:strVal val="0-#ppt_w/2"/>
                                          </p:val>
                                        </p:tav>
                                        <p:tav tm="100000">
                                          <p:val>
                                            <p:strVal val="#ppt_x"/>
                                          </p:val>
                                        </p:tav>
                                      </p:tavLst>
                                    </p:anim>
                                    <p:anim calcmode="lin" valueType="num">
                                      <p:cBhvr additive="base">
                                        <p:cTn id="26" dur="500" fill="hold"/>
                                        <p:tgtEl>
                                          <p:spTgt spid="74"/>
                                        </p:tgtEl>
                                        <p:attrNameLst>
                                          <p:attrName>ppt_y</p:attrName>
                                        </p:attrNameLst>
                                      </p:cBhvr>
                                      <p:tavLst>
                                        <p:tav tm="0">
                                          <p:val>
                                            <p:strVal val="#ppt_y"/>
                                          </p:val>
                                        </p:tav>
                                        <p:tav tm="100000">
                                          <p:val>
                                            <p:strVal val="#ppt_y"/>
                                          </p:val>
                                        </p:tav>
                                      </p:tavLst>
                                    </p:anim>
                                  </p:childTnLst>
                                </p:cTn>
                              </p:par>
                              <p:par>
                                <p:cTn id="27" presetID="2" presetClass="entr" presetSubtype="8" decel="100000" fill="hold" grpId="0" nodeType="withEffect">
                                  <p:stCondLst>
                                    <p:cond delay="0"/>
                                  </p:stCondLst>
                                  <p:childTnLst>
                                    <p:set>
                                      <p:cBhvr>
                                        <p:cTn id="28" dur="1" fill="hold">
                                          <p:stCondLst>
                                            <p:cond delay="0"/>
                                          </p:stCondLst>
                                        </p:cTn>
                                        <p:tgtEl>
                                          <p:spTgt spid="73"/>
                                        </p:tgtEl>
                                        <p:attrNameLst>
                                          <p:attrName>style.visibility</p:attrName>
                                        </p:attrNameLst>
                                      </p:cBhvr>
                                      <p:to>
                                        <p:strVal val="visible"/>
                                      </p:to>
                                    </p:set>
                                    <p:anim calcmode="lin" valueType="num">
                                      <p:cBhvr additive="base">
                                        <p:cTn id="29" dur="500" fill="hold"/>
                                        <p:tgtEl>
                                          <p:spTgt spid="73"/>
                                        </p:tgtEl>
                                        <p:attrNameLst>
                                          <p:attrName>ppt_x</p:attrName>
                                        </p:attrNameLst>
                                      </p:cBhvr>
                                      <p:tavLst>
                                        <p:tav tm="0">
                                          <p:val>
                                            <p:strVal val="0-#ppt_w/2"/>
                                          </p:val>
                                        </p:tav>
                                        <p:tav tm="100000">
                                          <p:val>
                                            <p:strVal val="#ppt_x"/>
                                          </p:val>
                                        </p:tav>
                                      </p:tavLst>
                                    </p:anim>
                                    <p:anim calcmode="lin" valueType="num">
                                      <p:cBhvr additive="base">
                                        <p:cTn id="30" dur="500" fill="hold"/>
                                        <p:tgtEl>
                                          <p:spTgt spid="73"/>
                                        </p:tgtEl>
                                        <p:attrNameLst>
                                          <p:attrName>ppt_y</p:attrName>
                                        </p:attrNameLst>
                                      </p:cBhvr>
                                      <p:tavLst>
                                        <p:tav tm="0">
                                          <p:val>
                                            <p:strVal val="#ppt_y"/>
                                          </p:val>
                                        </p:tav>
                                        <p:tav tm="100000">
                                          <p:val>
                                            <p:strVal val="#ppt_y"/>
                                          </p:val>
                                        </p:tav>
                                      </p:tavLst>
                                    </p:anim>
                                  </p:childTnLst>
                                </p:cTn>
                              </p:par>
                            </p:childTnLst>
                          </p:cTn>
                        </p:par>
                        <p:par>
                          <p:cTn id="31" fill="hold">
                            <p:stCondLst>
                              <p:cond delay="1500"/>
                            </p:stCondLst>
                            <p:childTnLst>
                              <p:par>
                                <p:cTn id="32" presetID="12" presetClass="entr" presetSubtype="1" fill="hold" grpId="0" nodeType="afterEffect">
                                  <p:stCondLst>
                                    <p:cond delay="0"/>
                                  </p:stCondLst>
                                  <p:childTnLst>
                                    <p:set>
                                      <p:cBhvr>
                                        <p:cTn id="33" dur="1" fill="hold">
                                          <p:stCondLst>
                                            <p:cond delay="0"/>
                                          </p:stCondLst>
                                        </p:cTn>
                                        <p:tgtEl>
                                          <p:spTgt spid="75"/>
                                        </p:tgtEl>
                                        <p:attrNameLst>
                                          <p:attrName>style.visibility</p:attrName>
                                        </p:attrNameLst>
                                      </p:cBhvr>
                                      <p:to>
                                        <p:strVal val="visible"/>
                                      </p:to>
                                    </p:set>
                                    <p:anim calcmode="lin" valueType="num">
                                      <p:cBhvr additive="base">
                                        <p:cTn id="34" dur="500"/>
                                        <p:tgtEl>
                                          <p:spTgt spid="75"/>
                                        </p:tgtEl>
                                        <p:attrNameLst>
                                          <p:attrName>ppt_y</p:attrName>
                                        </p:attrNameLst>
                                      </p:cBhvr>
                                      <p:tavLst>
                                        <p:tav tm="0">
                                          <p:val>
                                            <p:strVal val="#ppt_y-#ppt_h*1.125000"/>
                                          </p:val>
                                        </p:tav>
                                        <p:tav tm="100000">
                                          <p:val>
                                            <p:strVal val="#ppt_y"/>
                                          </p:val>
                                        </p:tav>
                                      </p:tavLst>
                                    </p:anim>
                                    <p:animEffect transition="in" filter="wipe(down)">
                                      <p:cBhvr>
                                        <p:cTn id="35" dur="500"/>
                                        <p:tgtEl>
                                          <p:spTgt spid="75"/>
                                        </p:tgtEl>
                                      </p:cBhvr>
                                    </p:animEffect>
                                  </p:childTnLst>
                                </p:cTn>
                              </p:par>
                              <p:par>
                                <p:cTn id="36" presetID="12" presetClass="entr" presetSubtype="1" fill="hold" grpId="0" nodeType="withEffect">
                                  <p:stCondLst>
                                    <p:cond delay="0"/>
                                  </p:stCondLst>
                                  <p:childTnLst>
                                    <p:set>
                                      <p:cBhvr>
                                        <p:cTn id="37" dur="1" fill="hold">
                                          <p:stCondLst>
                                            <p:cond delay="0"/>
                                          </p:stCondLst>
                                        </p:cTn>
                                        <p:tgtEl>
                                          <p:spTgt spid="76"/>
                                        </p:tgtEl>
                                        <p:attrNameLst>
                                          <p:attrName>style.visibility</p:attrName>
                                        </p:attrNameLst>
                                      </p:cBhvr>
                                      <p:to>
                                        <p:strVal val="visible"/>
                                      </p:to>
                                    </p:set>
                                    <p:anim calcmode="lin" valueType="num">
                                      <p:cBhvr additive="base">
                                        <p:cTn id="38" dur="500"/>
                                        <p:tgtEl>
                                          <p:spTgt spid="76"/>
                                        </p:tgtEl>
                                        <p:attrNameLst>
                                          <p:attrName>ppt_y</p:attrName>
                                        </p:attrNameLst>
                                      </p:cBhvr>
                                      <p:tavLst>
                                        <p:tav tm="0">
                                          <p:val>
                                            <p:strVal val="#ppt_y-#ppt_h*1.125000"/>
                                          </p:val>
                                        </p:tav>
                                        <p:tav tm="100000">
                                          <p:val>
                                            <p:strVal val="#ppt_y"/>
                                          </p:val>
                                        </p:tav>
                                      </p:tavLst>
                                    </p:anim>
                                    <p:animEffect transition="in" filter="wipe(down)">
                                      <p:cBhvr>
                                        <p:cTn id="39" dur="500"/>
                                        <p:tgtEl>
                                          <p:spTgt spid="76"/>
                                        </p:tgtEl>
                                      </p:cBhvr>
                                    </p:animEffect>
                                  </p:childTnLst>
                                </p:cTn>
                              </p:par>
                              <p:par>
                                <p:cTn id="40" presetID="12" presetClass="entr" presetSubtype="1" fill="hold" grpId="0" nodeType="withEffect">
                                  <p:stCondLst>
                                    <p:cond delay="0"/>
                                  </p:stCondLst>
                                  <p:childTnLst>
                                    <p:set>
                                      <p:cBhvr>
                                        <p:cTn id="41" dur="1" fill="hold">
                                          <p:stCondLst>
                                            <p:cond delay="0"/>
                                          </p:stCondLst>
                                        </p:cTn>
                                        <p:tgtEl>
                                          <p:spTgt spid="77"/>
                                        </p:tgtEl>
                                        <p:attrNameLst>
                                          <p:attrName>style.visibility</p:attrName>
                                        </p:attrNameLst>
                                      </p:cBhvr>
                                      <p:to>
                                        <p:strVal val="visible"/>
                                      </p:to>
                                    </p:set>
                                    <p:anim calcmode="lin" valueType="num">
                                      <p:cBhvr additive="base">
                                        <p:cTn id="42" dur="500"/>
                                        <p:tgtEl>
                                          <p:spTgt spid="77"/>
                                        </p:tgtEl>
                                        <p:attrNameLst>
                                          <p:attrName>ppt_y</p:attrName>
                                        </p:attrNameLst>
                                      </p:cBhvr>
                                      <p:tavLst>
                                        <p:tav tm="0">
                                          <p:val>
                                            <p:strVal val="#ppt_y-#ppt_h*1.125000"/>
                                          </p:val>
                                        </p:tav>
                                        <p:tav tm="100000">
                                          <p:val>
                                            <p:strVal val="#ppt_y"/>
                                          </p:val>
                                        </p:tav>
                                      </p:tavLst>
                                    </p:anim>
                                    <p:animEffect transition="in" filter="wipe(down)">
                                      <p:cBhvr>
                                        <p:cTn id="43" dur="500"/>
                                        <p:tgtEl>
                                          <p:spTgt spid="77"/>
                                        </p:tgtEl>
                                      </p:cBhvr>
                                    </p:animEffect>
                                  </p:childTnLst>
                                </p:cTn>
                              </p:par>
                            </p:childTnLst>
                          </p:cTn>
                        </p:par>
                        <p:par>
                          <p:cTn id="44" fill="hold">
                            <p:stCondLst>
                              <p:cond delay="2000"/>
                            </p:stCondLst>
                            <p:childTnLst>
                              <p:par>
                                <p:cTn id="45" presetID="12" presetClass="entr" presetSubtype="1" fill="hold" grpId="0" nodeType="afterEffect">
                                  <p:stCondLst>
                                    <p:cond delay="0"/>
                                  </p:stCondLst>
                                  <p:childTnLst>
                                    <p:set>
                                      <p:cBhvr>
                                        <p:cTn id="46" dur="1" fill="hold">
                                          <p:stCondLst>
                                            <p:cond delay="0"/>
                                          </p:stCondLst>
                                        </p:cTn>
                                        <p:tgtEl>
                                          <p:spTgt spid="78"/>
                                        </p:tgtEl>
                                        <p:attrNameLst>
                                          <p:attrName>style.visibility</p:attrName>
                                        </p:attrNameLst>
                                      </p:cBhvr>
                                      <p:to>
                                        <p:strVal val="visible"/>
                                      </p:to>
                                    </p:set>
                                    <p:anim calcmode="lin" valueType="num">
                                      <p:cBhvr additive="base">
                                        <p:cTn id="47" dur="500"/>
                                        <p:tgtEl>
                                          <p:spTgt spid="78"/>
                                        </p:tgtEl>
                                        <p:attrNameLst>
                                          <p:attrName>ppt_y</p:attrName>
                                        </p:attrNameLst>
                                      </p:cBhvr>
                                      <p:tavLst>
                                        <p:tav tm="0">
                                          <p:val>
                                            <p:strVal val="#ppt_y-#ppt_h*1.125000"/>
                                          </p:val>
                                        </p:tav>
                                        <p:tav tm="100000">
                                          <p:val>
                                            <p:strVal val="#ppt_y"/>
                                          </p:val>
                                        </p:tav>
                                      </p:tavLst>
                                    </p:anim>
                                    <p:animEffect transition="in" filter="wipe(down)">
                                      <p:cBhvr>
                                        <p:cTn id="48" dur="500"/>
                                        <p:tgtEl>
                                          <p:spTgt spid="78"/>
                                        </p:tgtEl>
                                      </p:cBhvr>
                                    </p:animEffect>
                                  </p:childTnLst>
                                </p:cTn>
                              </p:par>
                            </p:childTnLst>
                          </p:cTn>
                        </p:par>
                        <p:par>
                          <p:cTn id="49" fill="hold">
                            <p:stCondLst>
                              <p:cond delay="2500"/>
                            </p:stCondLst>
                            <p:childTnLst>
                              <p:par>
                                <p:cTn id="50" presetID="12" presetClass="entr" presetSubtype="1" fill="hold" grpId="0" nodeType="afterEffect">
                                  <p:stCondLst>
                                    <p:cond delay="0"/>
                                  </p:stCondLst>
                                  <p:childTnLst>
                                    <p:set>
                                      <p:cBhvr>
                                        <p:cTn id="51" dur="1" fill="hold">
                                          <p:stCondLst>
                                            <p:cond delay="0"/>
                                          </p:stCondLst>
                                        </p:cTn>
                                        <p:tgtEl>
                                          <p:spTgt spid="79"/>
                                        </p:tgtEl>
                                        <p:attrNameLst>
                                          <p:attrName>style.visibility</p:attrName>
                                        </p:attrNameLst>
                                      </p:cBhvr>
                                      <p:to>
                                        <p:strVal val="visible"/>
                                      </p:to>
                                    </p:set>
                                    <p:anim calcmode="lin" valueType="num">
                                      <p:cBhvr additive="base">
                                        <p:cTn id="52" dur="500"/>
                                        <p:tgtEl>
                                          <p:spTgt spid="79"/>
                                        </p:tgtEl>
                                        <p:attrNameLst>
                                          <p:attrName>ppt_y</p:attrName>
                                        </p:attrNameLst>
                                      </p:cBhvr>
                                      <p:tavLst>
                                        <p:tav tm="0">
                                          <p:val>
                                            <p:strVal val="#ppt_y-#ppt_h*1.125000"/>
                                          </p:val>
                                        </p:tav>
                                        <p:tav tm="100000">
                                          <p:val>
                                            <p:strVal val="#ppt_y"/>
                                          </p:val>
                                        </p:tav>
                                      </p:tavLst>
                                    </p:anim>
                                    <p:animEffect transition="in" filter="wipe(down)">
                                      <p:cBhvr>
                                        <p:cTn id="53" dur="500"/>
                                        <p:tgtEl>
                                          <p:spTgt spid="79"/>
                                        </p:tgtEl>
                                      </p:cBhvr>
                                    </p:animEffect>
                                  </p:childTnLst>
                                </p:cTn>
                              </p:par>
                            </p:childTnLst>
                          </p:cTn>
                        </p:par>
                        <p:par>
                          <p:cTn id="54" fill="hold">
                            <p:stCondLst>
                              <p:cond delay="3000"/>
                            </p:stCondLst>
                            <p:childTnLst>
                              <p:par>
                                <p:cTn id="55" presetID="12" presetClass="entr" presetSubtype="1" fill="hold" grpId="0" nodeType="afterEffect">
                                  <p:stCondLst>
                                    <p:cond delay="0"/>
                                  </p:stCondLst>
                                  <p:childTnLst>
                                    <p:set>
                                      <p:cBhvr>
                                        <p:cTn id="56" dur="1" fill="hold">
                                          <p:stCondLst>
                                            <p:cond delay="0"/>
                                          </p:stCondLst>
                                        </p:cTn>
                                        <p:tgtEl>
                                          <p:spTgt spid="80"/>
                                        </p:tgtEl>
                                        <p:attrNameLst>
                                          <p:attrName>style.visibility</p:attrName>
                                        </p:attrNameLst>
                                      </p:cBhvr>
                                      <p:to>
                                        <p:strVal val="visible"/>
                                      </p:to>
                                    </p:set>
                                    <p:anim calcmode="lin" valueType="num">
                                      <p:cBhvr additive="base">
                                        <p:cTn id="57" dur="500"/>
                                        <p:tgtEl>
                                          <p:spTgt spid="80"/>
                                        </p:tgtEl>
                                        <p:attrNameLst>
                                          <p:attrName>ppt_y</p:attrName>
                                        </p:attrNameLst>
                                      </p:cBhvr>
                                      <p:tavLst>
                                        <p:tav tm="0">
                                          <p:val>
                                            <p:strVal val="#ppt_y-#ppt_h*1.125000"/>
                                          </p:val>
                                        </p:tav>
                                        <p:tav tm="100000">
                                          <p:val>
                                            <p:strVal val="#ppt_y"/>
                                          </p:val>
                                        </p:tav>
                                      </p:tavLst>
                                    </p:anim>
                                    <p:animEffect transition="in" filter="wipe(down)">
                                      <p:cBhvr>
                                        <p:cTn id="58"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72" grpId="0" animBg="1"/>
      <p:bldP spid="73" grpId="0" animBg="1"/>
      <p:bldP spid="74" grpId="0" animBg="1"/>
      <p:bldP spid="75" grpId="0" animBg="1"/>
      <p:bldP spid="76" grpId="0" animBg="1"/>
      <p:bldP spid="77" grpId="0" animBg="1"/>
      <p:bldP spid="78" grpId="0"/>
      <p:bldP spid="79" grpId="0"/>
      <p:bldP spid="8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1"/>
          <p:cNvSpPr/>
          <p:nvPr/>
        </p:nvSpPr>
        <p:spPr>
          <a:xfrm>
            <a:off x="2753132" y="2235709"/>
            <a:ext cx="2736423" cy="1309202"/>
          </a:xfrm>
          <a:custGeom>
            <a:avLst/>
            <a:gdLst/>
            <a:ahLst/>
            <a:cxnLst/>
            <a:rect l="l" t="t" r="r" b="b"/>
            <a:pathLst>
              <a:path w="2736304" h="1308596">
                <a:moveTo>
                  <a:pt x="291391" y="0"/>
                </a:moveTo>
                <a:lnTo>
                  <a:pt x="1800289" y="0"/>
                </a:lnTo>
                <a:cubicBezTo>
                  <a:pt x="1884459" y="0"/>
                  <a:pt x="1952692" y="68233"/>
                  <a:pt x="1952692" y="152403"/>
                </a:cubicBezTo>
                <a:lnTo>
                  <a:pt x="1952692" y="394196"/>
                </a:lnTo>
                <a:lnTo>
                  <a:pt x="2583901" y="394196"/>
                </a:lnTo>
                <a:cubicBezTo>
                  <a:pt x="2668071" y="394196"/>
                  <a:pt x="2736304" y="462429"/>
                  <a:pt x="2736304" y="546599"/>
                </a:cubicBezTo>
                <a:lnTo>
                  <a:pt x="2736304" y="1156193"/>
                </a:lnTo>
                <a:cubicBezTo>
                  <a:pt x="2736304" y="1240363"/>
                  <a:pt x="2668071" y="1308596"/>
                  <a:pt x="2583901" y="1308596"/>
                </a:cubicBezTo>
                <a:lnTo>
                  <a:pt x="152403" y="1308596"/>
                </a:lnTo>
                <a:cubicBezTo>
                  <a:pt x="68233" y="1308596"/>
                  <a:pt x="0" y="1240363"/>
                  <a:pt x="0" y="1156193"/>
                </a:cubicBezTo>
                <a:lnTo>
                  <a:pt x="0" y="546599"/>
                </a:lnTo>
                <a:cubicBezTo>
                  <a:pt x="0" y="467013"/>
                  <a:pt x="61003" y="401675"/>
                  <a:pt x="138988" y="396905"/>
                </a:cubicBezTo>
                <a:lnTo>
                  <a:pt x="138988" y="152403"/>
                </a:lnTo>
                <a:cubicBezTo>
                  <a:pt x="138988" y="68233"/>
                  <a:pt x="207221" y="0"/>
                  <a:pt x="291391" y="0"/>
                </a:cubicBezTo>
                <a:close/>
              </a:path>
            </a:pathLst>
          </a:custGeom>
          <a:solidFill>
            <a:srgbClr val="C00000"/>
          </a:solidFill>
          <a:ln>
            <a:solidFill>
              <a:schemeClr val="bg1"/>
            </a:solidFill>
          </a:ln>
          <a:effectLst>
            <a:outerShdw blurRad="63500" dir="13500000" sy="23000" kx="1200000" algn="b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a:p>
        </p:txBody>
      </p:sp>
      <p:sp>
        <p:nvSpPr>
          <p:cNvPr id="10" name="Freeform 6"/>
          <p:cNvSpPr>
            <a:spLocks noChangeAspect="1" noEditPoints="1"/>
          </p:cNvSpPr>
          <p:nvPr/>
        </p:nvSpPr>
        <p:spPr bwMode="auto">
          <a:xfrm>
            <a:off x="2989813" y="2756143"/>
            <a:ext cx="651620" cy="572647"/>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chemeClr val="bg1">
              <a:lumMod val="95000"/>
            </a:schemeClr>
          </a:solidFill>
          <a:ln>
            <a:noFill/>
          </a:ln>
        </p:spPr>
        <p:txBody>
          <a:bodyPr vert="horz" wrap="square" lIns="91433" tIns="45716" rIns="91433" bIns="45716" numCol="1" anchor="t" anchorCtr="0" compatLnSpc="1"/>
          <a:lstStyle/>
          <a:p>
            <a:endParaRPr lang="en-US" dirty="0"/>
          </a:p>
        </p:txBody>
      </p:sp>
      <p:sp>
        <p:nvSpPr>
          <p:cNvPr id="11" name="Rectangle 42"/>
          <p:cNvSpPr/>
          <p:nvPr/>
        </p:nvSpPr>
        <p:spPr>
          <a:xfrm flipH="1">
            <a:off x="3698580" y="2752454"/>
            <a:ext cx="1727846" cy="551242"/>
          </a:xfrm>
          <a:prstGeom prst="rect">
            <a:avLst/>
          </a:prstGeom>
          <a:noFill/>
          <a:ln w="12700" cap="flat" cmpd="sng" algn="ctr">
            <a:noFill/>
            <a:prstDash val="solid"/>
          </a:ln>
          <a:effectLst/>
        </p:spPr>
        <p:txBody>
          <a:bodyPr lIns="91433" tIns="0" rIns="91433" bIns="0" rtlCol="0" anchor="t"/>
          <a:lstStyle/>
          <a:p>
            <a:pPr lvl="0">
              <a:defRPr/>
            </a:pPr>
            <a:r>
              <a:rPr lang="zh-CN" altLang="en-US" sz="14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加入你的文字描述，加入你的字描述，加入你的文字。</a:t>
            </a:r>
            <a:endParaRPr lang="zh-CN" altLang="en-US" sz="14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2" name="Rectangle 42"/>
          <p:cNvSpPr/>
          <p:nvPr/>
        </p:nvSpPr>
        <p:spPr>
          <a:xfrm flipH="1">
            <a:off x="3265879" y="2339067"/>
            <a:ext cx="1296410" cy="551242"/>
          </a:xfrm>
          <a:prstGeom prst="rect">
            <a:avLst/>
          </a:prstGeom>
          <a:noFill/>
          <a:ln w="12700" cap="flat" cmpd="sng" algn="ctr">
            <a:noFill/>
            <a:prstDash val="solid"/>
          </a:ln>
          <a:effectLst/>
        </p:spPr>
        <p:txBody>
          <a:bodyPr lIns="91433" tIns="0" rIns="91433" bIns="0" rtlCol="0" anchor="t"/>
          <a:lstStyle/>
          <a:p>
            <a:pPr lvl="0">
              <a:defRPr/>
            </a:pPr>
            <a:r>
              <a:rPr lang="zh-CN" altLang="en-US" sz="2000" b="1"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团队建设</a:t>
            </a:r>
            <a:endParaRPr lang="zh-CN" altLang="en-US" sz="2000" b="1"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3" name="圆角矩形 1"/>
          <p:cNvSpPr/>
          <p:nvPr/>
        </p:nvSpPr>
        <p:spPr>
          <a:xfrm>
            <a:off x="6755695" y="2235709"/>
            <a:ext cx="2736423" cy="1309202"/>
          </a:xfrm>
          <a:custGeom>
            <a:avLst/>
            <a:gdLst/>
            <a:ahLst/>
            <a:cxnLst/>
            <a:rect l="l" t="t" r="r" b="b"/>
            <a:pathLst>
              <a:path w="2736304" h="1308596">
                <a:moveTo>
                  <a:pt x="291391" y="0"/>
                </a:moveTo>
                <a:lnTo>
                  <a:pt x="1800289" y="0"/>
                </a:lnTo>
                <a:cubicBezTo>
                  <a:pt x="1884459" y="0"/>
                  <a:pt x="1952692" y="68233"/>
                  <a:pt x="1952692" y="152403"/>
                </a:cubicBezTo>
                <a:lnTo>
                  <a:pt x="1952692" y="394196"/>
                </a:lnTo>
                <a:lnTo>
                  <a:pt x="2583901" y="394196"/>
                </a:lnTo>
                <a:cubicBezTo>
                  <a:pt x="2668071" y="394196"/>
                  <a:pt x="2736304" y="462429"/>
                  <a:pt x="2736304" y="546599"/>
                </a:cubicBezTo>
                <a:lnTo>
                  <a:pt x="2736304" y="1156193"/>
                </a:lnTo>
                <a:cubicBezTo>
                  <a:pt x="2736304" y="1240363"/>
                  <a:pt x="2668071" y="1308596"/>
                  <a:pt x="2583901" y="1308596"/>
                </a:cubicBezTo>
                <a:lnTo>
                  <a:pt x="152403" y="1308596"/>
                </a:lnTo>
                <a:cubicBezTo>
                  <a:pt x="68233" y="1308596"/>
                  <a:pt x="0" y="1240363"/>
                  <a:pt x="0" y="1156193"/>
                </a:cubicBezTo>
                <a:lnTo>
                  <a:pt x="0" y="546599"/>
                </a:lnTo>
                <a:cubicBezTo>
                  <a:pt x="0" y="467013"/>
                  <a:pt x="61003" y="401675"/>
                  <a:pt x="138988" y="396905"/>
                </a:cubicBezTo>
                <a:lnTo>
                  <a:pt x="138988" y="152403"/>
                </a:lnTo>
                <a:cubicBezTo>
                  <a:pt x="138988" y="68233"/>
                  <a:pt x="207221" y="0"/>
                  <a:pt x="291391" y="0"/>
                </a:cubicBezTo>
                <a:close/>
              </a:path>
            </a:pathLst>
          </a:custGeom>
          <a:solidFill>
            <a:srgbClr val="C00000"/>
          </a:solidFill>
          <a:ln>
            <a:solidFill>
              <a:schemeClr val="bg1"/>
            </a:solidFill>
          </a:ln>
          <a:effectLst>
            <a:outerShdw blurRad="63500" dir="13500000" sy="23000" kx="1200000" algn="b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a:p>
        </p:txBody>
      </p:sp>
      <p:sp>
        <p:nvSpPr>
          <p:cNvPr id="14" name="Freeform 6"/>
          <p:cNvSpPr>
            <a:spLocks noChangeAspect="1" noEditPoints="1"/>
          </p:cNvSpPr>
          <p:nvPr/>
        </p:nvSpPr>
        <p:spPr bwMode="auto">
          <a:xfrm>
            <a:off x="6992376" y="2756143"/>
            <a:ext cx="651620" cy="572647"/>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chemeClr val="bg1">
              <a:lumMod val="95000"/>
            </a:schemeClr>
          </a:solidFill>
          <a:ln>
            <a:noFill/>
          </a:ln>
        </p:spPr>
        <p:txBody>
          <a:bodyPr vert="horz" wrap="square" lIns="91433" tIns="45716" rIns="91433" bIns="45716" numCol="1" anchor="t" anchorCtr="0" compatLnSpc="1"/>
          <a:lstStyle/>
          <a:p>
            <a:endParaRPr lang="en-US" dirty="0"/>
          </a:p>
        </p:txBody>
      </p:sp>
      <p:sp>
        <p:nvSpPr>
          <p:cNvPr id="15" name="Rectangle 42"/>
          <p:cNvSpPr/>
          <p:nvPr/>
        </p:nvSpPr>
        <p:spPr>
          <a:xfrm flipH="1">
            <a:off x="7701142" y="2752454"/>
            <a:ext cx="1727846" cy="551242"/>
          </a:xfrm>
          <a:prstGeom prst="rect">
            <a:avLst/>
          </a:prstGeom>
          <a:noFill/>
          <a:ln w="12700" cap="flat" cmpd="sng" algn="ctr">
            <a:noFill/>
            <a:prstDash val="solid"/>
          </a:ln>
          <a:effectLst/>
        </p:spPr>
        <p:txBody>
          <a:bodyPr lIns="91433" tIns="0" rIns="91433" bIns="0" rtlCol="0" anchor="t"/>
          <a:lstStyle/>
          <a:p>
            <a:pPr lvl="0">
              <a:defRPr/>
            </a:pPr>
            <a:r>
              <a:rPr lang="zh-CN" altLang="en-US" sz="14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加入你的文字描述，加入你的字描述，加入你的文字。</a:t>
            </a:r>
            <a:endParaRPr lang="zh-CN" altLang="en-US" sz="14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6" name="Rectangle 42"/>
          <p:cNvSpPr/>
          <p:nvPr/>
        </p:nvSpPr>
        <p:spPr>
          <a:xfrm flipH="1">
            <a:off x="7268442" y="2339067"/>
            <a:ext cx="1296410" cy="551242"/>
          </a:xfrm>
          <a:prstGeom prst="rect">
            <a:avLst/>
          </a:prstGeom>
          <a:noFill/>
          <a:ln w="12700" cap="flat" cmpd="sng" algn="ctr">
            <a:noFill/>
            <a:prstDash val="solid"/>
          </a:ln>
          <a:effectLst/>
        </p:spPr>
        <p:txBody>
          <a:bodyPr lIns="91433" tIns="0" rIns="91433" bIns="0" rtlCol="0" anchor="t"/>
          <a:lstStyle/>
          <a:p>
            <a:pPr lvl="0">
              <a:defRPr/>
            </a:pPr>
            <a:r>
              <a:rPr lang="zh-CN" altLang="en-US" sz="2000" b="1"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产品运营</a:t>
            </a:r>
            <a:endParaRPr lang="zh-CN" altLang="en-US" sz="2000" b="1"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7" name="圆角矩形 1"/>
          <p:cNvSpPr/>
          <p:nvPr/>
        </p:nvSpPr>
        <p:spPr>
          <a:xfrm>
            <a:off x="2764985" y="4036743"/>
            <a:ext cx="2736423" cy="1309202"/>
          </a:xfrm>
          <a:custGeom>
            <a:avLst/>
            <a:gdLst/>
            <a:ahLst/>
            <a:cxnLst/>
            <a:rect l="l" t="t" r="r" b="b"/>
            <a:pathLst>
              <a:path w="2736304" h="1308596">
                <a:moveTo>
                  <a:pt x="291391" y="0"/>
                </a:moveTo>
                <a:lnTo>
                  <a:pt x="1800289" y="0"/>
                </a:lnTo>
                <a:cubicBezTo>
                  <a:pt x="1884459" y="0"/>
                  <a:pt x="1952692" y="68233"/>
                  <a:pt x="1952692" y="152403"/>
                </a:cubicBezTo>
                <a:lnTo>
                  <a:pt x="1952692" y="394196"/>
                </a:lnTo>
                <a:lnTo>
                  <a:pt x="2583901" y="394196"/>
                </a:lnTo>
                <a:cubicBezTo>
                  <a:pt x="2668071" y="394196"/>
                  <a:pt x="2736304" y="462429"/>
                  <a:pt x="2736304" y="546599"/>
                </a:cubicBezTo>
                <a:lnTo>
                  <a:pt x="2736304" y="1156193"/>
                </a:lnTo>
                <a:cubicBezTo>
                  <a:pt x="2736304" y="1240363"/>
                  <a:pt x="2668071" y="1308596"/>
                  <a:pt x="2583901" y="1308596"/>
                </a:cubicBezTo>
                <a:lnTo>
                  <a:pt x="152403" y="1308596"/>
                </a:lnTo>
                <a:cubicBezTo>
                  <a:pt x="68233" y="1308596"/>
                  <a:pt x="0" y="1240363"/>
                  <a:pt x="0" y="1156193"/>
                </a:cubicBezTo>
                <a:lnTo>
                  <a:pt x="0" y="546599"/>
                </a:lnTo>
                <a:cubicBezTo>
                  <a:pt x="0" y="467013"/>
                  <a:pt x="61003" y="401675"/>
                  <a:pt x="138988" y="396905"/>
                </a:cubicBezTo>
                <a:lnTo>
                  <a:pt x="138988" y="152403"/>
                </a:lnTo>
                <a:cubicBezTo>
                  <a:pt x="138988" y="68233"/>
                  <a:pt x="207221" y="0"/>
                  <a:pt x="291391" y="0"/>
                </a:cubicBezTo>
                <a:close/>
              </a:path>
            </a:pathLst>
          </a:custGeom>
          <a:solidFill>
            <a:srgbClr val="C00000"/>
          </a:solidFill>
          <a:ln>
            <a:solidFill>
              <a:schemeClr val="bg1"/>
            </a:solidFill>
          </a:ln>
          <a:effectLst>
            <a:outerShdw blurRad="63500" dir="13500000" sy="23000" kx="1200000" algn="b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a:p>
        </p:txBody>
      </p:sp>
      <p:sp>
        <p:nvSpPr>
          <p:cNvPr id="19" name="Freeform 6"/>
          <p:cNvSpPr>
            <a:spLocks noChangeAspect="1" noEditPoints="1"/>
          </p:cNvSpPr>
          <p:nvPr/>
        </p:nvSpPr>
        <p:spPr bwMode="auto">
          <a:xfrm>
            <a:off x="3001667" y="4557177"/>
            <a:ext cx="651620" cy="572647"/>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chemeClr val="bg1">
              <a:lumMod val="95000"/>
            </a:schemeClr>
          </a:solidFill>
          <a:ln>
            <a:noFill/>
          </a:ln>
        </p:spPr>
        <p:txBody>
          <a:bodyPr vert="horz" wrap="square" lIns="91433" tIns="45716" rIns="91433" bIns="45716" numCol="1" anchor="t" anchorCtr="0" compatLnSpc="1"/>
          <a:lstStyle/>
          <a:p>
            <a:endParaRPr lang="en-US" dirty="0"/>
          </a:p>
        </p:txBody>
      </p:sp>
      <p:sp>
        <p:nvSpPr>
          <p:cNvPr id="20" name="Rectangle 42"/>
          <p:cNvSpPr/>
          <p:nvPr/>
        </p:nvSpPr>
        <p:spPr>
          <a:xfrm flipH="1">
            <a:off x="3710434" y="4553488"/>
            <a:ext cx="1727846" cy="551242"/>
          </a:xfrm>
          <a:prstGeom prst="rect">
            <a:avLst/>
          </a:prstGeom>
          <a:noFill/>
          <a:ln w="12700" cap="flat" cmpd="sng" algn="ctr">
            <a:noFill/>
            <a:prstDash val="solid"/>
          </a:ln>
          <a:effectLst/>
        </p:spPr>
        <p:txBody>
          <a:bodyPr lIns="91433" tIns="0" rIns="91433" bIns="0" rtlCol="0" anchor="t"/>
          <a:lstStyle/>
          <a:p>
            <a:pPr lvl="0">
              <a:defRPr/>
            </a:pPr>
            <a:r>
              <a:rPr lang="zh-CN" altLang="en-US" sz="14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加入你的文字描述，加入你的字描述，加入你的文字。</a:t>
            </a:r>
            <a:endParaRPr lang="zh-CN" altLang="en-US" sz="14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1" name="Rectangle 42"/>
          <p:cNvSpPr/>
          <p:nvPr/>
        </p:nvSpPr>
        <p:spPr>
          <a:xfrm flipH="1">
            <a:off x="3277733" y="4140101"/>
            <a:ext cx="1296410" cy="551242"/>
          </a:xfrm>
          <a:prstGeom prst="rect">
            <a:avLst/>
          </a:prstGeom>
          <a:noFill/>
          <a:ln w="12700" cap="flat" cmpd="sng" algn="ctr">
            <a:noFill/>
            <a:prstDash val="solid"/>
          </a:ln>
          <a:effectLst/>
        </p:spPr>
        <p:txBody>
          <a:bodyPr lIns="91433" tIns="0" rIns="91433" bIns="0" rtlCol="0" anchor="t"/>
          <a:lstStyle/>
          <a:p>
            <a:pPr lvl="0">
              <a:defRPr/>
            </a:pPr>
            <a:r>
              <a:rPr lang="zh-CN" altLang="en-US" sz="2000" b="1"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资源利用</a:t>
            </a:r>
            <a:endParaRPr lang="zh-CN" altLang="en-US" sz="2000" b="1"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2" name="圆角矩形 1"/>
          <p:cNvSpPr/>
          <p:nvPr/>
        </p:nvSpPr>
        <p:spPr>
          <a:xfrm>
            <a:off x="6794191" y="4036743"/>
            <a:ext cx="2736423" cy="1309202"/>
          </a:xfrm>
          <a:custGeom>
            <a:avLst/>
            <a:gdLst/>
            <a:ahLst/>
            <a:cxnLst/>
            <a:rect l="l" t="t" r="r" b="b"/>
            <a:pathLst>
              <a:path w="2736304" h="1308596">
                <a:moveTo>
                  <a:pt x="291391" y="0"/>
                </a:moveTo>
                <a:lnTo>
                  <a:pt x="1800289" y="0"/>
                </a:lnTo>
                <a:cubicBezTo>
                  <a:pt x="1884459" y="0"/>
                  <a:pt x="1952692" y="68233"/>
                  <a:pt x="1952692" y="152403"/>
                </a:cubicBezTo>
                <a:lnTo>
                  <a:pt x="1952692" y="394196"/>
                </a:lnTo>
                <a:lnTo>
                  <a:pt x="2583901" y="394196"/>
                </a:lnTo>
                <a:cubicBezTo>
                  <a:pt x="2668071" y="394196"/>
                  <a:pt x="2736304" y="462429"/>
                  <a:pt x="2736304" y="546599"/>
                </a:cubicBezTo>
                <a:lnTo>
                  <a:pt x="2736304" y="1156193"/>
                </a:lnTo>
                <a:cubicBezTo>
                  <a:pt x="2736304" y="1240363"/>
                  <a:pt x="2668071" y="1308596"/>
                  <a:pt x="2583901" y="1308596"/>
                </a:cubicBezTo>
                <a:lnTo>
                  <a:pt x="152403" y="1308596"/>
                </a:lnTo>
                <a:cubicBezTo>
                  <a:pt x="68233" y="1308596"/>
                  <a:pt x="0" y="1240363"/>
                  <a:pt x="0" y="1156193"/>
                </a:cubicBezTo>
                <a:lnTo>
                  <a:pt x="0" y="546599"/>
                </a:lnTo>
                <a:cubicBezTo>
                  <a:pt x="0" y="467013"/>
                  <a:pt x="61003" y="401675"/>
                  <a:pt x="138988" y="396905"/>
                </a:cubicBezTo>
                <a:lnTo>
                  <a:pt x="138988" y="152403"/>
                </a:lnTo>
                <a:cubicBezTo>
                  <a:pt x="138988" y="68233"/>
                  <a:pt x="207221" y="0"/>
                  <a:pt x="291391" y="0"/>
                </a:cubicBezTo>
                <a:close/>
              </a:path>
            </a:pathLst>
          </a:custGeom>
          <a:solidFill>
            <a:srgbClr val="C00000"/>
          </a:solidFill>
          <a:ln>
            <a:solidFill>
              <a:schemeClr val="bg1"/>
            </a:solidFill>
          </a:ln>
          <a:effectLst>
            <a:outerShdw blurRad="63500" dir="13500000" sy="23000" kx="1200000" algn="b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a:p>
        </p:txBody>
      </p:sp>
      <p:sp>
        <p:nvSpPr>
          <p:cNvPr id="23" name="Freeform 6"/>
          <p:cNvSpPr>
            <a:spLocks noChangeAspect="1" noEditPoints="1"/>
          </p:cNvSpPr>
          <p:nvPr/>
        </p:nvSpPr>
        <p:spPr bwMode="auto">
          <a:xfrm>
            <a:off x="7030872" y="4557177"/>
            <a:ext cx="651620" cy="572647"/>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chemeClr val="bg1">
              <a:lumMod val="95000"/>
            </a:schemeClr>
          </a:solidFill>
          <a:ln>
            <a:noFill/>
          </a:ln>
        </p:spPr>
        <p:txBody>
          <a:bodyPr vert="horz" wrap="square" lIns="91433" tIns="45716" rIns="91433" bIns="45716" numCol="1" anchor="t" anchorCtr="0" compatLnSpc="1"/>
          <a:lstStyle/>
          <a:p>
            <a:endParaRPr lang="en-US" dirty="0"/>
          </a:p>
        </p:txBody>
      </p:sp>
      <p:sp>
        <p:nvSpPr>
          <p:cNvPr id="24" name="Rectangle 42"/>
          <p:cNvSpPr/>
          <p:nvPr/>
        </p:nvSpPr>
        <p:spPr>
          <a:xfrm flipH="1">
            <a:off x="7739636" y="4553488"/>
            <a:ext cx="1727846" cy="551242"/>
          </a:xfrm>
          <a:prstGeom prst="rect">
            <a:avLst/>
          </a:prstGeom>
          <a:noFill/>
          <a:ln w="12700" cap="flat" cmpd="sng" algn="ctr">
            <a:noFill/>
            <a:prstDash val="solid"/>
          </a:ln>
          <a:effectLst/>
        </p:spPr>
        <p:txBody>
          <a:bodyPr lIns="91433" tIns="0" rIns="91433" bIns="0" rtlCol="0" anchor="t"/>
          <a:lstStyle/>
          <a:p>
            <a:pPr lvl="0">
              <a:defRPr/>
            </a:pPr>
            <a:r>
              <a:rPr lang="zh-CN" altLang="en-US" sz="14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加入你的文字描述，加入你的字描述，加入你的文字。</a:t>
            </a:r>
            <a:endParaRPr lang="zh-CN" altLang="en-US" sz="14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5" name="Rectangle 42"/>
          <p:cNvSpPr/>
          <p:nvPr/>
        </p:nvSpPr>
        <p:spPr>
          <a:xfrm flipH="1">
            <a:off x="7306938" y="4140101"/>
            <a:ext cx="1296410" cy="551242"/>
          </a:xfrm>
          <a:prstGeom prst="rect">
            <a:avLst/>
          </a:prstGeom>
          <a:noFill/>
          <a:ln w="12700" cap="flat" cmpd="sng" algn="ctr">
            <a:noFill/>
            <a:prstDash val="solid"/>
          </a:ln>
          <a:effectLst/>
        </p:spPr>
        <p:txBody>
          <a:bodyPr lIns="91433" tIns="0" rIns="91433" bIns="0" rtlCol="0" anchor="t"/>
          <a:lstStyle/>
          <a:p>
            <a:pPr lvl="0">
              <a:defRPr/>
            </a:pPr>
            <a:r>
              <a:rPr lang="zh-CN" altLang="en-US" sz="2000" b="1"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扩大规模</a:t>
            </a:r>
            <a:endParaRPr lang="zh-CN" altLang="en-US" sz="2000" b="1"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35" name="组合 34"/>
          <p:cNvGrpSpPr/>
          <p:nvPr/>
        </p:nvGrpSpPr>
        <p:grpSpPr>
          <a:xfrm>
            <a:off x="0" y="1181099"/>
            <a:ext cx="6241123" cy="221353"/>
            <a:chOff x="0" y="-1"/>
            <a:chExt cx="9985800" cy="287760"/>
          </a:xfrm>
          <a:solidFill>
            <a:srgbClr val="C00000"/>
          </a:solidFill>
        </p:grpSpPr>
        <p:sp>
          <p:nvSpPr>
            <p:cNvPr id="36" name="Shape 5209"/>
            <p:cNvSpPr/>
            <p:nvPr/>
          </p:nvSpPr>
          <p:spPr>
            <a:xfrm>
              <a:off x="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37" name="Shape 5209"/>
            <p:cNvSpPr/>
            <p:nvPr/>
          </p:nvSpPr>
          <p:spPr>
            <a:xfrm>
              <a:off x="249645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38" name="Shape 5209"/>
            <p:cNvSpPr/>
            <p:nvPr/>
          </p:nvSpPr>
          <p:spPr>
            <a:xfrm>
              <a:off x="499290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39" name="Shape 5209"/>
            <p:cNvSpPr/>
            <p:nvPr/>
          </p:nvSpPr>
          <p:spPr>
            <a:xfrm>
              <a:off x="7489350" y="-1"/>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grpSp>
      <p:sp>
        <p:nvSpPr>
          <p:cNvPr id="40" name="Title 1"/>
          <p:cNvSpPr txBox="1"/>
          <p:nvPr/>
        </p:nvSpPr>
        <p:spPr>
          <a:xfrm>
            <a:off x="1001287" y="280385"/>
            <a:ext cx="3477711" cy="614595"/>
          </a:xfrm>
          <a:prstGeom prst="rect">
            <a:avLst/>
          </a:prstGeom>
        </p:spPr>
        <p:txBody>
          <a:bodyPr vert="horz" lIns="115214" tIns="57607" rIns="115214" bIns="57607" rtlCol="0" anchor="ctr">
            <a:noAutofit/>
          </a:bodyPr>
          <a:lstStyle>
            <a:lvl1pPr algn="ctr" defTabSz="1151890" rtl="0" eaLnBrk="1" latinLnBrk="0" hangingPunct="1">
              <a:spcBef>
                <a:spcPct val="0"/>
              </a:spcBef>
              <a:buNone/>
              <a:defRPr sz="5500" kern="1200">
                <a:solidFill>
                  <a:schemeClr val="tx1"/>
                </a:solidFill>
                <a:latin typeface="+mj-lt"/>
                <a:ea typeface="+mj-ea"/>
                <a:cs typeface="+mj-cs"/>
              </a:defRPr>
            </a:lvl1pPr>
          </a:lstStyle>
          <a:p>
            <a:pPr lvl="0"/>
            <a:r>
              <a:rPr lang="zh-CN" altLang="en-US" sz="3500" noProof="0" dirty="0" smtClean="0">
                <a:solidFill>
                  <a:schemeClr val="bg1">
                    <a:lumMod val="50000"/>
                  </a:schemeClr>
                </a:solidFill>
                <a:latin typeface="微软雅黑" panose="020B0503020204020204" pitchFamily="34" charset="-122"/>
                <a:ea typeface="微软雅黑" panose="020B0503020204020204" pitchFamily="34" charset="-122"/>
              </a:rPr>
              <a:t>加入你的描述</a:t>
            </a:r>
            <a:endParaRPr kumimoji="0" lang="en-US" sz="35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grpSp>
        <p:nvGrpSpPr>
          <p:cNvPr id="41" name="组合 40"/>
          <p:cNvGrpSpPr/>
          <p:nvPr/>
        </p:nvGrpSpPr>
        <p:grpSpPr>
          <a:xfrm>
            <a:off x="338067" y="221471"/>
            <a:ext cx="692558" cy="781408"/>
            <a:chOff x="1632857" y="1363189"/>
            <a:chExt cx="1684422" cy="1900524"/>
          </a:xfrm>
        </p:grpSpPr>
        <p:sp>
          <p:nvSpPr>
            <p:cNvPr id="42" name="Freeform 5"/>
            <p:cNvSpPr/>
            <p:nvPr/>
          </p:nvSpPr>
          <p:spPr bwMode="auto">
            <a:xfrm rot="5400000">
              <a:off x="1524806" y="1471240"/>
              <a:ext cx="1900524" cy="168442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152400" dist="38100" dir="2700000" algn="tl" rotWithShape="0">
                <a:prstClr val="black">
                  <a:alpha val="40000"/>
                </a:prstClr>
              </a:outerShdw>
            </a:effectLst>
          </p:spPr>
          <p:txBody>
            <a:bodyPr vert="horz" wrap="square" lIns="68580" tIns="34290" rIns="68580" bIns="34290" numCol="1" anchor="t" anchorCtr="0" compatLnSpc="1"/>
            <a:lstStyle/>
            <a:p>
              <a:pPr algn="ctr"/>
              <a:endParaRPr lang="zh-CN" altLang="en-US"/>
            </a:p>
          </p:txBody>
        </p:sp>
        <p:sp>
          <p:nvSpPr>
            <p:cNvPr id="43" name="Freeform 5"/>
            <p:cNvSpPr/>
            <p:nvPr/>
          </p:nvSpPr>
          <p:spPr bwMode="auto">
            <a:xfrm rot="5400000">
              <a:off x="1782571" y="1699695"/>
              <a:ext cx="1384993" cy="122751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C00000"/>
            </a:solidFill>
            <a:ln w="15875">
              <a:noFill/>
            </a:ln>
            <a:effectLst>
              <a:innerShdw blurRad="63500" dist="25400" dir="8100000">
                <a:prstClr val="black">
                  <a:alpha val="50000"/>
                </a:prstClr>
              </a:innerShdw>
            </a:effectLst>
          </p:spPr>
          <p:txBody>
            <a:bodyPr vert="horz" wrap="square" lIns="68580" tIns="34290" rIns="68580" bIns="34290" numCol="1" anchor="t" anchorCtr="0" compatLnSpc="1"/>
            <a:lstStyle/>
            <a:p>
              <a:pPr algn="ctr"/>
              <a:endParaRPr lang="zh-CN" altLang="en-US"/>
            </a:p>
          </p:txBody>
        </p:sp>
        <p:sp>
          <p:nvSpPr>
            <p:cNvPr id="44" name="文本框 94"/>
            <p:cNvSpPr txBox="1"/>
            <p:nvPr/>
          </p:nvSpPr>
          <p:spPr>
            <a:xfrm>
              <a:off x="1708736" y="1617123"/>
              <a:ext cx="1539044" cy="1366135"/>
            </a:xfrm>
            <a:prstGeom prst="rect">
              <a:avLst/>
            </a:prstGeom>
            <a:noFill/>
          </p:spPr>
          <p:txBody>
            <a:bodyPr wrap="square" lIns="68580" tIns="34290" rIns="68580" bIns="34290" rtlCol="0">
              <a:spAutoFit/>
            </a:bodyPr>
            <a:lstStyle/>
            <a:p>
              <a:pPr algn="ctr"/>
              <a:r>
                <a:rPr lang="en-US" altLang="zh-CN" sz="3200" dirty="0" smtClean="0">
                  <a:solidFill>
                    <a:schemeClr val="bg1"/>
                  </a:solidFill>
                  <a:latin typeface="微软雅黑" panose="020B0503020204020204" pitchFamily="34" charset="-122"/>
                  <a:ea typeface="微软雅黑" panose="020B0503020204020204" pitchFamily="34" charset="-122"/>
                </a:rPr>
                <a:t>3</a:t>
              </a:r>
              <a:endParaRPr lang="zh-CN" altLang="en-US" sz="32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left)">
                                      <p:cBhvr>
                                        <p:cTn id="7" dur="500"/>
                                        <p:tgtEl>
                                          <p:spTgt spid="35"/>
                                        </p:tgtEl>
                                      </p:cBhvr>
                                    </p:animEffect>
                                  </p:childTnLst>
                                </p:cTn>
                              </p:par>
                              <p:par>
                                <p:cTn id="8" presetID="53" presetClass="entr" presetSubtype="16" fill="hold" nodeType="withEffect">
                                  <p:stCondLst>
                                    <p:cond delay="0"/>
                                  </p:stCondLst>
                                  <p:childTnLst>
                                    <p:set>
                                      <p:cBhvr>
                                        <p:cTn id="9" dur="1" fill="hold">
                                          <p:stCondLst>
                                            <p:cond delay="0"/>
                                          </p:stCondLst>
                                        </p:cTn>
                                        <p:tgtEl>
                                          <p:spTgt spid="41"/>
                                        </p:tgtEl>
                                        <p:attrNameLst>
                                          <p:attrName>style.visibility</p:attrName>
                                        </p:attrNameLst>
                                      </p:cBhvr>
                                      <p:to>
                                        <p:strVal val="visible"/>
                                      </p:to>
                                    </p:set>
                                    <p:anim calcmode="lin" valueType="num">
                                      <p:cBhvr>
                                        <p:cTn id="10" dur="500" fill="hold"/>
                                        <p:tgtEl>
                                          <p:spTgt spid="41"/>
                                        </p:tgtEl>
                                        <p:attrNameLst>
                                          <p:attrName>ppt_w</p:attrName>
                                        </p:attrNameLst>
                                      </p:cBhvr>
                                      <p:tavLst>
                                        <p:tav tm="0">
                                          <p:val>
                                            <p:fltVal val="0"/>
                                          </p:val>
                                        </p:tav>
                                        <p:tav tm="100000">
                                          <p:val>
                                            <p:strVal val="#ppt_w"/>
                                          </p:val>
                                        </p:tav>
                                      </p:tavLst>
                                    </p:anim>
                                    <p:anim calcmode="lin" valueType="num">
                                      <p:cBhvr>
                                        <p:cTn id="11" dur="500" fill="hold"/>
                                        <p:tgtEl>
                                          <p:spTgt spid="41"/>
                                        </p:tgtEl>
                                        <p:attrNameLst>
                                          <p:attrName>ppt_h</p:attrName>
                                        </p:attrNameLst>
                                      </p:cBhvr>
                                      <p:tavLst>
                                        <p:tav tm="0">
                                          <p:val>
                                            <p:fltVal val="0"/>
                                          </p:val>
                                        </p:tav>
                                        <p:tav tm="100000">
                                          <p:val>
                                            <p:strVal val="#ppt_h"/>
                                          </p:val>
                                        </p:tav>
                                      </p:tavLst>
                                    </p:anim>
                                    <p:animEffect transition="in" filter="fade">
                                      <p:cBhvr>
                                        <p:cTn id="12" dur="500"/>
                                        <p:tgtEl>
                                          <p:spTgt spid="41"/>
                                        </p:tgtEl>
                                      </p:cBhvr>
                                    </p:animEffect>
                                  </p:childTnLst>
                                </p:cTn>
                              </p:par>
                            </p:childTnLst>
                          </p:cTn>
                        </p:par>
                        <p:par>
                          <p:cTn id="13" fill="hold">
                            <p:stCondLst>
                              <p:cond delay="500"/>
                            </p:stCondLst>
                            <p:childTnLst>
                              <p:par>
                                <p:cTn id="14" presetID="2" presetClass="entr" presetSubtype="1" decel="50000" fill="hold" grpId="0" nodeType="afterEffect">
                                  <p:stCondLst>
                                    <p:cond delay="0"/>
                                  </p:stCondLst>
                                  <p:childTnLst>
                                    <p:set>
                                      <p:cBhvr>
                                        <p:cTn id="15" dur="1" fill="hold">
                                          <p:stCondLst>
                                            <p:cond delay="0"/>
                                          </p:stCondLst>
                                        </p:cTn>
                                        <p:tgtEl>
                                          <p:spTgt spid="40"/>
                                        </p:tgtEl>
                                        <p:attrNameLst>
                                          <p:attrName>style.visibility</p:attrName>
                                        </p:attrNameLst>
                                      </p:cBhvr>
                                      <p:to>
                                        <p:strVal val="visible"/>
                                      </p:to>
                                    </p:set>
                                    <p:anim calcmode="lin" valueType="num">
                                      <p:cBhvr additive="base">
                                        <p:cTn id="16" dur="300" fill="hold"/>
                                        <p:tgtEl>
                                          <p:spTgt spid="40"/>
                                        </p:tgtEl>
                                        <p:attrNameLst>
                                          <p:attrName>ppt_x</p:attrName>
                                        </p:attrNameLst>
                                      </p:cBhvr>
                                      <p:tavLst>
                                        <p:tav tm="0">
                                          <p:val>
                                            <p:strVal val="#ppt_x"/>
                                          </p:val>
                                        </p:tav>
                                        <p:tav tm="100000">
                                          <p:val>
                                            <p:strVal val="#ppt_x"/>
                                          </p:val>
                                        </p:tav>
                                      </p:tavLst>
                                    </p:anim>
                                    <p:anim calcmode="lin" valueType="num">
                                      <p:cBhvr additive="base">
                                        <p:cTn id="17" dur="300" fill="hold"/>
                                        <p:tgtEl>
                                          <p:spTgt spid="40"/>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45" presetClass="entr" presetSubtype="0"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250"/>
                                        <p:tgtEl>
                                          <p:spTgt spid="9"/>
                                        </p:tgtEl>
                                      </p:cBhvr>
                                    </p:animEffect>
                                    <p:anim calcmode="lin" valueType="num">
                                      <p:cBhvr>
                                        <p:cTn id="22" dur="1250" fill="hold"/>
                                        <p:tgtEl>
                                          <p:spTgt spid="9"/>
                                        </p:tgtEl>
                                        <p:attrNameLst>
                                          <p:attrName>ppt_w</p:attrName>
                                        </p:attrNameLst>
                                      </p:cBhvr>
                                      <p:tavLst>
                                        <p:tav tm="0" fmla="#ppt_w*sin(2.5*pi*$)">
                                          <p:val>
                                            <p:fltVal val="0"/>
                                          </p:val>
                                        </p:tav>
                                        <p:tav tm="100000">
                                          <p:val>
                                            <p:fltVal val="1"/>
                                          </p:val>
                                        </p:tav>
                                      </p:tavLst>
                                    </p:anim>
                                    <p:anim calcmode="lin" valueType="num">
                                      <p:cBhvr>
                                        <p:cTn id="23" dur="1250" fill="hold"/>
                                        <p:tgtEl>
                                          <p:spTgt spid="9"/>
                                        </p:tgtEl>
                                        <p:attrNameLst>
                                          <p:attrName>ppt_h</p:attrName>
                                        </p:attrNameLst>
                                      </p:cBhvr>
                                      <p:tavLst>
                                        <p:tav tm="0">
                                          <p:val>
                                            <p:strVal val="#ppt_h"/>
                                          </p:val>
                                        </p:tav>
                                        <p:tav tm="100000">
                                          <p:val>
                                            <p:strVal val="#ppt_h"/>
                                          </p:val>
                                        </p:tav>
                                      </p:tavLst>
                                    </p:anim>
                                  </p:childTnLst>
                                </p:cTn>
                              </p:par>
                            </p:childTnLst>
                          </p:cTn>
                        </p:par>
                        <p:par>
                          <p:cTn id="24" fill="hold">
                            <p:stCondLst>
                              <p:cond delay="2500"/>
                            </p:stCondLst>
                            <p:childTnLst>
                              <p:par>
                                <p:cTn id="25" presetID="42" presetClass="entr" presetSubtype="0"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1000" fill="hold"/>
                                        <p:tgtEl>
                                          <p:spTgt spid="10"/>
                                        </p:tgtEl>
                                        <p:attrNameLst>
                                          <p:attrName>ppt_y</p:attrName>
                                        </p:attrNameLst>
                                      </p:cBhvr>
                                      <p:tavLst>
                                        <p:tav tm="0">
                                          <p:val>
                                            <p:strVal val="#ppt_y+.1"/>
                                          </p:val>
                                        </p:tav>
                                        <p:tav tm="100000">
                                          <p:val>
                                            <p:strVal val="#ppt_y"/>
                                          </p:val>
                                        </p:tav>
                                      </p:tavLst>
                                    </p:anim>
                                  </p:childTnLst>
                                </p:cTn>
                              </p:par>
                            </p:childTnLst>
                          </p:cTn>
                        </p:par>
                        <p:par>
                          <p:cTn id="30" fill="hold">
                            <p:stCondLst>
                              <p:cond delay="3500"/>
                            </p:stCondLst>
                            <p:childTnLst>
                              <p:par>
                                <p:cTn id="31" presetID="10" presetClass="entr" presetSubtype="0"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par>
                          <p:cTn id="38" fill="hold">
                            <p:stCondLst>
                              <p:cond delay="4500"/>
                            </p:stCondLst>
                            <p:childTnLst>
                              <p:par>
                                <p:cTn id="39" presetID="45" presetClass="entr" presetSubtype="0"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1250"/>
                                        <p:tgtEl>
                                          <p:spTgt spid="13"/>
                                        </p:tgtEl>
                                      </p:cBhvr>
                                    </p:animEffect>
                                    <p:anim calcmode="lin" valueType="num">
                                      <p:cBhvr>
                                        <p:cTn id="42" dur="1250" fill="hold"/>
                                        <p:tgtEl>
                                          <p:spTgt spid="13"/>
                                        </p:tgtEl>
                                        <p:attrNameLst>
                                          <p:attrName>ppt_w</p:attrName>
                                        </p:attrNameLst>
                                      </p:cBhvr>
                                      <p:tavLst>
                                        <p:tav tm="0" fmla="#ppt_w*sin(2.5*pi*$)">
                                          <p:val>
                                            <p:fltVal val="0"/>
                                          </p:val>
                                        </p:tav>
                                        <p:tav tm="100000">
                                          <p:val>
                                            <p:fltVal val="1"/>
                                          </p:val>
                                        </p:tav>
                                      </p:tavLst>
                                    </p:anim>
                                    <p:anim calcmode="lin" valueType="num">
                                      <p:cBhvr>
                                        <p:cTn id="43" dur="1250" fill="hold"/>
                                        <p:tgtEl>
                                          <p:spTgt spid="13"/>
                                        </p:tgtEl>
                                        <p:attrNameLst>
                                          <p:attrName>ppt_h</p:attrName>
                                        </p:attrNameLst>
                                      </p:cBhvr>
                                      <p:tavLst>
                                        <p:tav tm="0">
                                          <p:val>
                                            <p:strVal val="#ppt_h"/>
                                          </p:val>
                                        </p:tav>
                                        <p:tav tm="100000">
                                          <p:val>
                                            <p:strVal val="#ppt_h"/>
                                          </p:val>
                                        </p:tav>
                                      </p:tavLst>
                                    </p:anim>
                                  </p:childTnLst>
                                </p:cTn>
                              </p:par>
                            </p:childTnLst>
                          </p:cTn>
                        </p:par>
                        <p:par>
                          <p:cTn id="44" fill="hold">
                            <p:stCondLst>
                              <p:cond delay="6000"/>
                            </p:stCondLst>
                            <p:childTnLst>
                              <p:par>
                                <p:cTn id="45" presetID="42" presetClass="entr" presetSubtype="0"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1000"/>
                                        <p:tgtEl>
                                          <p:spTgt spid="14"/>
                                        </p:tgtEl>
                                      </p:cBhvr>
                                    </p:animEffect>
                                    <p:anim calcmode="lin" valueType="num">
                                      <p:cBhvr>
                                        <p:cTn id="48" dur="1000" fill="hold"/>
                                        <p:tgtEl>
                                          <p:spTgt spid="14"/>
                                        </p:tgtEl>
                                        <p:attrNameLst>
                                          <p:attrName>ppt_x</p:attrName>
                                        </p:attrNameLst>
                                      </p:cBhvr>
                                      <p:tavLst>
                                        <p:tav tm="0">
                                          <p:val>
                                            <p:strVal val="#ppt_x"/>
                                          </p:val>
                                        </p:tav>
                                        <p:tav tm="100000">
                                          <p:val>
                                            <p:strVal val="#ppt_x"/>
                                          </p:val>
                                        </p:tav>
                                      </p:tavLst>
                                    </p:anim>
                                    <p:anim calcmode="lin" valueType="num">
                                      <p:cBhvr>
                                        <p:cTn id="49" dur="1000" fill="hold"/>
                                        <p:tgtEl>
                                          <p:spTgt spid="14"/>
                                        </p:tgtEl>
                                        <p:attrNameLst>
                                          <p:attrName>ppt_y</p:attrName>
                                        </p:attrNameLst>
                                      </p:cBhvr>
                                      <p:tavLst>
                                        <p:tav tm="0">
                                          <p:val>
                                            <p:strVal val="#ppt_y+.1"/>
                                          </p:val>
                                        </p:tav>
                                        <p:tav tm="100000">
                                          <p:val>
                                            <p:strVal val="#ppt_y"/>
                                          </p:val>
                                        </p:tav>
                                      </p:tavLst>
                                    </p:anim>
                                  </p:childTnLst>
                                </p:cTn>
                              </p:par>
                            </p:childTnLst>
                          </p:cTn>
                        </p:par>
                        <p:par>
                          <p:cTn id="50" fill="hold">
                            <p:stCondLst>
                              <p:cond delay="7000"/>
                            </p:stCondLst>
                            <p:childTnLst>
                              <p:par>
                                <p:cTn id="51" presetID="10" presetClass="entr" presetSubtype="0" fill="hold" grpId="0" nodeType="after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fade">
                                      <p:cBhvr>
                                        <p:cTn id="53" dur="500"/>
                                        <p:tgtEl>
                                          <p:spTgt spid="16"/>
                                        </p:tgtEl>
                                      </p:cBhvr>
                                    </p:animEffect>
                                  </p:childTnLst>
                                </p:cTn>
                              </p:par>
                            </p:childTnLst>
                          </p:cTn>
                        </p:par>
                        <p:par>
                          <p:cTn id="54" fill="hold">
                            <p:stCondLst>
                              <p:cond delay="7500"/>
                            </p:stCondLst>
                            <p:childTnLst>
                              <p:par>
                                <p:cTn id="55" presetID="10" presetClass="entr" presetSubtype="0" fill="hold" grpId="0" nodeType="after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fade">
                                      <p:cBhvr>
                                        <p:cTn id="57" dur="500"/>
                                        <p:tgtEl>
                                          <p:spTgt spid="15"/>
                                        </p:tgtEl>
                                      </p:cBhvr>
                                    </p:animEffect>
                                  </p:childTnLst>
                                </p:cTn>
                              </p:par>
                            </p:childTnLst>
                          </p:cTn>
                        </p:par>
                        <p:par>
                          <p:cTn id="58" fill="hold">
                            <p:stCondLst>
                              <p:cond delay="8000"/>
                            </p:stCondLst>
                            <p:childTnLst>
                              <p:par>
                                <p:cTn id="59" presetID="45" presetClass="entr" presetSubtype="0" fill="hold" grpId="0" nodeType="after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fade">
                                      <p:cBhvr>
                                        <p:cTn id="61" dur="1250"/>
                                        <p:tgtEl>
                                          <p:spTgt spid="17"/>
                                        </p:tgtEl>
                                      </p:cBhvr>
                                    </p:animEffect>
                                    <p:anim calcmode="lin" valueType="num">
                                      <p:cBhvr>
                                        <p:cTn id="62" dur="1250" fill="hold"/>
                                        <p:tgtEl>
                                          <p:spTgt spid="17"/>
                                        </p:tgtEl>
                                        <p:attrNameLst>
                                          <p:attrName>ppt_w</p:attrName>
                                        </p:attrNameLst>
                                      </p:cBhvr>
                                      <p:tavLst>
                                        <p:tav tm="0" fmla="#ppt_w*sin(2.5*pi*$)">
                                          <p:val>
                                            <p:fltVal val="0"/>
                                          </p:val>
                                        </p:tav>
                                        <p:tav tm="100000">
                                          <p:val>
                                            <p:fltVal val="1"/>
                                          </p:val>
                                        </p:tav>
                                      </p:tavLst>
                                    </p:anim>
                                    <p:anim calcmode="lin" valueType="num">
                                      <p:cBhvr>
                                        <p:cTn id="63" dur="1250" fill="hold"/>
                                        <p:tgtEl>
                                          <p:spTgt spid="17"/>
                                        </p:tgtEl>
                                        <p:attrNameLst>
                                          <p:attrName>ppt_h</p:attrName>
                                        </p:attrNameLst>
                                      </p:cBhvr>
                                      <p:tavLst>
                                        <p:tav tm="0">
                                          <p:val>
                                            <p:strVal val="#ppt_h"/>
                                          </p:val>
                                        </p:tav>
                                        <p:tav tm="100000">
                                          <p:val>
                                            <p:strVal val="#ppt_h"/>
                                          </p:val>
                                        </p:tav>
                                      </p:tavLst>
                                    </p:anim>
                                  </p:childTnLst>
                                </p:cTn>
                              </p:par>
                            </p:childTnLst>
                          </p:cTn>
                        </p:par>
                        <p:par>
                          <p:cTn id="64" fill="hold">
                            <p:stCondLst>
                              <p:cond delay="9500"/>
                            </p:stCondLst>
                            <p:childTnLst>
                              <p:par>
                                <p:cTn id="65" presetID="42" presetClass="entr" presetSubtype="0" fill="hold" grpId="0" nodeType="after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fade">
                                      <p:cBhvr>
                                        <p:cTn id="67" dur="1000"/>
                                        <p:tgtEl>
                                          <p:spTgt spid="19"/>
                                        </p:tgtEl>
                                      </p:cBhvr>
                                    </p:animEffect>
                                    <p:anim calcmode="lin" valueType="num">
                                      <p:cBhvr>
                                        <p:cTn id="68" dur="1000" fill="hold"/>
                                        <p:tgtEl>
                                          <p:spTgt spid="19"/>
                                        </p:tgtEl>
                                        <p:attrNameLst>
                                          <p:attrName>ppt_x</p:attrName>
                                        </p:attrNameLst>
                                      </p:cBhvr>
                                      <p:tavLst>
                                        <p:tav tm="0">
                                          <p:val>
                                            <p:strVal val="#ppt_x"/>
                                          </p:val>
                                        </p:tav>
                                        <p:tav tm="100000">
                                          <p:val>
                                            <p:strVal val="#ppt_x"/>
                                          </p:val>
                                        </p:tav>
                                      </p:tavLst>
                                    </p:anim>
                                    <p:anim calcmode="lin" valueType="num">
                                      <p:cBhvr>
                                        <p:cTn id="69" dur="1000" fill="hold"/>
                                        <p:tgtEl>
                                          <p:spTgt spid="19"/>
                                        </p:tgtEl>
                                        <p:attrNameLst>
                                          <p:attrName>ppt_y</p:attrName>
                                        </p:attrNameLst>
                                      </p:cBhvr>
                                      <p:tavLst>
                                        <p:tav tm="0">
                                          <p:val>
                                            <p:strVal val="#ppt_y+.1"/>
                                          </p:val>
                                        </p:tav>
                                        <p:tav tm="100000">
                                          <p:val>
                                            <p:strVal val="#ppt_y"/>
                                          </p:val>
                                        </p:tav>
                                      </p:tavLst>
                                    </p:anim>
                                  </p:childTnLst>
                                </p:cTn>
                              </p:par>
                            </p:childTnLst>
                          </p:cTn>
                        </p:par>
                        <p:par>
                          <p:cTn id="70" fill="hold">
                            <p:stCondLst>
                              <p:cond delay="10500"/>
                            </p:stCondLst>
                            <p:childTnLst>
                              <p:par>
                                <p:cTn id="71" presetID="10" presetClass="entr" presetSubtype="0" fill="hold" grpId="0" nodeType="afterEffect">
                                  <p:stCondLst>
                                    <p:cond delay="0"/>
                                  </p:stCondLst>
                                  <p:childTnLst>
                                    <p:set>
                                      <p:cBhvr>
                                        <p:cTn id="72" dur="1" fill="hold">
                                          <p:stCondLst>
                                            <p:cond delay="0"/>
                                          </p:stCondLst>
                                        </p:cTn>
                                        <p:tgtEl>
                                          <p:spTgt spid="21"/>
                                        </p:tgtEl>
                                        <p:attrNameLst>
                                          <p:attrName>style.visibility</p:attrName>
                                        </p:attrNameLst>
                                      </p:cBhvr>
                                      <p:to>
                                        <p:strVal val="visible"/>
                                      </p:to>
                                    </p:set>
                                    <p:animEffect transition="in" filter="fade">
                                      <p:cBhvr>
                                        <p:cTn id="73" dur="500"/>
                                        <p:tgtEl>
                                          <p:spTgt spid="21"/>
                                        </p:tgtEl>
                                      </p:cBhvr>
                                    </p:animEffect>
                                  </p:childTnLst>
                                </p:cTn>
                              </p:par>
                            </p:childTnLst>
                          </p:cTn>
                        </p:par>
                        <p:par>
                          <p:cTn id="74" fill="hold">
                            <p:stCondLst>
                              <p:cond delay="11000"/>
                            </p:stCondLst>
                            <p:childTnLst>
                              <p:par>
                                <p:cTn id="75" presetID="10" presetClass="entr" presetSubtype="0" fill="hold" grpId="0" nodeType="afterEffect">
                                  <p:stCondLst>
                                    <p:cond delay="0"/>
                                  </p:stCondLst>
                                  <p:childTnLst>
                                    <p:set>
                                      <p:cBhvr>
                                        <p:cTn id="76" dur="1" fill="hold">
                                          <p:stCondLst>
                                            <p:cond delay="0"/>
                                          </p:stCondLst>
                                        </p:cTn>
                                        <p:tgtEl>
                                          <p:spTgt spid="20"/>
                                        </p:tgtEl>
                                        <p:attrNameLst>
                                          <p:attrName>style.visibility</p:attrName>
                                        </p:attrNameLst>
                                      </p:cBhvr>
                                      <p:to>
                                        <p:strVal val="visible"/>
                                      </p:to>
                                    </p:set>
                                    <p:animEffect transition="in" filter="fade">
                                      <p:cBhvr>
                                        <p:cTn id="77" dur="500"/>
                                        <p:tgtEl>
                                          <p:spTgt spid="20"/>
                                        </p:tgtEl>
                                      </p:cBhvr>
                                    </p:animEffect>
                                  </p:childTnLst>
                                </p:cTn>
                              </p:par>
                            </p:childTnLst>
                          </p:cTn>
                        </p:par>
                        <p:par>
                          <p:cTn id="78" fill="hold">
                            <p:stCondLst>
                              <p:cond delay="11500"/>
                            </p:stCondLst>
                            <p:childTnLst>
                              <p:par>
                                <p:cTn id="79" presetID="45" presetClass="entr" presetSubtype="0" fill="hold" grpId="0" nodeType="afterEffect">
                                  <p:stCondLst>
                                    <p:cond delay="0"/>
                                  </p:stCondLst>
                                  <p:childTnLst>
                                    <p:set>
                                      <p:cBhvr>
                                        <p:cTn id="80" dur="1" fill="hold">
                                          <p:stCondLst>
                                            <p:cond delay="0"/>
                                          </p:stCondLst>
                                        </p:cTn>
                                        <p:tgtEl>
                                          <p:spTgt spid="22"/>
                                        </p:tgtEl>
                                        <p:attrNameLst>
                                          <p:attrName>style.visibility</p:attrName>
                                        </p:attrNameLst>
                                      </p:cBhvr>
                                      <p:to>
                                        <p:strVal val="visible"/>
                                      </p:to>
                                    </p:set>
                                    <p:animEffect transition="in" filter="fade">
                                      <p:cBhvr>
                                        <p:cTn id="81" dur="1250"/>
                                        <p:tgtEl>
                                          <p:spTgt spid="22"/>
                                        </p:tgtEl>
                                      </p:cBhvr>
                                    </p:animEffect>
                                    <p:anim calcmode="lin" valueType="num">
                                      <p:cBhvr>
                                        <p:cTn id="82" dur="1250" fill="hold"/>
                                        <p:tgtEl>
                                          <p:spTgt spid="22"/>
                                        </p:tgtEl>
                                        <p:attrNameLst>
                                          <p:attrName>ppt_w</p:attrName>
                                        </p:attrNameLst>
                                      </p:cBhvr>
                                      <p:tavLst>
                                        <p:tav tm="0" fmla="#ppt_w*sin(2.5*pi*$)">
                                          <p:val>
                                            <p:fltVal val="0"/>
                                          </p:val>
                                        </p:tav>
                                        <p:tav tm="100000">
                                          <p:val>
                                            <p:fltVal val="1"/>
                                          </p:val>
                                        </p:tav>
                                      </p:tavLst>
                                    </p:anim>
                                    <p:anim calcmode="lin" valueType="num">
                                      <p:cBhvr>
                                        <p:cTn id="83" dur="1250" fill="hold"/>
                                        <p:tgtEl>
                                          <p:spTgt spid="22"/>
                                        </p:tgtEl>
                                        <p:attrNameLst>
                                          <p:attrName>ppt_h</p:attrName>
                                        </p:attrNameLst>
                                      </p:cBhvr>
                                      <p:tavLst>
                                        <p:tav tm="0">
                                          <p:val>
                                            <p:strVal val="#ppt_h"/>
                                          </p:val>
                                        </p:tav>
                                        <p:tav tm="100000">
                                          <p:val>
                                            <p:strVal val="#ppt_h"/>
                                          </p:val>
                                        </p:tav>
                                      </p:tavLst>
                                    </p:anim>
                                  </p:childTnLst>
                                </p:cTn>
                              </p:par>
                            </p:childTnLst>
                          </p:cTn>
                        </p:par>
                        <p:par>
                          <p:cTn id="84" fill="hold">
                            <p:stCondLst>
                              <p:cond delay="13000"/>
                            </p:stCondLst>
                            <p:childTnLst>
                              <p:par>
                                <p:cTn id="85" presetID="42" presetClass="entr" presetSubtype="0" fill="hold" grpId="0" nodeType="afterEffect">
                                  <p:stCondLst>
                                    <p:cond delay="0"/>
                                  </p:stCondLst>
                                  <p:childTnLst>
                                    <p:set>
                                      <p:cBhvr>
                                        <p:cTn id="86" dur="1" fill="hold">
                                          <p:stCondLst>
                                            <p:cond delay="0"/>
                                          </p:stCondLst>
                                        </p:cTn>
                                        <p:tgtEl>
                                          <p:spTgt spid="23"/>
                                        </p:tgtEl>
                                        <p:attrNameLst>
                                          <p:attrName>style.visibility</p:attrName>
                                        </p:attrNameLst>
                                      </p:cBhvr>
                                      <p:to>
                                        <p:strVal val="visible"/>
                                      </p:to>
                                    </p:set>
                                    <p:animEffect transition="in" filter="fade">
                                      <p:cBhvr>
                                        <p:cTn id="87" dur="1000"/>
                                        <p:tgtEl>
                                          <p:spTgt spid="23"/>
                                        </p:tgtEl>
                                      </p:cBhvr>
                                    </p:animEffect>
                                    <p:anim calcmode="lin" valueType="num">
                                      <p:cBhvr>
                                        <p:cTn id="88" dur="1000" fill="hold"/>
                                        <p:tgtEl>
                                          <p:spTgt spid="23"/>
                                        </p:tgtEl>
                                        <p:attrNameLst>
                                          <p:attrName>ppt_x</p:attrName>
                                        </p:attrNameLst>
                                      </p:cBhvr>
                                      <p:tavLst>
                                        <p:tav tm="0">
                                          <p:val>
                                            <p:strVal val="#ppt_x"/>
                                          </p:val>
                                        </p:tav>
                                        <p:tav tm="100000">
                                          <p:val>
                                            <p:strVal val="#ppt_x"/>
                                          </p:val>
                                        </p:tav>
                                      </p:tavLst>
                                    </p:anim>
                                    <p:anim calcmode="lin" valueType="num">
                                      <p:cBhvr>
                                        <p:cTn id="89" dur="1000" fill="hold"/>
                                        <p:tgtEl>
                                          <p:spTgt spid="23"/>
                                        </p:tgtEl>
                                        <p:attrNameLst>
                                          <p:attrName>ppt_y</p:attrName>
                                        </p:attrNameLst>
                                      </p:cBhvr>
                                      <p:tavLst>
                                        <p:tav tm="0">
                                          <p:val>
                                            <p:strVal val="#ppt_y+.1"/>
                                          </p:val>
                                        </p:tav>
                                        <p:tav tm="100000">
                                          <p:val>
                                            <p:strVal val="#ppt_y"/>
                                          </p:val>
                                        </p:tav>
                                      </p:tavLst>
                                    </p:anim>
                                  </p:childTnLst>
                                </p:cTn>
                              </p:par>
                            </p:childTnLst>
                          </p:cTn>
                        </p:par>
                        <p:par>
                          <p:cTn id="90" fill="hold">
                            <p:stCondLst>
                              <p:cond delay="14000"/>
                            </p:stCondLst>
                            <p:childTnLst>
                              <p:par>
                                <p:cTn id="91" presetID="10" presetClass="entr" presetSubtype="0" fill="hold" grpId="0" nodeType="afterEffect">
                                  <p:stCondLst>
                                    <p:cond delay="0"/>
                                  </p:stCondLst>
                                  <p:childTnLst>
                                    <p:set>
                                      <p:cBhvr>
                                        <p:cTn id="92" dur="1" fill="hold">
                                          <p:stCondLst>
                                            <p:cond delay="0"/>
                                          </p:stCondLst>
                                        </p:cTn>
                                        <p:tgtEl>
                                          <p:spTgt spid="25"/>
                                        </p:tgtEl>
                                        <p:attrNameLst>
                                          <p:attrName>style.visibility</p:attrName>
                                        </p:attrNameLst>
                                      </p:cBhvr>
                                      <p:to>
                                        <p:strVal val="visible"/>
                                      </p:to>
                                    </p:set>
                                    <p:animEffect transition="in" filter="fade">
                                      <p:cBhvr>
                                        <p:cTn id="93" dur="500"/>
                                        <p:tgtEl>
                                          <p:spTgt spid="25"/>
                                        </p:tgtEl>
                                      </p:cBhvr>
                                    </p:animEffect>
                                  </p:childTnLst>
                                </p:cTn>
                              </p:par>
                            </p:childTnLst>
                          </p:cTn>
                        </p:par>
                        <p:par>
                          <p:cTn id="94" fill="hold">
                            <p:stCondLst>
                              <p:cond delay="14500"/>
                            </p:stCondLst>
                            <p:childTnLst>
                              <p:par>
                                <p:cTn id="95" presetID="10" presetClass="entr" presetSubtype="0" fill="hold" grpId="0" nodeType="afterEffect">
                                  <p:stCondLst>
                                    <p:cond delay="0"/>
                                  </p:stCondLst>
                                  <p:childTnLst>
                                    <p:set>
                                      <p:cBhvr>
                                        <p:cTn id="96" dur="1" fill="hold">
                                          <p:stCondLst>
                                            <p:cond delay="0"/>
                                          </p:stCondLst>
                                        </p:cTn>
                                        <p:tgtEl>
                                          <p:spTgt spid="24"/>
                                        </p:tgtEl>
                                        <p:attrNameLst>
                                          <p:attrName>style.visibility</p:attrName>
                                        </p:attrNameLst>
                                      </p:cBhvr>
                                      <p:to>
                                        <p:strVal val="visible"/>
                                      </p:to>
                                    </p:set>
                                    <p:animEffect transition="in" filter="fade">
                                      <p:cBhvr>
                                        <p:cTn id="9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p:bldP spid="12" grpId="0"/>
      <p:bldP spid="13" grpId="0" animBg="1"/>
      <p:bldP spid="14" grpId="0" animBg="1"/>
      <p:bldP spid="15" grpId="0"/>
      <p:bldP spid="16" grpId="0"/>
      <p:bldP spid="17" grpId="0" animBg="1"/>
      <p:bldP spid="19" grpId="0" animBg="1"/>
      <p:bldP spid="20" grpId="0"/>
      <p:bldP spid="21" grpId="0"/>
      <p:bldP spid="22" grpId="0" animBg="1"/>
      <p:bldP spid="23" grpId="0" animBg="1"/>
      <p:bldP spid="24" grpId="0"/>
      <p:bldP spid="25" grpId="0"/>
      <p:bldP spid="4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8"/>
          <p:cNvSpPr/>
          <p:nvPr/>
        </p:nvSpPr>
        <p:spPr>
          <a:xfrm>
            <a:off x="2029952" y="3260961"/>
            <a:ext cx="2447953" cy="2376243"/>
          </a:xfrm>
          <a:prstGeom prst="roundRect">
            <a:avLst>
              <a:gd name="adj" fmla="val 9450"/>
            </a:avLst>
          </a:prstGeom>
          <a:no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zh-CN" altLang="en-US"/>
          </a:p>
        </p:txBody>
      </p:sp>
      <p:grpSp>
        <p:nvGrpSpPr>
          <p:cNvPr id="10" name="组合 9"/>
          <p:cNvGrpSpPr/>
          <p:nvPr/>
        </p:nvGrpSpPr>
        <p:grpSpPr>
          <a:xfrm>
            <a:off x="2509654" y="2128816"/>
            <a:ext cx="1447254" cy="1447777"/>
            <a:chOff x="304800" y="673100"/>
            <a:chExt cx="4000500" cy="4000500"/>
          </a:xfrm>
          <a:solidFill>
            <a:srgbClr val="C00000"/>
          </a:solidFill>
          <a:effectLst>
            <a:outerShdw blurRad="444500" dist="254000" dir="8100000" algn="tr" rotWithShape="0">
              <a:prstClr val="black">
                <a:alpha val="50000"/>
              </a:prstClr>
            </a:outerShdw>
          </a:effectLst>
        </p:grpSpPr>
        <p:sp>
          <p:nvSpPr>
            <p:cNvPr id="11" name="同心圆 10"/>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 name="椭圆 11"/>
            <p:cNvSpPr/>
            <p:nvPr/>
          </p:nvSpPr>
          <p:spPr>
            <a:xfrm>
              <a:off x="392112" y="760412"/>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椭圆 12"/>
          <p:cNvSpPr/>
          <p:nvPr/>
        </p:nvSpPr>
        <p:spPr>
          <a:xfrm>
            <a:off x="3613599" y="3074262"/>
            <a:ext cx="373261" cy="373396"/>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en-US" altLang="zh-CN" sz="2400" b="1" dirty="0"/>
              <a:t>1</a:t>
            </a:r>
            <a:endParaRPr lang="zh-CN" altLang="en-US" sz="2400" b="1" dirty="0"/>
          </a:p>
        </p:txBody>
      </p:sp>
      <p:sp>
        <p:nvSpPr>
          <p:cNvPr id="14" name="矩形 13"/>
          <p:cNvSpPr/>
          <p:nvPr/>
        </p:nvSpPr>
        <p:spPr>
          <a:xfrm>
            <a:off x="2679678" y="2650436"/>
            <a:ext cx="1210430" cy="400203"/>
          </a:xfrm>
          <a:prstGeom prst="rect">
            <a:avLst/>
          </a:prstGeom>
        </p:spPr>
        <p:txBody>
          <a:bodyPr wrap="none" lIns="91436" tIns="45718" rIns="91436" bIns="45718">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市场方面</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5" name="圆角矩形 14"/>
          <p:cNvSpPr/>
          <p:nvPr/>
        </p:nvSpPr>
        <p:spPr>
          <a:xfrm>
            <a:off x="4747418" y="3260960"/>
            <a:ext cx="2447953" cy="2376243"/>
          </a:xfrm>
          <a:prstGeom prst="roundRect">
            <a:avLst>
              <a:gd name="adj" fmla="val 7846"/>
            </a:avLst>
          </a:prstGeom>
          <a:no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zh-CN" altLang="en-US"/>
          </a:p>
        </p:txBody>
      </p:sp>
      <p:sp>
        <p:nvSpPr>
          <p:cNvPr id="16" name="圆角矩形 15"/>
          <p:cNvSpPr/>
          <p:nvPr/>
        </p:nvSpPr>
        <p:spPr>
          <a:xfrm>
            <a:off x="7481201" y="3260959"/>
            <a:ext cx="2447953" cy="2376243"/>
          </a:xfrm>
          <a:prstGeom prst="roundRect">
            <a:avLst>
              <a:gd name="adj" fmla="val 7445"/>
            </a:avLst>
          </a:prstGeom>
          <a:no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zh-CN" altLang="en-US"/>
          </a:p>
        </p:txBody>
      </p:sp>
      <p:grpSp>
        <p:nvGrpSpPr>
          <p:cNvPr id="17" name="组合 16"/>
          <p:cNvGrpSpPr/>
          <p:nvPr/>
        </p:nvGrpSpPr>
        <p:grpSpPr>
          <a:xfrm>
            <a:off x="5247767" y="2172737"/>
            <a:ext cx="1447254" cy="1447777"/>
            <a:chOff x="304800" y="673100"/>
            <a:chExt cx="4000500" cy="4000500"/>
          </a:xfrm>
          <a:solidFill>
            <a:srgbClr val="C00000"/>
          </a:solidFill>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0" name="椭圆 19"/>
            <p:cNvSpPr/>
            <p:nvPr/>
          </p:nvSpPr>
          <p:spPr>
            <a:xfrm>
              <a:off x="392112" y="760412"/>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组合 20"/>
          <p:cNvGrpSpPr/>
          <p:nvPr/>
        </p:nvGrpSpPr>
        <p:grpSpPr>
          <a:xfrm>
            <a:off x="7981550" y="2128816"/>
            <a:ext cx="1447254" cy="1447777"/>
            <a:chOff x="304800" y="673100"/>
            <a:chExt cx="4000500" cy="4000500"/>
          </a:xfrm>
          <a:solidFill>
            <a:srgbClr val="C00000"/>
          </a:solidFill>
          <a:effectLst>
            <a:outerShdw blurRad="444500" dist="254000" dir="8100000" algn="tr" rotWithShape="0">
              <a:prstClr val="black">
                <a:alpha val="50000"/>
              </a:prstClr>
            </a:outerShdw>
          </a:effectLst>
        </p:grpSpPr>
        <p:sp>
          <p:nvSpPr>
            <p:cNvPr id="22" name="同心圆 21"/>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3" name="椭圆 22"/>
            <p:cNvSpPr/>
            <p:nvPr/>
          </p:nvSpPr>
          <p:spPr>
            <a:xfrm>
              <a:off x="392112" y="760412"/>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椭圆 23"/>
          <p:cNvSpPr/>
          <p:nvPr/>
        </p:nvSpPr>
        <p:spPr>
          <a:xfrm>
            <a:off x="6404862" y="3074262"/>
            <a:ext cx="373261" cy="373396"/>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en-US" altLang="zh-CN" sz="2400" b="1" dirty="0"/>
              <a:t>2</a:t>
            </a:r>
            <a:endParaRPr lang="zh-CN" altLang="en-US" sz="2400" b="1" dirty="0"/>
          </a:p>
        </p:txBody>
      </p:sp>
      <p:sp>
        <p:nvSpPr>
          <p:cNvPr id="25" name="椭圆 24"/>
          <p:cNvSpPr/>
          <p:nvPr/>
        </p:nvSpPr>
        <p:spPr>
          <a:xfrm>
            <a:off x="9140810" y="3074262"/>
            <a:ext cx="373261" cy="373396"/>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en-US" altLang="zh-CN" sz="2400" b="1" dirty="0"/>
              <a:t>3</a:t>
            </a:r>
            <a:endParaRPr lang="zh-CN" altLang="en-US" sz="2400" b="1" dirty="0"/>
          </a:p>
        </p:txBody>
      </p:sp>
      <p:sp>
        <p:nvSpPr>
          <p:cNvPr id="26" name="矩形 25"/>
          <p:cNvSpPr/>
          <p:nvPr/>
        </p:nvSpPr>
        <p:spPr>
          <a:xfrm>
            <a:off x="5392071" y="2674899"/>
            <a:ext cx="1210430" cy="400203"/>
          </a:xfrm>
          <a:prstGeom prst="rect">
            <a:avLst/>
          </a:prstGeom>
        </p:spPr>
        <p:txBody>
          <a:bodyPr wrap="none" lIns="91436" tIns="45718" rIns="91436" bIns="45718">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产品方面</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27" name="矩形 26"/>
          <p:cNvSpPr/>
          <p:nvPr/>
        </p:nvSpPr>
        <p:spPr>
          <a:xfrm>
            <a:off x="8138553" y="2674899"/>
            <a:ext cx="1210430" cy="400203"/>
          </a:xfrm>
          <a:prstGeom prst="rect">
            <a:avLst/>
          </a:prstGeom>
        </p:spPr>
        <p:txBody>
          <a:bodyPr wrap="none" lIns="91436" tIns="45718" rIns="91436" bIns="45718">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服务方面</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2294066" y="3806566"/>
            <a:ext cx="1943963" cy="1500584"/>
          </a:xfrm>
          <a:prstGeom prst="rect">
            <a:avLst/>
          </a:prstGeom>
          <a:noFill/>
        </p:spPr>
        <p:txBody>
          <a:bodyPr wrap="square" lIns="0" tIns="0" rIns="0" bIns="0" rtlCol="0">
            <a:spAutoFit/>
          </a:bodyPr>
          <a:lstStyle/>
          <a:p>
            <a:pPr>
              <a:lnSpc>
                <a:spcPct val="13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       点击输入简要文字内容，文字内容需概括精炼，不用多余的文字修饰。点击输入简要文字内容，修饰。</a:t>
            </a:r>
            <a:endParaRPr lang="en-US" altLang="zh-CN" sz="15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4999413" y="3800921"/>
            <a:ext cx="1943963" cy="1500584"/>
          </a:xfrm>
          <a:prstGeom prst="rect">
            <a:avLst/>
          </a:prstGeom>
          <a:noFill/>
        </p:spPr>
        <p:txBody>
          <a:bodyPr wrap="square" lIns="0" tIns="0" rIns="0" bIns="0" rtlCol="0">
            <a:spAutoFit/>
          </a:bodyPr>
          <a:lstStyle/>
          <a:p>
            <a:pPr>
              <a:lnSpc>
                <a:spcPct val="13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 点击输入简要文字内容，文字内容需概括精炼，不用多余的文字修饰。点击输入简要文字内容，修饰。</a:t>
            </a:r>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7733196" y="3807799"/>
            <a:ext cx="1943963" cy="1500584"/>
          </a:xfrm>
          <a:prstGeom prst="rect">
            <a:avLst/>
          </a:prstGeom>
          <a:noFill/>
        </p:spPr>
        <p:txBody>
          <a:bodyPr wrap="square" lIns="0" tIns="0" rIns="0" bIns="0" rtlCol="0">
            <a:spAutoFit/>
          </a:bodyPr>
          <a:lstStyle/>
          <a:p>
            <a:pPr>
              <a:lnSpc>
                <a:spcPct val="13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 点击输入简要文字内容，文字内容需概括精炼，不用多余的文字修饰。点击输入简要文字内容，修饰。</a:t>
            </a:r>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40" name="组合 39"/>
          <p:cNvGrpSpPr/>
          <p:nvPr/>
        </p:nvGrpSpPr>
        <p:grpSpPr>
          <a:xfrm>
            <a:off x="0" y="1181099"/>
            <a:ext cx="6241123" cy="221353"/>
            <a:chOff x="0" y="-1"/>
            <a:chExt cx="9985800" cy="287760"/>
          </a:xfrm>
          <a:solidFill>
            <a:srgbClr val="C00000"/>
          </a:solidFill>
        </p:grpSpPr>
        <p:sp>
          <p:nvSpPr>
            <p:cNvPr id="41" name="Shape 5209"/>
            <p:cNvSpPr/>
            <p:nvPr/>
          </p:nvSpPr>
          <p:spPr>
            <a:xfrm>
              <a:off x="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42" name="Shape 5209"/>
            <p:cNvSpPr/>
            <p:nvPr/>
          </p:nvSpPr>
          <p:spPr>
            <a:xfrm>
              <a:off x="249645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43" name="Shape 5209"/>
            <p:cNvSpPr/>
            <p:nvPr/>
          </p:nvSpPr>
          <p:spPr>
            <a:xfrm>
              <a:off x="499290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44" name="Shape 5209"/>
            <p:cNvSpPr/>
            <p:nvPr/>
          </p:nvSpPr>
          <p:spPr>
            <a:xfrm>
              <a:off x="7489350" y="-1"/>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grpSp>
      <p:sp>
        <p:nvSpPr>
          <p:cNvPr id="45" name="Title 1"/>
          <p:cNvSpPr txBox="1"/>
          <p:nvPr/>
        </p:nvSpPr>
        <p:spPr>
          <a:xfrm>
            <a:off x="1001287" y="280385"/>
            <a:ext cx="3477711" cy="614595"/>
          </a:xfrm>
          <a:prstGeom prst="rect">
            <a:avLst/>
          </a:prstGeom>
        </p:spPr>
        <p:txBody>
          <a:bodyPr vert="horz" lIns="115214" tIns="57607" rIns="115214" bIns="57607" rtlCol="0" anchor="ctr">
            <a:noAutofit/>
          </a:bodyPr>
          <a:lstStyle>
            <a:lvl1pPr algn="ctr" defTabSz="1151890" rtl="0" eaLnBrk="1" latinLnBrk="0" hangingPunct="1">
              <a:spcBef>
                <a:spcPct val="0"/>
              </a:spcBef>
              <a:buNone/>
              <a:defRPr sz="5500" kern="1200">
                <a:solidFill>
                  <a:schemeClr val="tx1"/>
                </a:solidFill>
                <a:latin typeface="+mj-lt"/>
                <a:ea typeface="+mj-ea"/>
                <a:cs typeface="+mj-cs"/>
              </a:defRPr>
            </a:lvl1pPr>
          </a:lstStyle>
          <a:p>
            <a:pPr lvl="0"/>
            <a:r>
              <a:rPr lang="zh-CN" altLang="en-US" sz="3500" noProof="0" dirty="0" smtClean="0">
                <a:solidFill>
                  <a:schemeClr val="bg1">
                    <a:lumMod val="50000"/>
                  </a:schemeClr>
                </a:solidFill>
                <a:latin typeface="微软雅黑" panose="020B0503020204020204" pitchFamily="34" charset="-122"/>
                <a:ea typeface="微软雅黑" panose="020B0503020204020204" pitchFamily="34" charset="-122"/>
              </a:rPr>
              <a:t>加入你的描述</a:t>
            </a:r>
            <a:endParaRPr kumimoji="0" lang="en-US" sz="35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grpSp>
        <p:nvGrpSpPr>
          <p:cNvPr id="46" name="组合 45"/>
          <p:cNvGrpSpPr/>
          <p:nvPr/>
        </p:nvGrpSpPr>
        <p:grpSpPr>
          <a:xfrm>
            <a:off x="338067" y="221471"/>
            <a:ext cx="692558" cy="781408"/>
            <a:chOff x="1632857" y="1363189"/>
            <a:chExt cx="1684422" cy="1900524"/>
          </a:xfrm>
        </p:grpSpPr>
        <p:sp>
          <p:nvSpPr>
            <p:cNvPr id="47" name="Freeform 5"/>
            <p:cNvSpPr/>
            <p:nvPr/>
          </p:nvSpPr>
          <p:spPr bwMode="auto">
            <a:xfrm rot="5400000">
              <a:off x="1524806" y="1471240"/>
              <a:ext cx="1900524" cy="168442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152400" dist="38100" dir="2700000" algn="tl" rotWithShape="0">
                <a:prstClr val="black">
                  <a:alpha val="40000"/>
                </a:prstClr>
              </a:outerShdw>
            </a:effectLst>
          </p:spPr>
          <p:txBody>
            <a:bodyPr vert="horz" wrap="square" lIns="68580" tIns="34290" rIns="68580" bIns="34290" numCol="1" anchor="t" anchorCtr="0" compatLnSpc="1"/>
            <a:lstStyle/>
            <a:p>
              <a:pPr algn="ctr"/>
              <a:endParaRPr lang="zh-CN" altLang="en-US"/>
            </a:p>
          </p:txBody>
        </p:sp>
        <p:sp>
          <p:nvSpPr>
            <p:cNvPr id="48" name="Freeform 5"/>
            <p:cNvSpPr/>
            <p:nvPr/>
          </p:nvSpPr>
          <p:spPr bwMode="auto">
            <a:xfrm rot="5400000">
              <a:off x="1782571" y="1699695"/>
              <a:ext cx="1384993" cy="122751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C00000"/>
            </a:solidFill>
            <a:ln w="15875">
              <a:noFill/>
            </a:ln>
            <a:effectLst>
              <a:innerShdw blurRad="63500" dist="25400" dir="8100000">
                <a:prstClr val="black">
                  <a:alpha val="50000"/>
                </a:prstClr>
              </a:innerShdw>
            </a:effectLst>
          </p:spPr>
          <p:txBody>
            <a:bodyPr vert="horz" wrap="square" lIns="68580" tIns="34290" rIns="68580" bIns="34290" numCol="1" anchor="t" anchorCtr="0" compatLnSpc="1"/>
            <a:lstStyle/>
            <a:p>
              <a:pPr algn="ctr"/>
              <a:endParaRPr lang="zh-CN" altLang="en-US"/>
            </a:p>
          </p:txBody>
        </p:sp>
        <p:sp>
          <p:nvSpPr>
            <p:cNvPr id="49" name="文本框 94"/>
            <p:cNvSpPr txBox="1"/>
            <p:nvPr/>
          </p:nvSpPr>
          <p:spPr>
            <a:xfrm>
              <a:off x="1708736" y="1617123"/>
              <a:ext cx="1539044" cy="1366135"/>
            </a:xfrm>
            <a:prstGeom prst="rect">
              <a:avLst/>
            </a:prstGeom>
            <a:noFill/>
          </p:spPr>
          <p:txBody>
            <a:bodyPr wrap="square" lIns="68580" tIns="34290" rIns="68580" bIns="34290" rtlCol="0">
              <a:spAutoFit/>
            </a:bodyPr>
            <a:lstStyle/>
            <a:p>
              <a:pPr algn="ctr"/>
              <a:r>
                <a:rPr lang="en-US" altLang="zh-CN" sz="3200" dirty="0" smtClean="0">
                  <a:solidFill>
                    <a:schemeClr val="bg1"/>
                  </a:solidFill>
                  <a:latin typeface="微软雅黑" panose="020B0503020204020204" pitchFamily="34" charset="-122"/>
                  <a:ea typeface="微软雅黑" panose="020B0503020204020204" pitchFamily="34" charset="-122"/>
                </a:rPr>
                <a:t>4</a:t>
              </a:r>
              <a:endParaRPr lang="zh-CN" altLang="en-US" sz="32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p:transition spd="slow" advClick="0" advTm="1000">
    <p:push dir="u"/>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left)">
                                          <p:cBhvr>
                                            <p:cTn id="7" dur="500"/>
                                            <p:tgtEl>
                                              <p:spTgt spid="40"/>
                                            </p:tgtEl>
                                          </p:cBhvr>
                                        </p:animEffect>
                                      </p:childTnLst>
                                    </p:cTn>
                                  </p:par>
                                  <p:par>
                                    <p:cTn id="8" presetID="53" presetClass="entr" presetSubtype="16" fill="hold" nodeType="withEffect">
                                      <p:stCondLst>
                                        <p:cond delay="0"/>
                                      </p:stCondLst>
                                      <p:childTnLst>
                                        <p:set>
                                          <p:cBhvr>
                                            <p:cTn id="9" dur="1" fill="hold">
                                              <p:stCondLst>
                                                <p:cond delay="0"/>
                                              </p:stCondLst>
                                            </p:cTn>
                                            <p:tgtEl>
                                              <p:spTgt spid="46"/>
                                            </p:tgtEl>
                                            <p:attrNameLst>
                                              <p:attrName>style.visibility</p:attrName>
                                            </p:attrNameLst>
                                          </p:cBhvr>
                                          <p:to>
                                            <p:strVal val="visible"/>
                                          </p:to>
                                        </p:set>
                                        <p:anim calcmode="lin" valueType="num">
                                          <p:cBhvr>
                                            <p:cTn id="10" dur="500" fill="hold"/>
                                            <p:tgtEl>
                                              <p:spTgt spid="46"/>
                                            </p:tgtEl>
                                            <p:attrNameLst>
                                              <p:attrName>ppt_w</p:attrName>
                                            </p:attrNameLst>
                                          </p:cBhvr>
                                          <p:tavLst>
                                            <p:tav tm="0">
                                              <p:val>
                                                <p:fltVal val="0"/>
                                              </p:val>
                                            </p:tav>
                                            <p:tav tm="100000">
                                              <p:val>
                                                <p:strVal val="#ppt_w"/>
                                              </p:val>
                                            </p:tav>
                                          </p:tavLst>
                                        </p:anim>
                                        <p:anim calcmode="lin" valueType="num">
                                          <p:cBhvr>
                                            <p:cTn id="11" dur="500" fill="hold"/>
                                            <p:tgtEl>
                                              <p:spTgt spid="46"/>
                                            </p:tgtEl>
                                            <p:attrNameLst>
                                              <p:attrName>ppt_h</p:attrName>
                                            </p:attrNameLst>
                                          </p:cBhvr>
                                          <p:tavLst>
                                            <p:tav tm="0">
                                              <p:val>
                                                <p:fltVal val="0"/>
                                              </p:val>
                                            </p:tav>
                                            <p:tav tm="100000">
                                              <p:val>
                                                <p:strVal val="#ppt_h"/>
                                              </p:val>
                                            </p:tav>
                                          </p:tavLst>
                                        </p:anim>
                                        <p:animEffect transition="in" filter="fade">
                                          <p:cBhvr>
                                            <p:cTn id="12" dur="500"/>
                                            <p:tgtEl>
                                              <p:spTgt spid="46"/>
                                            </p:tgtEl>
                                          </p:cBhvr>
                                        </p:animEffect>
                                      </p:childTnLst>
                                    </p:cTn>
                                  </p:par>
                                </p:childTnLst>
                              </p:cTn>
                            </p:par>
                            <p:par>
                              <p:cTn id="13" fill="hold">
                                <p:stCondLst>
                                  <p:cond delay="500"/>
                                </p:stCondLst>
                                <p:childTnLst>
                                  <p:par>
                                    <p:cTn id="14" presetID="2" presetClass="entr" presetSubtype="1" decel="50000" fill="hold" grpId="0" nodeType="afterEffect">
                                      <p:stCondLst>
                                        <p:cond delay="0"/>
                                      </p:stCondLst>
                                      <p:childTnLst>
                                        <p:set>
                                          <p:cBhvr>
                                            <p:cTn id="15" dur="1" fill="hold">
                                              <p:stCondLst>
                                                <p:cond delay="0"/>
                                              </p:stCondLst>
                                            </p:cTn>
                                            <p:tgtEl>
                                              <p:spTgt spid="45"/>
                                            </p:tgtEl>
                                            <p:attrNameLst>
                                              <p:attrName>style.visibility</p:attrName>
                                            </p:attrNameLst>
                                          </p:cBhvr>
                                          <p:to>
                                            <p:strVal val="visible"/>
                                          </p:to>
                                        </p:set>
                                        <p:anim calcmode="lin" valueType="num">
                                          <p:cBhvr additive="base">
                                            <p:cTn id="16" dur="300" fill="hold"/>
                                            <p:tgtEl>
                                              <p:spTgt spid="45"/>
                                            </p:tgtEl>
                                            <p:attrNameLst>
                                              <p:attrName>ppt_x</p:attrName>
                                            </p:attrNameLst>
                                          </p:cBhvr>
                                          <p:tavLst>
                                            <p:tav tm="0">
                                              <p:val>
                                                <p:strVal val="#ppt_x"/>
                                              </p:val>
                                            </p:tav>
                                            <p:tav tm="100000">
                                              <p:val>
                                                <p:strVal val="#ppt_x"/>
                                              </p:val>
                                            </p:tav>
                                          </p:tavLst>
                                        </p:anim>
                                        <p:anim calcmode="lin" valueType="num">
                                          <p:cBhvr additive="base">
                                            <p:cTn id="17" dur="300" fill="hold"/>
                                            <p:tgtEl>
                                              <p:spTgt spid="45"/>
                                            </p:tgtEl>
                                            <p:attrNameLst>
                                              <p:attrName>ppt_y</p:attrName>
                                            </p:attrNameLst>
                                          </p:cBhvr>
                                          <p:tavLst>
                                            <p:tav tm="0">
                                              <p:val>
                                                <p:strVal val="0-#ppt_h/2"/>
                                              </p:val>
                                            </p:tav>
                                            <p:tav tm="100000">
                                              <p:val>
                                                <p:strVal val="#ppt_y"/>
                                              </p:val>
                                            </p:tav>
                                          </p:tavLst>
                                        </p:anim>
                                      </p:childTnLst>
                                    </p:cTn>
                                  </p:par>
                                  <p:par>
                                    <p:cTn id="18" presetID="2" presetClass="entr" presetSubtype="8" accel="52000" fill="hold" nodeType="withEffect" p14:presetBounceEnd="52000">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14:bounceEnd="52000">
                                          <p:cBhvr additive="base">
                                            <p:cTn id="20" dur="1400" fill="hold"/>
                                            <p:tgtEl>
                                              <p:spTgt spid="10"/>
                                            </p:tgtEl>
                                            <p:attrNameLst>
                                              <p:attrName>ppt_x</p:attrName>
                                            </p:attrNameLst>
                                          </p:cBhvr>
                                          <p:tavLst>
                                            <p:tav tm="0">
                                              <p:val>
                                                <p:strVal val="0-#ppt_w/2"/>
                                              </p:val>
                                            </p:tav>
                                            <p:tav tm="100000">
                                              <p:val>
                                                <p:strVal val="#ppt_x"/>
                                              </p:val>
                                            </p:tav>
                                          </p:tavLst>
                                        </p:anim>
                                        <p:anim calcmode="lin" valueType="num" p14:bounceEnd="52000">
                                          <p:cBhvr additive="base">
                                            <p:cTn id="21" dur="1400" fill="hold"/>
                                            <p:tgtEl>
                                              <p:spTgt spid="10"/>
                                            </p:tgtEl>
                                            <p:attrNameLst>
                                              <p:attrName>ppt_y</p:attrName>
                                            </p:attrNameLst>
                                          </p:cBhvr>
                                          <p:tavLst>
                                            <p:tav tm="0">
                                              <p:val>
                                                <p:strVal val="#ppt_y"/>
                                              </p:val>
                                            </p:tav>
                                            <p:tav tm="100000">
                                              <p:val>
                                                <p:strVal val="#ppt_y"/>
                                              </p:val>
                                            </p:tav>
                                          </p:tavLst>
                                        </p:anim>
                                      </p:childTnLst>
                                    </p:cTn>
                                  </p:par>
                                  <p:par>
                                    <p:cTn id="22" presetID="2" presetClass="entr" presetSubtype="1" accel="52000" fill="hold" nodeType="withEffect" p14:presetBounceEnd="52000">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14:bounceEnd="52000">
                                          <p:cBhvr additive="base">
                                            <p:cTn id="24" dur="1400" fill="hold"/>
                                            <p:tgtEl>
                                              <p:spTgt spid="17"/>
                                            </p:tgtEl>
                                            <p:attrNameLst>
                                              <p:attrName>ppt_x</p:attrName>
                                            </p:attrNameLst>
                                          </p:cBhvr>
                                          <p:tavLst>
                                            <p:tav tm="0">
                                              <p:val>
                                                <p:strVal val="#ppt_x"/>
                                              </p:val>
                                            </p:tav>
                                            <p:tav tm="100000">
                                              <p:val>
                                                <p:strVal val="#ppt_x"/>
                                              </p:val>
                                            </p:tav>
                                          </p:tavLst>
                                        </p:anim>
                                        <p:anim calcmode="lin" valueType="num" p14:bounceEnd="52000">
                                          <p:cBhvr additive="base">
                                            <p:cTn id="25" dur="1400" fill="hold"/>
                                            <p:tgtEl>
                                              <p:spTgt spid="17"/>
                                            </p:tgtEl>
                                            <p:attrNameLst>
                                              <p:attrName>ppt_y</p:attrName>
                                            </p:attrNameLst>
                                          </p:cBhvr>
                                          <p:tavLst>
                                            <p:tav tm="0">
                                              <p:val>
                                                <p:strVal val="0-#ppt_h/2"/>
                                              </p:val>
                                            </p:tav>
                                            <p:tav tm="100000">
                                              <p:val>
                                                <p:strVal val="#ppt_y"/>
                                              </p:val>
                                            </p:tav>
                                          </p:tavLst>
                                        </p:anim>
                                      </p:childTnLst>
                                    </p:cTn>
                                  </p:par>
                                  <p:par>
                                    <p:cTn id="26" presetID="2" presetClass="entr" presetSubtype="2" accel="52000" fill="hold" nodeType="withEffect" p14:presetBounceEnd="52000">
                                      <p:stCondLst>
                                        <p:cond delay="0"/>
                                      </p:stCondLst>
                                      <p:childTnLst>
                                        <p:set>
                                          <p:cBhvr>
                                            <p:cTn id="27" dur="1" fill="hold">
                                              <p:stCondLst>
                                                <p:cond delay="0"/>
                                              </p:stCondLst>
                                            </p:cTn>
                                            <p:tgtEl>
                                              <p:spTgt spid="21"/>
                                            </p:tgtEl>
                                            <p:attrNameLst>
                                              <p:attrName>style.visibility</p:attrName>
                                            </p:attrNameLst>
                                          </p:cBhvr>
                                          <p:to>
                                            <p:strVal val="visible"/>
                                          </p:to>
                                        </p:set>
                                        <p:anim calcmode="lin" valueType="num" p14:bounceEnd="52000">
                                          <p:cBhvr additive="base">
                                            <p:cTn id="28" dur="1400" fill="hold"/>
                                            <p:tgtEl>
                                              <p:spTgt spid="21"/>
                                            </p:tgtEl>
                                            <p:attrNameLst>
                                              <p:attrName>ppt_x</p:attrName>
                                            </p:attrNameLst>
                                          </p:cBhvr>
                                          <p:tavLst>
                                            <p:tav tm="0">
                                              <p:val>
                                                <p:strVal val="1+#ppt_w/2"/>
                                              </p:val>
                                            </p:tav>
                                            <p:tav tm="100000">
                                              <p:val>
                                                <p:strVal val="#ppt_x"/>
                                              </p:val>
                                            </p:tav>
                                          </p:tavLst>
                                        </p:anim>
                                        <p:anim calcmode="lin" valueType="num" p14:bounceEnd="52000">
                                          <p:cBhvr additive="base">
                                            <p:cTn id="29" dur="1400" fill="hold"/>
                                            <p:tgtEl>
                                              <p:spTgt spid="21"/>
                                            </p:tgtEl>
                                            <p:attrNameLst>
                                              <p:attrName>ppt_y</p:attrName>
                                            </p:attrNameLst>
                                          </p:cBhvr>
                                          <p:tavLst>
                                            <p:tav tm="0">
                                              <p:val>
                                                <p:strVal val="#ppt_y"/>
                                              </p:val>
                                            </p:tav>
                                            <p:tav tm="100000">
                                              <p:val>
                                                <p:strVal val="#ppt_y"/>
                                              </p:val>
                                            </p:tav>
                                          </p:tavLst>
                                        </p:anim>
                                      </p:childTnLst>
                                    </p:cTn>
                                  </p:par>
                                </p:childTnLst>
                              </p:cTn>
                            </p:par>
                            <p:par>
                              <p:cTn id="30" fill="hold">
                                <p:stCondLst>
                                  <p:cond delay="1000"/>
                                </p:stCondLst>
                                <p:childTnLst>
                                  <p:par>
                                    <p:cTn id="31" presetID="53" presetClass="entr" presetSubtype="16"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fltVal val="0"/>
                                              </p:val>
                                            </p:tav>
                                            <p:tav tm="100000">
                                              <p:val>
                                                <p:strVal val="#ppt_w"/>
                                              </p:val>
                                            </p:tav>
                                          </p:tavLst>
                                        </p:anim>
                                        <p:anim calcmode="lin" valueType="num">
                                          <p:cBhvr>
                                            <p:cTn id="34" dur="500" fill="hold"/>
                                            <p:tgtEl>
                                              <p:spTgt spid="13"/>
                                            </p:tgtEl>
                                            <p:attrNameLst>
                                              <p:attrName>ppt_h</p:attrName>
                                            </p:attrNameLst>
                                          </p:cBhvr>
                                          <p:tavLst>
                                            <p:tav tm="0">
                                              <p:val>
                                                <p:fltVal val="0"/>
                                              </p:val>
                                            </p:tav>
                                            <p:tav tm="100000">
                                              <p:val>
                                                <p:strVal val="#ppt_h"/>
                                              </p:val>
                                            </p:tav>
                                          </p:tavLst>
                                        </p:anim>
                                        <p:animEffect transition="in" filter="fade">
                                          <p:cBhvr>
                                            <p:cTn id="35" dur="500"/>
                                            <p:tgtEl>
                                              <p:spTgt spid="13"/>
                                            </p:tgtEl>
                                          </p:cBhvr>
                                        </p:animEffect>
                                      </p:childTnLst>
                                    </p:cTn>
                                  </p:par>
                                  <p:par>
                                    <p:cTn id="36" presetID="53" presetClass="entr" presetSubtype="16" fill="hold" grpId="0" nodeType="withEffect">
                                      <p:stCondLst>
                                        <p:cond delay="200"/>
                                      </p:stCondLst>
                                      <p:childTnLst>
                                        <p:set>
                                          <p:cBhvr>
                                            <p:cTn id="37" dur="1" fill="hold">
                                              <p:stCondLst>
                                                <p:cond delay="0"/>
                                              </p:stCondLst>
                                            </p:cTn>
                                            <p:tgtEl>
                                              <p:spTgt spid="24"/>
                                            </p:tgtEl>
                                            <p:attrNameLst>
                                              <p:attrName>style.visibility</p:attrName>
                                            </p:attrNameLst>
                                          </p:cBhvr>
                                          <p:to>
                                            <p:strVal val="visible"/>
                                          </p:to>
                                        </p:set>
                                        <p:anim calcmode="lin" valueType="num">
                                          <p:cBhvr>
                                            <p:cTn id="38" dur="500" fill="hold"/>
                                            <p:tgtEl>
                                              <p:spTgt spid="24"/>
                                            </p:tgtEl>
                                            <p:attrNameLst>
                                              <p:attrName>ppt_w</p:attrName>
                                            </p:attrNameLst>
                                          </p:cBhvr>
                                          <p:tavLst>
                                            <p:tav tm="0">
                                              <p:val>
                                                <p:fltVal val="0"/>
                                              </p:val>
                                            </p:tav>
                                            <p:tav tm="100000">
                                              <p:val>
                                                <p:strVal val="#ppt_w"/>
                                              </p:val>
                                            </p:tav>
                                          </p:tavLst>
                                        </p:anim>
                                        <p:anim calcmode="lin" valueType="num">
                                          <p:cBhvr>
                                            <p:cTn id="39" dur="500" fill="hold"/>
                                            <p:tgtEl>
                                              <p:spTgt spid="24"/>
                                            </p:tgtEl>
                                            <p:attrNameLst>
                                              <p:attrName>ppt_h</p:attrName>
                                            </p:attrNameLst>
                                          </p:cBhvr>
                                          <p:tavLst>
                                            <p:tav tm="0">
                                              <p:val>
                                                <p:fltVal val="0"/>
                                              </p:val>
                                            </p:tav>
                                            <p:tav tm="100000">
                                              <p:val>
                                                <p:strVal val="#ppt_h"/>
                                              </p:val>
                                            </p:tav>
                                          </p:tavLst>
                                        </p:anim>
                                        <p:animEffect transition="in" filter="fade">
                                          <p:cBhvr>
                                            <p:cTn id="40" dur="500"/>
                                            <p:tgtEl>
                                              <p:spTgt spid="24"/>
                                            </p:tgtEl>
                                          </p:cBhvr>
                                        </p:animEffect>
                                      </p:childTnLst>
                                    </p:cTn>
                                  </p:par>
                                  <p:par>
                                    <p:cTn id="41" presetID="53" presetClass="entr" presetSubtype="16" fill="hold" grpId="0" nodeType="withEffect">
                                      <p:stCondLst>
                                        <p:cond delay="200"/>
                                      </p:stCondLst>
                                      <p:childTnLst>
                                        <p:set>
                                          <p:cBhvr>
                                            <p:cTn id="42" dur="1" fill="hold">
                                              <p:stCondLst>
                                                <p:cond delay="0"/>
                                              </p:stCondLst>
                                            </p:cTn>
                                            <p:tgtEl>
                                              <p:spTgt spid="25"/>
                                            </p:tgtEl>
                                            <p:attrNameLst>
                                              <p:attrName>style.visibility</p:attrName>
                                            </p:attrNameLst>
                                          </p:cBhvr>
                                          <p:to>
                                            <p:strVal val="visible"/>
                                          </p:to>
                                        </p:set>
                                        <p:anim calcmode="lin" valueType="num">
                                          <p:cBhvr>
                                            <p:cTn id="43" dur="500" fill="hold"/>
                                            <p:tgtEl>
                                              <p:spTgt spid="25"/>
                                            </p:tgtEl>
                                            <p:attrNameLst>
                                              <p:attrName>ppt_w</p:attrName>
                                            </p:attrNameLst>
                                          </p:cBhvr>
                                          <p:tavLst>
                                            <p:tav tm="0">
                                              <p:val>
                                                <p:fltVal val="0"/>
                                              </p:val>
                                            </p:tav>
                                            <p:tav tm="100000">
                                              <p:val>
                                                <p:strVal val="#ppt_w"/>
                                              </p:val>
                                            </p:tav>
                                          </p:tavLst>
                                        </p:anim>
                                        <p:anim calcmode="lin" valueType="num">
                                          <p:cBhvr>
                                            <p:cTn id="44" dur="500" fill="hold"/>
                                            <p:tgtEl>
                                              <p:spTgt spid="25"/>
                                            </p:tgtEl>
                                            <p:attrNameLst>
                                              <p:attrName>ppt_h</p:attrName>
                                            </p:attrNameLst>
                                          </p:cBhvr>
                                          <p:tavLst>
                                            <p:tav tm="0">
                                              <p:val>
                                                <p:fltVal val="0"/>
                                              </p:val>
                                            </p:tav>
                                            <p:tav tm="100000">
                                              <p:val>
                                                <p:strVal val="#ppt_h"/>
                                              </p:val>
                                            </p:tav>
                                          </p:tavLst>
                                        </p:anim>
                                        <p:animEffect transition="in" filter="fade">
                                          <p:cBhvr>
                                            <p:cTn id="45" dur="500"/>
                                            <p:tgtEl>
                                              <p:spTgt spid="25"/>
                                            </p:tgtEl>
                                          </p:cBhvr>
                                        </p:animEffect>
                                      </p:childTnLst>
                                    </p:cTn>
                                  </p:par>
                                </p:childTnLst>
                              </p:cTn>
                            </p:par>
                            <p:par>
                              <p:cTn id="46" fill="hold">
                                <p:stCondLst>
                                  <p:cond delay="1500"/>
                                </p:stCondLst>
                                <p:childTnLst>
                                  <p:par>
                                    <p:cTn id="47" presetID="16" presetClass="entr" presetSubtype="37" fill="hold" grpId="0" nodeType="after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barn(outVertical)">
                                          <p:cBhvr>
                                            <p:cTn id="49" dur="500"/>
                                            <p:tgtEl>
                                              <p:spTgt spid="26"/>
                                            </p:tgtEl>
                                          </p:cBhvr>
                                        </p:animEffect>
                                      </p:childTnLst>
                                    </p:cTn>
                                  </p:par>
                                  <p:par>
                                    <p:cTn id="50" presetID="16" presetClass="entr" presetSubtype="37" fill="hold" grpId="0" nodeType="with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barn(outVertical)">
                                          <p:cBhvr>
                                            <p:cTn id="52" dur="500"/>
                                            <p:tgtEl>
                                              <p:spTgt spid="14"/>
                                            </p:tgtEl>
                                          </p:cBhvr>
                                        </p:animEffect>
                                      </p:childTnLst>
                                    </p:cTn>
                                  </p:par>
                                  <p:par>
                                    <p:cTn id="53" presetID="16" presetClass="entr" presetSubtype="37" fill="hold" grpId="0" nodeType="with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barn(outVertical)">
                                          <p:cBhvr>
                                            <p:cTn id="55" dur="500"/>
                                            <p:tgtEl>
                                              <p:spTgt spid="27"/>
                                            </p:tgtEl>
                                          </p:cBhvr>
                                        </p:animEffect>
                                      </p:childTnLst>
                                    </p:cTn>
                                  </p:par>
                                </p:childTnLst>
                              </p:cTn>
                            </p:par>
                            <p:par>
                              <p:cTn id="56" fill="hold">
                                <p:stCondLst>
                                  <p:cond delay="2000"/>
                                </p:stCondLst>
                                <p:childTnLst>
                                  <p:par>
                                    <p:cTn id="57" presetID="21" presetClass="entr" presetSubtype="1" fill="hold" grpId="0" nodeType="afterEffect">
                                      <p:stCondLst>
                                        <p:cond delay="0"/>
                                      </p:stCondLst>
                                      <p:childTnLst>
                                        <p:set>
                                          <p:cBhvr>
                                            <p:cTn id="58" dur="1" fill="hold">
                                              <p:stCondLst>
                                                <p:cond delay="0"/>
                                              </p:stCondLst>
                                            </p:cTn>
                                            <p:tgtEl>
                                              <p:spTgt spid="9"/>
                                            </p:tgtEl>
                                            <p:attrNameLst>
                                              <p:attrName>style.visibility</p:attrName>
                                            </p:attrNameLst>
                                          </p:cBhvr>
                                          <p:to>
                                            <p:strVal val="visible"/>
                                          </p:to>
                                        </p:set>
                                        <p:animEffect transition="in" filter="wheel(1)">
                                          <p:cBhvr>
                                            <p:cTn id="59" dur="800"/>
                                            <p:tgtEl>
                                              <p:spTgt spid="9"/>
                                            </p:tgtEl>
                                          </p:cBhvr>
                                        </p:animEffect>
                                      </p:childTnLst>
                                    </p:cTn>
                                  </p:par>
                                  <p:par>
                                    <p:cTn id="60" presetID="21" presetClass="entr" presetSubtype="1" fill="hold" grpId="0" nodeType="withEffect">
                                      <p:stCondLst>
                                        <p:cond delay="200"/>
                                      </p:stCondLst>
                                      <p:childTnLst>
                                        <p:set>
                                          <p:cBhvr>
                                            <p:cTn id="61" dur="1" fill="hold">
                                              <p:stCondLst>
                                                <p:cond delay="0"/>
                                              </p:stCondLst>
                                            </p:cTn>
                                            <p:tgtEl>
                                              <p:spTgt spid="15"/>
                                            </p:tgtEl>
                                            <p:attrNameLst>
                                              <p:attrName>style.visibility</p:attrName>
                                            </p:attrNameLst>
                                          </p:cBhvr>
                                          <p:to>
                                            <p:strVal val="visible"/>
                                          </p:to>
                                        </p:set>
                                        <p:animEffect transition="in" filter="wheel(1)">
                                          <p:cBhvr>
                                            <p:cTn id="62" dur="800"/>
                                            <p:tgtEl>
                                              <p:spTgt spid="15"/>
                                            </p:tgtEl>
                                          </p:cBhvr>
                                        </p:animEffect>
                                      </p:childTnLst>
                                    </p:cTn>
                                  </p:par>
                                  <p:par>
                                    <p:cTn id="63" presetID="21" presetClass="entr" presetSubtype="1" fill="hold" grpId="0" nodeType="withEffect">
                                      <p:stCondLst>
                                        <p:cond delay="400"/>
                                      </p:stCondLst>
                                      <p:childTnLst>
                                        <p:set>
                                          <p:cBhvr>
                                            <p:cTn id="64" dur="1" fill="hold">
                                              <p:stCondLst>
                                                <p:cond delay="0"/>
                                              </p:stCondLst>
                                            </p:cTn>
                                            <p:tgtEl>
                                              <p:spTgt spid="16"/>
                                            </p:tgtEl>
                                            <p:attrNameLst>
                                              <p:attrName>style.visibility</p:attrName>
                                            </p:attrNameLst>
                                          </p:cBhvr>
                                          <p:to>
                                            <p:strVal val="visible"/>
                                          </p:to>
                                        </p:set>
                                        <p:animEffect transition="in" filter="wheel(1)">
                                          <p:cBhvr>
                                            <p:cTn id="65" dur="800"/>
                                            <p:tgtEl>
                                              <p:spTgt spid="16"/>
                                            </p:tgtEl>
                                          </p:cBhvr>
                                        </p:animEffect>
                                      </p:childTnLst>
                                    </p:cTn>
                                  </p:par>
                                </p:childTnLst>
                              </p:cTn>
                            </p:par>
                            <p:par>
                              <p:cTn id="66" fill="hold">
                                <p:stCondLst>
                                  <p:cond delay="3000"/>
                                </p:stCondLst>
                                <p:childTnLst>
                                  <p:par>
                                    <p:cTn id="67" presetID="22" presetClass="entr" presetSubtype="8" fill="hold" grpId="0" nodeType="afterEffect">
                                      <p:stCondLst>
                                        <p:cond delay="0"/>
                                      </p:stCondLst>
                                      <p:iterate type="lt">
                                        <p:tmPct val="30000"/>
                                      </p:iterate>
                                      <p:childTnLst>
                                        <p:set>
                                          <p:cBhvr>
                                            <p:cTn id="68" dur="1" fill="hold">
                                              <p:stCondLst>
                                                <p:cond delay="0"/>
                                              </p:stCondLst>
                                            </p:cTn>
                                            <p:tgtEl>
                                              <p:spTgt spid="28"/>
                                            </p:tgtEl>
                                            <p:attrNameLst>
                                              <p:attrName>style.visibility</p:attrName>
                                            </p:attrNameLst>
                                          </p:cBhvr>
                                          <p:to>
                                            <p:strVal val="visible"/>
                                          </p:to>
                                        </p:set>
                                        <p:animEffect transition="in" filter="wipe(left)">
                                          <p:cBhvr>
                                            <p:cTn id="69" dur="50"/>
                                            <p:tgtEl>
                                              <p:spTgt spid="28"/>
                                            </p:tgtEl>
                                          </p:cBhvr>
                                        </p:animEffect>
                                      </p:childTnLst>
                                    </p:cTn>
                                  </p:par>
                                  <p:par>
                                    <p:cTn id="70" presetID="36" presetClass="emph" presetSubtype="0" fill="hold" grpId="1" nodeType="withEffect">
                                      <p:stCondLst>
                                        <p:cond delay="0"/>
                                      </p:stCondLst>
                                      <p:iterate type="lt">
                                        <p:tmPct val="30000"/>
                                      </p:iterate>
                                      <p:childTnLst>
                                        <p:animScale>
                                          <p:cBhvr>
                                            <p:cTn id="71" dur="25" autoRev="1" fill="hold">
                                              <p:stCondLst>
                                                <p:cond delay="0"/>
                                              </p:stCondLst>
                                            </p:cTn>
                                            <p:tgtEl>
                                              <p:spTgt spid="28"/>
                                            </p:tgtEl>
                                          </p:cBhvr>
                                          <p:to x="80000" y="100000"/>
                                        </p:animScale>
                                        <p:anim by="(#ppt_w*0.10)" calcmode="lin" valueType="num">
                                          <p:cBhvr>
                                            <p:cTn id="72" dur="25" autoRev="1" fill="hold">
                                              <p:stCondLst>
                                                <p:cond delay="0"/>
                                              </p:stCondLst>
                                            </p:cTn>
                                            <p:tgtEl>
                                              <p:spTgt spid="28"/>
                                            </p:tgtEl>
                                            <p:attrNameLst>
                                              <p:attrName>ppt_x</p:attrName>
                                            </p:attrNameLst>
                                          </p:cBhvr>
                                        </p:anim>
                                        <p:anim by="(-#ppt_w*0.10)" calcmode="lin" valueType="num">
                                          <p:cBhvr>
                                            <p:cTn id="73" dur="25" autoRev="1" fill="hold">
                                              <p:stCondLst>
                                                <p:cond delay="0"/>
                                              </p:stCondLst>
                                            </p:cTn>
                                            <p:tgtEl>
                                              <p:spTgt spid="28"/>
                                            </p:tgtEl>
                                            <p:attrNameLst>
                                              <p:attrName>ppt_y</p:attrName>
                                            </p:attrNameLst>
                                          </p:cBhvr>
                                        </p:anim>
                                        <p:animRot by="-480000">
                                          <p:cBhvr>
                                            <p:cTn id="74" dur="25" autoRev="1" fill="hold">
                                              <p:stCondLst>
                                                <p:cond delay="0"/>
                                              </p:stCondLst>
                                            </p:cTn>
                                            <p:tgtEl>
                                              <p:spTgt spid="28"/>
                                            </p:tgtEl>
                                            <p:attrNameLst>
                                              <p:attrName>r</p:attrName>
                                            </p:attrNameLst>
                                          </p:cBhvr>
                                        </p:animRot>
                                      </p:childTnLst>
                                    </p:cTn>
                                  </p:par>
                                  <p:par>
                                    <p:cTn id="75" presetID="22" presetClass="entr" presetSubtype="8" fill="hold" grpId="0" nodeType="withEffect">
                                      <p:stCondLst>
                                        <p:cond delay="500"/>
                                      </p:stCondLst>
                                      <p:iterate type="lt">
                                        <p:tmPct val="30000"/>
                                      </p:iterate>
                                      <p:childTnLst>
                                        <p:set>
                                          <p:cBhvr>
                                            <p:cTn id="76" dur="1" fill="hold">
                                              <p:stCondLst>
                                                <p:cond delay="0"/>
                                              </p:stCondLst>
                                            </p:cTn>
                                            <p:tgtEl>
                                              <p:spTgt spid="29"/>
                                            </p:tgtEl>
                                            <p:attrNameLst>
                                              <p:attrName>style.visibility</p:attrName>
                                            </p:attrNameLst>
                                          </p:cBhvr>
                                          <p:to>
                                            <p:strVal val="visible"/>
                                          </p:to>
                                        </p:set>
                                        <p:animEffect transition="in" filter="wipe(left)">
                                          <p:cBhvr>
                                            <p:cTn id="77" dur="50"/>
                                            <p:tgtEl>
                                              <p:spTgt spid="29"/>
                                            </p:tgtEl>
                                          </p:cBhvr>
                                        </p:animEffect>
                                      </p:childTnLst>
                                    </p:cTn>
                                  </p:par>
                                  <p:par>
                                    <p:cTn id="78" presetID="36" presetClass="emph" presetSubtype="0" fill="hold" grpId="1" nodeType="withEffect">
                                      <p:stCondLst>
                                        <p:cond delay="500"/>
                                      </p:stCondLst>
                                      <p:iterate type="lt">
                                        <p:tmPct val="30000"/>
                                      </p:iterate>
                                      <p:childTnLst>
                                        <p:animScale>
                                          <p:cBhvr>
                                            <p:cTn id="79" dur="25" autoRev="1" fill="hold">
                                              <p:stCondLst>
                                                <p:cond delay="0"/>
                                              </p:stCondLst>
                                            </p:cTn>
                                            <p:tgtEl>
                                              <p:spTgt spid="29"/>
                                            </p:tgtEl>
                                          </p:cBhvr>
                                          <p:to x="80000" y="100000"/>
                                        </p:animScale>
                                        <p:anim by="(#ppt_w*0.10)" calcmode="lin" valueType="num">
                                          <p:cBhvr>
                                            <p:cTn id="80" dur="25" autoRev="1" fill="hold">
                                              <p:stCondLst>
                                                <p:cond delay="0"/>
                                              </p:stCondLst>
                                            </p:cTn>
                                            <p:tgtEl>
                                              <p:spTgt spid="29"/>
                                            </p:tgtEl>
                                            <p:attrNameLst>
                                              <p:attrName>ppt_x</p:attrName>
                                            </p:attrNameLst>
                                          </p:cBhvr>
                                        </p:anim>
                                        <p:anim by="(-#ppt_w*0.10)" calcmode="lin" valueType="num">
                                          <p:cBhvr>
                                            <p:cTn id="81" dur="25" autoRev="1" fill="hold">
                                              <p:stCondLst>
                                                <p:cond delay="0"/>
                                              </p:stCondLst>
                                            </p:cTn>
                                            <p:tgtEl>
                                              <p:spTgt spid="29"/>
                                            </p:tgtEl>
                                            <p:attrNameLst>
                                              <p:attrName>ppt_y</p:attrName>
                                            </p:attrNameLst>
                                          </p:cBhvr>
                                        </p:anim>
                                        <p:animRot by="-480000">
                                          <p:cBhvr>
                                            <p:cTn id="82" dur="25" autoRev="1" fill="hold">
                                              <p:stCondLst>
                                                <p:cond delay="0"/>
                                              </p:stCondLst>
                                            </p:cTn>
                                            <p:tgtEl>
                                              <p:spTgt spid="29"/>
                                            </p:tgtEl>
                                            <p:attrNameLst>
                                              <p:attrName>r</p:attrName>
                                            </p:attrNameLst>
                                          </p:cBhvr>
                                        </p:animRot>
                                      </p:childTnLst>
                                    </p:cTn>
                                  </p:par>
                                  <p:par>
                                    <p:cTn id="83" presetID="22" presetClass="entr" presetSubtype="8" fill="hold" grpId="0" nodeType="withEffect">
                                      <p:stCondLst>
                                        <p:cond delay="1000"/>
                                      </p:stCondLst>
                                      <p:iterate type="lt">
                                        <p:tmPct val="30000"/>
                                      </p:iterate>
                                      <p:childTnLst>
                                        <p:set>
                                          <p:cBhvr>
                                            <p:cTn id="84" dur="1" fill="hold">
                                              <p:stCondLst>
                                                <p:cond delay="0"/>
                                              </p:stCondLst>
                                            </p:cTn>
                                            <p:tgtEl>
                                              <p:spTgt spid="30"/>
                                            </p:tgtEl>
                                            <p:attrNameLst>
                                              <p:attrName>style.visibility</p:attrName>
                                            </p:attrNameLst>
                                          </p:cBhvr>
                                          <p:to>
                                            <p:strVal val="visible"/>
                                          </p:to>
                                        </p:set>
                                        <p:animEffect transition="in" filter="wipe(left)">
                                          <p:cBhvr>
                                            <p:cTn id="85" dur="50"/>
                                            <p:tgtEl>
                                              <p:spTgt spid="30"/>
                                            </p:tgtEl>
                                          </p:cBhvr>
                                        </p:animEffect>
                                      </p:childTnLst>
                                    </p:cTn>
                                  </p:par>
                                  <p:par>
                                    <p:cTn id="86" presetID="36" presetClass="emph" presetSubtype="0" fill="hold" grpId="1" nodeType="withEffect">
                                      <p:stCondLst>
                                        <p:cond delay="1000"/>
                                      </p:stCondLst>
                                      <p:iterate type="lt">
                                        <p:tmPct val="30000"/>
                                      </p:iterate>
                                      <p:childTnLst>
                                        <p:animScale>
                                          <p:cBhvr>
                                            <p:cTn id="87" dur="25" autoRev="1" fill="hold">
                                              <p:stCondLst>
                                                <p:cond delay="0"/>
                                              </p:stCondLst>
                                            </p:cTn>
                                            <p:tgtEl>
                                              <p:spTgt spid="30"/>
                                            </p:tgtEl>
                                          </p:cBhvr>
                                          <p:to x="80000" y="100000"/>
                                        </p:animScale>
                                        <p:anim by="(#ppt_w*0.10)" calcmode="lin" valueType="num">
                                          <p:cBhvr>
                                            <p:cTn id="88" dur="25" autoRev="1" fill="hold">
                                              <p:stCondLst>
                                                <p:cond delay="0"/>
                                              </p:stCondLst>
                                            </p:cTn>
                                            <p:tgtEl>
                                              <p:spTgt spid="30"/>
                                            </p:tgtEl>
                                            <p:attrNameLst>
                                              <p:attrName>ppt_x</p:attrName>
                                            </p:attrNameLst>
                                          </p:cBhvr>
                                        </p:anim>
                                        <p:anim by="(-#ppt_w*0.10)" calcmode="lin" valueType="num">
                                          <p:cBhvr>
                                            <p:cTn id="89" dur="25" autoRev="1" fill="hold">
                                              <p:stCondLst>
                                                <p:cond delay="0"/>
                                              </p:stCondLst>
                                            </p:cTn>
                                            <p:tgtEl>
                                              <p:spTgt spid="30"/>
                                            </p:tgtEl>
                                            <p:attrNameLst>
                                              <p:attrName>ppt_y</p:attrName>
                                            </p:attrNameLst>
                                          </p:cBhvr>
                                        </p:anim>
                                        <p:animRot by="-480000">
                                          <p:cBhvr>
                                            <p:cTn id="90" dur="25" autoRev="1" fill="hold">
                                              <p:stCondLst>
                                                <p:cond delay="0"/>
                                              </p:stCondLst>
                                            </p:cTn>
                                            <p:tgtEl>
                                              <p:spTgt spid="3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nimBg="1"/>
          <p:bldP spid="14" grpId="0"/>
          <p:bldP spid="15" grpId="0" animBg="1"/>
          <p:bldP spid="16" grpId="0" animBg="1"/>
          <p:bldP spid="24" grpId="0" animBg="1"/>
          <p:bldP spid="25" grpId="0" animBg="1"/>
          <p:bldP spid="26" grpId="0"/>
          <p:bldP spid="27" grpId="0"/>
          <p:bldP spid="28" grpId="0"/>
          <p:bldP spid="28" grpId="1"/>
          <p:bldP spid="29" grpId="0"/>
          <p:bldP spid="29" grpId="1"/>
          <p:bldP spid="30" grpId="0"/>
          <p:bldP spid="30" grpId="1"/>
          <p:bldP spid="4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left)">
                                          <p:cBhvr>
                                            <p:cTn id="7" dur="500"/>
                                            <p:tgtEl>
                                              <p:spTgt spid="40"/>
                                            </p:tgtEl>
                                          </p:cBhvr>
                                        </p:animEffect>
                                      </p:childTnLst>
                                    </p:cTn>
                                  </p:par>
                                  <p:par>
                                    <p:cTn id="8" presetID="53" presetClass="entr" presetSubtype="16" fill="hold" nodeType="withEffect">
                                      <p:stCondLst>
                                        <p:cond delay="0"/>
                                      </p:stCondLst>
                                      <p:childTnLst>
                                        <p:set>
                                          <p:cBhvr>
                                            <p:cTn id="9" dur="1" fill="hold">
                                              <p:stCondLst>
                                                <p:cond delay="0"/>
                                              </p:stCondLst>
                                            </p:cTn>
                                            <p:tgtEl>
                                              <p:spTgt spid="46"/>
                                            </p:tgtEl>
                                            <p:attrNameLst>
                                              <p:attrName>style.visibility</p:attrName>
                                            </p:attrNameLst>
                                          </p:cBhvr>
                                          <p:to>
                                            <p:strVal val="visible"/>
                                          </p:to>
                                        </p:set>
                                        <p:anim calcmode="lin" valueType="num">
                                          <p:cBhvr>
                                            <p:cTn id="10" dur="500" fill="hold"/>
                                            <p:tgtEl>
                                              <p:spTgt spid="46"/>
                                            </p:tgtEl>
                                            <p:attrNameLst>
                                              <p:attrName>ppt_w</p:attrName>
                                            </p:attrNameLst>
                                          </p:cBhvr>
                                          <p:tavLst>
                                            <p:tav tm="0">
                                              <p:val>
                                                <p:fltVal val="0"/>
                                              </p:val>
                                            </p:tav>
                                            <p:tav tm="100000">
                                              <p:val>
                                                <p:strVal val="#ppt_w"/>
                                              </p:val>
                                            </p:tav>
                                          </p:tavLst>
                                        </p:anim>
                                        <p:anim calcmode="lin" valueType="num">
                                          <p:cBhvr>
                                            <p:cTn id="11" dur="500" fill="hold"/>
                                            <p:tgtEl>
                                              <p:spTgt spid="46"/>
                                            </p:tgtEl>
                                            <p:attrNameLst>
                                              <p:attrName>ppt_h</p:attrName>
                                            </p:attrNameLst>
                                          </p:cBhvr>
                                          <p:tavLst>
                                            <p:tav tm="0">
                                              <p:val>
                                                <p:fltVal val="0"/>
                                              </p:val>
                                            </p:tav>
                                            <p:tav tm="100000">
                                              <p:val>
                                                <p:strVal val="#ppt_h"/>
                                              </p:val>
                                            </p:tav>
                                          </p:tavLst>
                                        </p:anim>
                                        <p:animEffect transition="in" filter="fade">
                                          <p:cBhvr>
                                            <p:cTn id="12" dur="500"/>
                                            <p:tgtEl>
                                              <p:spTgt spid="46"/>
                                            </p:tgtEl>
                                          </p:cBhvr>
                                        </p:animEffect>
                                      </p:childTnLst>
                                    </p:cTn>
                                  </p:par>
                                </p:childTnLst>
                              </p:cTn>
                            </p:par>
                            <p:par>
                              <p:cTn id="13" fill="hold">
                                <p:stCondLst>
                                  <p:cond delay="500"/>
                                </p:stCondLst>
                                <p:childTnLst>
                                  <p:par>
                                    <p:cTn id="14" presetID="2" presetClass="entr" presetSubtype="1" decel="50000" fill="hold" grpId="0" nodeType="afterEffect">
                                      <p:stCondLst>
                                        <p:cond delay="0"/>
                                      </p:stCondLst>
                                      <p:childTnLst>
                                        <p:set>
                                          <p:cBhvr>
                                            <p:cTn id="15" dur="1" fill="hold">
                                              <p:stCondLst>
                                                <p:cond delay="0"/>
                                              </p:stCondLst>
                                            </p:cTn>
                                            <p:tgtEl>
                                              <p:spTgt spid="45"/>
                                            </p:tgtEl>
                                            <p:attrNameLst>
                                              <p:attrName>style.visibility</p:attrName>
                                            </p:attrNameLst>
                                          </p:cBhvr>
                                          <p:to>
                                            <p:strVal val="visible"/>
                                          </p:to>
                                        </p:set>
                                        <p:anim calcmode="lin" valueType="num">
                                          <p:cBhvr additive="base">
                                            <p:cTn id="16" dur="300" fill="hold"/>
                                            <p:tgtEl>
                                              <p:spTgt spid="45"/>
                                            </p:tgtEl>
                                            <p:attrNameLst>
                                              <p:attrName>ppt_x</p:attrName>
                                            </p:attrNameLst>
                                          </p:cBhvr>
                                          <p:tavLst>
                                            <p:tav tm="0">
                                              <p:val>
                                                <p:strVal val="#ppt_x"/>
                                              </p:val>
                                            </p:tav>
                                            <p:tav tm="100000">
                                              <p:val>
                                                <p:strVal val="#ppt_x"/>
                                              </p:val>
                                            </p:tav>
                                          </p:tavLst>
                                        </p:anim>
                                        <p:anim calcmode="lin" valueType="num">
                                          <p:cBhvr additive="base">
                                            <p:cTn id="17" dur="300" fill="hold"/>
                                            <p:tgtEl>
                                              <p:spTgt spid="45"/>
                                            </p:tgtEl>
                                            <p:attrNameLst>
                                              <p:attrName>ppt_y</p:attrName>
                                            </p:attrNameLst>
                                          </p:cBhvr>
                                          <p:tavLst>
                                            <p:tav tm="0">
                                              <p:val>
                                                <p:strVal val="0-#ppt_h/2"/>
                                              </p:val>
                                            </p:tav>
                                            <p:tav tm="100000">
                                              <p:val>
                                                <p:strVal val="#ppt_y"/>
                                              </p:val>
                                            </p:tav>
                                          </p:tavLst>
                                        </p:anim>
                                      </p:childTnLst>
                                    </p:cTn>
                                  </p:par>
                                  <p:par>
                                    <p:cTn id="18" presetID="2" presetClass="entr" presetSubtype="8" accel="52000" fill="hold" nodeType="with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1400" fill="hold"/>
                                            <p:tgtEl>
                                              <p:spTgt spid="10"/>
                                            </p:tgtEl>
                                            <p:attrNameLst>
                                              <p:attrName>ppt_x</p:attrName>
                                            </p:attrNameLst>
                                          </p:cBhvr>
                                          <p:tavLst>
                                            <p:tav tm="0">
                                              <p:val>
                                                <p:strVal val="0-#ppt_w/2"/>
                                              </p:val>
                                            </p:tav>
                                            <p:tav tm="100000">
                                              <p:val>
                                                <p:strVal val="#ppt_x"/>
                                              </p:val>
                                            </p:tav>
                                          </p:tavLst>
                                        </p:anim>
                                        <p:anim calcmode="lin" valueType="num">
                                          <p:cBhvr additive="base">
                                            <p:cTn id="21" dur="1400" fill="hold"/>
                                            <p:tgtEl>
                                              <p:spTgt spid="10"/>
                                            </p:tgtEl>
                                            <p:attrNameLst>
                                              <p:attrName>ppt_y</p:attrName>
                                            </p:attrNameLst>
                                          </p:cBhvr>
                                          <p:tavLst>
                                            <p:tav tm="0">
                                              <p:val>
                                                <p:strVal val="#ppt_y"/>
                                              </p:val>
                                            </p:tav>
                                            <p:tav tm="100000">
                                              <p:val>
                                                <p:strVal val="#ppt_y"/>
                                              </p:val>
                                            </p:tav>
                                          </p:tavLst>
                                        </p:anim>
                                      </p:childTnLst>
                                    </p:cTn>
                                  </p:par>
                                  <p:par>
                                    <p:cTn id="22" presetID="2" presetClass="entr" presetSubtype="1" accel="52000" fill="hold" nodeType="with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1400" fill="hold"/>
                                            <p:tgtEl>
                                              <p:spTgt spid="17"/>
                                            </p:tgtEl>
                                            <p:attrNameLst>
                                              <p:attrName>ppt_x</p:attrName>
                                            </p:attrNameLst>
                                          </p:cBhvr>
                                          <p:tavLst>
                                            <p:tav tm="0">
                                              <p:val>
                                                <p:strVal val="#ppt_x"/>
                                              </p:val>
                                            </p:tav>
                                            <p:tav tm="100000">
                                              <p:val>
                                                <p:strVal val="#ppt_x"/>
                                              </p:val>
                                            </p:tav>
                                          </p:tavLst>
                                        </p:anim>
                                        <p:anim calcmode="lin" valueType="num">
                                          <p:cBhvr additive="base">
                                            <p:cTn id="25" dur="1400" fill="hold"/>
                                            <p:tgtEl>
                                              <p:spTgt spid="17"/>
                                            </p:tgtEl>
                                            <p:attrNameLst>
                                              <p:attrName>ppt_y</p:attrName>
                                            </p:attrNameLst>
                                          </p:cBhvr>
                                          <p:tavLst>
                                            <p:tav tm="0">
                                              <p:val>
                                                <p:strVal val="0-#ppt_h/2"/>
                                              </p:val>
                                            </p:tav>
                                            <p:tav tm="100000">
                                              <p:val>
                                                <p:strVal val="#ppt_y"/>
                                              </p:val>
                                            </p:tav>
                                          </p:tavLst>
                                        </p:anim>
                                      </p:childTnLst>
                                    </p:cTn>
                                  </p:par>
                                  <p:par>
                                    <p:cTn id="26" presetID="2" presetClass="entr" presetSubtype="2" accel="52000" fill="hold" nodeType="withEffect">
                                      <p:stCondLst>
                                        <p:cond delay="0"/>
                                      </p:stCondLst>
                                      <p:childTnLst>
                                        <p:set>
                                          <p:cBhvr>
                                            <p:cTn id="27" dur="1" fill="hold">
                                              <p:stCondLst>
                                                <p:cond delay="0"/>
                                              </p:stCondLst>
                                            </p:cTn>
                                            <p:tgtEl>
                                              <p:spTgt spid="21"/>
                                            </p:tgtEl>
                                            <p:attrNameLst>
                                              <p:attrName>style.visibility</p:attrName>
                                            </p:attrNameLst>
                                          </p:cBhvr>
                                          <p:to>
                                            <p:strVal val="visible"/>
                                          </p:to>
                                        </p:set>
                                        <p:anim calcmode="lin" valueType="num">
                                          <p:cBhvr additive="base">
                                            <p:cTn id="28" dur="1400" fill="hold"/>
                                            <p:tgtEl>
                                              <p:spTgt spid="21"/>
                                            </p:tgtEl>
                                            <p:attrNameLst>
                                              <p:attrName>ppt_x</p:attrName>
                                            </p:attrNameLst>
                                          </p:cBhvr>
                                          <p:tavLst>
                                            <p:tav tm="0">
                                              <p:val>
                                                <p:strVal val="1+#ppt_w/2"/>
                                              </p:val>
                                            </p:tav>
                                            <p:tav tm="100000">
                                              <p:val>
                                                <p:strVal val="#ppt_x"/>
                                              </p:val>
                                            </p:tav>
                                          </p:tavLst>
                                        </p:anim>
                                        <p:anim calcmode="lin" valueType="num">
                                          <p:cBhvr additive="base">
                                            <p:cTn id="29" dur="1400" fill="hold"/>
                                            <p:tgtEl>
                                              <p:spTgt spid="21"/>
                                            </p:tgtEl>
                                            <p:attrNameLst>
                                              <p:attrName>ppt_y</p:attrName>
                                            </p:attrNameLst>
                                          </p:cBhvr>
                                          <p:tavLst>
                                            <p:tav tm="0">
                                              <p:val>
                                                <p:strVal val="#ppt_y"/>
                                              </p:val>
                                            </p:tav>
                                            <p:tav tm="100000">
                                              <p:val>
                                                <p:strVal val="#ppt_y"/>
                                              </p:val>
                                            </p:tav>
                                          </p:tavLst>
                                        </p:anim>
                                      </p:childTnLst>
                                    </p:cTn>
                                  </p:par>
                                </p:childTnLst>
                              </p:cTn>
                            </p:par>
                            <p:par>
                              <p:cTn id="30" fill="hold">
                                <p:stCondLst>
                                  <p:cond delay="1000"/>
                                </p:stCondLst>
                                <p:childTnLst>
                                  <p:par>
                                    <p:cTn id="31" presetID="53" presetClass="entr" presetSubtype="16"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fltVal val="0"/>
                                              </p:val>
                                            </p:tav>
                                            <p:tav tm="100000">
                                              <p:val>
                                                <p:strVal val="#ppt_w"/>
                                              </p:val>
                                            </p:tav>
                                          </p:tavLst>
                                        </p:anim>
                                        <p:anim calcmode="lin" valueType="num">
                                          <p:cBhvr>
                                            <p:cTn id="34" dur="500" fill="hold"/>
                                            <p:tgtEl>
                                              <p:spTgt spid="13"/>
                                            </p:tgtEl>
                                            <p:attrNameLst>
                                              <p:attrName>ppt_h</p:attrName>
                                            </p:attrNameLst>
                                          </p:cBhvr>
                                          <p:tavLst>
                                            <p:tav tm="0">
                                              <p:val>
                                                <p:fltVal val="0"/>
                                              </p:val>
                                            </p:tav>
                                            <p:tav tm="100000">
                                              <p:val>
                                                <p:strVal val="#ppt_h"/>
                                              </p:val>
                                            </p:tav>
                                          </p:tavLst>
                                        </p:anim>
                                        <p:animEffect transition="in" filter="fade">
                                          <p:cBhvr>
                                            <p:cTn id="35" dur="500"/>
                                            <p:tgtEl>
                                              <p:spTgt spid="13"/>
                                            </p:tgtEl>
                                          </p:cBhvr>
                                        </p:animEffect>
                                      </p:childTnLst>
                                    </p:cTn>
                                  </p:par>
                                  <p:par>
                                    <p:cTn id="36" presetID="53" presetClass="entr" presetSubtype="16" fill="hold" grpId="0" nodeType="withEffect">
                                      <p:stCondLst>
                                        <p:cond delay="200"/>
                                      </p:stCondLst>
                                      <p:childTnLst>
                                        <p:set>
                                          <p:cBhvr>
                                            <p:cTn id="37" dur="1" fill="hold">
                                              <p:stCondLst>
                                                <p:cond delay="0"/>
                                              </p:stCondLst>
                                            </p:cTn>
                                            <p:tgtEl>
                                              <p:spTgt spid="24"/>
                                            </p:tgtEl>
                                            <p:attrNameLst>
                                              <p:attrName>style.visibility</p:attrName>
                                            </p:attrNameLst>
                                          </p:cBhvr>
                                          <p:to>
                                            <p:strVal val="visible"/>
                                          </p:to>
                                        </p:set>
                                        <p:anim calcmode="lin" valueType="num">
                                          <p:cBhvr>
                                            <p:cTn id="38" dur="500" fill="hold"/>
                                            <p:tgtEl>
                                              <p:spTgt spid="24"/>
                                            </p:tgtEl>
                                            <p:attrNameLst>
                                              <p:attrName>ppt_w</p:attrName>
                                            </p:attrNameLst>
                                          </p:cBhvr>
                                          <p:tavLst>
                                            <p:tav tm="0">
                                              <p:val>
                                                <p:fltVal val="0"/>
                                              </p:val>
                                            </p:tav>
                                            <p:tav tm="100000">
                                              <p:val>
                                                <p:strVal val="#ppt_w"/>
                                              </p:val>
                                            </p:tav>
                                          </p:tavLst>
                                        </p:anim>
                                        <p:anim calcmode="lin" valueType="num">
                                          <p:cBhvr>
                                            <p:cTn id="39" dur="500" fill="hold"/>
                                            <p:tgtEl>
                                              <p:spTgt spid="24"/>
                                            </p:tgtEl>
                                            <p:attrNameLst>
                                              <p:attrName>ppt_h</p:attrName>
                                            </p:attrNameLst>
                                          </p:cBhvr>
                                          <p:tavLst>
                                            <p:tav tm="0">
                                              <p:val>
                                                <p:fltVal val="0"/>
                                              </p:val>
                                            </p:tav>
                                            <p:tav tm="100000">
                                              <p:val>
                                                <p:strVal val="#ppt_h"/>
                                              </p:val>
                                            </p:tav>
                                          </p:tavLst>
                                        </p:anim>
                                        <p:animEffect transition="in" filter="fade">
                                          <p:cBhvr>
                                            <p:cTn id="40" dur="500"/>
                                            <p:tgtEl>
                                              <p:spTgt spid="24"/>
                                            </p:tgtEl>
                                          </p:cBhvr>
                                        </p:animEffect>
                                      </p:childTnLst>
                                    </p:cTn>
                                  </p:par>
                                  <p:par>
                                    <p:cTn id="41" presetID="53" presetClass="entr" presetSubtype="16" fill="hold" grpId="0" nodeType="withEffect">
                                      <p:stCondLst>
                                        <p:cond delay="200"/>
                                      </p:stCondLst>
                                      <p:childTnLst>
                                        <p:set>
                                          <p:cBhvr>
                                            <p:cTn id="42" dur="1" fill="hold">
                                              <p:stCondLst>
                                                <p:cond delay="0"/>
                                              </p:stCondLst>
                                            </p:cTn>
                                            <p:tgtEl>
                                              <p:spTgt spid="25"/>
                                            </p:tgtEl>
                                            <p:attrNameLst>
                                              <p:attrName>style.visibility</p:attrName>
                                            </p:attrNameLst>
                                          </p:cBhvr>
                                          <p:to>
                                            <p:strVal val="visible"/>
                                          </p:to>
                                        </p:set>
                                        <p:anim calcmode="lin" valueType="num">
                                          <p:cBhvr>
                                            <p:cTn id="43" dur="500" fill="hold"/>
                                            <p:tgtEl>
                                              <p:spTgt spid="25"/>
                                            </p:tgtEl>
                                            <p:attrNameLst>
                                              <p:attrName>ppt_w</p:attrName>
                                            </p:attrNameLst>
                                          </p:cBhvr>
                                          <p:tavLst>
                                            <p:tav tm="0">
                                              <p:val>
                                                <p:fltVal val="0"/>
                                              </p:val>
                                            </p:tav>
                                            <p:tav tm="100000">
                                              <p:val>
                                                <p:strVal val="#ppt_w"/>
                                              </p:val>
                                            </p:tav>
                                          </p:tavLst>
                                        </p:anim>
                                        <p:anim calcmode="lin" valueType="num">
                                          <p:cBhvr>
                                            <p:cTn id="44" dur="500" fill="hold"/>
                                            <p:tgtEl>
                                              <p:spTgt spid="25"/>
                                            </p:tgtEl>
                                            <p:attrNameLst>
                                              <p:attrName>ppt_h</p:attrName>
                                            </p:attrNameLst>
                                          </p:cBhvr>
                                          <p:tavLst>
                                            <p:tav tm="0">
                                              <p:val>
                                                <p:fltVal val="0"/>
                                              </p:val>
                                            </p:tav>
                                            <p:tav tm="100000">
                                              <p:val>
                                                <p:strVal val="#ppt_h"/>
                                              </p:val>
                                            </p:tav>
                                          </p:tavLst>
                                        </p:anim>
                                        <p:animEffect transition="in" filter="fade">
                                          <p:cBhvr>
                                            <p:cTn id="45" dur="500"/>
                                            <p:tgtEl>
                                              <p:spTgt spid="25"/>
                                            </p:tgtEl>
                                          </p:cBhvr>
                                        </p:animEffect>
                                      </p:childTnLst>
                                    </p:cTn>
                                  </p:par>
                                </p:childTnLst>
                              </p:cTn>
                            </p:par>
                            <p:par>
                              <p:cTn id="46" fill="hold">
                                <p:stCondLst>
                                  <p:cond delay="1500"/>
                                </p:stCondLst>
                                <p:childTnLst>
                                  <p:par>
                                    <p:cTn id="47" presetID="16" presetClass="entr" presetSubtype="37" fill="hold" grpId="0" nodeType="after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barn(outVertical)">
                                          <p:cBhvr>
                                            <p:cTn id="49" dur="500"/>
                                            <p:tgtEl>
                                              <p:spTgt spid="26"/>
                                            </p:tgtEl>
                                          </p:cBhvr>
                                        </p:animEffect>
                                      </p:childTnLst>
                                    </p:cTn>
                                  </p:par>
                                  <p:par>
                                    <p:cTn id="50" presetID="16" presetClass="entr" presetSubtype="37" fill="hold" grpId="0" nodeType="with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barn(outVertical)">
                                          <p:cBhvr>
                                            <p:cTn id="52" dur="500"/>
                                            <p:tgtEl>
                                              <p:spTgt spid="14"/>
                                            </p:tgtEl>
                                          </p:cBhvr>
                                        </p:animEffect>
                                      </p:childTnLst>
                                    </p:cTn>
                                  </p:par>
                                  <p:par>
                                    <p:cTn id="53" presetID="16" presetClass="entr" presetSubtype="37" fill="hold" grpId="0" nodeType="with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barn(outVertical)">
                                          <p:cBhvr>
                                            <p:cTn id="55" dur="500"/>
                                            <p:tgtEl>
                                              <p:spTgt spid="27"/>
                                            </p:tgtEl>
                                          </p:cBhvr>
                                        </p:animEffect>
                                      </p:childTnLst>
                                    </p:cTn>
                                  </p:par>
                                </p:childTnLst>
                              </p:cTn>
                            </p:par>
                            <p:par>
                              <p:cTn id="56" fill="hold">
                                <p:stCondLst>
                                  <p:cond delay="2000"/>
                                </p:stCondLst>
                                <p:childTnLst>
                                  <p:par>
                                    <p:cTn id="57" presetID="21" presetClass="entr" presetSubtype="1" fill="hold" grpId="0" nodeType="afterEffect">
                                      <p:stCondLst>
                                        <p:cond delay="0"/>
                                      </p:stCondLst>
                                      <p:childTnLst>
                                        <p:set>
                                          <p:cBhvr>
                                            <p:cTn id="58" dur="1" fill="hold">
                                              <p:stCondLst>
                                                <p:cond delay="0"/>
                                              </p:stCondLst>
                                            </p:cTn>
                                            <p:tgtEl>
                                              <p:spTgt spid="9"/>
                                            </p:tgtEl>
                                            <p:attrNameLst>
                                              <p:attrName>style.visibility</p:attrName>
                                            </p:attrNameLst>
                                          </p:cBhvr>
                                          <p:to>
                                            <p:strVal val="visible"/>
                                          </p:to>
                                        </p:set>
                                        <p:animEffect transition="in" filter="wheel(1)">
                                          <p:cBhvr>
                                            <p:cTn id="59" dur="800"/>
                                            <p:tgtEl>
                                              <p:spTgt spid="9"/>
                                            </p:tgtEl>
                                          </p:cBhvr>
                                        </p:animEffect>
                                      </p:childTnLst>
                                    </p:cTn>
                                  </p:par>
                                  <p:par>
                                    <p:cTn id="60" presetID="21" presetClass="entr" presetSubtype="1" fill="hold" grpId="0" nodeType="withEffect">
                                      <p:stCondLst>
                                        <p:cond delay="200"/>
                                      </p:stCondLst>
                                      <p:childTnLst>
                                        <p:set>
                                          <p:cBhvr>
                                            <p:cTn id="61" dur="1" fill="hold">
                                              <p:stCondLst>
                                                <p:cond delay="0"/>
                                              </p:stCondLst>
                                            </p:cTn>
                                            <p:tgtEl>
                                              <p:spTgt spid="15"/>
                                            </p:tgtEl>
                                            <p:attrNameLst>
                                              <p:attrName>style.visibility</p:attrName>
                                            </p:attrNameLst>
                                          </p:cBhvr>
                                          <p:to>
                                            <p:strVal val="visible"/>
                                          </p:to>
                                        </p:set>
                                        <p:animEffect transition="in" filter="wheel(1)">
                                          <p:cBhvr>
                                            <p:cTn id="62" dur="800"/>
                                            <p:tgtEl>
                                              <p:spTgt spid="15"/>
                                            </p:tgtEl>
                                          </p:cBhvr>
                                        </p:animEffect>
                                      </p:childTnLst>
                                    </p:cTn>
                                  </p:par>
                                  <p:par>
                                    <p:cTn id="63" presetID="21" presetClass="entr" presetSubtype="1" fill="hold" grpId="0" nodeType="withEffect">
                                      <p:stCondLst>
                                        <p:cond delay="400"/>
                                      </p:stCondLst>
                                      <p:childTnLst>
                                        <p:set>
                                          <p:cBhvr>
                                            <p:cTn id="64" dur="1" fill="hold">
                                              <p:stCondLst>
                                                <p:cond delay="0"/>
                                              </p:stCondLst>
                                            </p:cTn>
                                            <p:tgtEl>
                                              <p:spTgt spid="16"/>
                                            </p:tgtEl>
                                            <p:attrNameLst>
                                              <p:attrName>style.visibility</p:attrName>
                                            </p:attrNameLst>
                                          </p:cBhvr>
                                          <p:to>
                                            <p:strVal val="visible"/>
                                          </p:to>
                                        </p:set>
                                        <p:animEffect transition="in" filter="wheel(1)">
                                          <p:cBhvr>
                                            <p:cTn id="65" dur="800"/>
                                            <p:tgtEl>
                                              <p:spTgt spid="16"/>
                                            </p:tgtEl>
                                          </p:cBhvr>
                                        </p:animEffect>
                                      </p:childTnLst>
                                    </p:cTn>
                                  </p:par>
                                </p:childTnLst>
                              </p:cTn>
                            </p:par>
                            <p:par>
                              <p:cTn id="66" fill="hold">
                                <p:stCondLst>
                                  <p:cond delay="3000"/>
                                </p:stCondLst>
                                <p:childTnLst>
                                  <p:par>
                                    <p:cTn id="67" presetID="22" presetClass="entr" presetSubtype="8" fill="hold" grpId="0" nodeType="afterEffect">
                                      <p:stCondLst>
                                        <p:cond delay="0"/>
                                      </p:stCondLst>
                                      <p:iterate type="lt">
                                        <p:tmPct val="30000"/>
                                      </p:iterate>
                                      <p:childTnLst>
                                        <p:set>
                                          <p:cBhvr>
                                            <p:cTn id="68" dur="1" fill="hold">
                                              <p:stCondLst>
                                                <p:cond delay="0"/>
                                              </p:stCondLst>
                                            </p:cTn>
                                            <p:tgtEl>
                                              <p:spTgt spid="28"/>
                                            </p:tgtEl>
                                            <p:attrNameLst>
                                              <p:attrName>style.visibility</p:attrName>
                                            </p:attrNameLst>
                                          </p:cBhvr>
                                          <p:to>
                                            <p:strVal val="visible"/>
                                          </p:to>
                                        </p:set>
                                        <p:animEffect transition="in" filter="wipe(left)">
                                          <p:cBhvr>
                                            <p:cTn id="69" dur="50"/>
                                            <p:tgtEl>
                                              <p:spTgt spid="28"/>
                                            </p:tgtEl>
                                          </p:cBhvr>
                                        </p:animEffect>
                                      </p:childTnLst>
                                    </p:cTn>
                                  </p:par>
                                  <p:par>
                                    <p:cTn id="70" presetID="36" presetClass="emph" presetSubtype="0" fill="hold" grpId="1" nodeType="withEffect">
                                      <p:stCondLst>
                                        <p:cond delay="0"/>
                                      </p:stCondLst>
                                      <p:iterate type="lt">
                                        <p:tmPct val="30000"/>
                                      </p:iterate>
                                      <p:childTnLst>
                                        <p:animScale>
                                          <p:cBhvr>
                                            <p:cTn id="71" dur="25" autoRev="1" fill="hold">
                                              <p:stCondLst>
                                                <p:cond delay="0"/>
                                              </p:stCondLst>
                                            </p:cTn>
                                            <p:tgtEl>
                                              <p:spTgt spid="28"/>
                                            </p:tgtEl>
                                          </p:cBhvr>
                                          <p:to x="80000" y="100000"/>
                                        </p:animScale>
                                        <p:anim by="(#ppt_w*0.10)" calcmode="lin" valueType="num">
                                          <p:cBhvr>
                                            <p:cTn id="72" dur="25" autoRev="1" fill="hold">
                                              <p:stCondLst>
                                                <p:cond delay="0"/>
                                              </p:stCondLst>
                                            </p:cTn>
                                            <p:tgtEl>
                                              <p:spTgt spid="28"/>
                                            </p:tgtEl>
                                            <p:attrNameLst>
                                              <p:attrName>ppt_x</p:attrName>
                                            </p:attrNameLst>
                                          </p:cBhvr>
                                        </p:anim>
                                        <p:anim by="(-#ppt_w*0.10)" calcmode="lin" valueType="num">
                                          <p:cBhvr>
                                            <p:cTn id="73" dur="25" autoRev="1" fill="hold">
                                              <p:stCondLst>
                                                <p:cond delay="0"/>
                                              </p:stCondLst>
                                            </p:cTn>
                                            <p:tgtEl>
                                              <p:spTgt spid="28"/>
                                            </p:tgtEl>
                                            <p:attrNameLst>
                                              <p:attrName>ppt_y</p:attrName>
                                            </p:attrNameLst>
                                          </p:cBhvr>
                                        </p:anim>
                                        <p:animRot by="-480000">
                                          <p:cBhvr>
                                            <p:cTn id="74" dur="25" autoRev="1" fill="hold">
                                              <p:stCondLst>
                                                <p:cond delay="0"/>
                                              </p:stCondLst>
                                            </p:cTn>
                                            <p:tgtEl>
                                              <p:spTgt spid="28"/>
                                            </p:tgtEl>
                                            <p:attrNameLst>
                                              <p:attrName>r</p:attrName>
                                            </p:attrNameLst>
                                          </p:cBhvr>
                                        </p:animRot>
                                      </p:childTnLst>
                                    </p:cTn>
                                  </p:par>
                                  <p:par>
                                    <p:cTn id="75" presetID="22" presetClass="entr" presetSubtype="8" fill="hold" grpId="0" nodeType="withEffect">
                                      <p:stCondLst>
                                        <p:cond delay="500"/>
                                      </p:stCondLst>
                                      <p:iterate type="lt">
                                        <p:tmPct val="30000"/>
                                      </p:iterate>
                                      <p:childTnLst>
                                        <p:set>
                                          <p:cBhvr>
                                            <p:cTn id="76" dur="1" fill="hold">
                                              <p:stCondLst>
                                                <p:cond delay="0"/>
                                              </p:stCondLst>
                                            </p:cTn>
                                            <p:tgtEl>
                                              <p:spTgt spid="29"/>
                                            </p:tgtEl>
                                            <p:attrNameLst>
                                              <p:attrName>style.visibility</p:attrName>
                                            </p:attrNameLst>
                                          </p:cBhvr>
                                          <p:to>
                                            <p:strVal val="visible"/>
                                          </p:to>
                                        </p:set>
                                        <p:animEffect transition="in" filter="wipe(left)">
                                          <p:cBhvr>
                                            <p:cTn id="77" dur="50"/>
                                            <p:tgtEl>
                                              <p:spTgt spid="29"/>
                                            </p:tgtEl>
                                          </p:cBhvr>
                                        </p:animEffect>
                                      </p:childTnLst>
                                    </p:cTn>
                                  </p:par>
                                  <p:par>
                                    <p:cTn id="78" presetID="36" presetClass="emph" presetSubtype="0" fill="hold" grpId="1" nodeType="withEffect">
                                      <p:stCondLst>
                                        <p:cond delay="500"/>
                                      </p:stCondLst>
                                      <p:iterate type="lt">
                                        <p:tmPct val="30000"/>
                                      </p:iterate>
                                      <p:childTnLst>
                                        <p:animScale>
                                          <p:cBhvr>
                                            <p:cTn id="79" dur="25" autoRev="1" fill="hold">
                                              <p:stCondLst>
                                                <p:cond delay="0"/>
                                              </p:stCondLst>
                                            </p:cTn>
                                            <p:tgtEl>
                                              <p:spTgt spid="29"/>
                                            </p:tgtEl>
                                          </p:cBhvr>
                                          <p:to x="80000" y="100000"/>
                                        </p:animScale>
                                        <p:anim by="(#ppt_w*0.10)" calcmode="lin" valueType="num">
                                          <p:cBhvr>
                                            <p:cTn id="80" dur="25" autoRev="1" fill="hold">
                                              <p:stCondLst>
                                                <p:cond delay="0"/>
                                              </p:stCondLst>
                                            </p:cTn>
                                            <p:tgtEl>
                                              <p:spTgt spid="29"/>
                                            </p:tgtEl>
                                            <p:attrNameLst>
                                              <p:attrName>ppt_x</p:attrName>
                                            </p:attrNameLst>
                                          </p:cBhvr>
                                        </p:anim>
                                        <p:anim by="(-#ppt_w*0.10)" calcmode="lin" valueType="num">
                                          <p:cBhvr>
                                            <p:cTn id="81" dur="25" autoRev="1" fill="hold">
                                              <p:stCondLst>
                                                <p:cond delay="0"/>
                                              </p:stCondLst>
                                            </p:cTn>
                                            <p:tgtEl>
                                              <p:spTgt spid="29"/>
                                            </p:tgtEl>
                                            <p:attrNameLst>
                                              <p:attrName>ppt_y</p:attrName>
                                            </p:attrNameLst>
                                          </p:cBhvr>
                                        </p:anim>
                                        <p:animRot by="-480000">
                                          <p:cBhvr>
                                            <p:cTn id="82" dur="25" autoRev="1" fill="hold">
                                              <p:stCondLst>
                                                <p:cond delay="0"/>
                                              </p:stCondLst>
                                            </p:cTn>
                                            <p:tgtEl>
                                              <p:spTgt spid="29"/>
                                            </p:tgtEl>
                                            <p:attrNameLst>
                                              <p:attrName>r</p:attrName>
                                            </p:attrNameLst>
                                          </p:cBhvr>
                                        </p:animRot>
                                      </p:childTnLst>
                                    </p:cTn>
                                  </p:par>
                                  <p:par>
                                    <p:cTn id="83" presetID="22" presetClass="entr" presetSubtype="8" fill="hold" grpId="0" nodeType="withEffect">
                                      <p:stCondLst>
                                        <p:cond delay="1000"/>
                                      </p:stCondLst>
                                      <p:iterate type="lt">
                                        <p:tmPct val="30000"/>
                                      </p:iterate>
                                      <p:childTnLst>
                                        <p:set>
                                          <p:cBhvr>
                                            <p:cTn id="84" dur="1" fill="hold">
                                              <p:stCondLst>
                                                <p:cond delay="0"/>
                                              </p:stCondLst>
                                            </p:cTn>
                                            <p:tgtEl>
                                              <p:spTgt spid="30"/>
                                            </p:tgtEl>
                                            <p:attrNameLst>
                                              <p:attrName>style.visibility</p:attrName>
                                            </p:attrNameLst>
                                          </p:cBhvr>
                                          <p:to>
                                            <p:strVal val="visible"/>
                                          </p:to>
                                        </p:set>
                                        <p:animEffect transition="in" filter="wipe(left)">
                                          <p:cBhvr>
                                            <p:cTn id="85" dur="50"/>
                                            <p:tgtEl>
                                              <p:spTgt spid="30"/>
                                            </p:tgtEl>
                                          </p:cBhvr>
                                        </p:animEffect>
                                      </p:childTnLst>
                                    </p:cTn>
                                  </p:par>
                                  <p:par>
                                    <p:cTn id="86" presetID="36" presetClass="emph" presetSubtype="0" fill="hold" grpId="1" nodeType="withEffect">
                                      <p:stCondLst>
                                        <p:cond delay="1000"/>
                                      </p:stCondLst>
                                      <p:iterate type="lt">
                                        <p:tmPct val="30000"/>
                                      </p:iterate>
                                      <p:childTnLst>
                                        <p:animScale>
                                          <p:cBhvr>
                                            <p:cTn id="87" dur="25" autoRev="1" fill="hold">
                                              <p:stCondLst>
                                                <p:cond delay="0"/>
                                              </p:stCondLst>
                                            </p:cTn>
                                            <p:tgtEl>
                                              <p:spTgt spid="30"/>
                                            </p:tgtEl>
                                          </p:cBhvr>
                                          <p:to x="80000" y="100000"/>
                                        </p:animScale>
                                        <p:anim by="(#ppt_w*0.10)" calcmode="lin" valueType="num">
                                          <p:cBhvr>
                                            <p:cTn id="88" dur="25" autoRev="1" fill="hold">
                                              <p:stCondLst>
                                                <p:cond delay="0"/>
                                              </p:stCondLst>
                                            </p:cTn>
                                            <p:tgtEl>
                                              <p:spTgt spid="30"/>
                                            </p:tgtEl>
                                            <p:attrNameLst>
                                              <p:attrName>ppt_x</p:attrName>
                                            </p:attrNameLst>
                                          </p:cBhvr>
                                        </p:anim>
                                        <p:anim by="(-#ppt_w*0.10)" calcmode="lin" valueType="num">
                                          <p:cBhvr>
                                            <p:cTn id="89" dur="25" autoRev="1" fill="hold">
                                              <p:stCondLst>
                                                <p:cond delay="0"/>
                                              </p:stCondLst>
                                            </p:cTn>
                                            <p:tgtEl>
                                              <p:spTgt spid="30"/>
                                            </p:tgtEl>
                                            <p:attrNameLst>
                                              <p:attrName>ppt_y</p:attrName>
                                            </p:attrNameLst>
                                          </p:cBhvr>
                                        </p:anim>
                                        <p:animRot by="-480000">
                                          <p:cBhvr>
                                            <p:cTn id="90" dur="25" autoRev="1" fill="hold">
                                              <p:stCondLst>
                                                <p:cond delay="0"/>
                                              </p:stCondLst>
                                            </p:cTn>
                                            <p:tgtEl>
                                              <p:spTgt spid="3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nimBg="1"/>
          <p:bldP spid="14" grpId="0"/>
          <p:bldP spid="15" grpId="0" animBg="1"/>
          <p:bldP spid="16" grpId="0" animBg="1"/>
          <p:bldP spid="24" grpId="0" animBg="1"/>
          <p:bldP spid="25" grpId="0" animBg="1"/>
          <p:bldP spid="26" grpId="0"/>
          <p:bldP spid="27" grpId="0"/>
          <p:bldP spid="28" grpId="0"/>
          <p:bldP spid="28" grpId="1"/>
          <p:bldP spid="29" grpId="0"/>
          <p:bldP spid="29" grpId="1"/>
          <p:bldP spid="30" grpId="0"/>
          <p:bldP spid="30" grpId="1"/>
          <p:bldP spid="45"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741015" y="1761676"/>
            <a:ext cx="8600620" cy="4176464"/>
          </a:xfrm>
          <a:prstGeom prst="rect">
            <a:avLst/>
          </a:prstGeom>
          <a:solidFill>
            <a:srgbClr val="D9D9D9">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前言"/>
          <p:cNvSpPr>
            <a:spLocks noChangeArrowheads="1"/>
          </p:cNvSpPr>
          <p:nvPr/>
        </p:nvSpPr>
        <p:spPr bwMode="auto">
          <a:xfrm>
            <a:off x="4059261" y="774896"/>
            <a:ext cx="4271859" cy="738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2" tIns="60956" rIns="121912" bIns="6095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spcBef>
                <a:spcPct val="0"/>
              </a:spcBef>
              <a:buNone/>
            </a:pPr>
            <a:r>
              <a:rPr lang="zh-CN" altLang="en-US" sz="4000" b="1" dirty="0">
                <a:solidFill>
                  <a:srgbClr val="C00000"/>
                </a:solidFill>
              </a:rPr>
              <a:t>结语</a:t>
            </a:r>
            <a:r>
              <a:rPr lang="zh-CN" altLang="en-US" sz="3600" b="1" dirty="0" smtClean="0">
                <a:solidFill>
                  <a:srgbClr val="C00000"/>
                </a:solidFill>
              </a:rPr>
              <a:t> </a:t>
            </a:r>
            <a:r>
              <a:rPr lang="en-US" altLang="zh-CN" sz="3600" b="1" dirty="0" smtClean="0">
                <a:solidFill>
                  <a:srgbClr val="C00000"/>
                </a:solidFill>
              </a:rPr>
              <a:t>/</a:t>
            </a:r>
            <a:r>
              <a:rPr lang="zh-CN" altLang="en-US" sz="3600" b="1" dirty="0" smtClean="0">
                <a:solidFill>
                  <a:srgbClr val="C00000"/>
                </a:solidFill>
              </a:rPr>
              <a:t>  </a:t>
            </a:r>
            <a:r>
              <a:rPr lang="en-US" altLang="zh-CN" sz="3600" b="1" dirty="0">
                <a:solidFill>
                  <a:srgbClr val="C00000"/>
                </a:solidFill>
                <a:latin typeface="Impact MT Std" pitchFamily="34" charset="0"/>
              </a:rPr>
              <a:t>SUMMARY</a:t>
            </a:r>
            <a:endParaRPr lang="zh-CN" altLang="en-US" sz="3600" dirty="0">
              <a:solidFill>
                <a:srgbClr val="C00000"/>
              </a:solidFill>
              <a:latin typeface="Impact MT Std" pitchFamily="34" charset="0"/>
              <a:sym typeface="Impact" panose="020B0806030902050204" pitchFamily="34" charset="0"/>
            </a:endParaRPr>
          </a:p>
        </p:txBody>
      </p:sp>
      <p:sp>
        <p:nvSpPr>
          <p:cNvPr id="10" name="TextBox 504"/>
          <p:cNvSpPr txBox="1"/>
          <p:nvPr/>
        </p:nvSpPr>
        <p:spPr>
          <a:xfrm>
            <a:off x="2364878" y="1977700"/>
            <a:ext cx="7344817" cy="414020"/>
          </a:xfrm>
          <a:prstGeom prst="rect">
            <a:avLst/>
          </a:prstGeom>
          <a:noFill/>
        </p:spPr>
        <p:txBody>
          <a:bodyPr wrap="square" rtlCol="0">
            <a:spAutoFit/>
          </a:bodyPr>
          <a:lstStyle>
            <a:defPPr>
              <a:defRPr lang="zh-CN"/>
            </a:defPPr>
            <a:lvl1pPr>
              <a:lnSpc>
                <a:spcPct val="13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gn="just">
              <a:lnSpc>
                <a:spcPct val="150000"/>
              </a:lnSpc>
              <a:spcAft>
                <a:spcPts val="1200"/>
              </a:spcAft>
            </a:pPr>
            <a:endParaRPr lang="en-US" altLang="zh-CN" dirty="0">
              <a:solidFill>
                <a:schemeClr val="tx1">
                  <a:lumMod val="50000"/>
                  <a:lumOff val="50000"/>
                </a:schemeClr>
              </a:solidFill>
              <a:sym typeface="微软雅黑" panose="020B0503020204020204" pitchFamily="34" charset="-122"/>
            </a:endParaRPr>
          </a:p>
        </p:txBody>
      </p:sp>
    </p:spTree>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25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par>
                                <p:cTn id="12" presetID="10" presetClass="entr" presetSubtype="0" fill="hold" grpId="0" nodeType="withEffect">
                                  <p:stCondLst>
                                    <p:cond delay="1000"/>
                                  </p:stCondLst>
                                  <p:iterate type="lt">
                                    <p:tmPct val="10000"/>
                                  </p:iterate>
                                  <p:childTnLst>
                                    <p:set>
                                      <p:cBhvr>
                                        <p:cTn id="13" dur="1" fill="hold">
                                          <p:stCondLst>
                                            <p:cond delay="0"/>
                                          </p:stCondLst>
                                        </p:cTn>
                                        <p:tgtEl>
                                          <p:spTgt spid="10"/>
                                        </p:tgtEl>
                                        <p:attrNameLst>
                                          <p:attrName>style.visibility</p:attrName>
                                        </p:attrNameLst>
                                      </p:cBhvr>
                                      <p:to>
                                        <p:strVal val="visible"/>
                                      </p:to>
                                    </p:set>
                                    <p:animEffect transition="in" filter="fade">
                                      <p:cBhvr>
                                        <p:cTn id="14" dur="1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p:cNvPicPr>
            <a:picLocks noChangeAspect="1"/>
          </p:cNvPicPr>
          <p:nvPr/>
        </p:nvPicPr>
        <p:blipFill>
          <a:blip r:embed="rId1">
            <a:extLst>
              <a:ext uri="{BEBA8EAE-BF5A-486C-A8C5-ECC9F3942E4B}">
                <a14:imgProps xmlns:a14="http://schemas.microsoft.com/office/drawing/2010/main">
                  <a14:imgLayer r:embed="rId2">
                    <a14:imgEffect>
                      <a14:sharpenSoften amount="18000"/>
                    </a14:imgEffect>
                  </a14:imgLayer>
                </a14:imgProps>
              </a:ext>
              <a:ext uri="{28A0092B-C50C-407E-A947-70E740481C1C}">
                <a14:useLocalDpi xmlns:a14="http://schemas.microsoft.com/office/drawing/2010/main" val="0"/>
              </a:ext>
            </a:extLst>
          </a:blip>
          <a:stretch>
            <a:fillRect/>
          </a:stretch>
        </p:blipFill>
        <p:spPr>
          <a:xfrm>
            <a:off x="-13855" y="0"/>
            <a:ext cx="12307331" cy="6922872"/>
          </a:xfrm>
          <a:prstGeom prst="rect">
            <a:avLst/>
          </a:prstGeom>
        </p:spPr>
      </p:pic>
      <p:sp>
        <p:nvSpPr>
          <p:cNvPr id="29" name="矩形 28"/>
          <p:cNvSpPr/>
          <p:nvPr/>
        </p:nvSpPr>
        <p:spPr>
          <a:xfrm>
            <a:off x="0" y="4256537"/>
            <a:ext cx="12307330" cy="1908735"/>
          </a:xfrm>
          <a:prstGeom prst="rect">
            <a:avLst/>
          </a:prstGeom>
          <a:solidFill>
            <a:srgbClr val="C00000">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0" y="6165272"/>
            <a:ext cx="12307330" cy="7726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PA_淘宝店chenying0907出品 9"/>
          <p:cNvSpPr/>
          <p:nvPr>
            <p:custDataLst>
              <p:tags r:id="rId3"/>
            </p:custDataLst>
          </p:nvPr>
        </p:nvSpPr>
        <p:spPr>
          <a:xfrm>
            <a:off x="4636449" y="4464632"/>
            <a:ext cx="2917514" cy="615696"/>
          </a:xfrm>
          <a:prstGeom prst="rect">
            <a:avLst/>
          </a:prstGeom>
        </p:spPr>
        <p:txBody>
          <a:bodyPr wrap="none" lIns="121917" tIns="60958" rIns="121917" bIns="60958">
            <a:spAutoFit/>
          </a:bodyPr>
          <a:lstStyle/>
          <a:p>
            <a:r>
              <a:rPr lang="en-US" altLang="zh-CN" sz="3200" dirty="0">
                <a:solidFill>
                  <a:schemeClr val="bg1"/>
                </a:solidFill>
                <a:latin typeface="Impact" panose="020B0806030902050204" pitchFamily="34" charset="0"/>
              </a:rPr>
              <a:t>Company  Name</a:t>
            </a:r>
            <a:endParaRPr lang="en-US" altLang="zh-CN" sz="3200" dirty="0">
              <a:solidFill>
                <a:schemeClr val="bg1"/>
              </a:solidFill>
              <a:latin typeface="Impact" panose="020B0806030902050204" pitchFamily="34" charset="0"/>
            </a:endParaRPr>
          </a:p>
        </p:txBody>
      </p:sp>
      <p:sp>
        <p:nvSpPr>
          <p:cNvPr id="38" name="PA_淘宝店chenying0907出品 10"/>
          <p:cNvSpPr txBox="1"/>
          <p:nvPr>
            <p:custDataLst>
              <p:tags r:id="rId4"/>
            </p:custDataLst>
          </p:nvPr>
        </p:nvSpPr>
        <p:spPr>
          <a:xfrm>
            <a:off x="3081083" y="5033157"/>
            <a:ext cx="6028247" cy="954103"/>
          </a:xfrm>
          <a:prstGeom prst="rect">
            <a:avLst/>
          </a:prstGeom>
          <a:noFill/>
        </p:spPr>
        <p:txBody>
          <a:bodyPr wrap="none" lIns="121917" tIns="60958" rIns="121917" bIns="60958" rtlCol="0">
            <a:spAutoFit/>
          </a:bodyPr>
          <a:lstStyle/>
          <a:p>
            <a:pPr algn="ctr"/>
            <a:r>
              <a:rPr lang="zh-CN" altLang="en-US" sz="5400" b="1" dirty="0" smtClean="0">
                <a:solidFill>
                  <a:schemeClr val="bg1"/>
                </a:solidFill>
                <a:latin typeface="微软雅黑" panose="020B0503020204020204" pitchFamily="34" charset="-122"/>
                <a:ea typeface="微软雅黑" panose="020B0503020204020204" pitchFamily="34" charset="-122"/>
              </a:rPr>
              <a:t>谢谢您的观看指导</a:t>
            </a:r>
            <a:r>
              <a:rPr lang="en-US" altLang="zh-CN" sz="5400" b="1" dirty="0" smtClean="0">
                <a:solidFill>
                  <a:schemeClr val="bg1"/>
                </a:solidFill>
                <a:latin typeface="微软雅黑" panose="020B0503020204020204" pitchFamily="34" charset="-122"/>
                <a:ea typeface="微软雅黑" panose="020B0503020204020204" pitchFamily="34" charset="-122"/>
              </a:rPr>
              <a:t>!</a:t>
            </a:r>
            <a:endParaRPr lang="zh-CN" altLang="en-US" sz="5400" b="1" dirty="0">
              <a:solidFill>
                <a:schemeClr val="bg1"/>
              </a:solidFill>
              <a:latin typeface="微软雅黑" panose="020B0503020204020204" pitchFamily="34" charset="-122"/>
              <a:ea typeface="微软雅黑" panose="020B0503020204020204" pitchFamily="34" charset="-122"/>
            </a:endParaRPr>
          </a:p>
        </p:txBody>
      </p:sp>
      <p:sp>
        <p:nvSpPr>
          <p:cNvPr id="39" name="PA_淘宝店chenying0907出品 13"/>
          <p:cNvSpPr txBox="1"/>
          <p:nvPr>
            <p:custDataLst>
              <p:tags r:id="rId5"/>
            </p:custDataLst>
          </p:nvPr>
        </p:nvSpPr>
        <p:spPr>
          <a:xfrm>
            <a:off x="3358902" y="6332236"/>
            <a:ext cx="5472608" cy="400110"/>
          </a:xfrm>
          <a:prstGeom prst="rect">
            <a:avLst/>
          </a:prstGeom>
          <a:noFill/>
          <a:effectLst/>
        </p:spPr>
        <p:txBody>
          <a:bodyPr wrap="square" rtlCol="0">
            <a:spAutoFit/>
          </a:bodyPr>
          <a:lstStyle/>
          <a:p>
            <a:pPr algn="ct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rPr>
              <a:t>Your content to play here, or through your copy, </a:t>
            </a:r>
            <a:r>
              <a:rPr lang="en-US" altLang="zh-CN" sz="1000" dirty="0" smtClean="0">
                <a:solidFill>
                  <a:schemeClr val="tx1">
                    <a:lumMod val="50000"/>
                    <a:lumOff val="50000"/>
                  </a:schemeClr>
                </a:solidFill>
                <a:latin typeface="微软雅黑" panose="020B0503020204020204" pitchFamily="34" charset="-122"/>
                <a:ea typeface="微软雅黑" panose="020B0503020204020204" pitchFamily="34" charset="-122"/>
              </a:rPr>
              <a:t>paste in this box, and select only </a:t>
            </a:r>
            <a:endParaRPr lang="en-US" altLang="zh-CN" sz="10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gn="ctr"/>
            <a:r>
              <a:rPr lang="en-US" altLang="zh-CN" sz="1000" dirty="0" smtClean="0">
                <a:solidFill>
                  <a:schemeClr val="tx1">
                    <a:lumMod val="50000"/>
                    <a:lumOff val="50000"/>
                  </a:schemeClr>
                </a:solidFill>
                <a:latin typeface="微软雅黑" panose="020B0503020204020204" pitchFamily="34" charset="-122"/>
                <a:ea typeface="微软雅黑" panose="020B0503020204020204" pitchFamily="34" charset="-122"/>
              </a:rPr>
              <a:t>the text. paste in this box, and select only the text.</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randombar(horizontal)">
                                      <p:cBhvr>
                                        <p:cTn id="7" dur="500"/>
                                        <p:tgtEl>
                                          <p:spTgt spid="28"/>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right)">
                                      <p:cBhvr>
                                        <p:cTn id="11" dur="500"/>
                                        <p:tgtEl>
                                          <p:spTgt spid="29"/>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30"/>
                                        </p:tgtEl>
                                        <p:attrNameLst>
                                          <p:attrName>style.visibility</p:attrName>
                                        </p:attrNameLst>
                                      </p:cBhvr>
                                      <p:to>
                                        <p:strVal val="visible"/>
                                      </p:to>
                                    </p:set>
                                    <p:animEffect transition="in" filter="wipe(left)">
                                      <p:cBhvr>
                                        <p:cTn id="14" dur="500"/>
                                        <p:tgtEl>
                                          <p:spTgt spid="30"/>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fade">
                                      <p:cBhvr>
                                        <p:cTn id="18" dur="500"/>
                                        <p:tgtEl>
                                          <p:spTgt spid="31"/>
                                        </p:tgtEl>
                                      </p:cBhvr>
                                    </p:animEffect>
                                  </p:childTnLst>
                                </p:cTn>
                              </p:par>
                            </p:childTnLst>
                          </p:cTn>
                        </p:par>
                        <p:par>
                          <p:cTn id="19" fill="hold">
                            <p:stCondLst>
                              <p:cond delay="1500"/>
                            </p:stCondLst>
                            <p:childTnLst>
                              <p:par>
                                <p:cTn id="20" presetID="16" presetClass="entr" presetSubtype="21" fill="hold" grpId="0" nodeType="after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barn(inVertical)">
                                      <p:cBhvr>
                                        <p:cTn id="22" dur="500"/>
                                        <p:tgtEl>
                                          <p:spTgt spid="38"/>
                                        </p:tgtEl>
                                      </p:cBhvr>
                                    </p:animEffect>
                                  </p:childTnLst>
                                </p:cTn>
                              </p:par>
                            </p:childTnLst>
                          </p:cTn>
                        </p:par>
                        <p:par>
                          <p:cTn id="23" fill="hold">
                            <p:stCondLst>
                              <p:cond delay="2000"/>
                            </p:stCondLst>
                            <p:childTnLst>
                              <p:par>
                                <p:cTn id="24" presetID="16" presetClass="entr" presetSubtype="37" fill="hold" grpId="0" nodeType="afterEffect">
                                  <p:stCondLst>
                                    <p:cond delay="0"/>
                                  </p:stCondLst>
                                  <p:childTnLst>
                                    <p:set>
                                      <p:cBhvr>
                                        <p:cTn id="25" dur="1" fill="hold">
                                          <p:stCondLst>
                                            <p:cond delay="0"/>
                                          </p:stCondLst>
                                        </p:cTn>
                                        <p:tgtEl>
                                          <p:spTgt spid="39"/>
                                        </p:tgtEl>
                                        <p:attrNameLst>
                                          <p:attrName>style.visibility</p:attrName>
                                        </p:attrNameLst>
                                      </p:cBhvr>
                                      <p:to>
                                        <p:strVal val="visible"/>
                                      </p:to>
                                    </p:set>
                                    <p:animEffect transition="in" filter="barn(outVertical)">
                                      <p:cBhvr>
                                        <p:cTn id="26"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p:bldP spid="38" grpId="0"/>
      <p:bldP spid="39" grpId="0"/>
    </p:bldLst>
  </p:timing>
</p:sld>
</file>

<file path=ppt/tags/tag1.xml><?xml version="1.0" encoding="utf-8"?>
<p:tagLst xmlns:p="http://schemas.openxmlformats.org/presentationml/2006/main">
  <p:tag name="PA" val="v3.0.1"/>
</p:tagLst>
</file>

<file path=ppt/tags/tag2.xml><?xml version="1.0" encoding="utf-8"?>
<p:tagLst xmlns:p="http://schemas.openxmlformats.org/presentationml/2006/main">
  <p:tag name="PA" val="v3.0.1"/>
</p:tagLst>
</file>

<file path=ppt/tags/tag3.xml><?xml version="1.0" encoding="utf-8"?>
<p:tagLst xmlns:p="http://schemas.openxmlformats.org/presentationml/2006/main">
  <p:tag name="PA" val="v3.0.1"/>
</p:tagLst>
</file>

<file path=ppt/tags/tag4.xml><?xml version="1.0" encoding="utf-8"?>
<p:tagLst xmlns:p="http://schemas.openxmlformats.org/presentationml/2006/main">
  <p:tag name="PA" val="v3.0.1"/>
</p:tagLst>
</file>

<file path=ppt/tags/tag5.xml><?xml version="1.0" encoding="utf-8"?>
<p:tagLst xmlns:p="http://schemas.openxmlformats.org/presentationml/2006/main">
  <p:tag name="PA" val="v3.0.1"/>
</p:tagLst>
</file>

<file path=ppt/tags/tag6.xml><?xml version="1.0" encoding="utf-8"?>
<p:tagLst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0</TotalTime>
  <Words>2783</Words>
  <Application>WPS 演示</Application>
  <PresentationFormat>自定义</PresentationFormat>
  <Paragraphs>393</Paragraphs>
  <Slides>25</Slides>
  <Notes>25</Notes>
  <HiddenSlides>0</HiddenSlides>
  <MMClips>1</MMClips>
  <ScaleCrop>false</ScaleCrop>
  <HeadingPairs>
    <vt:vector size="6" baseType="variant">
      <vt:variant>
        <vt:lpstr>已用的字体</vt:lpstr>
      </vt:variant>
      <vt:variant>
        <vt:i4>21</vt:i4>
      </vt:variant>
      <vt:variant>
        <vt:lpstr>主题</vt:lpstr>
      </vt:variant>
      <vt:variant>
        <vt:i4>10</vt:i4>
      </vt:variant>
      <vt:variant>
        <vt:lpstr>幻灯片标题</vt:lpstr>
      </vt:variant>
      <vt:variant>
        <vt:i4>25</vt:i4>
      </vt:variant>
    </vt:vector>
  </HeadingPairs>
  <TitlesOfParts>
    <vt:vector size="56" baseType="lpstr">
      <vt:lpstr>Arial</vt:lpstr>
      <vt:lpstr>宋体</vt:lpstr>
      <vt:lpstr>Wingdings</vt:lpstr>
      <vt:lpstr>Calibri</vt:lpstr>
      <vt:lpstr>Impact</vt:lpstr>
      <vt:lpstr>Signika</vt:lpstr>
      <vt:lpstr>Open Sans Extrabold</vt:lpstr>
      <vt:lpstr>LiHei Pro</vt:lpstr>
      <vt:lpstr>迷你简汉真广标</vt:lpstr>
      <vt:lpstr>ITC Avant Garde Std Bk</vt:lpstr>
      <vt:lpstr>微软雅黑</vt:lpstr>
      <vt:lpstr>华文黑体</vt:lpstr>
      <vt:lpstr>方正中等线简体</vt:lpstr>
      <vt:lpstr>Arial Unicode MS</vt:lpstr>
      <vt:lpstr>等线</vt:lpstr>
      <vt:lpstr>Calibri</vt:lpstr>
      <vt:lpstr>Avant GardeBook</vt:lpstr>
      <vt:lpstr>Impact MT Std</vt:lpstr>
      <vt:lpstr>Segoe Print</vt:lpstr>
      <vt:lpstr>Century Gothic</vt:lpstr>
      <vt:lpstr>黑体</vt:lpstr>
      <vt:lpstr>Office 主题​​</vt:lpstr>
      <vt:lpstr>1_Office Theme</vt:lpstr>
      <vt:lpstr>2_Office Theme</vt:lpstr>
      <vt:lpstr>3_Office Theme</vt:lpstr>
      <vt:lpstr>4_Office Theme</vt:lpstr>
      <vt:lpstr>5_Office Theme</vt:lpstr>
      <vt:lpstr>6_Office Theme</vt:lpstr>
      <vt:lpstr>7_Office Theme</vt:lpstr>
      <vt:lpstr>8_Office Theme</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工作总结ppt</dc:title>
  <dc:creator>梁杰</dc:creator>
  <cp:lastModifiedBy>拉普耶鲁</cp:lastModifiedBy>
  <cp:revision>789</cp:revision>
  <dcterms:created xsi:type="dcterms:W3CDTF">2015-12-01T09:06:00Z</dcterms:created>
  <dcterms:modified xsi:type="dcterms:W3CDTF">2018-06-29T01:44:35Z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2052-10.1.0.7452</vt:lpwstr>
  </property>
</Properties>
</file>