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6"/>
  </p:notesMasterIdLst>
  <p:sldIdLst>
    <p:sldId id="300" r:id="rId2"/>
    <p:sldId id="260" r:id="rId3"/>
    <p:sldId id="266" r:id="rId4"/>
    <p:sldId id="259" r:id="rId5"/>
    <p:sldId id="258" r:id="rId6"/>
    <p:sldId id="261" r:id="rId7"/>
    <p:sldId id="262" r:id="rId8"/>
    <p:sldId id="264" r:id="rId9"/>
    <p:sldId id="271" r:id="rId10"/>
    <p:sldId id="268" r:id="rId11"/>
    <p:sldId id="269" r:id="rId12"/>
    <p:sldId id="270" r:id="rId13"/>
    <p:sldId id="277" r:id="rId14"/>
    <p:sldId id="272" r:id="rId15"/>
    <p:sldId id="278" r:id="rId16"/>
    <p:sldId id="273" r:id="rId17"/>
    <p:sldId id="274" r:id="rId18"/>
    <p:sldId id="275" r:id="rId19"/>
    <p:sldId id="279" r:id="rId20"/>
    <p:sldId id="276" r:id="rId21"/>
    <p:sldId id="285" r:id="rId22"/>
    <p:sldId id="280" r:id="rId23"/>
    <p:sldId id="281" r:id="rId24"/>
    <p:sldId id="286" r:id="rId25"/>
    <p:sldId id="287" r:id="rId26"/>
    <p:sldId id="282" r:id="rId27"/>
    <p:sldId id="288" r:id="rId28"/>
    <p:sldId id="283" r:id="rId29"/>
    <p:sldId id="284" r:id="rId30"/>
    <p:sldId id="289" r:id="rId31"/>
    <p:sldId id="290" r:id="rId32"/>
    <p:sldId id="291" r:id="rId33"/>
    <p:sldId id="293" r:id="rId34"/>
    <p:sldId id="299" r:id="rId35"/>
  </p:sldIdLst>
  <p:sldSz cx="9144000" cy="5143500" type="screen16x9"/>
  <p:notesSz cx="6858000" cy="9144000"/>
  <p:custDataLst>
    <p:tags r:id="rId37"/>
  </p:custDataLst>
  <p:defaultTextStyle>
    <a:defPPr>
      <a:defRPr lang="zh-CN"/>
    </a:defPPr>
    <a:lvl1pPr marL="0" algn="l" defTabSz="685617" rtl="0" eaLnBrk="1" latinLnBrk="0" hangingPunct="1">
      <a:defRPr sz="1300" kern="1200">
        <a:solidFill>
          <a:schemeClr val="tx1"/>
        </a:solidFill>
        <a:latin typeface="+mn-lt"/>
        <a:ea typeface="+mn-ea"/>
        <a:cs typeface="+mn-cs"/>
      </a:defRPr>
    </a:lvl1pPr>
    <a:lvl2pPr marL="342809" algn="l" defTabSz="685617" rtl="0" eaLnBrk="1" latinLnBrk="0" hangingPunct="1">
      <a:defRPr sz="1300" kern="1200">
        <a:solidFill>
          <a:schemeClr val="tx1"/>
        </a:solidFill>
        <a:latin typeface="+mn-lt"/>
        <a:ea typeface="+mn-ea"/>
        <a:cs typeface="+mn-cs"/>
      </a:defRPr>
    </a:lvl2pPr>
    <a:lvl3pPr marL="685617" algn="l" defTabSz="685617" rtl="0" eaLnBrk="1" latinLnBrk="0" hangingPunct="1">
      <a:defRPr sz="1300" kern="1200">
        <a:solidFill>
          <a:schemeClr val="tx1"/>
        </a:solidFill>
        <a:latin typeface="+mn-lt"/>
        <a:ea typeface="+mn-ea"/>
        <a:cs typeface="+mn-cs"/>
      </a:defRPr>
    </a:lvl3pPr>
    <a:lvl4pPr marL="1028426" algn="l" defTabSz="685617" rtl="0" eaLnBrk="1" latinLnBrk="0" hangingPunct="1">
      <a:defRPr sz="1300" kern="1200">
        <a:solidFill>
          <a:schemeClr val="tx1"/>
        </a:solidFill>
        <a:latin typeface="+mn-lt"/>
        <a:ea typeface="+mn-ea"/>
        <a:cs typeface="+mn-cs"/>
      </a:defRPr>
    </a:lvl4pPr>
    <a:lvl5pPr marL="1371234" algn="l" defTabSz="685617" rtl="0" eaLnBrk="1" latinLnBrk="0" hangingPunct="1">
      <a:defRPr sz="1300" kern="1200">
        <a:solidFill>
          <a:schemeClr val="tx1"/>
        </a:solidFill>
        <a:latin typeface="+mn-lt"/>
        <a:ea typeface="+mn-ea"/>
        <a:cs typeface="+mn-cs"/>
      </a:defRPr>
    </a:lvl5pPr>
    <a:lvl6pPr marL="1714043" algn="l" defTabSz="685617" rtl="0" eaLnBrk="1" latinLnBrk="0" hangingPunct="1">
      <a:defRPr sz="1300" kern="1200">
        <a:solidFill>
          <a:schemeClr val="tx1"/>
        </a:solidFill>
        <a:latin typeface="+mn-lt"/>
        <a:ea typeface="+mn-ea"/>
        <a:cs typeface="+mn-cs"/>
      </a:defRPr>
    </a:lvl6pPr>
    <a:lvl7pPr marL="2056851" algn="l" defTabSz="685617" rtl="0" eaLnBrk="1" latinLnBrk="0" hangingPunct="1">
      <a:defRPr sz="1300" kern="1200">
        <a:solidFill>
          <a:schemeClr val="tx1"/>
        </a:solidFill>
        <a:latin typeface="+mn-lt"/>
        <a:ea typeface="+mn-ea"/>
        <a:cs typeface="+mn-cs"/>
      </a:defRPr>
    </a:lvl7pPr>
    <a:lvl8pPr marL="2399660" algn="l" defTabSz="685617" rtl="0" eaLnBrk="1" latinLnBrk="0" hangingPunct="1">
      <a:defRPr sz="1300" kern="1200">
        <a:solidFill>
          <a:schemeClr val="tx1"/>
        </a:solidFill>
        <a:latin typeface="+mn-lt"/>
        <a:ea typeface="+mn-ea"/>
        <a:cs typeface="+mn-cs"/>
      </a:defRPr>
    </a:lvl8pPr>
    <a:lvl9pPr marL="2742468" algn="l" defTabSz="685617" rtl="0" eaLnBrk="1" latinLnBrk="0" hangingPunct="1">
      <a:defRPr sz="13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96">
          <p15:clr>
            <a:srgbClr val="A4A3A4"/>
          </p15:clr>
        </p15:guide>
        <p15:guide id="2" pos="5066">
          <p15:clr>
            <a:srgbClr val="A4A3A4"/>
          </p15:clr>
        </p15:guide>
        <p15:guide id="3" orient="horz" pos="1722">
          <p15:clr>
            <a:srgbClr val="A4A3A4"/>
          </p15:clr>
        </p15:guide>
        <p15:guide id="4" pos="379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05F8F"/>
    <a:srgbClr val="F1F1F1"/>
    <a:srgbClr val="809BC6"/>
    <a:srgbClr val="6082B8"/>
    <a:srgbClr val="2DB2A4"/>
    <a:srgbClr val="249086"/>
    <a:srgbClr val="F77A08"/>
    <a:srgbClr val="0E64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5317" autoAdjust="0"/>
  </p:normalViewPr>
  <p:slideViewPr>
    <p:cSldViewPr showGuides="1">
      <p:cViewPr varScale="1">
        <p:scale>
          <a:sx n="116" d="100"/>
          <a:sy n="116" d="100"/>
        </p:scale>
        <p:origin x="654" y="96"/>
      </p:cViewPr>
      <p:guideLst>
        <p:guide orient="horz" pos="2296"/>
        <p:guide pos="5066"/>
        <p:guide orient="horz" pos="1722"/>
        <p:guide pos="3799"/>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gs" Target="tags/tag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79F697-7B3E-4B61-BA36-BBED2B79610F}" type="datetimeFigureOut">
              <a:rPr lang="zh-CN" altLang="en-US" smtClean="0"/>
              <a:t>2020/4/3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21919F-01AF-46C7-8CD3-5043392422FD}" type="slidenum">
              <a:rPr lang="zh-CN" altLang="en-US" smtClean="0"/>
              <a:t>‹#›</a:t>
            </a:fld>
            <a:endParaRPr lang="zh-CN" altLang="en-US"/>
          </a:p>
        </p:txBody>
      </p:sp>
    </p:spTree>
    <p:extLst>
      <p:ext uri="{BB962C8B-B14F-4D97-AF65-F5344CB8AC3E}">
        <p14:creationId xmlns:p14="http://schemas.microsoft.com/office/powerpoint/2010/main" val="3458691803"/>
      </p:ext>
    </p:extLst>
  </p:cSld>
  <p:clrMap bg1="lt1" tx1="dk1" bg2="lt2" tx2="dk2" accent1="accent1" accent2="accent2" accent3="accent3" accent4="accent4" accent5="accent5" accent6="accent6" hlink="hlink" folHlink="folHlink"/>
  <p:notesStyle>
    <a:lvl1pPr marL="0" algn="l" defTabSz="685617" rtl="0" eaLnBrk="1" latinLnBrk="0" hangingPunct="1">
      <a:defRPr sz="900" kern="1200">
        <a:solidFill>
          <a:schemeClr val="tx1"/>
        </a:solidFill>
        <a:latin typeface="+mn-lt"/>
        <a:ea typeface="+mn-ea"/>
        <a:cs typeface="+mn-cs"/>
      </a:defRPr>
    </a:lvl1pPr>
    <a:lvl2pPr marL="342809" algn="l" defTabSz="685617" rtl="0" eaLnBrk="1" latinLnBrk="0" hangingPunct="1">
      <a:defRPr sz="900" kern="1200">
        <a:solidFill>
          <a:schemeClr val="tx1"/>
        </a:solidFill>
        <a:latin typeface="+mn-lt"/>
        <a:ea typeface="+mn-ea"/>
        <a:cs typeface="+mn-cs"/>
      </a:defRPr>
    </a:lvl2pPr>
    <a:lvl3pPr marL="685617" algn="l" defTabSz="685617" rtl="0" eaLnBrk="1" latinLnBrk="0" hangingPunct="1">
      <a:defRPr sz="900" kern="1200">
        <a:solidFill>
          <a:schemeClr val="tx1"/>
        </a:solidFill>
        <a:latin typeface="+mn-lt"/>
        <a:ea typeface="+mn-ea"/>
        <a:cs typeface="+mn-cs"/>
      </a:defRPr>
    </a:lvl3pPr>
    <a:lvl4pPr marL="1028426" algn="l" defTabSz="685617" rtl="0" eaLnBrk="1" latinLnBrk="0" hangingPunct="1">
      <a:defRPr sz="900" kern="1200">
        <a:solidFill>
          <a:schemeClr val="tx1"/>
        </a:solidFill>
        <a:latin typeface="+mn-lt"/>
        <a:ea typeface="+mn-ea"/>
        <a:cs typeface="+mn-cs"/>
      </a:defRPr>
    </a:lvl4pPr>
    <a:lvl5pPr marL="1371234" algn="l" defTabSz="685617" rtl="0" eaLnBrk="1" latinLnBrk="0" hangingPunct="1">
      <a:defRPr sz="900" kern="1200">
        <a:solidFill>
          <a:schemeClr val="tx1"/>
        </a:solidFill>
        <a:latin typeface="+mn-lt"/>
        <a:ea typeface="+mn-ea"/>
        <a:cs typeface="+mn-cs"/>
      </a:defRPr>
    </a:lvl5pPr>
    <a:lvl6pPr marL="1714043" algn="l" defTabSz="685617" rtl="0" eaLnBrk="1" latinLnBrk="0" hangingPunct="1">
      <a:defRPr sz="900" kern="1200">
        <a:solidFill>
          <a:schemeClr val="tx1"/>
        </a:solidFill>
        <a:latin typeface="+mn-lt"/>
        <a:ea typeface="+mn-ea"/>
        <a:cs typeface="+mn-cs"/>
      </a:defRPr>
    </a:lvl6pPr>
    <a:lvl7pPr marL="2056851" algn="l" defTabSz="685617" rtl="0" eaLnBrk="1" latinLnBrk="0" hangingPunct="1">
      <a:defRPr sz="900" kern="1200">
        <a:solidFill>
          <a:schemeClr val="tx1"/>
        </a:solidFill>
        <a:latin typeface="+mn-lt"/>
        <a:ea typeface="+mn-ea"/>
        <a:cs typeface="+mn-cs"/>
      </a:defRPr>
    </a:lvl7pPr>
    <a:lvl8pPr marL="2399660" algn="l" defTabSz="685617" rtl="0" eaLnBrk="1" latinLnBrk="0" hangingPunct="1">
      <a:defRPr sz="900" kern="1200">
        <a:solidFill>
          <a:schemeClr val="tx1"/>
        </a:solidFill>
        <a:latin typeface="+mn-lt"/>
        <a:ea typeface="+mn-ea"/>
        <a:cs typeface="+mn-cs"/>
      </a:defRPr>
    </a:lvl8pPr>
    <a:lvl9pPr marL="2742468" algn="l" defTabSz="68561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a:t>
            </a:fld>
            <a:endParaRPr lang="zh-CN" altLang="en-US"/>
          </a:p>
        </p:txBody>
      </p:sp>
    </p:spTree>
    <p:extLst>
      <p:ext uri="{BB962C8B-B14F-4D97-AF65-F5344CB8AC3E}">
        <p14:creationId xmlns:p14="http://schemas.microsoft.com/office/powerpoint/2010/main" val="28837357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a:t>
            </a:fld>
            <a:endParaRPr lang="zh-CN" altLang="en-US"/>
          </a:p>
        </p:txBody>
      </p:sp>
    </p:spTree>
    <p:extLst>
      <p:ext uri="{BB962C8B-B14F-4D97-AF65-F5344CB8AC3E}">
        <p14:creationId xmlns:p14="http://schemas.microsoft.com/office/powerpoint/2010/main" val="25995644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3</a:t>
            </a:fld>
            <a:endParaRPr lang="zh-CN" altLang="en-US"/>
          </a:p>
        </p:txBody>
      </p:sp>
    </p:spTree>
    <p:extLst>
      <p:ext uri="{BB962C8B-B14F-4D97-AF65-F5344CB8AC3E}">
        <p14:creationId xmlns:p14="http://schemas.microsoft.com/office/powerpoint/2010/main" val="941987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4</a:t>
            </a:fld>
            <a:endParaRPr lang="zh-CN" altLang="en-US"/>
          </a:p>
        </p:txBody>
      </p:sp>
    </p:spTree>
    <p:extLst>
      <p:ext uri="{BB962C8B-B14F-4D97-AF65-F5344CB8AC3E}">
        <p14:creationId xmlns:p14="http://schemas.microsoft.com/office/powerpoint/2010/main" val="2362964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5</a:t>
            </a:fld>
            <a:endParaRPr lang="zh-CN" altLang="en-US"/>
          </a:p>
        </p:txBody>
      </p:sp>
    </p:spTree>
    <p:extLst>
      <p:ext uri="{BB962C8B-B14F-4D97-AF65-F5344CB8AC3E}">
        <p14:creationId xmlns:p14="http://schemas.microsoft.com/office/powerpoint/2010/main" val="18898406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6</a:t>
            </a:fld>
            <a:endParaRPr lang="zh-CN" altLang="en-US"/>
          </a:p>
        </p:txBody>
      </p:sp>
    </p:spTree>
    <p:extLst>
      <p:ext uri="{BB962C8B-B14F-4D97-AF65-F5344CB8AC3E}">
        <p14:creationId xmlns:p14="http://schemas.microsoft.com/office/powerpoint/2010/main" val="10161942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7</a:t>
            </a:fld>
            <a:endParaRPr lang="zh-CN" altLang="en-US"/>
          </a:p>
        </p:txBody>
      </p:sp>
    </p:spTree>
    <p:extLst>
      <p:ext uri="{BB962C8B-B14F-4D97-AF65-F5344CB8AC3E}">
        <p14:creationId xmlns:p14="http://schemas.microsoft.com/office/powerpoint/2010/main" val="766449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8</a:t>
            </a:fld>
            <a:endParaRPr lang="zh-CN" altLang="en-US"/>
          </a:p>
        </p:txBody>
      </p:sp>
    </p:spTree>
    <p:extLst>
      <p:ext uri="{BB962C8B-B14F-4D97-AF65-F5344CB8AC3E}">
        <p14:creationId xmlns:p14="http://schemas.microsoft.com/office/powerpoint/2010/main" val="27346453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9</a:t>
            </a:fld>
            <a:endParaRPr lang="zh-CN" altLang="en-US"/>
          </a:p>
        </p:txBody>
      </p:sp>
    </p:spTree>
    <p:extLst>
      <p:ext uri="{BB962C8B-B14F-4D97-AF65-F5344CB8AC3E}">
        <p14:creationId xmlns:p14="http://schemas.microsoft.com/office/powerpoint/2010/main" val="13939803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10</a:t>
            </a:fld>
            <a:endParaRPr lang="zh-CN" altLang="en-US"/>
          </a:p>
        </p:txBody>
      </p:sp>
    </p:spTree>
    <p:extLst>
      <p:ext uri="{BB962C8B-B14F-4D97-AF65-F5344CB8AC3E}">
        <p14:creationId xmlns:p14="http://schemas.microsoft.com/office/powerpoint/2010/main" val="39066950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11</a:t>
            </a:fld>
            <a:endParaRPr lang="zh-CN" altLang="en-US"/>
          </a:p>
        </p:txBody>
      </p:sp>
    </p:spTree>
    <p:extLst>
      <p:ext uri="{BB962C8B-B14F-4D97-AF65-F5344CB8AC3E}">
        <p14:creationId xmlns:p14="http://schemas.microsoft.com/office/powerpoint/2010/main" val="1479035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12</a:t>
            </a:fld>
            <a:endParaRPr lang="zh-CN" altLang="en-US"/>
          </a:p>
        </p:txBody>
      </p:sp>
    </p:spTree>
    <p:extLst>
      <p:ext uri="{BB962C8B-B14F-4D97-AF65-F5344CB8AC3E}">
        <p14:creationId xmlns:p14="http://schemas.microsoft.com/office/powerpoint/2010/main" val="18587924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13</a:t>
            </a:fld>
            <a:endParaRPr lang="zh-CN" altLang="en-US"/>
          </a:p>
        </p:txBody>
      </p:sp>
    </p:spTree>
    <p:extLst>
      <p:ext uri="{BB962C8B-B14F-4D97-AF65-F5344CB8AC3E}">
        <p14:creationId xmlns:p14="http://schemas.microsoft.com/office/powerpoint/2010/main" val="5416019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14</a:t>
            </a:fld>
            <a:endParaRPr lang="zh-CN" altLang="en-US"/>
          </a:p>
        </p:txBody>
      </p:sp>
    </p:spTree>
    <p:extLst>
      <p:ext uri="{BB962C8B-B14F-4D97-AF65-F5344CB8AC3E}">
        <p14:creationId xmlns:p14="http://schemas.microsoft.com/office/powerpoint/2010/main" val="26112096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15</a:t>
            </a:fld>
            <a:endParaRPr lang="zh-CN" altLang="en-US"/>
          </a:p>
        </p:txBody>
      </p:sp>
    </p:spTree>
    <p:extLst>
      <p:ext uri="{BB962C8B-B14F-4D97-AF65-F5344CB8AC3E}">
        <p14:creationId xmlns:p14="http://schemas.microsoft.com/office/powerpoint/2010/main" val="6688746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16</a:t>
            </a:fld>
            <a:endParaRPr lang="zh-CN" altLang="en-US"/>
          </a:p>
        </p:txBody>
      </p:sp>
    </p:spTree>
    <p:extLst>
      <p:ext uri="{BB962C8B-B14F-4D97-AF65-F5344CB8AC3E}">
        <p14:creationId xmlns:p14="http://schemas.microsoft.com/office/powerpoint/2010/main" val="3913146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17</a:t>
            </a:fld>
            <a:endParaRPr lang="zh-CN" altLang="en-US"/>
          </a:p>
        </p:txBody>
      </p:sp>
    </p:spTree>
    <p:extLst>
      <p:ext uri="{BB962C8B-B14F-4D97-AF65-F5344CB8AC3E}">
        <p14:creationId xmlns:p14="http://schemas.microsoft.com/office/powerpoint/2010/main" val="101142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18</a:t>
            </a:fld>
            <a:endParaRPr lang="zh-CN" altLang="en-US"/>
          </a:p>
        </p:txBody>
      </p:sp>
    </p:spTree>
    <p:extLst>
      <p:ext uri="{BB962C8B-B14F-4D97-AF65-F5344CB8AC3E}">
        <p14:creationId xmlns:p14="http://schemas.microsoft.com/office/powerpoint/2010/main" val="14986982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19</a:t>
            </a:fld>
            <a:endParaRPr lang="zh-CN" altLang="en-US"/>
          </a:p>
        </p:txBody>
      </p:sp>
    </p:spTree>
    <p:extLst>
      <p:ext uri="{BB962C8B-B14F-4D97-AF65-F5344CB8AC3E}">
        <p14:creationId xmlns:p14="http://schemas.microsoft.com/office/powerpoint/2010/main" val="30731379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20</a:t>
            </a:fld>
            <a:endParaRPr lang="zh-CN" altLang="en-US"/>
          </a:p>
        </p:txBody>
      </p:sp>
    </p:spTree>
    <p:extLst>
      <p:ext uri="{BB962C8B-B14F-4D97-AF65-F5344CB8AC3E}">
        <p14:creationId xmlns:p14="http://schemas.microsoft.com/office/powerpoint/2010/main" val="304835524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21</a:t>
            </a:fld>
            <a:endParaRPr lang="zh-CN" altLang="en-US"/>
          </a:p>
        </p:txBody>
      </p:sp>
    </p:spTree>
    <p:extLst>
      <p:ext uri="{BB962C8B-B14F-4D97-AF65-F5344CB8AC3E}">
        <p14:creationId xmlns:p14="http://schemas.microsoft.com/office/powerpoint/2010/main" val="39103130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22</a:t>
            </a:fld>
            <a:endParaRPr lang="zh-CN" altLang="en-US"/>
          </a:p>
        </p:txBody>
      </p:sp>
    </p:spTree>
    <p:extLst>
      <p:ext uri="{BB962C8B-B14F-4D97-AF65-F5344CB8AC3E}">
        <p14:creationId xmlns:p14="http://schemas.microsoft.com/office/powerpoint/2010/main" val="17315578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23</a:t>
            </a:fld>
            <a:endParaRPr lang="zh-CN" altLang="en-US"/>
          </a:p>
        </p:txBody>
      </p:sp>
    </p:spTree>
    <p:extLst>
      <p:ext uri="{BB962C8B-B14F-4D97-AF65-F5344CB8AC3E}">
        <p14:creationId xmlns:p14="http://schemas.microsoft.com/office/powerpoint/2010/main" val="150539647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24</a:t>
            </a:fld>
            <a:endParaRPr lang="zh-CN" altLang="en-US"/>
          </a:p>
        </p:txBody>
      </p:sp>
    </p:spTree>
    <p:extLst>
      <p:ext uri="{BB962C8B-B14F-4D97-AF65-F5344CB8AC3E}">
        <p14:creationId xmlns:p14="http://schemas.microsoft.com/office/powerpoint/2010/main" val="20159488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25</a:t>
            </a:fld>
            <a:endParaRPr lang="zh-CN" altLang="en-US"/>
          </a:p>
        </p:txBody>
      </p:sp>
    </p:spTree>
    <p:extLst>
      <p:ext uri="{BB962C8B-B14F-4D97-AF65-F5344CB8AC3E}">
        <p14:creationId xmlns:p14="http://schemas.microsoft.com/office/powerpoint/2010/main" val="1803625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26</a:t>
            </a:fld>
            <a:endParaRPr lang="zh-CN" altLang="en-US"/>
          </a:p>
        </p:txBody>
      </p:sp>
    </p:spTree>
    <p:extLst>
      <p:ext uri="{BB962C8B-B14F-4D97-AF65-F5344CB8AC3E}">
        <p14:creationId xmlns:p14="http://schemas.microsoft.com/office/powerpoint/2010/main" val="305164194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27</a:t>
            </a:fld>
            <a:endParaRPr lang="zh-CN" altLang="en-US"/>
          </a:p>
        </p:txBody>
      </p:sp>
    </p:spTree>
    <p:extLst>
      <p:ext uri="{BB962C8B-B14F-4D97-AF65-F5344CB8AC3E}">
        <p14:creationId xmlns:p14="http://schemas.microsoft.com/office/powerpoint/2010/main" val="31399641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28</a:t>
            </a:fld>
            <a:endParaRPr lang="zh-CN" altLang="en-US"/>
          </a:p>
        </p:txBody>
      </p:sp>
    </p:spTree>
    <p:extLst>
      <p:ext uri="{BB962C8B-B14F-4D97-AF65-F5344CB8AC3E}">
        <p14:creationId xmlns:p14="http://schemas.microsoft.com/office/powerpoint/2010/main" val="125877782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29</a:t>
            </a:fld>
            <a:endParaRPr lang="zh-CN" altLang="en-US"/>
          </a:p>
        </p:txBody>
      </p:sp>
    </p:spTree>
    <p:extLst>
      <p:ext uri="{BB962C8B-B14F-4D97-AF65-F5344CB8AC3E}">
        <p14:creationId xmlns:p14="http://schemas.microsoft.com/office/powerpoint/2010/main" val="36523723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30</a:t>
            </a:fld>
            <a:endParaRPr lang="zh-CN" altLang="en-US"/>
          </a:p>
        </p:txBody>
      </p:sp>
    </p:spTree>
    <p:extLst>
      <p:ext uri="{BB962C8B-B14F-4D97-AF65-F5344CB8AC3E}">
        <p14:creationId xmlns:p14="http://schemas.microsoft.com/office/powerpoint/2010/main" val="215055731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31</a:t>
            </a:fld>
            <a:endParaRPr lang="zh-CN" altLang="en-US"/>
          </a:p>
        </p:txBody>
      </p:sp>
    </p:spTree>
    <p:extLst>
      <p:ext uri="{BB962C8B-B14F-4D97-AF65-F5344CB8AC3E}">
        <p14:creationId xmlns:p14="http://schemas.microsoft.com/office/powerpoint/2010/main" val="41678507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32</a:t>
            </a:fld>
            <a:endParaRPr lang="zh-CN" altLang="en-US"/>
          </a:p>
        </p:txBody>
      </p:sp>
    </p:spTree>
    <p:extLst>
      <p:ext uri="{BB962C8B-B14F-4D97-AF65-F5344CB8AC3E}">
        <p14:creationId xmlns:p14="http://schemas.microsoft.com/office/powerpoint/2010/main" val="18027596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33</a:t>
            </a:fld>
            <a:endParaRPr lang="zh-CN" altLang="en-US"/>
          </a:p>
        </p:txBody>
      </p:sp>
    </p:spTree>
    <p:extLst>
      <p:ext uri="{BB962C8B-B14F-4D97-AF65-F5344CB8AC3E}">
        <p14:creationId xmlns:p14="http://schemas.microsoft.com/office/powerpoint/2010/main" val="21268263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21919F-01AF-46C7-8CD3-5043392422FD}" type="slidenum">
              <a:rPr lang="zh-CN" altLang="en-US" smtClean="0"/>
              <a:t>34</a:t>
            </a:fld>
            <a:endParaRPr lang="zh-CN" altLang="en-US"/>
          </a:p>
        </p:txBody>
      </p:sp>
    </p:spTree>
    <p:extLst>
      <p:ext uri="{BB962C8B-B14F-4D97-AF65-F5344CB8AC3E}">
        <p14:creationId xmlns:p14="http://schemas.microsoft.com/office/powerpoint/2010/main" val="36685366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7820"/>
            <a:ext cx="7772400" cy="1102519"/>
          </a:xfrm>
        </p:spPr>
        <p:txBody>
          <a:bodyPr/>
          <a:lstStyle/>
          <a:p>
            <a:r>
              <a:rPr lang="zh-CN" altLang="en-US"/>
              <a:t>单击此处编辑母版标题样式</a:t>
            </a:r>
          </a:p>
        </p:txBody>
      </p:sp>
      <p:sp>
        <p:nvSpPr>
          <p:cNvPr id="3" name="副标题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809" indent="0" algn="ctr">
              <a:buNone/>
              <a:defRPr>
                <a:solidFill>
                  <a:schemeClr val="tx1">
                    <a:tint val="75000"/>
                  </a:schemeClr>
                </a:solidFill>
              </a:defRPr>
            </a:lvl2pPr>
            <a:lvl3pPr marL="685617" indent="0" algn="ctr">
              <a:buNone/>
              <a:defRPr>
                <a:solidFill>
                  <a:schemeClr val="tx1">
                    <a:tint val="75000"/>
                  </a:schemeClr>
                </a:solidFill>
              </a:defRPr>
            </a:lvl3pPr>
            <a:lvl4pPr marL="1028426" indent="0" algn="ctr">
              <a:buNone/>
              <a:defRPr>
                <a:solidFill>
                  <a:schemeClr val="tx1">
                    <a:tint val="75000"/>
                  </a:schemeClr>
                </a:solidFill>
              </a:defRPr>
            </a:lvl4pPr>
            <a:lvl5pPr marL="1371234" indent="0" algn="ctr">
              <a:buNone/>
              <a:defRPr>
                <a:solidFill>
                  <a:schemeClr val="tx1">
                    <a:tint val="75000"/>
                  </a:schemeClr>
                </a:solidFill>
              </a:defRPr>
            </a:lvl5pPr>
            <a:lvl6pPr marL="1714043" indent="0" algn="ctr">
              <a:buNone/>
              <a:defRPr>
                <a:solidFill>
                  <a:schemeClr val="tx1">
                    <a:tint val="75000"/>
                  </a:schemeClr>
                </a:solidFill>
              </a:defRPr>
            </a:lvl6pPr>
            <a:lvl7pPr marL="2056851" indent="0" algn="ctr">
              <a:buNone/>
              <a:defRPr>
                <a:solidFill>
                  <a:schemeClr val="tx1">
                    <a:tint val="75000"/>
                  </a:schemeClr>
                </a:solidFill>
              </a:defRPr>
            </a:lvl7pPr>
            <a:lvl8pPr marL="2399660" indent="0" algn="ctr">
              <a:buNone/>
              <a:defRPr>
                <a:solidFill>
                  <a:schemeClr val="tx1">
                    <a:tint val="75000"/>
                  </a:schemeClr>
                </a:solidFill>
              </a:defRPr>
            </a:lvl8pPr>
            <a:lvl9pPr marL="2742468" indent="0" algn="ctr">
              <a:buNone/>
              <a:defRPr>
                <a:solidFill>
                  <a:schemeClr val="tx1">
                    <a:tint val="75000"/>
                  </a:schemeClr>
                </a:solidFill>
              </a:defRPr>
            </a:lvl9pPr>
          </a:lstStyle>
          <a:p>
            <a:r>
              <a:rPr lang="zh-CN" altLang="en-US"/>
              <a:t>单击此处编辑母版副标题样式</a:t>
            </a:r>
          </a:p>
        </p:txBody>
      </p:sp>
      <p:sp>
        <p:nvSpPr>
          <p:cNvPr id="4" name="日期占位符 3"/>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4" y="3305176"/>
            <a:ext cx="7772400" cy="1021556"/>
          </a:xfrm>
        </p:spPr>
        <p:txBody>
          <a:bodyPr anchor="t"/>
          <a:lstStyle>
            <a:lvl1pPr algn="l">
              <a:defRPr sz="3000" b="1" cap="all"/>
            </a:lvl1pPr>
          </a:lstStyle>
          <a:p>
            <a:r>
              <a:rPr lang="zh-CN" altLang="en-US"/>
              <a:t>单击此处编辑母版标题样式</a:t>
            </a:r>
          </a:p>
        </p:txBody>
      </p:sp>
      <p:sp>
        <p:nvSpPr>
          <p:cNvPr id="3" name="文本占位符 2"/>
          <p:cNvSpPr>
            <a:spLocks noGrp="1"/>
          </p:cNvSpPr>
          <p:nvPr>
            <p:ph type="body" idx="1"/>
          </p:nvPr>
        </p:nvSpPr>
        <p:spPr>
          <a:xfrm>
            <a:off x="722314" y="2180035"/>
            <a:ext cx="7772400" cy="1125140"/>
          </a:xfrm>
        </p:spPr>
        <p:txBody>
          <a:bodyPr anchor="b"/>
          <a:lstStyle>
            <a:lvl1pPr marL="0" indent="0">
              <a:buNone/>
              <a:defRPr sz="1500">
                <a:solidFill>
                  <a:schemeClr val="tx1">
                    <a:tint val="75000"/>
                  </a:schemeClr>
                </a:solidFill>
              </a:defRPr>
            </a:lvl1pPr>
            <a:lvl2pPr marL="342809" indent="0">
              <a:buNone/>
              <a:defRPr sz="1300">
                <a:solidFill>
                  <a:schemeClr val="tx1">
                    <a:tint val="75000"/>
                  </a:schemeClr>
                </a:solidFill>
              </a:defRPr>
            </a:lvl2pPr>
            <a:lvl3pPr marL="685617" indent="0">
              <a:buNone/>
              <a:defRPr sz="1200">
                <a:solidFill>
                  <a:schemeClr val="tx1">
                    <a:tint val="75000"/>
                  </a:schemeClr>
                </a:solidFill>
              </a:defRPr>
            </a:lvl3pPr>
            <a:lvl4pPr marL="1028426" indent="0">
              <a:buNone/>
              <a:defRPr sz="1000">
                <a:solidFill>
                  <a:schemeClr val="tx1">
                    <a:tint val="75000"/>
                  </a:schemeClr>
                </a:solidFill>
              </a:defRPr>
            </a:lvl4pPr>
            <a:lvl5pPr marL="1371234" indent="0">
              <a:buNone/>
              <a:defRPr sz="1000">
                <a:solidFill>
                  <a:schemeClr val="tx1">
                    <a:tint val="75000"/>
                  </a:schemeClr>
                </a:solidFill>
              </a:defRPr>
            </a:lvl5pPr>
            <a:lvl6pPr marL="1714043" indent="0">
              <a:buNone/>
              <a:defRPr sz="1000">
                <a:solidFill>
                  <a:schemeClr val="tx1">
                    <a:tint val="75000"/>
                  </a:schemeClr>
                </a:solidFill>
              </a:defRPr>
            </a:lvl6pPr>
            <a:lvl7pPr marL="2056851" indent="0">
              <a:buNone/>
              <a:defRPr sz="1000">
                <a:solidFill>
                  <a:schemeClr val="tx1">
                    <a:tint val="75000"/>
                  </a:schemeClr>
                </a:solidFill>
              </a:defRPr>
            </a:lvl7pPr>
            <a:lvl8pPr marL="2399660" indent="0">
              <a:buNone/>
              <a:defRPr sz="1000">
                <a:solidFill>
                  <a:schemeClr val="tx1">
                    <a:tint val="75000"/>
                  </a:schemeClr>
                </a:solidFill>
              </a:defRPr>
            </a:lvl8pPr>
            <a:lvl9pPr marL="2742468" indent="0">
              <a:buNone/>
              <a:defRPr sz="10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200151"/>
            <a:ext cx="5411788" cy="3394472"/>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3789" y="1200151"/>
            <a:ext cx="5411787" cy="3394472"/>
          </a:xfrm>
        </p:spPr>
        <p:txBody>
          <a:bodyPr/>
          <a:lstStyle>
            <a:lvl1pPr>
              <a:defRPr sz="2100"/>
            </a:lvl1pPr>
            <a:lvl2pPr>
              <a:defRPr sz="1800"/>
            </a:lvl2pPr>
            <a:lvl3pPr>
              <a:defRPr sz="1500"/>
            </a:lvl3pPr>
            <a:lvl4pPr>
              <a:defRPr sz="1300"/>
            </a:lvl4pPr>
            <a:lvl5pPr>
              <a:defRPr sz="1300"/>
            </a:lvl5pPr>
            <a:lvl6pPr>
              <a:defRPr sz="1300"/>
            </a:lvl6pPr>
            <a:lvl7pPr>
              <a:defRPr sz="1300"/>
            </a:lvl7pPr>
            <a:lvl8pPr>
              <a:defRPr sz="1300"/>
            </a:lvl8pPr>
            <a:lvl9pPr>
              <a:defRPr sz="13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p:spPr>
        <p:txBody>
          <a:bodyPr anchor="b"/>
          <a:lstStyle>
            <a:lvl1pPr marL="0" indent="0">
              <a:buNone/>
              <a:defRPr sz="1800" b="1"/>
            </a:lvl1pPr>
            <a:lvl2pPr marL="342809" indent="0">
              <a:buNone/>
              <a:defRPr sz="1500" b="1"/>
            </a:lvl2pPr>
            <a:lvl3pPr marL="685617" indent="0">
              <a:buNone/>
              <a:defRPr sz="130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6" y="1151335"/>
            <a:ext cx="4041775" cy="479822"/>
          </a:xfrm>
        </p:spPr>
        <p:txBody>
          <a:bodyPr anchor="b"/>
          <a:lstStyle>
            <a:lvl1pPr marL="0" indent="0">
              <a:buNone/>
              <a:defRPr sz="1800" b="1"/>
            </a:lvl1pPr>
            <a:lvl2pPr marL="342809" indent="0">
              <a:buNone/>
              <a:defRPr sz="1500" b="1"/>
            </a:lvl2pPr>
            <a:lvl3pPr marL="685617" indent="0">
              <a:buNone/>
              <a:defRPr sz="1300" b="1"/>
            </a:lvl3pPr>
            <a:lvl4pPr marL="1028426" indent="0">
              <a:buNone/>
              <a:defRPr sz="1200" b="1"/>
            </a:lvl4pPr>
            <a:lvl5pPr marL="1371234" indent="0">
              <a:buNone/>
              <a:defRPr sz="1200" b="1"/>
            </a:lvl5pPr>
            <a:lvl6pPr marL="1714043" indent="0">
              <a:buNone/>
              <a:defRPr sz="1200" b="1"/>
            </a:lvl6pPr>
            <a:lvl7pPr marL="2056851" indent="0">
              <a:buNone/>
              <a:defRPr sz="1200" b="1"/>
            </a:lvl7pPr>
            <a:lvl8pPr marL="2399660" indent="0">
              <a:buNone/>
              <a:defRPr sz="1200" b="1"/>
            </a:lvl8pPr>
            <a:lvl9pPr marL="2742468" indent="0">
              <a:buNone/>
              <a:defRPr sz="1200" b="1"/>
            </a:lvl9pPr>
          </a:lstStyle>
          <a:p>
            <a:pPr lvl="0"/>
            <a:r>
              <a:rPr lang="zh-CN" altLang="en-US"/>
              <a:t>单击此处编辑母版文本样式</a:t>
            </a:r>
          </a:p>
        </p:txBody>
      </p:sp>
      <p:sp>
        <p:nvSpPr>
          <p:cNvPr id="6" name="内容占位符 5"/>
          <p:cNvSpPr>
            <a:spLocks noGrp="1"/>
          </p:cNvSpPr>
          <p:nvPr>
            <p:ph sz="quarter" idx="4"/>
          </p:nvPr>
        </p:nvSpPr>
        <p:spPr>
          <a:xfrm>
            <a:off x="4645026" y="1631156"/>
            <a:ext cx="4041775" cy="2963466"/>
          </a:xfrm>
        </p:spPr>
        <p:txBody>
          <a:bodyPr/>
          <a:lstStyle>
            <a:lvl1pPr>
              <a:defRPr sz="1800"/>
            </a:lvl1pPr>
            <a:lvl2pPr>
              <a:defRPr sz="1500"/>
            </a:lvl2pPr>
            <a:lvl3pPr>
              <a:defRPr sz="1300"/>
            </a:lvl3pPr>
            <a:lvl4pPr>
              <a:defRPr sz="1200"/>
            </a:lvl4pPr>
            <a:lvl5pPr>
              <a:defRPr sz="1200"/>
            </a:lvl5pPr>
            <a:lvl6pPr>
              <a:defRPr sz="1200"/>
            </a:lvl6pPr>
            <a:lvl7pPr>
              <a:defRPr sz="1200"/>
            </a:lvl7pPr>
            <a:lvl8pPr>
              <a:defRPr sz="1200"/>
            </a:lvl8pPr>
            <a:lvl9pPr>
              <a:defRPr sz="12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8BF1066-5FB3-4C05-A396-445A60946879}" type="slidenum">
              <a:rPr lang="zh-CN" altLang="en-US" smtClean="0"/>
              <a:t>‹#›</a:t>
            </a:fld>
            <a:endParaRPr lang="zh-CN" altLang="en-US"/>
          </a:p>
        </p:txBody>
      </p:sp>
      <p:sp>
        <p:nvSpPr>
          <p:cNvPr id="11" name="矩形 10"/>
          <p:cNvSpPr/>
          <p:nvPr userDrawn="1"/>
        </p:nvSpPr>
        <p:spPr>
          <a:xfrm>
            <a:off x="6960355" y="4817355"/>
            <a:ext cx="581201" cy="223120"/>
          </a:xfrm>
          <a:prstGeom prst="rect">
            <a:avLst/>
          </a:prstGeom>
        </p:spPr>
        <p:txBody>
          <a:bodyPr wrap="square" lIns="68562" tIns="34281" rIns="68562" bIns="34281">
            <a:spAutoFit/>
          </a:bodyPr>
          <a:lstStyle/>
          <a:p>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模板下载：</a:t>
            </a:r>
            <a:r>
              <a:rPr lang="en-US" altLang="zh-CN" sz="100" dirty="0">
                <a:solidFill>
                  <a:schemeClr val="bg1">
                    <a:lumMod val="95000"/>
                  </a:schemeClr>
                </a:solidFill>
                <a:latin typeface="Calibri"/>
                <a:ea typeface="宋体"/>
              </a:rPr>
              <a:t>www.1ppt.com/moban/     </a:t>
            </a:r>
            <a:r>
              <a:rPr lang="zh-CN" altLang="en-US" sz="100" dirty="0">
                <a:solidFill>
                  <a:schemeClr val="bg1">
                    <a:lumMod val="95000"/>
                  </a:schemeClr>
                </a:solidFill>
                <a:latin typeface="Calibri"/>
                <a:ea typeface="宋体"/>
              </a:rPr>
              <a:t>行业</a:t>
            </a: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模板：</a:t>
            </a:r>
            <a:r>
              <a:rPr lang="en-US" altLang="zh-CN" sz="100" dirty="0">
                <a:solidFill>
                  <a:schemeClr val="bg1">
                    <a:lumMod val="95000"/>
                  </a:schemeClr>
                </a:solidFill>
                <a:latin typeface="Calibri"/>
                <a:ea typeface="宋体"/>
              </a:rPr>
              <a:t>www.1ppt.com/hangye/ </a:t>
            </a:r>
          </a:p>
          <a:p>
            <a:r>
              <a:rPr lang="zh-CN" altLang="en-US" sz="100" dirty="0">
                <a:solidFill>
                  <a:schemeClr val="bg1">
                    <a:lumMod val="95000"/>
                  </a:schemeClr>
                </a:solidFill>
                <a:latin typeface="Calibri"/>
                <a:ea typeface="宋体"/>
              </a:rPr>
              <a:t>节日</a:t>
            </a: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模板：</a:t>
            </a:r>
            <a:r>
              <a:rPr lang="en-US" altLang="zh-CN" sz="100" dirty="0">
                <a:solidFill>
                  <a:schemeClr val="bg1">
                    <a:lumMod val="95000"/>
                  </a:schemeClr>
                </a:solidFill>
                <a:latin typeface="Calibri"/>
                <a:ea typeface="宋体"/>
              </a:rPr>
              <a:t>www.1ppt.com/jieri/           PPT</a:t>
            </a:r>
            <a:r>
              <a:rPr lang="zh-CN" altLang="en-US" sz="100" dirty="0">
                <a:solidFill>
                  <a:schemeClr val="bg1">
                    <a:lumMod val="95000"/>
                  </a:schemeClr>
                </a:solidFill>
                <a:latin typeface="Calibri"/>
                <a:ea typeface="宋体"/>
              </a:rPr>
              <a:t>素材下载：</a:t>
            </a:r>
            <a:r>
              <a:rPr lang="en-US" altLang="zh-CN" sz="100" dirty="0">
                <a:solidFill>
                  <a:schemeClr val="bg1">
                    <a:lumMod val="95000"/>
                  </a:schemeClr>
                </a:solidFill>
                <a:latin typeface="Calibri"/>
                <a:ea typeface="宋体"/>
              </a:rPr>
              <a:t>www.1ppt.com/sucai/</a:t>
            </a:r>
          </a:p>
          <a:p>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背景图片：</a:t>
            </a:r>
            <a:r>
              <a:rPr lang="en-US" altLang="zh-CN" sz="100" dirty="0">
                <a:solidFill>
                  <a:schemeClr val="bg1">
                    <a:lumMod val="95000"/>
                  </a:schemeClr>
                </a:solidFill>
                <a:latin typeface="Calibri"/>
                <a:ea typeface="宋体"/>
              </a:rPr>
              <a:t>www.1ppt.com/beijing/      PPT</a:t>
            </a:r>
            <a:r>
              <a:rPr lang="zh-CN" altLang="en-US" sz="100" dirty="0">
                <a:solidFill>
                  <a:schemeClr val="bg1">
                    <a:lumMod val="95000"/>
                  </a:schemeClr>
                </a:solidFill>
                <a:latin typeface="Calibri"/>
                <a:ea typeface="宋体"/>
              </a:rPr>
              <a:t>图表下载：</a:t>
            </a:r>
            <a:r>
              <a:rPr lang="en-US" altLang="zh-CN" sz="100" dirty="0">
                <a:solidFill>
                  <a:schemeClr val="bg1">
                    <a:lumMod val="95000"/>
                  </a:schemeClr>
                </a:solidFill>
                <a:latin typeface="Calibri"/>
                <a:ea typeface="宋体"/>
              </a:rPr>
              <a:t>www.1ppt.com/tubiao/      </a:t>
            </a:r>
          </a:p>
          <a:p>
            <a:r>
              <a:rPr lang="zh-CN" altLang="en-US" sz="100" dirty="0">
                <a:solidFill>
                  <a:schemeClr val="bg1">
                    <a:lumMod val="95000"/>
                  </a:schemeClr>
                </a:solidFill>
                <a:latin typeface="Calibri"/>
                <a:ea typeface="宋体"/>
              </a:rPr>
              <a:t>优秀</a:t>
            </a:r>
            <a:r>
              <a:rPr lang="en-US" altLang="zh-CN" sz="100" dirty="0">
                <a:solidFill>
                  <a:schemeClr val="bg1">
                    <a:lumMod val="95000"/>
                  </a:schemeClr>
                </a:solidFill>
                <a:latin typeface="Calibri"/>
                <a:ea typeface="宋体"/>
              </a:rPr>
              <a:t>PPT</a:t>
            </a:r>
            <a:r>
              <a:rPr lang="zh-CN" altLang="en-US" sz="100" dirty="0">
                <a:solidFill>
                  <a:schemeClr val="bg1">
                    <a:lumMod val="95000"/>
                  </a:schemeClr>
                </a:solidFill>
                <a:latin typeface="Calibri"/>
                <a:ea typeface="宋体"/>
              </a:rPr>
              <a:t>下载：</a:t>
            </a:r>
            <a:r>
              <a:rPr lang="en-US" altLang="zh-CN" sz="100" dirty="0">
                <a:solidFill>
                  <a:schemeClr val="bg1">
                    <a:lumMod val="95000"/>
                  </a:schemeClr>
                </a:solidFill>
                <a:latin typeface="Calibri"/>
                <a:ea typeface="宋体"/>
              </a:rPr>
              <a:t>www.1ppt.com/xiazai/        PPT</a:t>
            </a:r>
            <a:r>
              <a:rPr lang="zh-CN" altLang="en-US" sz="100" dirty="0">
                <a:solidFill>
                  <a:schemeClr val="bg1">
                    <a:lumMod val="95000"/>
                  </a:schemeClr>
                </a:solidFill>
                <a:latin typeface="Calibri"/>
                <a:ea typeface="宋体"/>
              </a:rPr>
              <a:t>教程： </a:t>
            </a:r>
            <a:r>
              <a:rPr lang="en-US" altLang="zh-CN" sz="100" dirty="0">
                <a:solidFill>
                  <a:schemeClr val="bg1">
                    <a:lumMod val="95000"/>
                  </a:schemeClr>
                </a:solidFill>
                <a:latin typeface="Calibri"/>
                <a:ea typeface="宋体"/>
              </a:rPr>
              <a:t>www.1ppt.com/powerpoint/      </a:t>
            </a:r>
          </a:p>
          <a:p>
            <a:r>
              <a:rPr lang="en-US" altLang="zh-CN" sz="100" dirty="0">
                <a:solidFill>
                  <a:schemeClr val="bg1">
                    <a:lumMod val="95000"/>
                  </a:schemeClr>
                </a:solidFill>
                <a:latin typeface="Calibri"/>
                <a:ea typeface="宋体"/>
              </a:rPr>
              <a:t>Word</a:t>
            </a:r>
            <a:r>
              <a:rPr lang="zh-CN" altLang="en-US" sz="100" dirty="0">
                <a:solidFill>
                  <a:schemeClr val="bg1">
                    <a:lumMod val="95000"/>
                  </a:schemeClr>
                </a:solidFill>
                <a:latin typeface="Calibri"/>
                <a:ea typeface="宋体"/>
              </a:rPr>
              <a:t>教程： </a:t>
            </a:r>
            <a:r>
              <a:rPr lang="en-US" altLang="zh-CN" sz="100" dirty="0">
                <a:solidFill>
                  <a:schemeClr val="bg1">
                    <a:lumMod val="95000"/>
                  </a:schemeClr>
                </a:solidFill>
                <a:latin typeface="Calibri"/>
                <a:ea typeface="宋体"/>
              </a:rPr>
              <a:t>www.1ppt.com/word/              Excel</a:t>
            </a:r>
            <a:r>
              <a:rPr lang="zh-CN" altLang="en-US" sz="100" dirty="0">
                <a:solidFill>
                  <a:schemeClr val="bg1">
                    <a:lumMod val="95000"/>
                  </a:schemeClr>
                </a:solidFill>
                <a:latin typeface="Calibri"/>
                <a:ea typeface="宋体"/>
              </a:rPr>
              <a:t>教程：</a:t>
            </a:r>
            <a:r>
              <a:rPr lang="en-US" altLang="zh-CN" sz="100" dirty="0">
                <a:solidFill>
                  <a:schemeClr val="bg1">
                    <a:lumMod val="95000"/>
                  </a:schemeClr>
                </a:solidFill>
                <a:latin typeface="Calibri"/>
                <a:ea typeface="宋体"/>
              </a:rPr>
              <a:t>www.1ppt.com/excel/  </a:t>
            </a:r>
          </a:p>
          <a:p>
            <a:r>
              <a:rPr lang="zh-CN" altLang="en-US" sz="100" dirty="0">
                <a:solidFill>
                  <a:schemeClr val="bg1">
                    <a:lumMod val="95000"/>
                  </a:schemeClr>
                </a:solidFill>
                <a:latin typeface="Calibri"/>
                <a:ea typeface="宋体"/>
              </a:rPr>
              <a:t>资料下载：</a:t>
            </a:r>
            <a:r>
              <a:rPr lang="en-US" altLang="zh-CN" sz="100" dirty="0">
                <a:solidFill>
                  <a:schemeClr val="bg1">
                    <a:lumMod val="95000"/>
                  </a:schemeClr>
                </a:solidFill>
                <a:latin typeface="Calibri"/>
                <a:ea typeface="宋体"/>
              </a:rPr>
              <a:t>www.1ppt.com/ziliao/                PPT</a:t>
            </a:r>
            <a:r>
              <a:rPr lang="zh-CN" altLang="en-US" sz="100" dirty="0">
                <a:solidFill>
                  <a:schemeClr val="bg1">
                    <a:lumMod val="95000"/>
                  </a:schemeClr>
                </a:solidFill>
                <a:latin typeface="Calibri"/>
                <a:ea typeface="宋体"/>
              </a:rPr>
              <a:t>课件下载：</a:t>
            </a:r>
            <a:r>
              <a:rPr lang="en-US" altLang="zh-CN" sz="100" dirty="0">
                <a:solidFill>
                  <a:schemeClr val="bg1">
                    <a:lumMod val="95000"/>
                  </a:schemeClr>
                </a:solidFill>
                <a:latin typeface="Calibri"/>
                <a:ea typeface="宋体"/>
              </a:rPr>
              <a:t>www.1ppt.com/kejian/ </a:t>
            </a:r>
          </a:p>
          <a:p>
            <a:r>
              <a:rPr lang="zh-CN" altLang="en-US" sz="100" dirty="0">
                <a:solidFill>
                  <a:schemeClr val="bg1">
                    <a:lumMod val="95000"/>
                  </a:schemeClr>
                </a:solidFill>
                <a:latin typeface="Calibri"/>
                <a:ea typeface="宋体"/>
              </a:rPr>
              <a:t>范文下载：</a:t>
            </a:r>
            <a:r>
              <a:rPr lang="en-US" altLang="zh-CN" sz="100" dirty="0">
                <a:solidFill>
                  <a:schemeClr val="bg1">
                    <a:lumMod val="95000"/>
                  </a:schemeClr>
                </a:solidFill>
                <a:latin typeface="Calibri"/>
                <a:ea typeface="宋体"/>
              </a:rPr>
              <a:t>www.1ppt.com/fanwen/             </a:t>
            </a:r>
            <a:r>
              <a:rPr lang="zh-CN" altLang="en-US" sz="100" dirty="0">
                <a:solidFill>
                  <a:schemeClr val="bg1">
                    <a:lumMod val="95000"/>
                  </a:schemeClr>
                </a:solidFill>
                <a:latin typeface="Calibri"/>
                <a:ea typeface="宋体"/>
              </a:rPr>
              <a:t>试卷下载：</a:t>
            </a:r>
            <a:r>
              <a:rPr lang="en-US" altLang="zh-CN" sz="100" dirty="0">
                <a:solidFill>
                  <a:schemeClr val="bg1">
                    <a:lumMod val="95000"/>
                  </a:schemeClr>
                </a:solidFill>
                <a:latin typeface="Calibri"/>
                <a:ea typeface="宋体"/>
              </a:rPr>
              <a:t>www.1ppt.com/shiti/  </a:t>
            </a:r>
          </a:p>
          <a:p>
            <a:r>
              <a:rPr lang="zh-CN" altLang="en-US" sz="100" dirty="0">
                <a:solidFill>
                  <a:schemeClr val="bg1">
                    <a:lumMod val="95000"/>
                  </a:schemeClr>
                </a:solidFill>
                <a:latin typeface="Calibri"/>
                <a:ea typeface="宋体"/>
              </a:rPr>
              <a:t>教案下载：</a:t>
            </a:r>
            <a:r>
              <a:rPr lang="en-US" altLang="zh-CN" sz="100" dirty="0">
                <a:solidFill>
                  <a:schemeClr val="bg1">
                    <a:lumMod val="95000"/>
                  </a:schemeClr>
                </a:solidFill>
                <a:latin typeface="Calibri"/>
                <a:ea typeface="宋体"/>
              </a:rPr>
              <a:t>www.1ppt.com/jiaoan/  </a:t>
            </a:r>
            <a:r>
              <a:rPr lang="en-US" altLang="zh-CN" sz="100" dirty="0" smtClean="0">
                <a:solidFill>
                  <a:schemeClr val="bg1">
                    <a:lumMod val="95000"/>
                  </a:schemeClr>
                </a:solidFill>
                <a:latin typeface="Calibri"/>
                <a:ea typeface="宋体"/>
              </a:rPr>
              <a:t>      </a:t>
            </a:r>
            <a:endParaRPr lang="en-US" altLang="zh-CN" sz="100" dirty="0">
              <a:solidFill>
                <a:schemeClr val="bg1">
                  <a:lumMod val="95000"/>
                </a:schemeClr>
              </a:solidFill>
              <a:latin typeface="Calibri"/>
              <a:ea typeface="宋体"/>
            </a:endParaRPr>
          </a:p>
          <a:p>
            <a:r>
              <a:rPr lang="zh-CN" altLang="en-US" sz="100" dirty="0" smtClean="0">
                <a:solidFill>
                  <a:schemeClr val="bg1">
                    <a:lumMod val="95000"/>
                  </a:schemeClr>
                </a:solidFill>
                <a:latin typeface="Calibri"/>
                <a:ea typeface="宋体"/>
              </a:rPr>
              <a:t>字体下载：</a:t>
            </a:r>
            <a:r>
              <a:rPr lang="en-US" altLang="zh-CN" sz="100" dirty="0" smtClean="0">
                <a:solidFill>
                  <a:schemeClr val="bg1">
                    <a:lumMod val="95000"/>
                  </a:schemeClr>
                </a:solidFill>
                <a:latin typeface="Calibri"/>
                <a:ea typeface="宋体"/>
              </a:rPr>
              <a:t>www.1ppt.com/ziti/</a:t>
            </a:r>
            <a:endParaRPr lang="en-US" altLang="zh-CN" sz="100" dirty="0">
              <a:solidFill>
                <a:schemeClr val="bg1">
                  <a:lumMod val="95000"/>
                </a:schemeClr>
              </a:solidFill>
              <a:latin typeface="Calibri"/>
              <a:ea typeface="宋体"/>
            </a:endParaRPr>
          </a:p>
          <a:p>
            <a:r>
              <a:rPr lang="en-US" altLang="zh-CN" sz="100" dirty="0">
                <a:solidFill>
                  <a:schemeClr val="bg1">
                    <a:lumMod val="95000"/>
                  </a:schemeClr>
                </a:solidFill>
                <a:latin typeface="Calibri"/>
                <a:ea typeface="宋体"/>
              </a:rPr>
              <a:t> </a:t>
            </a:r>
            <a:endParaRPr lang="zh-CN" altLang="en-US" sz="100" dirty="0">
              <a:solidFill>
                <a:schemeClr val="bg1">
                  <a:lumMod val="95000"/>
                </a:schemeClr>
              </a:solidFill>
              <a:latin typeface="Calibri"/>
              <a:ea typeface="宋体"/>
            </a:endParaRPr>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p:spPr>
        <p:txBody>
          <a:bodyPr anchor="b"/>
          <a:lstStyle>
            <a:lvl1pPr algn="l">
              <a:defRPr sz="15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1" y="1076326"/>
            <a:ext cx="3008313" cy="3518297"/>
          </a:xfrm>
        </p:spPr>
        <p:txBody>
          <a:bodyPr/>
          <a:lstStyle>
            <a:lvl1pPr marL="0" indent="0">
              <a:buNone/>
              <a:defRPr sz="1000"/>
            </a:lvl1pPr>
            <a:lvl2pPr marL="342809" indent="0">
              <a:buNone/>
              <a:defRPr sz="900"/>
            </a:lvl2pPr>
            <a:lvl3pPr marL="685617" indent="0">
              <a:buNone/>
              <a:defRPr sz="700"/>
            </a:lvl3pPr>
            <a:lvl4pPr marL="1028426" indent="0">
              <a:buNone/>
              <a:defRPr sz="700"/>
            </a:lvl4pPr>
            <a:lvl5pPr marL="1371234" indent="0">
              <a:buNone/>
              <a:defRPr sz="700"/>
            </a:lvl5pPr>
            <a:lvl6pPr marL="1714043" indent="0">
              <a:buNone/>
              <a:defRPr sz="700"/>
            </a:lvl6pPr>
            <a:lvl7pPr marL="2056851" indent="0">
              <a:buNone/>
              <a:defRPr sz="700"/>
            </a:lvl7pPr>
            <a:lvl8pPr marL="2399660" indent="0">
              <a:buNone/>
              <a:defRPr sz="700"/>
            </a:lvl8pPr>
            <a:lvl9pPr marL="2742468" indent="0">
              <a:buNone/>
              <a:defRPr sz="7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9" y="3600450"/>
            <a:ext cx="5486400" cy="425054"/>
          </a:xfrm>
        </p:spPr>
        <p:txBody>
          <a:bodyPr anchor="b"/>
          <a:lstStyle>
            <a:lvl1pPr algn="l">
              <a:defRPr sz="1500" b="1"/>
            </a:lvl1pPr>
          </a:lstStyle>
          <a:p>
            <a:r>
              <a:rPr lang="zh-CN" altLang="en-US"/>
              <a:t>单击此处编辑母版标题样式</a:t>
            </a:r>
          </a:p>
        </p:txBody>
      </p:sp>
      <p:sp>
        <p:nvSpPr>
          <p:cNvPr id="3" name="图片占位符 2"/>
          <p:cNvSpPr>
            <a:spLocks noGrp="1"/>
          </p:cNvSpPr>
          <p:nvPr>
            <p:ph type="pic" idx="1"/>
          </p:nvPr>
        </p:nvSpPr>
        <p:spPr>
          <a:xfrm>
            <a:off x="1792289" y="459581"/>
            <a:ext cx="5486400" cy="3086100"/>
          </a:xfrm>
        </p:spPr>
        <p:txBody>
          <a:bodyPr/>
          <a:lstStyle>
            <a:lvl1pPr marL="0" indent="0">
              <a:buNone/>
              <a:defRPr sz="2400"/>
            </a:lvl1pPr>
            <a:lvl2pPr marL="342809" indent="0">
              <a:buNone/>
              <a:defRPr sz="2100"/>
            </a:lvl2pPr>
            <a:lvl3pPr marL="685617" indent="0">
              <a:buNone/>
              <a:defRPr sz="1800"/>
            </a:lvl3pPr>
            <a:lvl4pPr marL="1028426" indent="0">
              <a:buNone/>
              <a:defRPr sz="1500"/>
            </a:lvl4pPr>
            <a:lvl5pPr marL="1371234" indent="0">
              <a:buNone/>
              <a:defRPr sz="1500"/>
            </a:lvl5pPr>
            <a:lvl6pPr marL="1714043" indent="0">
              <a:buNone/>
              <a:defRPr sz="1500"/>
            </a:lvl6pPr>
            <a:lvl7pPr marL="2056851" indent="0">
              <a:buNone/>
              <a:defRPr sz="1500"/>
            </a:lvl7pPr>
            <a:lvl8pPr marL="2399660" indent="0">
              <a:buNone/>
              <a:defRPr sz="1500"/>
            </a:lvl8pPr>
            <a:lvl9pPr marL="2742468" indent="0">
              <a:buNone/>
              <a:defRPr sz="1500"/>
            </a:lvl9pPr>
          </a:lstStyle>
          <a:p>
            <a:endParaRPr lang="zh-CN" altLang="en-US"/>
          </a:p>
        </p:txBody>
      </p:sp>
      <p:sp>
        <p:nvSpPr>
          <p:cNvPr id="4" name="文本占位符 3"/>
          <p:cNvSpPr>
            <a:spLocks noGrp="1"/>
          </p:cNvSpPr>
          <p:nvPr>
            <p:ph type="body" sz="half" idx="2"/>
          </p:nvPr>
        </p:nvSpPr>
        <p:spPr>
          <a:xfrm>
            <a:off x="1792289" y="4025503"/>
            <a:ext cx="5486400" cy="603647"/>
          </a:xfrm>
        </p:spPr>
        <p:txBody>
          <a:bodyPr/>
          <a:lstStyle>
            <a:lvl1pPr marL="0" indent="0">
              <a:buNone/>
              <a:defRPr sz="1000"/>
            </a:lvl1pPr>
            <a:lvl2pPr marL="342809" indent="0">
              <a:buNone/>
              <a:defRPr sz="900"/>
            </a:lvl2pPr>
            <a:lvl3pPr marL="685617" indent="0">
              <a:buNone/>
              <a:defRPr sz="700"/>
            </a:lvl3pPr>
            <a:lvl4pPr marL="1028426" indent="0">
              <a:buNone/>
              <a:defRPr sz="700"/>
            </a:lvl4pPr>
            <a:lvl5pPr marL="1371234" indent="0">
              <a:buNone/>
              <a:defRPr sz="700"/>
            </a:lvl5pPr>
            <a:lvl6pPr marL="1714043" indent="0">
              <a:buNone/>
              <a:defRPr sz="700"/>
            </a:lvl6pPr>
            <a:lvl7pPr marL="2056851" indent="0">
              <a:buNone/>
              <a:defRPr sz="700"/>
            </a:lvl7pPr>
            <a:lvl8pPr marL="2399660" indent="0">
              <a:buNone/>
              <a:defRPr sz="700"/>
            </a:lvl8pPr>
            <a:lvl9pPr marL="2742468" indent="0">
              <a:buNone/>
              <a:defRPr sz="7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2375" y="205980"/>
            <a:ext cx="2743200" cy="4388644"/>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609601" y="205980"/>
            <a:ext cx="8080375" cy="4388644"/>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472B2DED-A951-47FE-B6BB-60A6F72D23B9}" type="datetimeFigureOut">
              <a:rPr lang="zh-CN" altLang="en-US" smtClean="0"/>
              <a:t>2020/4/3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BF1066-5FB3-4C05-A396-445A60946879}" type="slidenum">
              <a:rPr lang="zh-CN" altLang="en-US" smtClean="0"/>
              <a:t>‹#›</a:t>
            </a:fld>
            <a:endParaRPr lang="zh-CN" altLang="en-US"/>
          </a:p>
        </p:txBody>
      </p:sp>
    </p:spTree>
  </p:cSld>
  <p:clrMapOvr>
    <a:masterClrMapping/>
  </p:clrMapOvr>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68562" tIns="34281" rIns="68562" bIns="34281"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200151"/>
            <a:ext cx="8229600" cy="3394472"/>
          </a:xfrm>
          <a:prstGeom prst="rect">
            <a:avLst/>
          </a:prstGeom>
        </p:spPr>
        <p:txBody>
          <a:bodyPr vert="horz" lIns="68562" tIns="34281" rIns="68562" bIns="34281"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4767264"/>
            <a:ext cx="2133600" cy="273844"/>
          </a:xfrm>
          <a:prstGeom prst="rect">
            <a:avLst/>
          </a:prstGeom>
        </p:spPr>
        <p:txBody>
          <a:bodyPr vert="horz" lIns="68562" tIns="34281" rIns="68562" bIns="34281" rtlCol="0" anchor="ctr"/>
          <a:lstStyle>
            <a:lvl1pPr algn="l">
              <a:defRPr sz="900">
                <a:solidFill>
                  <a:schemeClr val="tx1">
                    <a:tint val="75000"/>
                  </a:schemeClr>
                </a:solidFill>
                <a:latin typeface="方正黑体简体" panose="02010601030101010101" pitchFamily="2" charset="-122"/>
                <a:ea typeface="方正黑体简体" panose="02010601030101010101" pitchFamily="2" charset="-122"/>
              </a:defRPr>
            </a:lvl1pPr>
          </a:lstStyle>
          <a:p>
            <a:fld id="{472B2DED-A951-47FE-B6BB-60A6F72D23B9}" type="datetimeFigureOut">
              <a:rPr lang="zh-CN" altLang="en-US" smtClean="0"/>
              <a:pPr/>
              <a:t>2020/4/3</a:t>
            </a:fld>
            <a:endParaRPr lang="zh-CN" altLang="en-US" dirty="0"/>
          </a:p>
        </p:txBody>
      </p:sp>
      <p:sp>
        <p:nvSpPr>
          <p:cNvPr id="5" name="页脚占位符 4"/>
          <p:cNvSpPr>
            <a:spLocks noGrp="1"/>
          </p:cNvSpPr>
          <p:nvPr>
            <p:ph type="ftr" sz="quarter" idx="3"/>
          </p:nvPr>
        </p:nvSpPr>
        <p:spPr>
          <a:xfrm>
            <a:off x="3124200" y="4767264"/>
            <a:ext cx="2895600" cy="273844"/>
          </a:xfrm>
          <a:prstGeom prst="rect">
            <a:avLst/>
          </a:prstGeom>
        </p:spPr>
        <p:txBody>
          <a:bodyPr vert="horz" lIns="68562" tIns="34281" rIns="68562" bIns="34281" rtlCol="0" anchor="ctr"/>
          <a:lstStyle>
            <a:lvl1pPr algn="ctr">
              <a:defRPr sz="900">
                <a:solidFill>
                  <a:schemeClr val="tx1">
                    <a:tint val="75000"/>
                  </a:schemeClr>
                </a:solidFill>
                <a:latin typeface="方正黑体简体" panose="02010601030101010101" pitchFamily="2" charset="-122"/>
                <a:ea typeface="方正黑体简体" panose="02010601030101010101" pitchFamily="2" charset="-122"/>
              </a:defRPr>
            </a:lvl1pPr>
          </a:lstStyle>
          <a:p>
            <a:endParaRPr lang="zh-CN" altLang="en-US" dirty="0"/>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68562" tIns="34281" rIns="68562" bIns="34281" rtlCol="0" anchor="ctr"/>
          <a:lstStyle>
            <a:lvl1pPr algn="r">
              <a:defRPr sz="900">
                <a:solidFill>
                  <a:schemeClr val="tx1">
                    <a:tint val="75000"/>
                  </a:schemeClr>
                </a:solidFill>
                <a:latin typeface="方正黑体简体" panose="02010601030101010101" pitchFamily="2" charset="-122"/>
                <a:ea typeface="方正黑体简体" panose="02010601030101010101" pitchFamily="2" charset="-122"/>
              </a:defRPr>
            </a:lvl1pPr>
          </a:lstStyle>
          <a:p>
            <a:fld id="{A8BF1066-5FB3-4C05-A396-445A60946879}" type="slidenum">
              <a:rPr lang="zh-CN" altLang="en-US" smtClean="0"/>
              <a:pPr/>
              <a:t>‹#›</a:t>
            </a:fld>
            <a:endParaRPr lang="zh-CN" altLang="en-US" dirty="0"/>
          </a:p>
        </p:txBody>
      </p:sp>
      <p:sp>
        <p:nvSpPr>
          <p:cNvPr id="8" name="矩形 7"/>
          <p:cNvSpPr/>
          <p:nvPr userDrawn="1"/>
        </p:nvSpPr>
        <p:spPr>
          <a:xfrm>
            <a:off x="0" y="0"/>
            <a:ext cx="9144000" cy="5143500"/>
          </a:xfrm>
          <a:prstGeom prst="rect">
            <a:avLst/>
          </a:prstGeom>
          <a:solidFill>
            <a:srgbClr val="F1F1F1"/>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latin typeface="方正黑体简体" panose="02010601030101010101" pitchFamily="2" charset="-122"/>
              <a:ea typeface="方正黑体简体" panose="02010601030101010101" pitchFamily="2"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400" advClick="0" advTm="2000">
        <p14:ripple/>
      </p:transition>
    </mc:Choice>
    <mc:Fallback xmlns="">
      <p:transition spd="slow" advClick="0" advTm="2000">
        <p:fade/>
      </p:transition>
    </mc:Fallback>
  </mc:AlternateContent>
  <p:txStyles>
    <p:titleStyle>
      <a:lvl1pPr algn="ctr" defTabSz="685617" rtl="0" eaLnBrk="1" latinLnBrk="0" hangingPunct="1">
        <a:spcBef>
          <a:spcPct val="0"/>
        </a:spcBef>
        <a:buNone/>
        <a:defRPr sz="3300" kern="1200">
          <a:solidFill>
            <a:schemeClr val="tx1"/>
          </a:solidFill>
          <a:latin typeface="方正黑体简体" panose="02010601030101010101" pitchFamily="2" charset="-122"/>
          <a:ea typeface="方正黑体简体" panose="02010601030101010101" pitchFamily="2" charset="-122"/>
          <a:cs typeface="+mj-cs"/>
        </a:defRPr>
      </a:lvl1pPr>
    </p:titleStyle>
    <p:bodyStyle>
      <a:lvl1pPr marL="257106" indent="-257106" algn="l" defTabSz="685617" rtl="0" eaLnBrk="1" latinLnBrk="0" hangingPunct="1">
        <a:spcBef>
          <a:spcPct val="20000"/>
        </a:spcBef>
        <a:buFont typeface="Arial" panose="020B0604020202020204" pitchFamily="34" charset="0"/>
        <a:buChar char="•"/>
        <a:defRPr sz="2400" kern="1200">
          <a:solidFill>
            <a:schemeClr val="tx1"/>
          </a:solidFill>
          <a:latin typeface="方正黑体简体" panose="02010601030101010101" pitchFamily="2" charset="-122"/>
          <a:ea typeface="方正黑体简体" panose="02010601030101010101" pitchFamily="2" charset="-122"/>
          <a:cs typeface="+mn-cs"/>
        </a:defRPr>
      </a:lvl1pPr>
      <a:lvl2pPr marL="557064" indent="-214255" algn="l" defTabSz="685617" rtl="0" eaLnBrk="1" latinLnBrk="0" hangingPunct="1">
        <a:spcBef>
          <a:spcPct val="20000"/>
        </a:spcBef>
        <a:buFont typeface="Arial" panose="020B0604020202020204" pitchFamily="34" charset="0"/>
        <a:buChar char="–"/>
        <a:defRPr sz="2100" kern="1200">
          <a:solidFill>
            <a:schemeClr val="tx1"/>
          </a:solidFill>
          <a:latin typeface="方正黑体简体" panose="02010601030101010101" pitchFamily="2" charset="-122"/>
          <a:ea typeface="方正黑体简体" panose="02010601030101010101" pitchFamily="2" charset="-122"/>
          <a:cs typeface="+mn-cs"/>
        </a:defRPr>
      </a:lvl2pPr>
      <a:lvl3pPr marL="857021" indent="-171404" algn="l" defTabSz="685617" rtl="0" eaLnBrk="1" latinLnBrk="0" hangingPunct="1">
        <a:spcBef>
          <a:spcPct val="20000"/>
        </a:spcBef>
        <a:buFont typeface="Arial" panose="020B0604020202020204" pitchFamily="34" charset="0"/>
        <a:buChar char="•"/>
        <a:defRPr sz="1800" kern="1200">
          <a:solidFill>
            <a:schemeClr val="tx1"/>
          </a:solidFill>
          <a:latin typeface="方正黑体简体" panose="02010601030101010101" pitchFamily="2" charset="-122"/>
          <a:ea typeface="方正黑体简体" panose="02010601030101010101" pitchFamily="2" charset="-122"/>
          <a:cs typeface="+mn-cs"/>
        </a:defRPr>
      </a:lvl3pPr>
      <a:lvl4pPr marL="1199830" indent="-171404" algn="l" defTabSz="685617" rtl="0" eaLnBrk="1" latinLnBrk="0" hangingPunct="1">
        <a:spcBef>
          <a:spcPct val="20000"/>
        </a:spcBef>
        <a:buFont typeface="Arial" panose="020B0604020202020204" pitchFamily="34" charset="0"/>
        <a:buChar char="–"/>
        <a:defRPr sz="1500" kern="1200">
          <a:solidFill>
            <a:schemeClr val="tx1"/>
          </a:solidFill>
          <a:latin typeface="方正黑体简体" panose="02010601030101010101" pitchFamily="2" charset="-122"/>
          <a:ea typeface="方正黑体简体" panose="02010601030101010101" pitchFamily="2" charset="-122"/>
          <a:cs typeface="+mn-cs"/>
        </a:defRPr>
      </a:lvl4pPr>
      <a:lvl5pPr marL="1542639" indent="-171404" algn="l" defTabSz="685617" rtl="0" eaLnBrk="1" latinLnBrk="0" hangingPunct="1">
        <a:spcBef>
          <a:spcPct val="20000"/>
        </a:spcBef>
        <a:buFont typeface="Arial" panose="020B0604020202020204" pitchFamily="34" charset="0"/>
        <a:buChar char="»"/>
        <a:defRPr sz="1500" kern="1200">
          <a:solidFill>
            <a:schemeClr val="tx1"/>
          </a:solidFill>
          <a:latin typeface="方正黑体简体" panose="02010601030101010101" pitchFamily="2" charset="-122"/>
          <a:ea typeface="方正黑体简体" panose="02010601030101010101" pitchFamily="2" charset="-122"/>
          <a:cs typeface="+mn-cs"/>
        </a:defRPr>
      </a:lvl5pPr>
      <a:lvl6pPr marL="1885447"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256"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064"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3873" indent="-171404" algn="l" defTabSz="685617"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zh-CN"/>
      </a:defPPr>
      <a:lvl1pPr marL="0" algn="l" defTabSz="685617" rtl="0" eaLnBrk="1" latinLnBrk="0" hangingPunct="1">
        <a:defRPr sz="1300" kern="1200">
          <a:solidFill>
            <a:schemeClr val="tx1"/>
          </a:solidFill>
          <a:latin typeface="+mn-lt"/>
          <a:ea typeface="+mn-ea"/>
          <a:cs typeface="+mn-cs"/>
        </a:defRPr>
      </a:lvl1pPr>
      <a:lvl2pPr marL="342809" algn="l" defTabSz="685617" rtl="0" eaLnBrk="1" latinLnBrk="0" hangingPunct="1">
        <a:defRPr sz="1300" kern="1200">
          <a:solidFill>
            <a:schemeClr val="tx1"/>
          </a:solidFill>
          <a:latin typeface="+mn-lt"/>
          <a:ea typeface="+mn-ea"/>
          <a:cs typeface="+mn-cs"/>
        </a:defRPr>
      </a:lvl2pPr>
      <a:lvl3pPr marL="685617" algn="l" defTabSz="685617" rtl="0" eaLnBrk="1" latinLnBrk="0" hangingPunct="1">
        <a:defRPr sz="1300" kern="1200">
          <a:solidFill>
            <a:schemeClr val="tx1"/>
          </a:solidFill>
          <a:latin typeface="+mn-lt"/>
          <a:ea typeface="+mn-ea"/>
          <a:cs typeface="+mn-cs"/>
        </a:defRPr>
      </a:lvl3pPr>
      <a:lvl4pPr marL="1028426" algn="l" defTabSz="685617" rtl="0" eaLnBrk="1" latinLnBrk="0" hangingPunct="1">
        <a:defRPr sz="1300" kern="1200">
          <a:solidFill>
            <a:schemeClr val="tx1"/>
          </a:solidFill>
          <a:latin typeface="+mn-lt"/>
          <a:ea typeface="+mn-ea"/>
          <a:cs typeface="+mn-cs"/>
        </a:defRPr>
      </a:lvl4pPr>
      <a:lvl5pPr marL="1371234" algn="l" defTabSz="685617" rtl="0" eaLnBrk="1" latinLnBrk="0" hangingPunct="1">
        <a:defRPr sz="1300" kern="1200">
          <a:solidFill>
            <a:schemeClr val="tx1"/>
          </a:solidFill>
          <a:latin typeface="+mn-lt"/>
          <a:ea typeface="+mn-ea"/>
          <a:cs typeface="+mn-cs"/>
        </a:defRPr>
      </a:lvl5pPr>
      <a:lvl6pPr marL="1714043" algn="l" defTabSz="685617" rtl="0" eaLnBrk="1" latinLnBrk="0" hangingPunct="1">
        <a:defRPr sz="1300" kern="1200">
          <a:solidFill>
            <a:schemeClr val="tx1"/>
          </a:solidFill>
          <a:latin typeface="+mn-lt"/>
          <a:ea typeface="+mn-ea"/>
          <a:cs typeface="+mn-cs"/>
        </a:defRPr>
      </a:lvl6pPr>
      <a:lvl7pPr marL="2056851" algn="l" defTabSz="685617" rtl="0" eaLnBrk="1" latinLnBrk="0" hangingPunct="1">
        <a:defRPr sz="1300" kern="1200">
          <a:solidFill>
            <a:schemeClr val="tx1"/>
          </a:solidFill>
          <a:latin typeface="+mn-lt"/>
          <a:ea typeface="+mn-ea"/>
          <a:cs typeface="+mn-cs"/>
        </a:defRPr>
      </a:lvl7pPr>
      <a:lvl8pPr marL="2399660" algn="l" defTabSz="685617" rtl="0" eaLnBrk="1" latinLnBrk="0" hangingPunct="1">
        <a:defRPr sz="1300" kern="1200">
          <a:solidFill>
            <a:schemeClr val="tx1"/>
          </a:solidFill>
          <a:latin typeface="+mn-lt"/>
          <a:ea typeface="+mn-ea"/>
          <a:cs typeface="+mn-cs"/>
        </a:defRPr>
      </a:lvl8pPr>
      <a:lvl9pPr marL="2742468" algn="l" defTabSz="685617"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0.jpg"/><Relationship Id="rId7"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3.jpg"/><Relationship Id="rId5" Type="http://schemas.openxmlformats.org/officeDocument/2006/relationships/image" Target="../media/image12.jpg"/><Relationship Id="rId4" Type="http://schemas.openxmlformats.org/officeDocument/2006/relationships/image" Target="../media/image11.jpg"/></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9.jpg"/></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7.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3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7.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矩形 75"/>
          <p:cNvSpPr/>
          <p:nvPr/>
        </p:nvSpPr>
        <p:spPr>
          <a:xfrm>
            <a:off x="0" y="2949248"/>
            <a:ext cx="9144000" cy="2194252"/>
          </a:xfrm>
          <a:prstGeom prst="rect">
            <a:avLst/>
          </a:prstGeom>
          <a:solidFill>
            <a:srgbClr val="10253F"/>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smtClean="0">
              <a:ln>
                <a:noFill/>
              </a:ln>
              <a:solidFill>
                <a:prstClr val="white"/>
              </a:solidFill>
              <a:effectLst/>
              <a:uLnTx/>
              <a:uFillTx/>
              <a:cs typeface="+mn-ea"/>
              <a:sym typeface="+mn-lt"/>
            </a:endParaRPr>
          </a:p>
        </p:txBody>
      </p:sp>
      <p:pic>
        <p:nvPicPr>
          <p:cNvPr id="77" name="图片 76"/>
          <p:cNvPicPr>
            <a:picLocks noChangeAspect="1"/>
          </p:cNvPicPr>
          <p:nvPr/>
        </p:nvPicPr>
        <p:blipFill rotWithShape="1">
          <a:blip r:embed="rId3" cstate="print">
            <a:extLst>
              <a:ext uri="{28A0092B-C50C-407E-A947-70E740481C1C}">
                <a14:useLocalDpi xmlns:a14="http://schemas.microsoft.com/office/drawing/2010/main" val="0"/>
              </a:ext>
            </a:extLst>
          </a:blip>
          <a:srcRect l="17648" t="21623" r="17595" b="19926"/>
          <a:stretch>
            <a:fillRect/>
          </a:stretch>
        </p:blipFill>
        <p:spPr>
          <a:xfrm>
            <a:off x="991901" y="807866"/>
            <a:ext cx="3068849" cy="1846658"/>
          </a:xfrm>
          <a:prstGeom prst="rect">
            <a:avLst/>
          </a:prstGeom>
          <a:effectLst>
            <a:outerShdw blurRad="50800" dist="38100" algn="l" rotWithShape="0">
              <a:prstClr val="black">
                <a:alpha val="40000"/>
              </a:prstClr>
            </a:outerShdw>
          </a:effectLst>
        </p:spPr>
      </p:pic>
      <p:pic>
        <p:nvPicPr>
          <p:cNvPr id="78" name="图片 77"/>
          <p:cNvPicPr>
            <a:picLocks noChangeAspect="1"/>
          </p:cNvPicPr>
          <p:nvPr/>
        </p:nvPicPr>
        <p:blipFill rotWithShape="1">
          <a:blip r:embed="rId4" cstate="print">
            <a:extLst>
              <a:ext uri="{28A0092B-C50C-407E-A947-70E740481C1C}">
                <a14:useLocalDpi xmlns:a14="http://schemas.microsoft.com/office/drawing/2010/main" val="0"/>
              </a:ext>
            </a:extLst>
          </a:blip>
          <a:srcRect l="48748" t="50000"/>
          <a:stretch>
            <a:fillRect/>
          </a:stretch>
        </p:blipFill>
        <p:spPr>
          <a:xfrm flipH="1">
            <a:off x="2013443" y="1638036"/>
            <a:ext cx="4011174" cy="2571750"/>
          </a:xfrm>
          <a:prstGeom prst="rect">
            <a:avLst/>
          </a:prstGeom>
          <a:effectLst>
            <a:outerShdw blurRad="50800" dist="38100" dir="16200000" rotWithShape="0">
              <a:prstClr val="black">
                <a:alpha val="40000"/>
              </a:prstClr>
            </a:outerShdw>
          </a:effectLst>
        </p:spPr>
      </p:pic>
      <p:pic>
        <p:nvPicPr>
          <p:cNvPr id="79" name="图片 78"/>
          <p:cNvPicPr>
            <a:picLocks noChangeAspect="1"/>
          </p:cNvPicPr>
          <p:nvPr/>
        </p:nvPicPr>
        <p:blipFill rotWithShape="1">
          <a:blip r:embed="rId4" cstate="print">
            <a:extLst>
              <a:ext uri="{28A0092B-C50C-407E-A947-70E740481C1C}">
                <a14:useLocalDpi xmlns:a14="http://schemas.microsoft.com/office/drawing/2010/main" val="0"/>
              </a:ext>
            </a:extLst>
          </a:blip>
          <a:srcRect l="9778" t="48219" r="65868" b="9800"/>
          <a:stretch>
            <a:fillRect/>
          </a:stretch>
        </p:blipFill>
        <p:spPr>
          <a:xfrm>
            <a:off x="112146" y="702460"/>
            <a:ext cx="2392078" cy="2709879"/>
          </a:xfrm>
          <a:prstGeom prst="rect">
            <a:avLst/>
          </a:prstGeom>
        </p:spPr>
      </p:pic>
      <p:grpSp>
        <p:nvGrpSpPr>
          <p:cNvPr id="80" name="组合 79"/>
          <p:cNvGrpSpPr>
            <a:grpSpLocks noChangeAspect="1"/>
          </p:cNvGrpSpPr>
          <p:nvPr/>
        </p:nvGrpSpPr>
        <p:grpSpPr>
          <a:xfrm>
            <a:off x="6660232" y="4382791"/>
            <a:ext cx="425874" cy="425874"/>
            <a:chOff x="2492224" y="1959430"/>
            <a:chExt cx="2148114" cy="2148114"/>
          </a:xfrm>
        </p:grpSpPr>
        <p:sp>
          <p:nvSpPr>
            <p:cNvPr id="81" name="椭圆 80"/>
            <p:cNvSpPr/>
            <p:nvPr/>
          </p:nvSpPr>
          <p:spPr>
            <a:xfrm>
              <a:off x="2492224" y="1959430"/>
              <a:ext cx="2148114" cy="2148114"/>
            </a:xfrm>
            <a:prstGeom prst="ellipse">
              <a:avLst/>
            </a:prstGeom>
            <a:solidFill>
              <a:srgbClr val="E74C2E"/>
            </a:solidFill>
            <a:ln w="25400" cap="flat" cmpd="sng" algn="ctr">
              <a:solidFill>
                <a:sysClr val="window" lastClr="FFFFFF"/>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pic>
          <p:nvPicPr>
            <p:cNvPr id="82" name="图片 81"/>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3072056" y="2549554"/>
              <a:ext cx="1162402" cy="1190723"/>
            </a:xfrm>
            <a:prstGeom prst="rect">
              <a:avLst/>
            </a:prstGeom>
          </p:spPr>
        </p:pic>
      </p:grpSp>
      <p:grpSp>
        <p:nvGrpSpPr>
          <p:cNvPr id="83" name="组合 82"/>
          <p:cNvGrpSpPr>
            <a:grpSpLocks noChangeAspect="1"/>
          </p:cNvGrpSpPr>
          <p:nvPr/>
        </p:nvGrpSpPr>
        <p:grpSpPr>
          <a:xfrm>
            <a:off x="7670734" y="4410281"/>
            <a:ext cx="425874" cy="425874"/>
            <a:chOff x="6564085" y="1959430"/>
            <a:chExt cx="2148114" cy="2148114"/>
          </a:xfrm>
        </p:grpSpPr>
        <p:sp>
          <p:nvSpPr>
            <p:cNvPr id="84" name="椭圆 83"/>
            <p:cNvSpPr/>
            <p:nvPr/>
          </p:nvSpPr>
          <p:spPr>
            <a:xfrm>
              <a:off x="6564085" y="1959430"/>
              <a:ext cx="2148114" cy="2148114"/>
            </a:xfrm>
            <a:prstGeom prst="ellipse">
              <a:avLst/>
            </a:prstGeom>
            <a:solidFill>
              <a:srgbClr val="E74C2E"/>
            </a:solidFill>
            <a:ln w="25400" cap="flat" cmpd="sng" algn="ctr">
              <a:solidFill>
                <a:sysClr val="window" lastClr="FFFFFF"/>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grpSp>
          <p:nvGrpSpPr>
            <p:cNvPr id="85" name="组合 84"/>
            <p:cNvGrpSpPr/>
            <p:nvPr/>
          </p:nvGrpSpPr>
          <p:grpSpPr>
            <a:xfrm>
              <a:off x="7033174" y="2413982"/>
              <a:ext cx="1209936" cy="1239010"/>
              <a:chOff x="3598200" y="1732459"/>
              <a:chExt cx="1947600" cy="1994400"/>
            </a:xfrm>
          </p:grpSpPr>
          <p:sp>
            <p:nvSpPr>
              <p:cNvPr id="86"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87"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88"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89"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90"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grpSp>
      </p:grpSp>
      <p:grpSp>
        <p:nvGrpSpPr>
          <p:cNvPr id="91" name="组合 90"/>
          <p:cNvGrpSpPr>
            <a:grpSpLocks noChangeAspect="1"/>
          </p:cNvGrpSpPr>
          <p:nvPr/>
        </p:nvGrpSpPr>
        <p:grpSpPr>
          <a:xfrm>
            <a:off x="7166678" y="4382791"/>
            <a:ext cx="425874" cy="425874"/>
            <a:chOff x="4528154" y="1959430"/>
            <a:chExt cx="2148114" cy="2148114"/>
          </a:xfrm>
        </p:grpSpPr>
        <p:sp>
          <p:nvSpPr>
            <p:cNvPr id="92" name="椭圆 91"/>
            <p:cNvSpPr/>
            <p:nvPr/>
          </p:nvSpPr>
          <p:spPr>
            <a:xfrm>
              <a:off x="4528154" y="1959430"/>
              <a:ext cx="2148114" cy="2148114"/>
            </a:xfrm>
            <a:prstGeom prst="ellipse">
              <a:avLst/>
            </a:prstGeom>
            <a:solidFill>
              <a:srgbClr val="E74C2E"/>
            </a:solidFill>
            <a:ln w="25400" cap="flat" cmpd="sng" algn="ctr">
              <a:solidFill>
                <a:sysClr val="window" lastClr="FFFFFF"/>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grpSp>
          <p:nvGrpSpPr>
            <p:cNvPr id="93" name="Group 4"/>
            <p:cNvGrpSpPr>
              <a:grpSpLocks noChangeAspect="1"/>
            </p:cNvGrpSpPr>
            <p:nvPr/>
          </p:nvGrpSpPr>
          <p:grpSpPr bwMode="auto">
            <a:xfrm>
              <a:off x="5033378" y="2342981"/>
              <a:ext cx="1137666" cy="1381012"/>
              <a:chOff x="2694" y="1931"/>
              <a:chExt cx="374" cy="454"/>
            </a:xfrm>
            <a:solidFill>
              <a:sysClr val="window" lastClr="FFFFFF"/>
            </a:solidFill>
          </p:grpSpPr>
          <p:sp>
            <p:nvSpPr>
              <p:cNvPr id="94"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95"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96"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97"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98"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99"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00"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grpSp>
      </p:grpSp>
      <p:sp>
        <p:nvSpPr>
          <p:cNvPr id="101" name="矩形 26"/>
          <p:cNvSpPr>
            <a:spLocks noChangeArrowheads="1"/>
          </p:cNvSpPr>
          <p:nvPr/>
        </p:nvSpPr>
        <p:spPr bwMode="auto">
          <a:xfrm>
            <a:off x="611560" y="3873825"/>
            <a:ext cx="5112568" cy="49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defTabSz="685800"/>
            <a:r>
              <a:rPr lang="zh-CN" altLang="en-US" sz="2800" b="1" spc="225" dirty="0">
                <a:solidFill>
                  <a:prstClr val="white">
                    <a:lumMod val="85000"/>
                  </a:prstClr>
                </a:solidFill>
                <a:effectLst>
                  <a:outerShdw blurRad="38100" dist="38100" dir="2700000" algn="tl">
                    <a:srgbClr val="000000">
                      <a:alpha val="43137"/>
                    </a:srgbClr>
                  </a:outerShdw>
                </a:effectLst>
                <a:cs typeface="+mn-ea"/>
                <a:sym typeface="+mn-lt"/>
              </a:rPr>
              <a:t>电厂安全生产班组</a:t>
            </a:r>
            <a:r>
              <a:rPr lang="en-US" altLang="zh-CN" sz="2800" b="1" spc="225" dirty="0" err="1">
                <a:solidFill>
                  <a:prstClr val="white">
                    <a:lumMod val="85000"/>
                  </a:prstClr>
                </a:solidFill>
                <a:effectLst>
                  <a:outerShdw blurRad="38100" dist="38100" dir="2700000" algn="tl">
                    <a:srgbClr val="000000">
                      <a:alpha val="43137"/>
                    </a:srgbClr>
                  </a:outerShdw>
                </a:effectLst>
                <a:cs typeface="+mn-ea"/>
                <a:sym typeface="+mn-lt"/>
              </a:rPr>
              <a:t>ppt</a:t>
            </a:r>
            <a:r>
              <a:rPr lang="zh-CN" altLang="en-US" sz="2800" b="1" spc="225" dirty="0">
                <a:solidFill>
                  <a:prstClr val="white">
                    <a:lumMod val="85000"/>
                  </a:prstClr>
                </a:solidFill>
                <a:effectLst>
                  <a:outerShdw blurRad="38100" dist="38100" dir="2700000" algn="tl">
                    <a:srgbClr val="000000">
                      <a:alpha val="43137"/>
                    </a:srgbClr>
                  </a:outerShdw>
                </a:effectLst>
                <a:cs typeface="+mn-ea"/>
                <a:sym typeface="+mn-lt"/>
              </a:rPr>
              <a:t>模板</a:t>
            </a:r>
            <a:endParaRPr lang="zh-CN" altLang="en-US" sz="2800" b="1" spc="225" dirty="0">
              <a:solidFill>
                <a:prstClr val="white">
                  <a:lumMod val="85000"/>
                </a:prstClr>
              </a:solidFill>
              <a:effectLst>
                <a:outerShdw blurRad="38100" dist="38100" dir="2700000" algn="tl">
                  <a:srgbClr val="000000">
                    <a:alpha val="43137"/>
                  </a:srgbClr>
                </a:outerShdw>
              </a:effectLst>
              <a:cs typeface="+mn-ea"/>
              <a:sym typeface="+mn-lt"/>
            </a:endParaRPr>
          </a:p>
        </p:txBody>
      </p:sp>
      <p:pic>
        <p:nvPicPr>
          <p:cNvPr id="103" name="图片 10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107" y="2751546"/>
            <a:ext cx="3712280" cy="1379094"/>
          </a:xfrm>
          <a:prstGeom prst="rect">
            <a:avLst/>
          </a:prstGeom>
        </p:spPr>
      </p:pic>
      <p:grpSp>
        <p:nvGrpSpPr>
          <p:cNvPr id="104" name="组合 103"/>
          <p:cNvGrpSpPr/>
          <p:nvPr/>
        </p:nvGrpSpPr>
        <p:grpSpPr>
          <a:xfrm>
            <a:off x="3779912" y="339502"/>
            <a:ext cx="5364088" cy="2884417"/>
            <a:chOff x="3779912" y="339502"/>
            <a:chExt cx="5364088" cy="2884417"/>
          </a:xfrm>
        </p:grpSpPr>
        <p:pic>
          <p:nvPicPr>
            <p:cNvPr id="105" name="图片 10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9912" y="339502"/>
              <a:ext cx="5364088" cy="2884417"/>
            </a:xfrm>
            <a:prstGeom prst="rect">
              <a:avLst/>
            </a:prstGeom>
          </p:spPr>
        </p:pic>
        <p:pic>
          <p:nvPicPr>
            <p:cNvPr id="106"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5827" y="740364"/>
              <a:ext cx="3580184" cy="1575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18017194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4"/>
                                        </p:tgtEl>
                                        <p:attrNameLst>
                                          <p:attrName>style.visibility</p:attrName>
                                        </p:attrNameLst>
                                      </p:cBhvr>
                                      <p:to>
                                        <p:strVal val="visible"/>
                                      </p:to>
                                    </p:set>
                                    <p:anim calcmode="lin" valueType="num">
                                      <p:cBhvr>
                                        <p:cTn id="7" dur="500" fill="hold"/>
                                        <p:tgtEl>
                                          <p:spTgt spid="104"/>
                                        </p:tgtEl>
                                        <p:attrNameLst>
                                          <p:attrName>ppt_w</p:attrName>
                                        </p:attrNameLst>
                                      </p:cBhvr>
                                      <p:tavLst>
                                        <p:tav tm="0">
                                          <p:val>
                                            <p:fltVal val="0"/>
                                          </p:val>
                                        </p:tav>
                                        <p:tav tm="100000">
                                          <p:val>
                                            <p:strVal val="#ppt_w"/>
                                          </p:val>
                                        </p:tav>
                                      </p:tavLst>
                                    </p:anim>
                                    <p:anim calcmode="lin" valueType="num">
                                      <p:cBhvr>
                                        <p:cTn id="8" dur="500" fill="hold"/>
                                        <p:tgtEl>
                                          <p:spTgt spid="104"/>
                                        </p:tgtEl>
                                        <p:attrNameLst>
                                          <p:attrName>ppt_h</p:attrName>
                                        </p:attrNameLst>
                                      </p:cBhvr>
                                      <p:tavLst>
                                        <p:tav tm="0">
                                          <p:val>
                                            <p:fltVal val="0"/>
                                          </p:val>
                                        </p:tav>
                                        <p:tav tm="100000">
                                          <p:val>
                                            <p:strVal val="#ppt_h"/>
                                          </p:val>
                                        </p:tav>
                                      </p:tavLst>
                                    </p:anim>
                                    <p:animEffect transition="in" filter="fade">
                                      <p:cBhvr>
                                        <p:cTn id="9" dur="500"/>
                                        <p:tgtEl>
                                          <p:spTgt spid="104"/>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03"/>
                                        </p:tgtEl>
                                        <p:attrNameLst>
                                          <p:attrName>style.visibility</p:attrName>
                                        </p:attrNameLst>
                                      </p:cBhvr>
                                      <p:to>
                                        <p:strVal val="visible"/>
                                      </p:to>
                                    </p:set>
                                    <p:animEffect transition="in" filter="fade">
                                      <p:cBhvr>
                                        <p:cTn id="13" dur="1000"/>
                                        <p:tgtEl>
                                          <p:spTgt spid="103"/>
                                        </p:tgtEl>
                                      </p:cBhvr>
                                    </p:animEffect>
                                    <p:anim calcmode="lin" valueType="num">
                                      <p:cBhvr>
                                        <p:cTn id="14" dur="1000" fill="hold"/>
                                        <p:tgtEl>
                                          <p:spTgt spid="103"/>
                                        </p:tgtEl>
                                        <p:attrNameLst>
                                          <p:attrName>ppt_x</p:attrName>
                                        </p:attrNameLst>
                                      </p:cBhvr>
                                      <p:tavLst>
                                        <p:tav tm="0">
                                          <p:val>
                                            <p:strVal val="#ppt_x"/>
                                          </p:val>
                                        </p:tav>
                                        <p:tav tm="100000">
                                          <p:val>
                                            <p:strVal val="#ppt_x"/>
                                          </p:val>
                                        </p:tav>
                                      </p:tavLst>
                                    </p:anim>
                                    <p:anim calcmode="lin" valueType="num">
                                      <p:cBhvr>
                                        <p:cTn id="15" dur="1000" fill="hold"/>
                                        <p:tgtEl>
                                          <p:spTgt spid="103"/>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78"/>
                                        </p:tgtEl>
                                        <p:attrNameLst>
                                          <p:attrName>style.visibility</p:attrName>
                                        </p:attrNameLst>
                                      </p:cBhvr>
                                      <p:to>
                                        <p:strVal val="visible"/>
                                      </p:to>
                                    </p:set>
                                    <p:animEffect transition="in" filter="wipe(right)">
                                      <p:cBhvr>
                                        <p:cTn id="19" dur="1500"/>
                                        <p:tgtEl>
                                          <p:spTgt spid="78"/>
                                        </p:tgtEl>
                                      </p:cBhvr>
                                    </p:animEffect>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77"/>
                                        </p:tgtEl>
                                        <p:attrNameLst>
                                          <p:attrName>style.visibility</p:attrName>
                                        </p:attrNameLst>
                                      </p:cBhvr>
                                      <p:to>
                                        <p:strVal val="visible"/>
                                      </p:to>
                                    </p:set>
                                    <p:anim calcmode="lin" valueType="num">
                                      <p:cBhvr>
                                        <p:cTn id="23" dur="500" fill="hold"/>
                                        <p:tgtEl>
                                          <p:spTgt spid="77"/>
                                        </p:tgtEl>
                                        <p:attrNameLst>
                                          <p:attrName>ppt_w</p:attrName>
                                        </p:attrNameLst>
                                      </p:cBhvr>
                                      <p:tavLst>
                                        <p:tav tm="0">
                                          <p:val>
                                            <p:fltVal val="0"/>
                                          </p:val>
                                        </p:tav>
                                        <p:tav tm="100000">
                                          <p:val>
                                            <p:strVal val="#ppt_w"/>
                                          </p:val>
                                        </p:tav>
                                      </p:tavLst>
                                    </p:anim>
                                    <p:anim calcmode="lin" valueType="num">
                                      <p:cBhvr>
                                        <p:cTn id="24" dur="500" fill="hold"/>
                                        <p:tgtEl>
                                          <p:spTgt spid="77"/>
                                        </p:tgtEl>
                                        <p:attrNameLst>
                                          <p:attrName>ppt_h</p:attrName>
                                        </p:attrNameLst>
                                      </p:cBhvr>
                                      <p:tavLst>
                                        <p:tav tm="0">
                                          <p:val>
                                            <p:fltVal val="0"/>
                                          </p:val>
                                        </p:tav>
                                        <p:tav tm="100000">
                                          <p:val>
                                            <p:strVal val="#ppt_h"/>
                                          </p:val>
                                        </p:tav>
                                      </p:tavLst>
                                    </p:anim>
                                    <p:animEffect transition="in" filter="fade">
                                      <p:cBhvr>
                                        <p:cTn id="25" dur="500"/>
                                        <p:tgtEl>
                                          <p:spTgt spid="77"/>
                                        </p:tgtEl>
                                      </p:cBhvr>
                                    </p:animEffect>
                                  </p:childTnLst>
                                </p:cTn>
                              </p:par>
                            </p:childTnLst>
                          </p:cTn>
                        </p:par>
                        <p:par>
                          <p:cTn id="26" fill="hold">
                            <p:stCondLst>
                              <p:cond delay="3500"/>
                            </p:stCondLst>
                            <p:childTnLst>
                              <p:par>
                                <p:cTn id="27" presetID="22" presetClass="entr" presetSubtype="4" fill="hold" nodeType="after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wipe(down)">
                                      <p:cBhvr>
                                        <p:cTn id="29" dur="500"/>
                                        <p:tgtEl>
                                          <p:spTgt spid="79"/>
                                        </p:tgtEl>
                                      </p:cBhvr>
                                    </p:animEffect>
                                  </p:childTnLst>
                                </p:cTn>
                              </p:par>
                            </p:childTnLst>
                          </p:cTn>
                        </p:par>
                        <p:par>
                          <p:cTn id="30" fill="hold">
                            <p:stCondLst>
                              <p:cond delay="4000"/>
                            </p:stCondLst>
                            <p:childTnLst>
                              <p:par>
                                <p:cTn id="31" presetID="27" presetClass="entr" presetSubtype="0" fill="hold" grpId="0" nodeType="afterEffect">
                                  <p:stCondLst>
                                    <p:cond delay="0"/>
                                  </p:stCondLst>
                                  <p:iterate type="lt">
                                    <p:tmPct val="50000"/>
                                  </p:iterate>
                                  <p:childTnLst>
                                    <p:set>
                                      <p:cBhvr>
                                        <p:cTn id="32" dur="1" fill="hold">
                                          <p:stCondLst>
                                            <p:cond delay="0"/>
                                          </p:stCondLst>
                                        </p:cTn>
                                        <p:tgtEl>
                                          <p:spTgt spid="101"/>
                                        </p:tgtEl>
                                        <p:attrNameLst>
                                          <p:attrName>style.visibility</p:attrName>
                                        </p:attrNameLst>
                                      </p:cBhvr>
                                      <p:to>
                                        <p:strVal val="visible"/>
                                      </p:to>
                                    </p:set>
                                    <p:anim calcmode="discrete" valueType="clr">
                                      <p:cBhvr override="childStyle">
                                        <p:cTn id="33" dur="200"/>
                                        <p:tgtEl>
                                          <p:spTgt spid="101"/>
                                        </p:tgtEl>
                                        <p:attrNameLst>
                                          <p:attrName>style.color</p:attrName>
                                        </p:attrNameLst>
                                      </p:cBhvr>
                                      <p:tavLst>
                                        <p:tav tm="0">
                                          <p:val>
                                            <p:clrVal>
                                              <a:schemeClr val="accent2"/>
                                            </p:clrVal>
                                          </p:val>
                                        </p:tav>
                                        <p:tav tm="50000">
                                          <p:val>
                                            <p:clrVal>
                                              <a:schemeClr val="hlink"/>
                                            </p:clrVal>
                                          </p:val>
                                        </p:tav>
                                      </p:tavLst>
                                    </p:anim>
                                    <p:anim calcmode="discrete" valueType="clr">
                                      <p:cBhvr>
                                        <p:cTn id="34" dur="200"/>
                                        <p:tgtEl>
                                          <p:spTgt spid="101"/>
                                        </p:tgtEl>
                                        <p:attrNameLst>
                                          <p:attrName>fillcolor</p:attrName>
                                        </p:attrNameLst>
                                      </p:cBhvr>
                                      <p:tavLst>
                                        <p:tav tm="0">
                                          <p:val>
                                            <p:clrVal>
                                              <a:schemeClr val="accent2"/>
                                            </p:clrVal>
                                          </p:val>
                                        </p:tav>
                                        <p:tav tm="50000">
                                          <p:val>
                                            <p:clrVal>
                                              <a:schemeClr val="hlink"/>
                                            </p:clrVal>
                                          </p:val>
                                        </p:tav>
                                      </p:tavLst>
                                    </p:anim>
                                    <p:set>
                                      <p:cBhvr>
                                        <p:cTn id="35" dur="200"/>
                                        <p:tgtEl>
                                          <p:spTgt spid="101"/>
                                        </p:tgtEl>
                                        <p:attrNameLst>
                                          <p:attrName>fill.type</p:attrName>
                                        </p:attrNameLst>
                                      </p:cBhvr>
                                      <p:to>
                                        <p:strVal val="solid"/>
                                      </p:to>
                                    </p:set>
                                  </p:childTnLst>
                                </p:cTn>
                              </p:par>
                            </p:childTnLst>
                          </p:cTn>
                        </p:par>
                        <p:par>
                          <p:cTn id="36" fill="hold">
                            <p:stCondLst>
                              <p:cond delay="5400"/>
                            </p:stCondLst>
                            <p:childTnLst>
                              <p:par>
                                <p:cTn id="37" presetID="53" presetClass="entr" presetSubtype="16"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 calcmode="lin" valueType="num">
                                      <p:cBhvr>
                                        <p:cTn id="39" dur="500" fill="hold"/>
                                        <p:tgtEl>
                                          <p:spTgt spid="80"/>
                                        </p:tgtEl>
                                        <p:attrNameLst>
                                          <p:attrName>ppt_w</p:attrName>
                                        </p:attrNameLst>
                                      </p:cBhvr>
                                      <p:tavLst>
                                        <p:tav tm="0">
                                          <p:val>
                                            <p:fltVal val="0"/>
                                          </p:val>
                                        </p:tav>
                                        <p:tav tm="100000">
                                          <p:val>
                                            <p:strVal val="#ppt_w"/>
                                          </p:val>
                                        </p:tav>
                                      </p:tavLst>
                                    </p:anim>
                                    <p:anim calcmode="lin" valueType="num">
                                      <p:cBhvr>
                                        <p:cTn id="40" dur="500" fill="hold"/>
                                        <p:tgtEl>
                                          <p:spTgt spid="80"/>
                                        </p:tgtEl>
                                        <p:attrNameLst>
                                          <p:attrName>ppt_h</p:attrName>
                                        </p:attrNameLst>
                                      </p:cBhvr>
                                      <p:tavLst>
                                        <p:tav tm="0">
                                          <p:val>
                                            <p:fltVal val="0"/>
                                          </p:val>
                                        </p:tav>
                                        <p:tav tm="100000">
                                          <p:val>
                                            <p:strVal val="#ppt_h"/>
                                          </p:val>
                                        </p:tav>
                                      </p:tavLst>
                                    </p:anim>
                                    <p:animEffect transition="in" filter="fade">
                                      <p:cBhvr>
                                        <p:cTn id="41" dur="500"/>
                                        <p:tgtEl>
                                          <p:spTgt spid="80"/>
                                        </p:tgtEl>
                                      </p:cBhvr>
                                    </p:animEffect>
                                  </p:childTnLst>
                                </p:cTn>
                              </p:par>
                            </p:childTnLst>
                          </p:cTn>
                        </p:par>
                        <p:par>
                          <p:cTn id="42" fill="hold">
                            <p:stCondLst>
                              <p:cond delay="5900"/>
                            </p:stCondLst>
                            <p:childTnLst>
                              <p:par>
                                <p:cTn id="43" presetID="53" presetClass="entr" presetSubtype="16" fill="hold" nodeType="afterEffect">
                                  <p:stCondLst>
                                    <p:cond delay="0"/>
                                  </p:stCondLst>
                                  <p:childTnLst>
                                    <p:set>
                                      <p:cBhvr>
                                        <p:cTn id="44" dur="1" fill="hold">
                                          <p:stCondLst>
                                            <p:cond delay="0"/>
                                          </p:stCondLst>
                                        </p:cTn>
                                        <p:tgtEl>
                                          <p:spTgt spid="91"/>
                                        </p:tgtEl>
                                        <p:attrNameLst>
                                          <p:attrName>style.visibility</p:attrName>
                                        </p:attrNameLst>
                                      </p:cBhvr>
                                      <p:to>
                                        <p:strVal val="visible"/>
                                      </p:to>
                                    </p:set>
                                    <p:anim calcmode="lin" valueType="num">
                                      <p:cBhvr>
                                        <p:cTn id="45" dur="500" fill="hold"/>
                                        <p:tgtEl>
                                          <p:spTgt spid="91"/>
                                        </p:tgtEl>
                                        <p:attrNameLst>
                                          <p:attrName>ppt_w</p:attrName>
                                        </p:attrNameLst>
                                      </p:cBhvr>
                                      <p:tavLst>
                                        <p:tav tm="0">
                                          <p:val>
                                            <p:fltVal val="0"/>
                                          </p:val>
                                        </p:tav>
                                        <p:tav tm="100000">
                                          <p:val>
                                            <p:strVal val="#ppt_w"/>
                                          </p:val>
                                        </p:tav>
                                      </p:tavLst>
                                    </p:anim>
                                    <p:anim calcmode="lin" valueType="num">
                                      <p:cBhvr>
                                        <p:cTn id="46" dur="500" fill="hold"/>
                                        <p:tgtEl>
                                          <p:spTgt spid="91"/>
                                        </p:tgtEl>
                                        <p:attrNameLst>
                                          <p:attrName>ppt_h</p:attrName>
                                        </p:attrNameLst>
                                      </p:cBhvr>
                                      <p:tavLst>
                                        <p:tav tm="0">
                                          <p:val>
                                            <p:fltVal val="0"/>
                                          </p:val>
                                        </p:tav>
                                        <p:tav tm="100000">
                                          <p:val>
                                            <p:strVal val="#ppt_h"/>
                                          </p:val>
                                        </p:tav>
                                      </p:tavLst>
                                    </p:anim>
                                    <p:animEffect transition="in" filter="fade">
                                      <p:cBhvr>
                                        <p:cTn id="47" dur="500"/>
                                        <p:tgtEl>
                                          <p:spTgt spid="91"/>
                                        </p:tgtEl>
                                      </p:cBhvr>
                                    </p:animEffect>
                                  </p:childTnLst>
                                </p:cTn>
                              </p:par>
                            </p:childTnLst>
                          </p:cTn>
                        </p:par>
                        <p:par>
                          <p:cTn id="48" fill="hold">
                            <p:stCondLst>
                              <p:cond delay="6400"/>
                            </p:stCondLst>
                            <p:childTnLst>
                              <p:par>
                                <p:cTn id="49" presetID="53" presetClass="entr" presetSubtype="16"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 calcmode="lin" valueType="num">
                                      <p:cBhvr>
                                        <p:cTn id="51" dur="500" fill="hold"/>
                                        <p:tgtEl>
                                          <p:spTgt spid="83"/>
                                        </p:tgtEl>
                                        <p:attrNameLst>
                                          <p:attrName>ppt_w</p:attrName>
                                        </p:attrNameLst>
                                      </p:cBhvr>
                                      <p:tavLst>
                                        <p:tav tm="0">
                                          <p:val>
                                            <p:fltVal val="0"/>
                                          </p:val>
                                        </p:tav>
                                        <p:tav tm="100000">
                                          <p:val>
                                            <p:strVal val="#ppt_w"/>
                                          </p:val>
                                        </p:tav>
                                      </p:tavLst>
                                    </p:anim>
                                    <p:anim calcmode="lin" valueType="num">
                                      <p:cBhvr>
                                        <p:cTn id="52" dur="500" fill="hold"/>
                                        <p:tgtEl>
                                          <p:spTgt spid="83"/>
                                        </p:tgtEl>
                                        <p:attrNameLst>
                                          <p:attrName>ppt_h</p:attrName>
                                        </p:attrNameLst>
                                      </p:cBhvr>
                                      <p:tavLst>
                                        <p:tav tm="0">
                                          <p:val>
                                            <p:fltVal val="0"/>
                                          </p:val>
                                        </p:tav>
                                        <p:tav tm="100000">
                                          <p:val>
                                            <p:strVal val="#ppt_h"/>
                                          </p:val>
                                        </p:tav>
                                      </p:tavLst>
                                    </p:anim>
                                    <p:animEffect transition="in" filter="fade">
                                      <p:cBhvr>
                                        <p:cTn id="53" dur="5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1" grpId="0" bldLvl="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圆角矩形 160"/>
          <p:cNvSpPr/>
          <p:nvPr/>
        </p:nvSpPr>
        <p:spPr>
          <a:xfrm>
            <a:off x="1224499" y="1192763"/>
            <a:ext cx="6695001" cy="2959041"/>
          </a:xfrm>
          <a:prstGeom prst="roundRect">
            <a:avLst/>
          </a:prstGeom>
          <a:no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162" name="矩形 161"/>
          <p:cNvSpPr/>
          <p:nvPr/>
        </p:nvSpPr>
        <p:spPr>
          <a:xfrm>
            <a:off x="1710427" y="1820896"/>
            <a:ext cx="5723146" cy="1569636"/>
          </a:xfrm>
          <a:prstGeom prst="rect">
            <a:avLst/>
          </a:prstGeom>
        </p:spPr>
        <p:txBody>
          <a:bodyPr wrap="square" lIns="68556" tIns="34278" rIns="68556" bIns="34278">
            <a:spAutoFit/>
          </a:bodyPr>
          <a:lstStyle/>
          <a:p>
            <a:pPr algn="just">
              <a:lnSpc>
                <a:spcPct val="150000"/>
              </a:lnSpc>
              <a:defRPr/>
            </a:pPr>
            <a:r>
              <a:rPr lang="zh-CN" altLang="en-US" dirty="0">
                <a:solidFill>
                  <a:schemeClr val="tx1">
                    <a:lumMod val="50000"/>
                    <a:lumOff val="50000"/>
                  </a:schemeClr>
                </a:solidFill>
                <a:cs typeface="+mn-ea"/>
                <a:sym typeface="+mn-lt"/>
              </a:rPr>
              <a:t>古往今来，中国最不缺的就是人，而目前金融危机余热依然没有散去。毕业季节大学生人群中普遍流行着一句口头禅</a:t>
            </a:r>
            <a:r>
              <a:rPr lang="en-US" altLang="zh-CN" dirty="0">
                <a:solidFill>
                  <a:schemeClr val="tx1">
                    <a:lumMod val="50000"/>
                    <a:lumOff val="50000"/>
                  </a:schemeClr>
                </a:solidFill>
                <a:cs typeface="+mn-ea"/>
                <a:sym typeface="+mn-lt"/>
              </a:rPr>
              <a:t>----</a:t>
            </a:r>
            <a:r>
              <a:rPr lang="zh-CN" altLang="en-US" dirty="0">
                <a:solidFill>
                  <a:schemeClr val="tx1">
                    <a:lumMod val="50000"/>
                    <a:lumOff val="50000"/>
                  </a:schemeClr>
                </a:solidFill>
                <a:cs typeface="+mn-ea"/>
                <a:sym typeface="+mn-lt"/>
              </a:rPr>
              <a:t>毕业等于失业。找工作无疑就成了大学生面临的重大抉择，一方面一职难求，另一方面城市的生活消费远远超乎刚毕业的大学生的支付能力，不得已，创业，成了在校大学生，甚至刚毕业的大学生的普遍呼声，而创业，电子商务便成了</a:t>
            </a:r>
            <a:r>
              <a:rPr lang="en-US" altLang="zh-CN" dirty="0">
                <a:solidFill>
                  <a:schemeClr val="tx1">
                    <a:lumMod val="50000"/>
                    <a:lumOff val="50000"/>
                  </a:schemeClr>
                </a:solidFill>
                <a:cs typeface="+mn-ea"/>
                <a:sym typeface="+mn-lt"/>
              </a:rPr>
              <a:t>8090</a:t>
            </a:r>
            <a:r>
              <a:rPr lang="zh-CN" altLang="en-US" dirty="0">
                <a:solidFill>
                  <a:schemeClr val="tx1">
                    <a:lumMod val="50000"/>
                    <a:lumOff val="50000"/>
                  </a:schemeClr>
                </a:solidFill>
                <a:cs typeface="+mn-ea"/>
                <a:sym typeface="+mn-lt"/>
              </a:rPr>
              <a:t>一族的第一选择！</a:t>
            </a:r>
            <a:endParaRPr lang="zh-CN" altLang="en-US" sz="900" kern="0" dirty="0">
              <a:solidFill>
                <a:schemeClr val="tx1">
                  <a:lumMod val="50000"/>
                  <a:lumOff val="50000"/>
                </a:schemeClr>
              </a:solidFill>
              <a:cs typeface="+mn-ea"/>
              <a:sym typeface="+mn-lt"/>
            </a:endParaRPr>
          </a:p>
        </p:txBody>
      </p:sp>
      <p:grpSp>
        <p:nvGrpSpPr>
          <p:cNvPr id="154" name="组合 153"/>
          <p:cNvGrpSpPr/>
          <p:nvPr/>
        </p:nvGrpSpPr>
        <p:grpSpPr>
          <a:xfrm>
            <a:off x="758945" y="598230"/>
            <a:ext cx="1207803" cy="1089251"/>
            <a:chOff x="2713211" y="1988840"/>
            <a:chExt cx="1610824" cy="1452335"/>
          </a:xfrm>
        </p:grpSpPr>
        <p:sp>
          <p:nvSpPr>
            <p:cNvPr id="155"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56"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157" name="TextBox 156"/>
          <p:cNvSpPr txBox="1"/>
          <p:nvPr/>
        </p:nvSpPr>
        <p:spPr>
          <a:xfrm>
            <a:off x="922377" y="900481"/>
            <a:ext cx="880940" cy="484748"/>
          </a:xfrm>
          <a:prstGeom prst="rect">
            <a:avLst/>
          </a:prstGeom>
          <a:noFill/>
        </p:spPr>
        <p:txBody>
          <a:bodyPr wrap="square" lIns="68562" tIns="34281" rIns="68562" bIns="34281" rtlCol="0">
            <a:spAutoFit/>
          </a:bodyPr>
          <a:lstStyle/>
          <a:p>
            <a:pPr algn="ctr"/>
            <a:r>
              <a:rPr lang="zh-CN" altLang="en-US" sz="2700" b="1" dirty="0">
                <a:solidFill>
                  <a:srgbClr val="405F8F"/>
                </a:solidFill>
                <a:cs typeface="+mn-ea"/>
                <a:sym typeface="+mn-lt"/>
              </a:rPr>
              <a:t>序言</a:t>
            </a:r>
          </a:p>
        </p:txBody>
      </p:sp>
      <p:sp>
        <p:nvSpPr>
          <p:cNvPr id="158" name="椭圆 157"/>
          <p:cNvSpPr/>
          <p:nvPr/>
        </p:nvSpPr>
        <p:spPr>
          <a:xfrm flipH="1">
            <a:off x="429510" y="1405690"/>
            <a:ext cx="423556" cy="423668"/>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59" name="椭圆 158"/>
          <p:cNvSpPr/>
          <p:nvPr/>
        </p:nvSpPr>
        <p:spPr>
          <a:xfrm flipH="1">
            <a:off x="418351" y="876092"/>
            <a:ext cx="206670" cy="206724"/>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60" name="椭圆 159"/>
          <p:cNvSpPr/>
          <p:nvPr/>
        </p:nvSpPr>
        <p:spPr>
          <a:xfrm flipH="1">
            <a:off x="1804617" y="568877"/>
            <a:ext cx="206670" cy="206724"/>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64" name="Freeform 5"/>
          <p:cNvSpPr/>
          <p:nvPr/>
        </p:nvSpPr>
        <p:spPr bwMode="auto">
          <a:xfrm>
            <a:off x="7619701" y="3218743"/>
            <a:ext cx="1034614" cy="9330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68562" tIns="34281" rIns="68562" bIns="34281" numCol="1" anchor="t" anchorCtr="0" compatLnSpc="1"/>
          <a:lstStyle/>
          <a:p>
            <a:endParaRPr lang="zh-CN" altLang="en-US" dirty="0">
              <a:cs typeface="+mn-ea"/>
              <a:sym typeface="+mn-lt"/>
            </a:endParaRPr>
          </a:p>
        </p:txBody>
      </p:sp>
      <p:sp>
        <p:nvSpPr>
          <p:cNvPr id="167" name="Freeform 5"/>
          <p:cNvSpPr/>
          <p:nvPr/>
        </p:nvSpPr>
        <p:spPr bwMode="auto">
          <a:xfrm>
            <a:off x="6919182" y="3699612"/>
            <a:ext cx="830680" cy="74914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68562" tIns="34281" rIns="68562" bIns="34281" numCol="1" anchor="t" anchorCtr="0" compatLnSpc="1"/>
          <a:lstStyle/>
          <a:p>
            <a:endParaRPr lang="zh-CN" altLang="en-US" dirty="0">
              <a:cs typeface="+mn-ea"/>
              <a:sym typeface="+mn-lt"/>
            </a:endParaRPr>
          </a:p>
        </p:txBody>
      </p:sp>
      <p:sp>
        <p:nvSpPr>
          <p:cNvPr id="169" name="椭圆 168"/>
          <p:cNvSpPr/>
          <p:nvPr/>
        </p:nvSpPr>
        <p:spPr>
          <a:xfrm flipH="1">
            <a:off x="6487020" y="4106788"/>
            <a:ext cx="206670" cy="206724"/>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70" name="椭圆 169"/>
          <p:cNvSpPr/>
          <p:nvPr/>
        </p:nvSpPr>
        <p:spPr>
          <a:xfrm flipH="1">
            <a:off x="7679782" y="4199404"/>
            <a:ext cx="435295" cy="435410"/>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71" name="椭圆 170"/>
          <p:cNvSpPr/>
          <p:nvPr/>
        </p:nvSpPr>
        <p:spPr>
          <a:xfrm flipH="1">
            <a:off x="8367019" y="2839165"/>
            <a:ext cx="206670" cy="206724"/>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500"/>
                                  </p:stCondLst>
                                  <p:childTnLst>
                                    <p:set>
                                      <p:cBhvr>
                                        <p:cTn id="6" dur="1" fill="hold">
                                          <p:stCondLst>
                                            <p:cond delay="0"/>
                                          </p:stCondLst>
                                        </p:cTn>
                                        <p:tgtEl>
                                          <p:spTgt spid="154"/>
                                        </p:tgtEl>
                                        <p:attrNameLst>
                                          <p:attrName>style.visibility</p:attrName>
                                        </p:attrNameLst>
                                      </p:cBhvr>
                                      <p:to>
                                        <p:strVal val="visible"/>
                                      </p:to>
                                    </p:set>
                                    <p:animEffect transition="in" filter="fade">
                                      <p:cBhvr>
                                        <p:cTn id="7" dur="750"/>
                                        <p:tgtEl>
                                          <p:spTgt spid="154"/>
                                        </p:tgtEl>
                                      </p:cBhvr>
                                    </p:animEffect>
                                    <p:anim calcmode="lin" valueType="num">
                                      <p:cBhvr>
                                        <p:cTn id="8" dur="750" fill="hold"/>
                                        <p:tgtEl>
                                          <p:spTgt spid="154"/>
                                        </p:tgtEl>
                                        <p:attrNameLst>
                                          <p:attrName>ppt_w</p:attrName>
                                        </p:attrNameLst>
                                      </p:cBhvr>
                                      <p:tavLst>
                                        <p:tav tm="0" fmla="#ppt_w*sin(2.5*pi*$)">
                                          <p:val>
                                            <p:fltVal val="0"/>
                                          </p:val>
                                        </p:tav>
                                        <p:tav tm="100000">
                                          <p:val>
                                            <p:fltVal val="1"/>
                                          </p:val>
                                        </p:tav>
                                      </p:tavLst>
                                    </p:anim>
                                    <p:anim calcmode="lin" valueType="num">
                                      <p:cBhvr>
                                        <p:cTn id="9" dur="750" fill="hold"/>
                                        <p:tgtEl>
                                          <p:spTgt spid="154"/>
                                        </p:tgtEl>
                                        <p:attrNameLst>
                                          <p:attrName>ppt_h</p:attrName>
                                        </p:attrNameLst>
                                      </p:cBhvr>
                                      <p:tavLst>
                                        <p:tav tm="0">
                                          <p:val>
                                            <p:strVal val="#ppt_h"/>
                                          </p:val>
                                        </p:tav>
                                        <p:tav tm="100000">
                                          <p:val>
                                            <p:strVal val="#ppt_h"/>
                                          </p:val>
                                        </p:tav>
                                      </p:tavLst>
                                    </p:anim>
                                  </p:childTnLst>
                                </p:cTn>
                              </p:par>
                              <p:par>
                                <p:cTn id="10" presetID="41" presetClass="entr" presetSubtype="0" fill="hold" grpId="0" nodeType="withEffect">
                                  <p:stCondLst>
                                    <p:cond delay="1000"/>
                                  </p:stCondLst>
                                  <p:iterate type="lt">
                                    <p:tmPct val="10000"/>
                                  </p:iterate>
                                  <p:childTnLst>
                                    <p:set>
                                      <p:cBhvr>
                                        <p:cTn id="11" dur="1" fill="hold">
                                          <p:stCondLst>
                                            <p:cond delay="0"/>
                                          </p:stCondLst>
                                        </p:cTn>
                                        <p:tgtEl>
                                          <p:spTgt spid="157"/>
                                        </p:tgtEl>
                                        <p:attrNameLst>
                                          <p:attrName>style.visibility</p:attrName>
                                        </p:attrNameLst>
                                      </p:cBhvr>
                                      <p:to>
                                        <p:strVal val="visible"/>
                                      </p:to>
                                    </p:set>
                                    <p:anim calcmode="lin" valueType="num">
                                      <p:cBhvr>
                                        <p:cTn id="12" dur="1000" fill="hold"/>
                                        <p:tgtEl>
                                          <p:spTgt spid="157"/>
                                        </p:tgtEl>
                                        <p:attrNameLst>
                                          <p:attrName>ppt_x</p:attrName>
                                        </p:attrNameLst>
                                      </p:cBhvr>
                                      <p:tavLst>
                                        <p:tav tm="0">
                                          <p:val>
                                            <p:strVal val="#ppt_x"/>
                                          </p:val>
                                        </p:tav>
                                        <p:tav tm="50000">
                                          <p:val>
                                            <p:strVal val="#ppt_x+.1"/>
                                          </p:val>
                                        </p:tav>
                                        <p:tav tm="100000">
                                          <p:val>
                                            <p:strVal val="#ppt_x"/>
                                          </p:val>
                                        </p:tav>
                                      </p:tavLst>
                                    </p:anim>
                                    <p:anim calcmode="lin" valueType="num">
                                      <p:cBhvr>
                                        <p:cTn id="13" dur="1000" fill="hold"/>
                                        <p:tgtEl>
                                          <p:spTgt spid="157"/>
                                        </p:tgtEl>
                                        <p:attrNameLst>
                                          <p:attrName>ppt_y</p:attrName>
                                        </p:attrNameLst>
                                      </p:cBhvr>
                                      <p:tavLst>
                                        <p:tav tm="0">
                                          <p:val>
                                            <p:strVal val="#ppt_y"/>
                                          </p:val>
                                        </p:tav>
                                        <p:tav tm="100000">
                                          <p:val>
                                            <p:strVal val="#ppt_y"/>
                                          </p:val>
                                        </p:tav>
                                      </p:tavLst>
                                    </p:anim>
                                    <p:anim calcmode="lin" valueType="num">
                                      <p:cBhvr>
                                        <p:cTn id="14" dur="1000" fill="hold"/>
                                        <p:tgtEl>
                                          <p:spTgt spid="157"/>
                                        </p:tgtEl>
                                        <p:attrNameLst>
                                          <p:attrName>ppt_h</p:attrName>
                                        </p:attrNameLst>
                                      </p:cBhvr>
                                      <p:tavLst>
                                        <p:tav tm="0">
                                          <p:val>
                                            <p:strVal val="#ppt_h/10"/>
                                          </p:val>
                                        </p:tav>
                                        <p:tav tm="50000">
                                          <p:val>
                                            <p:strVal val="#ppt_h+.01"/>
                                          </p:val>
                                        </p:tav>
                                        <p:tav tm="100000">
                                          <p:val>
                                            <p:strVal val="#ppt_h"/>
                                          </p:val>
                                        </p:tav>
                                      </p:tavLst>
                                    </p:anim>
                                    <p:anim calcmode="lin" valueType="num">
                                      <p:cBhvr>
                                        <p:cTn id="15" dur="1000" fill="hold"/>
                                        <p:tgtEl>
                                          <p:spTgt spid="157"/>
                                        </p:tgtEl>
                                        <p:attrNameLst>
                                          <p:attrName>ppt_w</p:attrName>
                                        </p:attrNameLst>
                                      </p:cBhvr>
                                      <p:tavLst>
                                        <p:tav tm="0">
                                          <p:val>
                                            <p:strVal val="#ppt_w/10"/>
                                          </p:val>
                                        </p:tav>
                                        <p:tav tm="50000">
                                          <p:val>
                                            <p:strVal val="#ppt_w+.01"/>
                                          </p:val>
                                        </p:tav>
                                        <p:tav tm="100000">
                                          <p:val>
                                            <p:strVal val="#ppt_w"/>
                                          </p:val>
                                        </p:tav>
                                      </p:tavLst>
                                    </p:anim>
                                    <p:animEffect transition="in" filter="fade">
                                      <p:cBhvr>
                                        <p:cTn id="16" dur="1000" tmFilter="0,0; .5, 1; 1, 1"/>
                                        <p:tgtEl>
                                          <p:spTgt spid="157"/>
                                        </p:tgtEl>
                                      </p:cBhvr>
                                    </p:animEffect>
                                  </p:childTnLst>
                                </p:cTn>
                              </p:par>
                              <p:par>
                                <p:cTn id="17" presetID="10" presetClass="entr" presetSubtype="0" fill="hold" grpId="0" nodeType="withEffect">
                                  <p:stCondLst>
                                    <p:cond delay="300"/>
                                  </p:stCondLst>
                                  <p:childTnLst>
                                    <p:set>
                                      <p:cBhvr>
                                        <p:cTn id="18" dur="1" fill="hold">
                                          <p:stCondLst>
                                            <p:cond delay="0"/>
                                          </p:stCondLst>
                                        </p:cTn>
                                        <p:tgtEl>
                                          <p:spTgt spid="160"/>
                                        </p:tgtEl>
                                        <p:attrNameLst>
                                          <p:attrName>style.visibility</p:attrName>
                                        </p:attrNameLst>
                                      </p:cBhvr>
                                      <p:to>
                                        <p:strVal val="visible"/>
                                      </p:to>
                                    </p:set>
                                    <p:animEffect transition="in" filter="fade">
                                      <p:cBhvr>
                                        <p:cTn id="19" dur="500"/>
                                        <p:tgtEl>
                                          <p:spTgt spid="160"/>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158"/>
                                        </p:tgtEl>
                                        <p:attrNameLst>
                                          <p:attrName>style.visibility</p:attrName>
                                        </p:attrNameLst>
                                      </p:cBhvr>
                                      <p:to>
                                        <p:strVal val="visible"/>
                                      </p:to>
                                    </p:set>
                                    <p:animEffect transition="in" filter="fade">
                                      <p:cBhvr>
                                        <p:cTn id="22" dur="500"/>
                                        <p:tgtEl>
                                          <p:spTgt spid="158"/>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500"/>
                                        <p:tgtEl>
                                          <p:spTgt spid="159"/>
                                        </p:tgtEl>
                                      </p:cBhvr>
                                    </p:animEffect>
                                  </p:childTnLst>
                                </p:cTn>
                              </p:par>
                            </p:childTnLst>
                          </p:cTn>
                        </p:par>
                        <p:par>
                          <p:cTn id="26" fill="hold">
                            <p:stCondLst>
                              <p:cond delay="2100"/>
                            </p:stCondLst>
                            <p:childTnLst>
                              <p:par>
                                <p:cTn id="27" presetID="22" presetClass="entr" presetSubtype="8" fill="hold" grpId="0" nodeType="afterEffect">
                                  <p:stCondLst>
                                    <p:cond delay="0"/>
                                  </p:stCondLst>
                                  <p:childTnLst>
                                    <p:set>
                                      <p:cBhvr>
                                        <p:cTn id="28" dur="1" fill="hold">
                                          <p:stCondLst>
                                            <p:cond delay="0"/>
                                          </p:stCondLst>
                                        </p:cTn>
                                        <p:tgtEl>
                                          <p:spTgt spid="161"/>
                                        </p:tgtEl>
                                        <p:attrNameLst>
                                          <p:attrName>style.visibility</p:attrName>
                                        </p:attrNameLst>
                                      </p:cBhvr>
                                      <p:to>
                                        <p:strVal val="visible"/>
                                      </p:to>
                                    </p:set>
                                    <p:animEffect transition="in" filter="wipe(left)">
                                      <p:cBhvr>
                                        <p:cTn id="29" dur="500"/>
                                        <p:tgtEl>
                                          <p:spTgt spid="161"/>
                                        </p:tgtEl>
                                      </p:cBhvr>
                                    </p:animEffect>
                                  </p:childTnLst>
                                </p:cTn>
                              </p:par>
                              <p:par>
                                <p:cTn id="30" presetID="42" presetClass="entr" presetSubtype="0" fill="hold" grpId="0" nodeType="withEffect">
                                  <p:stCondLst>
                                    <p:cond delay="1250"/>
                                  </p:stCondLst>
                                  <p:childTnLst>
                                    <p:set>
                                      <p:cBhvr>
                                        <p:cTn id="31" dur="1" fill="hold">
                                          <p:stCondLst>
                                            <p:cond delay="0"/>
                                          </p:stCondLst>
                                        </p:cTn>
                                        <p:tgtEl>
                                          <p:spTgt spid="162"/>
                                        </p:tgtEl>
                                        <p:attrNameLst>
                                          <p:attrName>style.visibility</p:attrName>
                                        </p:attrNameLst>
                                      </p:cBhvr>
                                      <p:to>
                                        <p:strVal val="visible"/>
                                      </p:to>
                                    </p:set>
                                    <p:animEffect transition="in" filter="fade">
                                      <p:cBhvr>
                                        <p:cTn id="32" dur="1000"/>
                                        <p:tgtEl>
                                          <p:spTgt spid="162"/>
                                        </p:tgtEl>
                                      </p:cBhvr>
                                    </p:animEffect>
                                    <p:anim calcmode="lin" valueType="num">
                                      <p:cBhvr>
                                        <p:cTn id="33" dur="1000" fill="hold"/>
                                        <p:tgtEl>
                                          <p:spTgt spid="162"/>
                                        </p:tgtEl>
                                        <p:attrNameLst>
                                          <p:attrName>ppt_x</p:attrName>
                                        </p:attrNameLst>
                                      </p:cBhvr>
                                      <p:tavLst>
                                        <p:tav tm="0">
                                          <p:val>
                                            <p:strVal val="#ppt_x"/>
                                          </p:val>
                                        </p:tav>
                                        <p:tav tm="100000">
                                          <p:val>
                                            <p:strVal val="#ppt_x"/>
                                          </p:val>
                                        </p:tav>
                                      </p:tavLst>
                                    </p:anim>
                                    <p:anim calcmode="lin" valueType="num">
                                      <p:cBhvr>
                                        <p:cTn id="34" dur="1000" fill="hold"/>
                                        <p:tgtEl>
                                          <p:spTgt spid="162"/>
                                        </p:tgtEl>
                                        <p:attrNameLst>
                                          <p:attrName>ppt_y</p:attrName>
                                        </p:attrNameLst>
                                      </p:cBhvr>
                                      <p:tavLst>
                                        <p:tav tm="0">
                                          <p:val>
                                            <p:strVal val="#ppt_y+.1"/>
                                          </p:val>
                                        </p:tav>
                                        <p:tav tm="100000">
                                          <p:val>
                                            <p:strVal val="#ppt_y"/>
                                          </p:val>
                                        </p:tav>
                                      </p:tavLst>
                                    </p:anim>
                                  </p:childTnLst>
                                </p:cTn>
                              </p:par>
                              <p:par>
                                <p:cTn id="35" presetID="10" presetClass="entr" presetSubtype="0" fill="hold" grpId="0" nodeType="withEffect">
                                  <p:stCondLst>
                                    <p:cond delay="200"/>
                                  </p:stCondLst>
                                  <p:childTnLst>
                                    <p:set>
                                      <p:cBhvr>
                                        <p:cTn id="36" dur="1" fill="hold">
                                          <p:stCondLst>
                                            <p:cond delay="0"/>
                                          </p:stCondLst>
                                        </p:cTn>
                                        <p:tgtEl>
                                          <p:spTgt spid="169"/>
                                        </p:tgtEl>
                                        <p:attrNameLst>
                                          <p:attrName>style.visibility</p:attrName>
                                        </p:attrNameLst>
                                      </p:cBhvr>
                                      <p:to>
                                        <p:strVal val="visible"/>
                                      </p:to>
                                    </p:set>
                                    <p:animEffect transition="in" filter="fade">
                                      <p:cBhvr>
                                        <p:cTn id="37" dur="500"/>
                                        <p:tgtEl>
                                          <p:spTgt spid="169"/>
                                        </p:tgtEl>
                                      </p:cBhvr>
                                    </p:animEffect>
                                  </p:childTnLst>
                                </p:cTn>
                              </p:par>
                              <p:par>
                                <p:cTn id="38" presetID="10" presetClass="entr" presetSubtype="0" fill="hold" grpId="0" nodeType="withEffect">
                                  <p:stCondLst>
                                    <p:cond delay="500"/>
                                  </p:stCondLst>
                                  <p:childTnLst>
                                    <p:set>
                                      <p:cBhvr>
                                        <p:cTn id="39" dur="1" fill="hold">
                                          <p:stCondLst>
                                            <p:cond delay="0"/>
                                          </p:stCondLst>
                                        </p:cTn>
                                        <p:tgtEl>
                                          <p:spTgt spid="170"/>
                                        </p:tgtEl>
                                        <p:attrNameLst>
                                          <p:attrName>style.visibility</p:attrName>
                                        </p:attrNameLst>
                                      </p:cBhvr>
                                      <p:to>
                                        <p:strVal val="visible"/>
                                      </p:to>
                                    </p:set>
                                    <p:animEffect transition="in" filter="fade">
                                      <p:cBhvr>
                                        <p:cTn id="40" dur="500"/>
                                        <p:tgtEl>
                                          <p:spTgt spid="170"/>
                                        </p:tgtEl>
                                      </p:cBhvr>
                                    </p:animEffect>
                                  </p:childTnLst>
                                </p:cTn>
                              </p:par>
                              <p:par>
                                <p:cTn id="41" presetID="10" presetClass="entr" presetSubtype="0" fill="hold" grpId="0" nodeType="withEffect">
                                  <p:stCondLst>
                                    <p:cond delay="700"/>
                                  </p:stCondLst>
                                  <p:childTnLst>
                                    <p:set>
                                      <p:cBhvr>
                                        <p:cTn id="42" dur="1" fill="hold">
                                          <p:stCondLst>
                                            <p:cond delay="0"/>
                                          </p:stCondLst>
                                        </p:cTn>
                                        <p:tgtEl>
                                          <p:spTgt spid="171"/>
                                        </p:tgtEl>
                                        <p:attrNameLst>
                                          <p:attrName>style.visibility</p:attrName>
                                        </p:attrNameLst>
                                      </p:cBhvr>
                                      <p:to>
                                        <p:strVal val="visible"/>
                                      </p:to>
                                    </p:set>
                                    <p:animEffect transition="in" filter="fade">
                                      <p:cBhvr>
                                        <p:cTn id="43" dur="500"/>
                                        <p:tgtEl>
                                          <p:spTgt spid="1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 grpId="0" animBg="1"/>
      <p:bldP spid="162" grpId="0"/>
      <p:bldP spid="157" grpId="0"/>
      <p:bldP spid="158" grpId="0" animBg="1"/>
      <p:bldP spid="159" grpId="0" animBg="1"/>
      <p:bldP spid="160" grpId="0" animBg="1"/>
      <p:bldP spid="169" grpId="0" animBg="1"/>
      <p:bldP spid="170" grpId="0" animBg="1"/>
      <p:bldP spid="17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TextBox 148"/>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目  录  页</a:t>
            </a:r>
          </a:p>
        </p:txBody>
      </p:sp>
      <p:cxnSp>
        <p:nvCxnSpPr>
          <p:cNvPr id="150" name="直接连接符 149"/>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1" name="直接连接符 150"/>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2" name="直接连接符 151"/>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3" name="直接连接符 152"/>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37" name="组合 136"/>
          <p:cNvGrpSpPr/>
          <p:nvPr/>
        </p:nvGrpSpPr>
        <p:grpSpPr>
          <a:xfrm>
            <a:off x="3415423" y="2042034"/>
            <a:ext cx="3550639" cy="869863"/>
            <a:chOff x="4555084" y="2506688"/>
            <a:chExt cx="4735418" cy="1159817"/>
          </a:xfrm>
        </p:grpSpPr>
        <p:sp>
          <p:nvSpPr>
            <p:cNvPr id="138" name="圆角矩形 137"/>
            <p:cNvSpPr/>
            <p:nvPr/>
          </p:nvSpPr>
          <p:spPr>
            <a:xfrm>
              <a:off x="4555084" y="2506688"/>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pic>
          <p:nvPicPr>
            <p:cNvPr id="139" name="图片 138"/>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a:off x="8638244" y="2830336"/>
              <a:ext cx="958122" cy="346394"/>
            </a:xfrm>
            <a:prstGeom prst="rect">
              <a:avLst/>
            </a:prstGeom>
          </p:spPr>
        </p:pic>
        <p:pic>
          <p:nvPicPr>
            <p:cNvPr id="140" name="图片 139"/>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a:off x="4926460" y="3465198"/>
              <a:ext cx="3646270" cy="201307"/>
            </a:xfrm>
            <a:prstGeom prst="rect">
              <a:avLst/>
            </a:prstGeom>
          </p:spPr>
        </p:pic>
      </p:grpSp>
      <p:grpSp>
        <p:nvGrpSpPr>
          <p:cNvPr id="141" name="组合 140"/>
          <p:cNvGrpSpPr/>
          <p:nvPr/>
        </p:nvGrpSpPr>
        <p:grpSpPr>
          <a:xfrm>
            <a:off x="3415424" y="1167596"/>
            <a:ext cx="3522075" cy="761947"/>
            <a:chOff x="4555084" y="1340770"/>
            <a:chExt cx="4697323" cy="1015929"/>
          </a:xfrm>
        </p:grpSpPr>
        <p:pic>
          <p:nvPicPr>
            <p:cNvPr id="142" name="图片 141"/>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a:off x="8600149" y="1662963"/>
              <a:ext cx="958122" cy="346394"/>
            </a:xfrm>
            <a:prstGeom prst="rect">
              <a:avLst/>
            </a:prstGeom>
          </p:spPr>
        </p:pic>
        <p:pic>
          <p:nvPicPr>
            <p:cNvPr id="143" name="图片 142"/>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a:off x="4926460" y="2155392"/>
              <a:ext cx="3646270" cy="201307"/>
            </a:xfrm>
            <a:prstGeom prst="rect">
              <a:avLst/>
            </a:prstGeom>
          </p:spPr>
        </p:pic>
        <p:sp>
          <p:nvSpPr>
            <p:cNvPr id="144" name="圆角矩形 143"/>
            <p:cNvSpPr/>
            <p:nvPr/>
          </p:nvSpPr>
          <p:spPr>
            <a:xfrm>
              <a:off x="4555084" y="1340770"/>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45" name="组合 144"/>
          <p:cNvGrpSpPr/>
          <p:nvPr/>
        </p:nvGrpSpPr>
        <p:grpSpPr>
          <a:xfrm>
            <a:off x="3415424" y="2898483"/>
            <a:ext cx="3522077" cy="863027"/>
            <a:chOff x="4555084" y="3648619"/>
            <a:chExt cx="4697325" cy="1150703"/>
          </a:xfrm>
        </p:grpSpPr>
        <p:pic>
          <p:nvPicPr>
            <p:cNvPr id="146" name="图片 145"/>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a:off x="8600151" y="3970811"/>
              <a:ext cx="958122" cy="346394"/>
            </a:xfrm>
            <a:prstGeom prst="rect">
              <a:avLst/>
            </a:prstGeom>
          </p:spPr>
        </p:pic>
        <p:pic>
          <p:nvPicPr>
            <p:cNvPr id="147" name="图片 146"/>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a:off x="4926460" y="4598015"/>
              <a:ext cx="3646270" cy="201307"/>
            </a:xfrm>
            <a:prstGeom prst="rect">
              <a:avLst/>
            </a:prstGeom>
          </p:spPr>
        </p:pic>
        <p:sp>
          <p:nvSpPr>
            <p:cNvPr id="148" name="圆角矩形 147"/>
            <p:cNvSpPr/>
            <p:nvPr/>
          </p:nvSpPr>
          <p:spPr>
            <a:xfrm>
              <a:off x="4555084" y="3648619"/>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54" name="组合 153"/>
          <p:cNvGrpSpPr/>
          <p:nvPr/>
        </p:nvGrpSpPr>
        <p:grpSpPr>
          <a:xfrm>
            <a:off x="3415424" y="3759883"/>
            <a:ext cx="3522075" cy="864095"/>
            <a:chOff x="4555084" y="4797154"/>
            <a:chExt cx="4697323" cy="1152126"/>
          </a:xfrm>
        </p:grpSpPr>
        <p:pic>
          <p:nvPicPr>
            <p:cNvPr id="155" name="图片 154"/>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rot="16200000">
              <a:off x="8600150" y="5119346"/>
              <a:ext cx="958122" cy="346393"/>
            </a:xfrm>
            <a:prstGeom prst="rect">
              <a:avLst/>
            </a:prstGeom>
          </p:spPr>
        </p:pic>
        <p:pic>
          <p:nvPicPr>
            <p:cNvPr id="156" name="图片 155"/>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a:fillRect/>
            </a:stretch>
          </p:blipFill>
          <p:spPr>
            <a:xfrm>
              <a:off x="4926460" y="5747973"/>
              <a:ext cx="3646270" cy="201307"/>
            </a:xfrm>
            <a:prstGeom prst="rect">
              <a:avLst/>
            </a:prstGeom>
          </p:spPr>
        </p:pic>
        <p:sp>
          <p:nvSpPr>
            <p:cNvPr id="157" name="圆角矩形 156"/>
            <p:cNvSpPr/>
            <p:nvPr/>
          </p:nvSpPr>
          <p:spPr>
            <a:xfrm>
              <a:off x="4555084" y="4797154"/>
              <a:ext cx="4389024" cy="958122"/>
            </a:xfrm>
            <a:prstGeom prst="roundRect">
              <a:avLst>
                <a:gd name="adj" fmla="val 9218"/>
              </a:avLst>
            </a:prstGeom>
            <a:gradFill>
              <a:gsLst>
                <a:gs pos="47000">
                  <a:srgbClr val="FDFDFD"/>
                </a:gs>
                <a:gs pos="53000">
                  <a:srgbClr val="E8E8E8"/>
                </a:gs>
                <a:gs pos="100000">
                  <a:srgbClr val="ECECEC"/>
                </a:gs>
              </a:gsLst>
              <a:lin ang="5400000" scaled="1"/>
            </a:gradFill>
            <a:ln>
              <a:noFill/>
            </a:ln>
            <a:effectLst>
              <a:outerShdw blurRad="76200" dist="381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58" name="流程图: 手动输入 32"/>
          <p:cNvSpPr/>
          <p:nvPr/>
        </p:nvSpPr>
        <p:spPr>
          <a:xfrm flipH="1" flipV="1">
            <a:off x="3451090" y="1151626"/>
            <a:ext cx="259128" cy="468353"/>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677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677 h 10000"/>
              <a:gd name="connsiteX0-11" fmla="*/ 0 w 10000"/>
              <a:gd name="connsiteY0-12" fmla="*/ 6875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875 h 10000"/>
              <a:gd name="connsiteX0-21" fmla="*/ 0 w 10185"/>
              <a:gd name="connsiteY0-22" fmla="*/ 6624 h 10000"/>
              <a:gd name="connsiteX1-23" fmla="*/ 10185 w 10185"/>
              <a:gd name="connsiteY1-24" fmla="*/ 0 h 10000"/>
              <a:gd name="connsiteX2-25" fmla="*/ 10185 w 10185"/>
              <a:gd name="connsiteY2-26" fmla="*/ 10000 h 10000"/>
              <a:gd name="connsiteX3-27" fmla="*/ 185 w 10185"/>
              <a:gd name="connsiteY3-28" fmla="*/ 10000 h 10000"/>
              <a:gd name="connsiteX4-29" fmla="*/ 0 w 10185"/>
              <a:gd name="connsiteY4-30" fmla="*/ 6624 h 10000"/>
              <a:gd name="connsiteX0-31" fmla="*/ 0 w 10092"/>
              <a:gd name="connsiteY0-32" fmla="*/ 8092 h 10000"/>
              <a:gd name="connsiteX1-33" fmla="*/ 10092 w 10092"/>
              <a:gd name="connsiteY1-34" fmla="*/ 0 h 10000"/>
              <a:gd name="connsiteX2-35" fmla="*/ 10092 w 10092"/>
              <a:gd name="connsiteY2-36" fmla="*/ 10000 h 10000"/>
              <a:gd name="connsiteX3-37" fmla="*/ 92 w 10092"/>
              <a:gd name="connsiteY3-38" fmla="*/ 10000 h 10000"/>
              <a:gd name="connsiteX4-39" fmla="*/ 0 w 10092"/>
              <a:gd name="connsiteY4-40" fmla="*/ 8092 h 10000"/>
              <a:gd name="connsiteX0-41" fmla="*/ 0 w 10092"/>
              <a:gd name="connsiteY0-42" fmla="*/ 8736 h 10000"/>
              <a:gd name="connsiteX1-43" fmla="*/ 10092 w 10092"/>
              <a:gd name="connsiteY1-44" fmla="*/ 0 h 10000"/>
              <a:gd name="connsiteX2-45" fmla="*/ 10092 w 10092"/>
              <a:gd name="connsiteY2-46" fmla="*/ 10000 h 10000"/>
              <a:gd name="connsiteX3-47" fmla="*/ 92 w 10092"/>
              <a:gd name="connsiteY3-48" fmla="*/ 10000 h 10000"/>
              <a:gd name="connsiteX4-49" fmla="*/ 0 w 10092"/>
              <a:gd name="connsiteY4-50" fmla="*/ 873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92" h="10000">
                <a:moveTo>
                  <a:pt x="0" y="8736"/>
                </a:moveTo>
                <a:lnTo>
                  <a:pt x="10092" y="0"/>
                </a:lnTo>
                <a:lnTo>
                  <a:pt x="10092" y="10000"/>
                </a:lnTo>
                <a:lnTo>
                  <a:pt x="92" y="10000"/>
                </a:lnTo>
                <a:cubicBezTo>
                  <a:pt x="30" y="8875"/>
                  <a:pt x="62" y="9861"/>
                  <a:pt x="0" y="8736"/>
                </a:cubicBezTo>
                <a:close/>
              </a:path>
            </a:pathLst>
          </a:custGeom>
          <a:gradFill>
            <a:gsLst>
              <a:gs pos="0">
                <a:schemeClr val="tx1">
                  <a:alpha val="21000"/>
                </a:schemeClr>
              </a:gs>
              <a:gs pos="100000">
                <a:srgbClr val="F2F2F2">
                  <a:alpha val="0"/>
                </a:srgbClr>
              </a:gs>
            </a:gsLst>
            <a:lin ang="108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159" name="梯形 158"/>
          <p:cNvSpPr/>
          <p:nvPr/>
        </p:nvSpPr>
        <p:spPr>
          <a:xfrm rot="5400000">
            <a:off x="3063087" y="1905670"/>
            <a:ext cx="1047197" cy="259333"/>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160" name="梯形 159"/>
          <p:cNvSpPr/>
          <p:nvPr/>
        </p:nvSpPr>
        <p:spPr>
          <a:xfrm rot="5400000">
            <a:off x="3063087" y="2842418"/>
            <a:ext cx="1047197" cy="259333"/>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161" name="梯形 160"/>
          <p:cNvSpPr/>
          <p:nvPr/>
        </p:nvSpPr>
        <p:spPr>
          <a:xfrm rot="5400000">
            <a:off x="3063087" y="3762648"/>
            <a:ext cx="1047197" cy="259333"/>
          </a:xfrm>
          <a:prstGeom prst="trapezoid">
            <a:avLst>
              <a:gd name="adj" fmla="val 173951"/>
            </a:avLst>
          </a:prstGeom>
          <a:gradFill>
            <a:gsLst>
              <a:gs pos="100000">
                <a:schemeClr val="tx1">
                  <a:alpha val="21000"/>
                </a:schemeClr>
              </a:gs>
              <a:gs pos="0">
                <a:srgbClr val="F2F2F2">
                  <a:alpha val="0"/>
                </a:srgb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162" name="流程图: 手动输入 32"/>
          <p:cNvSpPr/>
          <p:nvPr/>
        </p:nvSpPr>
        <p:spPr>
          <a:xfrm flipH="1">
            <a:off x="3459751" y="4276416"/>
            <a:ext cx="259128" cy="272072"/>
          </a:xfrm>
          <a:custGeom>
            <a:avLst/>
            <a:gdLst>
              <a:gd name="connsiteX0" fmla="*/ 0 w 10000"/>
              <a:gd name="connsiteY0" fmla="*/ 2000 h 10000"/>
              <a:gd name="connsiteX1" fmla="*/ 10000 w 10000"/>
              <a:gd name="connsiteY1" fmla="*/ 0 h 10000"/>
              <a:gd name="connsiteX2" fmla="*/ 10000 w 10000"/>
              <a:gd name="connsiteY2" fmla="*/ 10000 h 10000"/>
              <a:gd name="connsiteX3" fmla="*/ 0 w 10000"/>
              <a:gd name="connsiteY3" fmla="*/ 10000 h 10000"/>
              <a:gd name="connsiteX4" fmla="*/ 0 w 10000"/>
              <a:gd name="connsiteY4" fmla="*/ 2000 h 10000"/>
              <a:gd name="connsiteX0-1" fmla="*/ 0 w 10000"/>
              <a:gd name="connsiteY0-2" fmla="*/ 6677 h 10000"/>
              <a:gd name="connsiteX1-3" fmla="*/ 10000 w 10000"/>
              <a:gd name="connsiteY1-4" fmla="*/ 0 h 10000"/>
              <a:gd name="connsiteX2-5" fmla="*/ 10000 w 10000"/>
              <a:gd name="connsiteY2-6" fmla="*/ 10000 h 10000"/>
              <a:gd name="connsiteX3-7" fmla="*/ 0 w 10000"/>
              <a:gd name="connsiteY3-8" fmla="*/ 10000 h 10000"/>
              <a:gd name="connsiteX4-9" fmla="*/ 0 w 10000"/>
              <a:gd name="connsiteY4-10" fmla="*/ 6677 h 10000"/>
              <a:gd name="connsiteX0-11" fmla="*/ 0 w 10000"/>
              <a:gd name="connsiteY0-12" fmla="*/ 6875 h 10000"/>
              <a:gd name="connsiteX1-13" fmla="*/ 10000 w 10000"/>
              <a:gd name="connsiteY1-14" fmla="*/ 0 h 10000"/>
              <a:gd name="connsiteX2-15" fmla="*/ 10000 w 10000"/>
              <a:gd name="connsiteY2-16" fmla="*/ 10000 h 10000"/>
              <a:gd name="connsiteX3-17" fmla="*/ 0 w 10000"/>
              <a:gd name="connsiteY3-18" fmla="*/ 10000 h 10000"/>
              <a:gd name="connsiteX4-19" fmla="*/ 0 w 10000"/>
              <a:gd name="connsiteY4-20" fmla="*/ 6875 h 10000"/>
              <a:gd name="connsiteX0-21" fmla="*/ 0 w 10185"/>
              <a:gd name="connsiteY0-22" fmla="*/ 6624 h 10000"/>
              <a:gd name="connsiteX1-23" fmla="*/ 10185 w 10185"/>
              <a:gd name="connsiteY1-24" fmla="*/ 0 h 10000"/>
              <a:gd name="connsiteX2-25" fmla="*/ 10185 w 10185"/>
              <a:gd name="connsiteY2-26" fmla="*/ 10000 h 10000"/>
              <a:gd name="connsiteX3-27" fmla="*/ 185 w 10185"/>
              <a:gd name="connsiteY3-28" fmla="*/ 10000 h 10000"/>
              <a:gd name="connsiteX4-29" fmla="*/ 0 w 10185"/>
              <a:gd name="connsiteY4-30" fmla="*/ 6624 h 10000"/>
              <a:gd name="connsiteX0-31" fmla="*/ 0 w 10092"/>
              <a:gd name="connsiteY0-32" fmla="*/ 8092 h 10000"/>
              <a:gd name="connsiteX1-33" fmla="*/ 10092 w 10092"/>
              <a:gd name="connsiteY1-34" fmla="*/ 0 h 10000"/>
              <a:gd name="connsiteX2-35" fmla="*/ 10092 w 10092"/>
              <a:gd name="connsiteY2-36" fmla="*/ 10000 h 10000"/>
              <a:gd name="connsiteX3-37" fmla="*/ 92 w 10092"/>
              <a:gd name="connsiteY3-38" fmla="*/ 10000 h 10000"/>
              <a:gd name="connsiteX4-39" fmla="*/ 0 w 10092"/>
              <a:gd name="connsiteY4-40" fmla="*/ 8092 h 10000"/>
              <a:gd name="connsiteX0-41" fmla="*/ 0 w 10092"/>
              <a:gd name="connsiteY0-42" fmla="*/ 8736 h 10000"/>
              <a:gd name="connsiteX1-43" fmla="*/ 10092 w 10092"/>
              <a:gd name="connsiteY1-44" fmla="*/ 0 h 10000"/>
              <a:gd name="connsiteX2-45" fmla="*/ 10092 w 10092"/>
              <a:gd name="connsiteY2-46" fmla="*/ 10000 h 10000"/>
              <a:gd name="connsiteX3-47" fmla="*/ 92 w 10092"/>
              <a:gd name="connsiteY3-48" fmla="*/ 10000 h 10000"/>
              <a:gd name="connsiteX4-49" fmla="*/ 0 w 10092"/>
              <a:gd name="connsiteY4-50" fmla="*/ 8736 h 10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092" h="10000">
                <a:moveTo>
                  <a:pt x="0" y="8736"/>
                </a:moveTo>
                <a:lnTo>
                  <a:pt x="10092" y="0"/>
                </a:lnTo>
                <a:lnTo>
                  <a:pt x="10092" y="10000"/>
                </a:lnTo>
                <a:lnTo>
                  <a:pt x="92" y="10000"/>
                </a:lnTo>
                <a:cubicBezTo>
                  <a:pt x="30" y="8875"/>
                  <a:pt x="62" y="9861"/>
                  <a:pt x="0" y="8736"/>
                </a:cubicBezTo>
                <a:close/>
              </a:path>
            </a:pathLst>
          </a:custGeom>
          <a:gradFill>
            <a:gsLst>
              <a:gs pos="0">
                <a:schemeClr val="tx1">
                  <a:alpha val="21000"/>
                </a:schemeClr>
              </a:gs>
              <a:gs pos="100000">
                <a:srgbClr val="F2F2F2">
                  <a:alpha val="0"/>
                </a:srgbClr>
              </a:gs>
            </a:gsLst>
            <a:lin ang="108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grpSp>
        <p:nvGrpSpPr>
          <p:cNvPr id="163" name="组合 162"/>
          <p:cNvGrpSpPr/>
          <p:nvPr/>
        </p:nvGrpSpPr>
        <p:grpSpPr>
          <a:xfrm>
            <a:off x="2405730" y="1167595"/>
            <a:ext cx="837709" cy="737490"/>
            <a:chOff x="3208476" y="1556792"/>
            <a:chExt cx="1117236" cy="983319"/>
          </a:xfrm>
        </p:grpSpPr>
        <p:grpSp>
          <p:nvGrpSpPr>
            <p:cNvPr id="164" name="组合 163"/>
            <p:cNvGrpSpPr/>
            <p:nvPr/>
          </p:nvGrpSpPr>
          <p:grpSpPr>
            <a:xfrm>
              <a:off x="3227162" y="1556793"/>
              <a:ext cx="1098550" cy="958123"/>
              <a:chOff x="2857499" y="1149477"/>
              <a:chExt cx="1098550" cy="958123"/>
            </a:xfrm>
          </p:grpSpPr>
          <p:sp>
            <p:nvSpPr>
              <p:cNvPr id="168" name="圆角矩形 167"/>
              <p:cNvSpPr/>
              <p:nvPr/>
            </p:nvSpPr>
            <p:spPr>
              <a:xfrm>
                <a:off x="2857499" y="1149477"/>
                <a:ext cx="1076325" cy="958123"/>
              </a:xfrm>
              <a:prstGeom prst="roundRect">
                <a:avLst>
                  <a:gd name="adj" fmla="val 13889"/>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69" name="圆角矩形 168"/>
              <p:cNvSpPr/>
              <p:nvPr/>
            </p:nvSpPr>
            <p:spPr>
              <a:xfrm>
                <a:off x="2892834" y="1178024"/>
                <a:ext cx="1063215" cy="901028"/>
              </a:xfrm>
              <a:prstGeom prst="roundRect">
                <a:avLst>
                  <a:gd name="adj" fmla="val 13889"/>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65" name="组合 164"/>
            <p:cNvGrpSpPr/>
            <p:nvPr/>
          </p:nvGrpSpPr>
          <p:grpSpPr>
            <a:xfrm>
              <a:off x="3208476" y="1556792"/>
              <a:ext cx="1039305" cy="983319"/>
              <a:chOff x="2633251" y="1689376"/>
              <a:chExt cx="1039305" cy="983319"/>
            </a:xfrm>
          </p:grpSpPr>
          <p:sp>
            <p:nvSpPr>
              <p:cNvPr id="166" name="文本框 40"/>
              <p:cNvSpPr txBox="1"/>
              <p:nvPr/>
            </p:nvSpPr>
            <p:spPr>
              <a:xfrm>
                <a:off x="2642043" y="1689376"/>
                <a:ext cx="1030513" cy="738664"/>
              </a:xfrm>
              <a:prstGeom prst="rect">
                <a:avLst/>
              </a:prstGeom>
              <a:noFill/>
            </p:spPr>
            <p:txBody>
              <a:bodyPr wrap="square" rtlCol="0">
                <a:spAutoFit/>
              </a:bodyPr>
              <a:lstStyle/>
              <a:p>
                <a:pPr algn="ctr"/>
                <a:r>
                  <a:rPr lang="en-US" altLang="zh-CN" sz="3000" dirty="0">
                    <a:solidFill>
                      <a:schemeClr val="bg1"/>
                    </a:solidFill>
                    <a:cs typeface="+mn-ea"/>
                    <a:sym typeface="+mn-lt"/>
                  </a:rPr>
                  <a:t>01</a:t>
                </a:r>
                <a:endParaRPr lang="zh-CN" altLang="en-US" sz="3000" dirty="0">
                  <a:solidFill>
                    <a:schemeClr val="bg1"/>
                  </a:solidFill>
                  <a:cs typeface="+mn-ea"/>
                  <a:sym typeface="+mn-lt"/>
                </a:endParaRPr>
              </a:p>
            </p:txBody>
          </p:sp>
          <p:sp>
            <p:nvSpPr>
              <p:cNvPr id="167" name="文本框 41"/>
              <p:cNvSpPr txBox="1"/>
              <p:nvPr/>
            </p:nvSpPr>
            <p:spPr>
              <a:xfrm>
                <a:off x="2633251" y="2344400"/>
                <a:ext cx="1030513" cy="328295"/>
              </a:xfrm>
              <a:prstGeom prst="rect">
                <a:avLst/>
              </a:prstGeom>
              <a:noFill/>
            </p:spPr>
            <p:txBody>
              <a:bodyPr wrap="square" rtlCol="0">
                <a:spAutoFit/>
              </a:bodyPr>
              <a:lstStyle/>
              <a:p>
                <a:pPr algn="ctr"/>
                <a:r>
                  <a:rPr lang="en-US" altLang="zh-CN" sz="1000" dirty="0">
                    <a:solidFill>
                      <a:schemeClr val="bg1"/>
                    </a:solidFill>
                    <a:cs typeface="+mn-ea"/>
                    <a:sym typeface="+mn-lt"/>
                  </a:rPr>
                  <a:t>OPTION</a:t>
                </a:r>
                <a:endParaRPr lang="zh-CN" altLang="en-US" sz="1000" dirty="0">
                  <a:solidFill>
                    <a:schemeClr val="bg1"/>
                  </a:solidFill>
                  <a:cs typeface="+mn-ea"/>
                  <a:sym typeface="+mn-lt"/>
                </a:endParaRPr>
              </a:p>
            </p:txBody>
          </p:sp>
        </p:grpSp>
      </p:grpSp>
      <p:grpSp>
        <p:nvGrpSpPr>
          <p:cNvPr id="170" name="组合 169"/>
          <p:cNvGrpSpPr/>
          <p:nvPr/>
        </p:nvGrpSpPr>
        <p:grpSpPr>
          <a:xfrm>
            <a:off x="2405730" y="2031690"/>
            <a:ext cx="837709" cy="728936"/>
            <a:chOff x="3208476" y="2708920"/>
            <a:chExt cx="1117236" cy="971914"/>
          </a:xfrm>
        </p:grpSpPr>
        <p:grpSp>
          <p:nvGrpSpPr>
            <p:cNvPr id="171" name="组合 170"/>
            <p:cNvGrpSpPr/>
            <p:nvPr/>
          </p:nvGrpSpPr>
          <p:grpSpPr>
            <a:xfrm>
              <a:off x="3227162" y="2722711"/>
              <a:ext cx="1098550" cy="958123"/>
              <a:chOff x="2857499" y="1149477"/>
              <a:chExt cx="1098550" cy="958123"/>
            </a:xfrm>
            <a:solidFill>
              <a:srgbClr val="2DB2A4"/>
            </a:solidFill>
          </p:grpSpPr>
          <p:sp>
            <p:nvSpPr>
              <p:cNvPr id="175" name="圆角矩形 174"/>
              <p:cNvSpPr/>
              <p:nvPr/>
            </p:nvSpPr>
            <p:spPr>
              <a:xfrm>
                <a:off x="2857499" y="1149477"/>
                <a:ext cx="1076325" cy="958123"/>
              </a:xfrm>
              <a:prstGeom prst="roundRect">
                <a:avLst>
                  <a:gd name="adj" fmla="val 13889"/>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76" name="圆角矩形 175"/>
              <p:cNvSpPr/>
              <p:nvPr/>
            </p:nvSpPr>
            <p:spPr>
              <a:xfrm>
                <a:off x="2892834" y="1178024"/>
                <a:ext cx="1063215" cy="901028"/>
              </a:xfrm>
              <a:prstGeom prst="roundRect">
                <a:avLst>
                  <a:gd name="adj" fmla="val 13889"/>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72" name="组合 171"/>
            <p:cNvGrpSpPr/>
            <p:nvPr/>
          </p:nvGrpSpPr>
          <p:grpSpPr>
            <a:xfrm>
              <a:off x="3208476" y="2708920"/>
              <a:ext cx="1039305" cy="932670"/>
              <a:chOff x="2633251" y="1679328"/>
              <a:chExt cx="1039305" cy="932670"/>
            </a:xfrm>
          </p:grpSpPr>
          <p:sp>
            <p:nvSpPr>
              <p:cNvPr id="173" name="文本框 43"/>
              <p:cNvSpPr txBox="1"/>
              <p:nvPr/>
            </p:nvSpPr>
            <p:spPr>
              <a:xfrm>
                <a:off x="2642043" y="1679328"/>
                <a:ext cx="1030513" cy="738664"/>
              </a:xfrm>
              <a:prstGeom prst="rect">
                <a:avLst/>
              </a:prstGeom>
              <a:noFill/>
            </p:spPr>
            <p:txBody>
              <a:bodyPr wrap="square" rtlCol="0">
                <a:spAutoFit/>
              </a:bodyPr>
              <a:lstStyle/>
              <a:p>
                <a:pPr algn="ctr"/>
                <a:r>
                  <a:rPr lang="en-US" altLang="zh-CN" sz="3000" dirty="0">
                    <a:solidFill>
                      <a:schemeClr val="bg1"/>
                    </a:solidFill>
                    <a:cs typeface="+mn-ea"/>
                    <a:sym typeface="+mn-lt"/>
                  </a:rPr>
                  <a:t>02</a:t>
                </a:r>
                <a:endParaRPr lang="zh-CN" altLang="en-US" sz="3000" dirty="0">
                  <a:solidFill>
                    <a:schemeClr val="bg1"/>
                  </a:solidFill>
                  <a:cs typeface="+mn-ea"/>
                  <a:sym typeface="+mn-lt"/>
                </a:endParaRPr>
              </a:p>
            </p:txBody>
          </p:sp>
          <p:sp>
            <p:nvSpPr>
              <p:cNvPr id="174" name="文本框 44"/>
              <p:cNvSpPr txBox="1"/>
              <p:nvPr/>
            </p:nvSpPr>
            <p:spPr>
              <a:xfrm>
                <a:off x="2633251" y="2283703"/>
                <a:ext cx="1030513" cy="328295"/>
              </a:xfrm>
              <a:prstGeom prst="rect">
                <a:avLst/>
              </a:prstGeom>
              <a:noFill/>
            </p:spPr>
            <p:txBody>
              <a:bodyPr wrap="square" rtlCol="0">
                <a:spAutoFit/>
              </a:bodyPr>
              <a:lstStyle/>
              <a:p>
                <a:pPr algn="ctr"/>
                <a:r>
                  <a:rPr lang="en-US" altLang="zh-CN" sz="1000" dirty="0">
                    <a:solidFill>
                      <a:schemeClr val="bg1"/>
                    </a:solidFill>
                    <a:cs typeface="+mn-ea"/>
                    <a:sym typeface="+mn-lt"/>
                  </a:rPr>
                  <a:t>OPTION</a:t>
                </a:r>
                <a:endParaRPr lang="zh-CN" altLang="en-US" sz="1000" dirty="0">
                  <a:solidFill>
                    <a:schemeClr val="bg1"/>
                  </a:solidFill>
                  <a:cs typeface="+mn-ea"/>
                  <a:sym typeface="+mn-lt"/>
                </a:endParaRPr>
              </a:p>
            </p:txBody>
          </p:sp>
        </p:grpSp>
      </p:grpSp>
      <p:grpSp>
        <p:nvGrpSpPr>
          <p:cNvPr id="177" name="组合 176"/>
          <p:cNvGrpSpPr/>
          <p:nvPr/>
        </p:nvGrpSpPr>
        <p:grpSpPr>
          <a:xfrm>
            <a:off x="2405730" y="2895787"/>
            <a:ext cx="837709" cy="718592"/>
            <a:chOff x="3208476" y="3861048"/>
            <a:chExt cx="1117236" cy="958123"/>
          </a:xfrm>
        </p:grpSpPr>
        <p:grpSp>
          <p:nvGrpSpPr>
            <p:cNvPr id="178" name="组合 177"/>
            <p:cNvGrpSpPr/>
            <p:nvPr/>
          </p:nvGrpSpPr>
          <p:grpSpPr>
            <a:xfrm>
              <a:off x="3227162" y="3861048"/>
              <a:ext cx="1098550" cy="958123"/>
              <a:chOff x="2857499" y="1149477"/>
              <a:chExt cx="1098550" cy="958123"/>
            </a:xfrm>
          </p:grpSpPr>
          <p:sp>
            <p:nvSpPr>
              <p:cNvPr id="182" name="圆角矩形 181"/>
              <p:cNvSpPr/>
              <p:nvPr/>
            </p:nvSpPr>
            <p:spPr>
              <a:xfrm>
                <a:off x="2857499" y="1149477"/>
                <a:ext cx="1076325" cy="958123"/>
              </a:xfrm>
              <a:prstGeom prst="roundRect">
                <a:avLst>
                  <a:gd name="adj" fmla="val 13889"/>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83" name="圆角矩形 182"/>
              <p:cNvSpPr/>
              <p:nvPr/>
            </p:nvSpPr>
            <p:spPr>
              <a:xfrm>
                <a:off x="2892834" y="1178024"/>
                <a:ext cx="1063215" cy="901028"/>
              </a:xfrm>
              <a:prstGeom prst="roundRect">
                <a:avLst>
                  <a:gd name="adj" fmla="val 13889"/>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79" name="组合 178"/>
            <p:cNvGrpSpPr/>
            <p:nvPr/>
          </p:nvGrpSpPr>
          <p:grpSpPr>
            <a:xfrm>
              <a:off x="3208476" y="3873242"/>
              <a:ext cx="1039305" cy="884823"/>
              <a:chOff x="2633251" y="1704765"/>
              <a:chExt cx="1039305" cy="884823"/>
            </a:xfrm>
          </p:grpSpPr>
          <p:sp>
            <p:nvSpPr>
              <p:cNvPr id="180" name="文本框 46"/>
              <p:cNvSpPr txBox="1"/>
              <p:nvPr/>
            </p:nvSpPr>
            <p:spPr>
              <a:xfrm>
                <a:off x="2642043" y="1704765"/>
                <a:ext cx="1030513" cy="738665"/>
              </a:xfrm>
              <a:prstGeom prst="rect">
                <a:avLst/>
              </a:prstGeom>
              <a:noFill/>
            </p:spPr>
            <p:txBody>
              <a:bodyPr wrap="square" rtlCol="0">
                <a:spAutoFit/>
              </a:bodyPr>
              <a:lstStyle/>
              <a:p>
                <a:pPr algn="ctr"/>
                <a:r>
                  <a:rPr lang="en-US" altLang="zh-CN" sz="3000" dirty="0">
                    <a:solidFill>
                      <a:schemeClr val="bg1"/>
                    </a:solidFill>
                    <a:cs typeface="+mn-ea"/>
                    <a:sym typeface="+mn-lt"/>
                  </a:rPr>
                  <a:t>03</a:t>
                </a:r>
                <a:endParaRPr lang="zh-CN" altLang="en-US" sz="3000" dirty="0">
                  <a:solidFill>
                    <a:schemeClr val="bg1"/>
                  </a:solidFill>
                  <a:cs typeface="+mn-ea"/>
                  <a:sym typeface="+mn-lt"/>
                </a:endParaRPr>
              </a:p>
            </p:txBody>
          </p:sp>
          <p:sp>
            <p:nvSpPr>
              <p:cNvPr id="181" name="文本框 47"/>
              <p:cNvSpPr txBox="1"/>
              <p:nvPr/>
            </p:nvSpPr>
            <p:spPr>
              <a:xfrm>
                <a:off x="2633251" y="2261293"/>
                <a:ext cx="1030513" cy="328295"/>
              </a:xfrm>
              <a:prstGeom prst="rect">
                <a:avLst/>
              </a:prstGeom>
              <a:noFill/>
            </p:spPr>
            <p:txBody>
              <a:bodyPr wrap="square" rtlCol="0">
                <a:spAutoFit/>
              </a:bodyPr>
              <a:lstStyle/>
              <a:p>
                <a:pPr algn="ctr"/>
                <a:r>
                  <a:rPr lang="en-US" altLang="zh-CN" sz="1000" dirty="0">
                    <a:solidFill>
                      <a:schemeClr val="bg1"/>
                    </a:solidFill>
                    <a:cs typeface="+mn-ea"/>
                    <a:sym typeface="+mn-lt"/>
                  </a:rPr>
                  <a:t>OPTION</a:t>
                </a:r>
                <a:endParaRPr lang="zh-CN" altLang="en-US" sz="1000" dirty="0">
                  <a:solidFill>
                    <a:schemeClr val="bg1"/>
                  </a:solidFill>
                  <a:cs typeface="+mn-ea"/>
                  <a:sym typeface="+mn-lt"/>
                </a:endParaRPr>
              </a:p>
            </p:txBody>
          </p:sp>
        </p:grpSp>
      </p:grpSp>
      <p:grpSp>
        <p:nvGrpSpPr>
          <p:cNvPr id="184" name="组合 183"/>
          <p:cNvGrpSpPr/>
          <p:nvPr/>
        </p:nvGrpSpPr>
        <p:grpSpPr>
          <a:xfrm>
            <a:off x="2395526" y="3759883"/>
            <a:ext cx="847914" cy="718592"/>
            <a:chOff x="3194865" y="5013176"/>
            <a:chExt cx="1130847" cy="958123"/>
          </a:xfrm>
        </p:grpSpPr>
        <p:grpSp>
          <p:nvGrpSpPr>
            <p:cNvPr id="185" name="组合 184"/>
            <p:cNvGrpSpPr/>
            <p:nvPr/>
          </p:nvGrpSpPr>
          <p:grpSpPr>
            <a:xfrm>
              <a:off x="3227162" y="5013176"/>
              <a:ext cx="1098550" cy="958123"/>
              <a:chOff x="2857499" y="1149477"/>
              <a:chExt cx="1098550" cy="958123"/>
            </a:xfrm>
          </p:grpSpPr>
          <p:sp>
            <p:nvSpPr>
              <p:cNvPr id="189" name="圆角矩形 188"/>
              <p:cNvSpPr/>
              <p:nvPr/>
            </p:nvSpPr>
            <p:spPr>
              <a:xfrm>
                <a:off x="2857499" y="1149477"/>
                <a:ext cx="1076325" cy="958123"/>
              </a:xfrm>
              <a:prstGeom prst="roundRect">
                <a:avLst>
                  <a:gd name="adj" fmla="val 13889"/>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90" name="圆角矩形 189"/>
              <p:cNvSpPr/>
              <p:nvPr/>
            </p:nvSpPr>
            <p:spPr>
              <a:xfrm>
                <a:off x="2892834" y="1178024"/>
                <a:ext cx="1063215" cy="901028"/>
              </a:xfrm>
              <a:prstGeom prst="roundRect">
                <a:avLst>
                  <a:gd name="adj" fmla="val 13889"/>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86" name="组合 185"/>
            <p:cNvGrpSpPr/>
            <p:nvPr/>
          </p:nvGrpSpPr>
          <p:grpSpPr>
            <a:xfrm>
              <a:off x="3194865" y="5013176"/>
              <a:ext cx="1044125" cy="900363"/>
              <a:chOff x="2619640" y="1689226"/>
              <a:chExt cx="1044125" cy="900363"/>
            </a:xfrm>
          </p:grpSpPr>
          <p:sp>
            <p:nvSpPr>
              <p:cNvPr id="187" name="文本框 49"/>
              <p:cNvSpPr txBox="1"/>
              <p:nvPr/>
            </p:nvSpPr>
            <p:spPr>
              <a:xfrm>
                <a:off x="2619640" y="1689226"/>
                <a:ext cx="1030513" cy="738664"/>
              </a:xfrm>
              <a:prstGeom prst="rect">
                <a:avLst/>
              </a:prstGeom>
              <a:noFill/>
            </p:spPr>
            <p:txBody>
              <a:bodyPr wrap="square" rtlCol="0">
                <a:spAutoFit/>
              </a:bodyPr>
              <a:lstStyle/>
              <a:p>
                <a:pPr algn="ctr"/>
                <a:r>
                  <a:rPr lang="en-US" altLang="zh-CN" sz="3000" dirty="0">
                    <a:solidFill>
                      <a:schemeClr val="bg1"/>
                    </a:solidFill>
                    <a:cs typeface="+mn-ea"/>
                    <a:sym typeface="+mn-lt"/>
                  </a:rPr>
                  <a:t>04</a:t>
                </a:r>
                <a:endParaRPr lang="zh-CN" altLang="en-US" sz="3000" dirty="0">
                  <a:solidFill>
                    <a:schemeClr val="bg1"/>
                  </a:solidFill>
                  <a:cs typeface="+mn-ea"/>
                  <a:sym typeface="+mn-lt"/>
                </a:endParaRPr>
              </a:p>
            </p:txBody>
          </p:sp>
          <p:sp>
            <p:nvSpPr>
              <p:cNvPr id="188" name="文本框 50"/>
              <p:cNvSpPr txBox="1"/>
              <p:nvPr/>
            </p:nvSpPr>
            <p:spPr>
              <a:xfrm>
                <a:off x="2633252" y="2261294"/>
                <a:ext cx="1030513" cy="328295"/>
              </a:xfrm>
              <a:prstGeom prst="rect">
                <a:avLst/>
              </a:prstGeom>
              <a:noFill/>
            </p:spPr>
            <p:txBody>
              <a:bodyPr wrap="square" rtlCol="0">
                <a:spAutoFit/>
              </a:bodyPr>
              <a:lstStyle/>
              <a:p>
                <a:pPr algn="ctr"/>
                <a:r>
                  <a:rPr lang="en-US" altLang="zh-CN" sz="1000" dirty="0">
                    <a:solidFill>
                      <a:schemeClr val="bg1"/>
                    </a:solidFill>
                    <a:cs typeface="+mn-ea"/>
                    <a:sym typeface="+mn-lt"/>
                  </a:rPr>
                  <a:t>OPTION</a:t>
                </a:r>
                <a:endParaRPr lang="zh-CN" altLang="en-US" sz="1000" dirty="0">
                  <a:solidFill>
                    <a:schemeClr val="bg1"/>
                  </a:solidFill>
                  <a:cs typeface="+mn-ea"/>
                  <a:sym typeface="+mn-lt"/>
                </a:endParaRPr>
              </a:p>
            </p:txBody>
          </p:sp>
        </p:grpSp>
      </p:grpSp>
      <p:sp>
        <p:nvSpPr>
          <p:cNvPr id="191" name="文本框 52"/>
          <p:cNvSpPr txBox="1"/>
          <p:nvPr/>
        </p:nvSpPr>
        <p:spPr>
          <a:xfrm>
            <a:off x="4588882" y="1212679"/>
            <a:ext cx="1980820" cy="346249"/>
          </a:xfrm>
          <a:prstGeom prst="rect">
            <a:avLst/>
          </a:prstGeom>
          <a:noFill/>
        </p:spPr>
        <p:txBody>
          <a:bodyPr wrap="square" lIns="68562" tIns="34281" rIns="68562" bIns="34281" rtlCol="0">
            <a:spAutoFit/>
          </a:bodyPr>
          <a:lstStyle/>
          <a:p>
            <a:r>
              <a:rPr lang="zh-CN" altLang="en-US" sz="1800" b="1" dirty="0">
                <a:solidFill>
                  <a:srgbClr val="405F8F"/>
                </a:solidFill>
                <a:cs typeface="+mn-ea"/>
                <a:sym typeface="+mn-lt"/>
              </a:rPr>
              <a:t>年度工作概述</a:t>
            </a:r>
          </a:p>
        </p:txBody>
      </p:sp>
      <p:sp>
        <p:nvSpPr>
          <p:cNvPr id="192" name="文本框 53"/>
          <p:cNvSpPr txBox="1"/>
          <p:nvPr/>
        </p:nvSpPr>
        <p:spPr>
          <a:xfrm>
            <a:off x="4260313" y="1554091"/>
            <a:ext cx="1769469" cy="346249"/>
          </a:xfrm>
          <a:prstGeom prst="rect">
            <a:avLst/>
          </a:prstGeom>
          <a:noFill/>
        </p:spPr>
        <p:txBody>
          <a:bodyPr wrap="square" lIns="68562" tIns="34281" rIns="68562" bIns="34281" rtlCol="0">
            <a:spAutoFit/>
          </a:bodyPr>
          <a:lstStyle/>
          <a:p>
            <a:pPr algn="just"/>
            <a:r>
              <a:rPr lang="zh-CN" altLang="en-US" sz="900" dirty="0">
                <a:solidFill>
                  <a:schemeClr val="tx1">
                    <a:lumMod val="50000"/>
                    <a:lumOff val="50000"/>
                  </a:schemeClr>
                </a:solidFill>
                <a:cs typeface="+mn-ea"/>
                <a:sym typeface="+mn-lt"/>
              </a:rPr>
              <a:t>请在此处输入详细的文字介绍，表达主题的含义和内容，</a:t>
            </a:r>
          </a:p>
        </p:txBody>
      </p:sp>
      <p:grpSp>
        <p:nvGrpSpPr>
          <p:cNvPr id="193" name="Group 4"/>
          <p:cNvGrpSpPr>
            <a:grpSpLocks noChangeAspect="1"/>
          </p:cNvGrpSpPr>
          <p:nvPr/>
        </p:nvGrpSpPr>
        <p:grpSpPr bwMode="auto">
          <a:xfrm>
            <a:off x="4339969" y="1221776"/>
            <a:ext cx="224300" cy="262922"/>
            <a:chOff x="1776" y="1776"/>
            <a:chExt cx="64" cy="75"/>
          </a:xfrm>
          <a:solidFill>
            <a:srgbClr val="405F8F"/>
          </a:solidFill>
          <a:effectLst/>
        </p:grpSpPr>
        <p:sp>
          <p:nvSpPr>
            <p:cNvPr id="194" name="Freeform 5"/>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95" name="Freeform 6"/>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96" name="Freeform 7"/>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97" name="Freeform 8"/>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grpSp>
        <p:nvGrpSpPr>
          <p:cNvPr id="198" name="Group 18"/>
          <p:cNvGrpSpPr>
            <a:grpSpLocks noChangeAspect="1"/>
          </p:cNvGrpSpPr>
          <p:nvPr/>
        </p:nvGrpSpPr>
        <p:grpSpPr bwMode="auto">
          <a:xfrm>
            <a:off x="4326832" y="2099506"/>
            <a:ext cx="250574" cy="233550"/>
            <a:chOff x="3802" y="2858"/>
            <a:chExt cx="616" cy="574"/>
          </a:xfrm>
          <a:solidFill>
            <a:srgbClr val="405F8F"/>
          </a:solidFill>
          <a:effectLst/>
        </p:grpSpPr>
        <p:sp>
          <p:nvSpPr>
            <p:cNvPr id="199"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200"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201"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202"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203" name="Freeform 23"/>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grpSp>
        <p:nvGrpSpPr>
          <p:cNvPr id="204" name="Group 13"/>
          <p:cNvGrpSpPr>
            <a:grpSpLocks noChangeAspect="1"/>
          </p:cNvGrpSpPr>
          <p:nvPr/>
        </p:nvGrpSpPr>
        <p:grpSpPr bwMode="auto">
          <a:xfrm>
            <a:off x="4315356" y="2922921"/>
            <a:ext cx="273526" cy="276828"/>
            <a:chOff x="2426" y="2781"/>
            <a:chExt cx="593" cy="600"/>
          </a:xfrm>
          <a:solidFill>
            <a:srgbClr val="405F8F"/>
          </a:solidFill>
          <a:effectLst/>
        </p:grpSpPr>
        <p:sp>
          <p:nvSpPr>
            <p:cNvPr id="205" name="Freeform 14"/>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206"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grpSp>
        <p:nvGrpSpPr>
          <p:cNvPr id="207" name="组合 206"/>
          <p:cNvGrpSpPr/>
          <p:nvPr/>
        </p:nvGrpSpPr>
        <p:grpSpPr>
          <a:xfrm>
            <a:off x="4322836" y="3799685"/>
            <a:ext cx="258566" cy="281445"/>
            <a:chOff x="4873620" y="1965325"/>
            <a:chExt cx="269882" cy="293688"/>
          </a:xfrm>
          <a:solidFill>
            <a:srgbClr val="405F8F"/>
          </a:solidFill>
          <a:effectLst/>
        </p:grpSpPr>
        <p:sp>
          <p:nvSpPr>
            <p:cNvPr id="208" name="Freeform 502"/>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209" name="Freeform 503"/>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210" name="Freeform 504"/>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211" name="Freeform 505"/>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sp>
        <p:nvSpPr>
          <p:cNvPr id="212" name="文本框 73"/>
          <p:cNvSpPr txBox="1"/>
          <p:nvPr/>
        </p:nvSpPr>
        <p:spPr>
          <a:xfrm>
            <a:off x="4588882" y="2073256"/>
            <a:ext cx="1980820" cy="346249"/>
          </a:xfrm>
          <a:prstGeom prst="rect">
            <a:avLst/>
          </a:prstGeom>
          <a:noFill/>
        </p:spPr>
        <p:txBody>
          <a:bodyPr wrap="square" lIns="68562" tIns="34281" rIns="68562" bIns="34281" rtlCol="0">
            <a:spAutoFit/>
          </a:bodyPr>
          <a:lstStyle/>
          <a:p>
            <a:r>
              <a:rPr lang="zh-CN" altLang="en-US" sz="1800" b="1" dirty="0">
                <a:solidFill>
                  <a:srgbClr val="405F8F"/>
                </a:solidFill>
                <a:cs typeface="+mn-ea"/>
                <a:sym typeface="+mn-lt"/>
              </a:rPr>
              <a:t>工作完成情况</a:t>
            </a:r>
          </a:p>
        </p:txBody>
      </p:sp>
      <p:sp>
        <p:nvSpPr>
          <p:cNvPr id="213" name="文本框 74"/>
          <p:cNvSpPr txBox="1"/>
          <p:nvPr/>
        </p:nvSpPr>
        <p:spPr>
          <a:xfrm>
            <a:off x="4260313" y="2414668"/>
            <a:ext cx="1769469" cy="346249"/>
          </a:xfrm>
          <a:prstGeom prst="rect">
            <a:avLst/>
          </a:prstGeom>
          <a:noFill/>
        </p:spPr>
        <p:txBody>
          <a:bodyPr wrap="square" lIns="68562" tIns="34281" rIns="68562" bIns="34281" rtlCol="0">
            <a:spAutoFit/>
          </a:bodyPr>
          <a:lstStyle/>
          <a:p>
            <a:pPr algn="just"/>
            <a:r>
              <a:rPr lang="zh-CN" altLang="en-US" sz="900" dirty="0">
                <a:solidFill>
                  <a:schemeClr val="tx1">
                    <a:lumMod val="50000"/>
                    <a:lumOff val="50000"/>
                  </a:schemeClr>
                </a:solidFill>
                <a:cs typeface="+mn-ea"/>
                <a:sym typeface="+mn-lt"/>
              </a:rPr>
              <a:t>请在此处输入详细的文字介绍，表达主题的含义和内容，</a:t>
            </a:r>
          </a:p>
        </p:txBody>
      </p:sp>
      <p:sp>
        <p:nvSpPr>
          <p:cNvPr id="214" name="文本框 75"/>
          <p:cNvSpPr txBox="1"/>
          <p:nvPr/>
        </p:nvSpPr>
        <p:spPr>
          <a:xfrm>
            <a:off x="4588882" y="2934769"/>
            <a:ext cx="1980820" cy="346249"/>
          </a:xfrm>
          <a:prstGeom prst="rect">
            <a:avLst/>
          </a:prstGeom>
          <a:noFill/>
        </p:spPr>
        <p:txBody>
          <a:bodyPr wrap="square" lIns="68562" tIns="34281" rIns="68562" bIns="34281" rtlCol="0">
            <a:spAutoFit/>
          </a:bodyPr>
          <a:lstStyle/>
          <a:p>
            <a:r>
              <a:rPr lang="zh-CN" altLang="en-US" sz="1800" b="1" dirty="0">
                <a:solidFill>
                  <a:srgbClr val="405F8F"/>
                </a:solidFill>
                <a:cs typeface="+mn-ea"/>
                <a:sym typeface="+mn-lt"/>
              </a:rPr>
              <a:t>项目成果展示</a:t>
            </a:r>
          </a:p>
        </p:txBody>
      </p:sp>
      <p:sp>
        <p:nvSpPr>
          <p:cNvPr id="215" name="文本框 76"/>
          <p:cNvSpPr txBox="1"/>
          <p:nvPr/>
        </p:nvSpPr>
        <p:spPr>
          <a:xfrm>
            <a:off x="4260313" y="3276181"/>
            <a:ext cx="1769469" cy="346249"/>
          </a:xfrm>
          <a:prstGeom prst="rect">
            <a:avLst/>
          </a:prstGeom>
          <a:noFill/>
        </p:spPr>
        <p:txBody>
          <a:bodyPr wrap="square" lIns="68562" tIns="34281" rIns="68562" bIns="34281" rtlCol="0">
            <a:spAutoFit/>
          </a:bodyPr>
          <a:lstStyle/>
          <a:p>
            <a:pPr algn="just"/>
            <a:r>
              <a:rPr lang="zh-CN" altLang="en-US" sz="900" dirty="0">
                <a:solidFill>
                  <a:schemeClr val="tx1">
                    <a:lumMod val="50000"/>
                    <a:lumOff val="50000"/>
                  </a:schemeClr>
                </a:solidFill>
                <a:cs typeface="+mn-ea"/>
                <a:sym typeface="+mn-lt"/>
              </a:rPr>
              <a:t>请在此处输入详细的文字介绍，表达主题的含义和内容，</a:t>
            </a:r>
          </a:p>
        </p:txBody>
      </p:sp>
      <p:sp>
        <p:nvSpPr>
          <p:cNvPr id="216" name="文本框 77"/>
          <p:cNvSpPr txBox="1"/>
          <p:nvPr/>
        </p:nvSpPr>
        <p:spPr>
          <a:xfrm>
            <a:off x="4588882" y="3791670"/>
            <a:ext cx="1980820" cy="346249"/>
          </a:xfrm>
          <a:prstGeom prst="rect">
            <a:avLst/>
          </a:prstGeom>
          <a:noFill/>
        </p:spPr>
        <p:txBody>
          <a:bodyPr wrap="square" lIns="68562" tIns="34281" rIns="68562" bIns="34281" rtlCol="0">
            <a:spAutoFit/>
          </a:bodyPr>
          <a:lstStyle/>
          <a:p>
            <a:r>
              <a:rPr lang="zh-CN" altLang="en-US" sz="1800" b="1" dirty="0">
                <a:solidFill>
                  <a:srgbClr val="405F8F"/>
                </a:solidFill>
                <a:cs typeface="+mn-ea"/>
                <a:sym typeface="+mn-lt"/>
              </a:rPr>
              <a:t>未来工作计划</a:t>
            </a:r>
          </a:p>
        </p:txBody>
      </p:sp>
      <p:sp>
        <p:nvSpPr>
          <p:cNvPr id="217" name="文本框 78"/>
          <p:cNvSpPr txBox="1"/>
          <p:nvPr/>
        </p:nvSpPr>
        <p:spPr>
          <a:xfrm>
            <a:off x="4260313" y="4133082"/>
            <a:ext cx="1769469" cy="346249"/>
          </a:xfrm>
          <a:prstGeom prst="rect">
            <a:avLst/>
          </a:prstGeom>
          <a:noFill/>
        </p:spPr>
        <p:txBody>
          <a:bodyPr wrap="square" lIns="68562" tIns="34281" rIns="68562" bIns="34281" rtlCol="0">
            <a:spAutoFit/>
          </a:bodyPr>
          <a:lstStyle/>
          <a:p>
            <a:pPr algn="just"/>
            <a:r>
              <a:rPr lang="zh-CN" altLang="en-US" sz="900" dirty="0">
                <a:solidFill>
                  <a:schemeClr val="tx1">
                    <a:lumMod val="50000"/>
                    <a:lumOff val="50000"/>
                  </a:schemeClr>
                </a:solidFill>
                <a:cs typeface="+mn-ea"/>
                <a:sym typeface="+mn-lt"/>
              </a:rPr>
              <a:t>请在此处输入详细的文字介绍，表达主题的含义和内容，</a:t>
            </a:r>
          </a:p>
        </p:txBody>
      </p:sp>
      <p:sp>
        <p:nvSpPr>
          <p:cNvPr id="218" name="矩形 217"/>
          <p:cNvSpPr/>
          <p:nvPr/>
        </p:nvSpPr>
        <p:spPr>
          <a:xfrm>
            <a:off x="3133145" y="1167595"/>
            <a:ext cx="339407" cy="3323127"/>
          </a:xfrm>
          <a:prstGeom prst="rect">
            <a:avLst/>
          </a:prstGeom>
          <a:solidFill>
            <a:srgbClr val="F2F2F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149"/>
                                        </p:tgtEl>
                                        <p:attrNameLst>
                                          <p:attrName>style.visibility</p:attrName>
                                        </p:attrNameLst>
                                      </p:cBhvr>
                                      <p:to>
                                        <p:strVal val="visible"/>
                                      </p:to>
                                    </p:set>
                                    <p:anim calcmode="lin" valueType="num">
                                      <p:cBhvr>
                                        <p:cTn id="7" dur="500" fill="hold"/>
                                        <p:tgtEl>
                                          <p:spTgt spid="149"/>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149"/>
                                        </p:tgtEl>
                                        <p:attrNameLst>
                                          <p:attrName>ppt_y</p:attrName>
                                        </p:attrNameLst>
                                      </p:cBhvr>
                                      <p:tavLst>
                                        <p:tav tm="0">
                                          <p:val>
                                            <p:strVal val="#ppt_y"/>
                                          </p:val>
                                        </p:tav>
                                        <p:tav tm="100000">
                                          <p:val>
                                            <p:strVal val="#ppt_y"/>
                                          </p:val>
                                        </p:tav>
                                      </p:tavLst>
                                    </p:anim>
                                    <p:anim calcmode="lin" valueType="num">
                                      <p:cBhvr>
                                        <p:cTn id="9" dur="500" fill="hold"/>
                                        <p:tgtEl>
                                          <p:spTgt spid="149"/>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149"/>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149"/>
                                        </p:tgtEl>
                                      </p:cBhvr>
                                    </p:animEffect>
                                  </p:childTnLst>
                                </p:cTn>
                              </p:par>
                              <p:par>
                                <p:cTn id="12" presetID="2" presetClass="entr" presetSubtype="8" fill="hold" nodeType="withEffect">
                                  <p:stCondLst>
                                    <p:cond delay="250"/>
                                  </p:stCondLst>
                                  <p:childTnLst>
                                    <p:set>
                                      <p:cBhvr>
                                        <p:cTn id="13" dur="1" fill="hold">
                                          <p:stCondLst>
                                            <p:cond delay="0"/>
                                          </p:stCondLst>
                                        </p:cTn>
                                        <p:tgtEl>
                                          <p:spTgt spid="151"/>
                                        </p:tgtEl>
                                        <p:attrNameLst>
                                          <p:attrName>style.visibility</p:attrName>
                                        </p:attrNameLst>
                                      </p:cBhvr>
                                      <p:to>
                                        <p:strVal val="visible"/>
                                      </p:to>
                                    </p:set>
                                    <p:anim calcmode="lin" valueType="num">
                                      <p:cBhvr additive="base">
                                        <p:cTn id="14" dur="500" fill="hold"/>
                                        <p:tgtEl>
                                          <p:spTgt spid="151"/>
                                        </p:tgtEl>
                                        <p:attrNameLst>
                                          <p:attrName>ppt_x</p:attrName>
                                        </p:attrNameLst>
                                      </p:cBhvr>
                                      <p:tavLst>
                                        <p:tav tm="0">
                                          <p:val>
                                            <p:strVal val="0-#ppt_w/2"/>
                                          </p:val>
                                        </p:tav>
                                        <p:tav tm="100000">
                                          <p:val>
                                            <p:strVal val="#ppt_x"/>
                                          </p:val>
                                        </p:tav>
                                      </p:tavLst>
                                    </p:anim>
                                    <p:anim calcmode="lin" valueType="num">
                                      <p:cBhvr additive="base">
                                        <p:cTn id="15" dur="500" fill="hold"/>
                                        <p:tgtEl>
                                          <p:spTgt spid="151"/>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150"/>
                                        </p:tgtEl>
                                        <p:attrNameLst>
                                          <p:attrName>style.visibility</p:attrName>
                                        </p:attrNameLst>
                                      </p:cBhvr>
                                      <p:to>
                                        <p:strVal val="visible"/>
                                      </p:to>
                                    </p:set>
                                    <p:anim calcmode="lin" valueType="num">
                                      <p:cBhvr additive="base">
                                        <p:cTn id="18" dur="500" fill="hold"/>
                                        <p:tgtEl>
                                          <p:spTgt spid="150"/>
                                        </p:tgtEl>
                                        <p:attrNameLst>
                                          <p:attrName>ppt_x</p:attrName>
                                        </p:attrNameLst>
                                      </p:cBhvr>
                                      <p:tavLst>
                                        <p:tav tm="0">
                                          <p:val>
                                            <p:strVal val="1+#ppt_w/2"/>
                                          </p:val>
                                        </p:tav>
                                        <p:tav tm="100000">
                                          <p:val>
                                            <p:strVal val="#ppt_x"/>
                                          </p:val>
                                        </p:tav>
                                      </p:tavLst>
                                    </p:anim>
                                    <p:anim calcmode="lin" valueType="num">
                                      <p:cBhvr additive="base">
                                        <p:cTn id="19" dur="500" fill="hold"/>
                                        <p:tgtEl>
                                          <p:spTgt spid="150"/>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53"/>
                                        </p:tgtEl>
                                        <p:attrNameLst>
                                          <p:attrName>style.visibility</p:attrName>
                                        </p:attrNameLst>
                                      </p:cBhvr>
                                      <p:to>
                                        <p:strVal val="visible"/>
                                      </p:to>
                                    </p:set>
                                    <p:anim calcmode="lin" valueType="num">
                                      <p:cBhvr additive="base">
                                        <p:cTn id="22" dur="500" fill="hold"/>
                                        <p:tgtEl>
                                          <p:spTgt spid="153"/>
                                        </p:tgtEl>
                                        <p:attrNameLst>
                                          <p:attrName>ppt_x</p:attrName>
                                        </p:attrNameLst>
                                      </p:cBhvr>
                                      <p:tavLst>
                                        <p:tav tm="0">
                                          <p:val>
                                            <p:strVal val="0-#ppt_w/2"/>
                                          </p:val>
                                        </p:tav>
                                        <p:tav tm="100000">
                                          <p:val>
                                            <p:strVal val="#ppt_x"/>
                                          </p:val>
                                        </p:tav>
                                      </p:tavLst>
                                    </p:anim>
                                    <p:anim calcmode="lin" valueType="num">
                                      <p:cBhvr additive="base">
                                        <p:cTn id="23" dur="500" fill="hold"/>
                                        <p:tgtEl>
                                          <p:spTgt spid="153"/>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52"/>
                                        </p:tgtEl>
                                        <p:attrNameLst>
                                          <p:attrName>style.visibility</p:attrName>
                                        </p:attrNameLst>
                                      </p:cBhvr>
                                      <p:to>
                                        <p:strVal val="visible"/>
                                      </p:to>
                                    </p:set>
                                    <p:anim calcmode="lin" valueType="num">
                                      <p:cBhvr additive="base">
                                        <p:cTn id="26" dur="500" fill="hold"/>
                                        <p:tgtEl>
                                          <p:spTgt spid="152"/>
                                        </p:tgtEl>
                                        <p:attrNameLst>
                                          <p:attrName>ppt_x</p:attrName>
                                        </p:attrNameLst>
                                      </p:cBhvr>
                                      <p:tavLst>
                                        <p:tav tm="0">
                                          <p:val>
                                            <p:strVal val="1+#ppt_w/2"/>
                                          </p:val>
                                        </p:tav>
                                        <p:tav tm="100000">
                                          <p:val>
                                            <p:strVal val="#ppt_x"/>
                                          </p:val>
                                        </p:tav>
                                      </p:tavLst>
                                    </p:anim>
                                    <p:anim calcmode="lin" valueType="num">
                                      <p:cBhvr additive="base">
                                        <p:cTn id="27" dur="500" fill="hold"/>
                                        <p:tgtEl>
                                          <p:spTgt spid="152"/>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500"/>
                                  </p:stCondLst>
                                  <p:childTnLst>
                                    <p:set>
                                      <p:cBhvr>
                                        <p:cTn id="29" dur="1" fill="hold">
                                          <p:stCondLst>
                                            <p:cond delay="0"/>
                                          </p:stCondLst>
                                        </p:cTn>
                                        <p:tgtEl>
                                          <p:spTgt spid="163"/>
                                        </p:tgtEl>
                                        <p:attrNameLst>
                                          <p:attrName>style.visibility</p:attrName>
                                        </p:attrNameLst>
                                      </p:cBhvr>
                                      <p:to>
                                        <p:strVal val="visible"/>
                                      </p:to>
                                    </p:set>
                                    <p:anim calcmode="lin" valueType="num">
                                      <p:cBhvr additive="base">
                                        <p:cTn id="30" dur="500" fill="hold"/>
                                        <p:tgtEl>
                                          <p:spTgt spid="163"/>
                                        </p:tgtEl>
                                        <p:attrNameLst>
                                          <p:attrName>ppt_x</p:attrName>
                                        </p:attrNameLst>
                                      </p:cBhvr>
                                      <p:tavLst>
                                        <p:tav tm="0">
                                          <p:val>
                                            <p:strVal val="0-#ppt_w/2"/>
                                          </p:val>
                                        </p:tav>
                                        <p:tav tm="100000">
                                          <p:val>
                                            <p:strVal val="#ppt_x"/>
                                          </p:val>
                                        </p:tav>
                                      </p:tavLst>
                                    </p:anim>
                                    <p:anim calcmode="lin" valueType="num">
                                      <p:cBhvr additive="base">
                                        <p:cTn id="31" dur="500" fill="hold"/>
                                        <p:tgtEl>
                                          <p:spTgt spid="163"/>
                                        </p:tgtEl>
                                        <p:attrNameLst>
                                          <p:attrName>ppt_y</p:attrName>
                                        </p:attrNameLst>
                                      </p:cBhvr>
                                      <p:tavLst>
                                        <p:tav tm="0">
                                          <p:val>
                                            <p:strVal val="#ppt_y"/>
                                          </p:val>
                                        </p:tav>
                                        <p:tav tm="100000">
                                          <p:val>
                                            <p:strVal val="#ppt_y"/>
                                          </p:val>
                                        </p:tav>
                                      </p:tavLst>
                                    </p:anim>
                                  </p:childTnLst>
                                </p:cTn>
                              </p:par>
                              <p:par>
                                <p:cTn id="32" presetID="2" presetClass="entr" presetSubtype="2" fill="hold" nodeType="withEffect">
                                  <p:stCondLst>
                                    <p:cond delay="500"/>
                                  </p:stCondLst>
                                  <p:childTnLst>
                                    <p:set>
                                      <p:cBhvr>
                                        <p:cTn id="33" dur="1" fill="hold">
                                          <p:stCondLst>
                                            <p:cond delay="0"/>
                                          </p:stCondLst>
                                        </p:cTn>
                                        <p:tgtEl>
                                          <p:spTgt spid="141"/>
                                        </p:tgtEl>
                                        <p:attrNameLst>
                                          <p:attrName>style.visibility</p:attrName>
                                        </p:attrNameLst>
                                      </p:cBhvr>
                                      <p:to>
                                        <p:strVal val="visible"/>
                                      </p:to>
                                    </p:set>
                                    <p:anim calcmode="lin" valueType="num">
                                      <p:cBhvr additive="base">
                                        <p:cTn id="34" dur="500" fill="hold"/>
                                        <p:tgtEl>
                                          <p:spTgt spid="141"/>
                                        </p:tgtEl>
                                        <p:attrNameLst>
                                          <p:attrName>ppt_x</p:attrName>
                                        </p:attrNameLst>
                                      </p:cBhvr>
                                      <p:tavLst>
                                        <p:tav tm="0">
                                          <p:val>
                                            <p:strVal val="1+#ppt_w/2"/>
                                          </p:val>
                                        </p:tav>
                                        <p:tav tm="100000">
                                          <p:val>
                                            <p:strVal val="#ppt_x"/>
                                          </p:val>
                                        </p:tav>
                                      </p:tavLst>
                                    </p:anim>
                                    <p:anim calcmode="lin" valueType="num">
                                      <p:cBhvr additive="base">
                                        <p:cTn id="35" dur="500" fill="hold"/>
                                        <p:tgtEl>
                                          <p:spTgt spid="141"/>
                                        </p:tgtEl>
                                        <p:attrNameLst>
                                          <p:attrName>ppt_y</p:attrName>
                                        </p:attrNameLst>
                                      </p:cBhvr>
                                      <p:tavLst>
                                        <p:tav tm="0">
                                          <p:val>
                                            <p:strVal val="#ppt_y"/>
                                          </p:val>
                                        </p:tav>
                                        <p:tav tm="100000">
                                          <p:val>
                                            <p:strVal val="#ppt_y"/>
                                          </p:val>
                                        </p:tav>
                                      </p:tavLst>
                                    </p:anim>
                                  </p:childTnLst>
                                </p:cTn>
                              </p:par>
                            </p:childTnLst>
                          </p:cTn>
                        </p:par>
                        <p:par>
                          <p:cTn id="36" fill="hold">
                            <p:stCondLst>
                              <p:cond delay="1000"/>
                            </p:stCondLst>
                            <p:childTnLst>
                              <p:par>
                                <p:cTn id="37" presetID="10" presetClass="entr" presetSubtype="0" fill="hold" nodeType="afterEffect">
                                  <p:stCondLst>
                                    <p:cond delay="0"/>
                                  </p:stCondLst>
                                  <p:childTnLst>
                                    <p:set>
                                      <p:cBhvr>
                                        <p:cTn id="38" dur="1" fill="hold">
                                          <p:stCondLst>
                                            <p:cond delay="0"/>
                                          </p:stCondLst>
                                        </p:cTn>
                                        <p:tgtEl>
                                          <p:spTgt spid="193"/>
                                        </p:tgtEl>
                                        <p:attrNameLst>
                                          <p:attrName>style.visibility</p:attrName>
                                        </p:attrNameLst>
                                      </p:cBhvr>
                                      <p:to>
                                        <p:strVal val="visible"/>
                                      </p:to>
                                    </p:set>
                                    <p:animEffect transition="in" filter="fade">
                                      <p:cBhvr>
                                        <p:cTn id="39" dur="500"/>
                                        <p:tgtEl>
                                          <p:spTgt spid="193"/>
                                        </p:tgtEl>
                                      </p:cBhvr>
                                    </p:animEffect>
                                  </p:childTnLst>
                                </p:cTn>
                              </p:par>
                            </p:childTnLst>
                          </p:cTn>
                        </p:par>
                        <p:par>
                          <p:cTn id="40" fill="hold">
                            <p:stCondLst>
                              <p:cond delay="1500"/>
                            </p:stCondLst>
                            <p:childTnLst>
                              <p:par>
                                <p:cTn id="41" presetID="22" presetClass="entr" presetSubtype="4" fill="hold" grpId="0" nodeType="afterEffect">
                                  <p:stCondLst>
                                    <p:cond delay="0"/>
                                  </p:stCondLst>
                                  <p:childTnLst>
                                    <p:set>
                                      <p:cBhvr>
                                        <p:cTn id="42" dur="1" fill="hold">
                                          <p:stCondLst>
                                            <p:cond delay="0"/>
                                          </p:stCondLst>
                                        </p:cTn>
                                        <p:tgtEl>
                                          <p:spTgt spid="191"/>
                                        </p:tgtEl>
                                        <p:attrNameLst>
                                          <p:attrName>style.visibility</p:attrName>
                                        </p:attrNameLst>
                                      </p:cBhvr>
                                      <p:to>
                                        <p:strVal val="visible"/>
                                      </p:to>
                                    </p:set>
                                    <p:animEffect transition="in" filter="wipe(down)">
                                      <p:cBhvr>
                                        <p:cTn id="43" dur="500"/>
                                        <p:tgtEl>
                                          <p:spTgt spid="191"/>
                                        </p:tgtEl>
                                      </p:cBhvr>
                                    </p:animEffect>
                                  </p:childTnLst>
                                </p:cTn>
                              </p:par>
                            </p:childTnLst>
                          </p:cTn>
                        </p:par>
                        <p:par>
                          <p:cTn id="44" fill="hold">
                            <p:stCondLst>
                              <p:cond delay="2000"/>
                            </p:stCondLst>
                            <p:childTnLst>
                              <p:par>
                                <p:cTn id="45" presetID="10" presetClass="entr" presetSubtype="0" fill="hold" grpId="0" nodeType="afterEffect">
                                  <p:stCondLst>
                                    <p:cond delay="0"/>
                                  </p:stCondLst>
                                  <p:childTnLst>
                                    <p:set>
                                      <p:cBhvr>
                                        <p:cTn id="46" dur="1" fill="hold">
                                          <p:stCondLst>
                                            <p:cond delay="0"/>
                                          </p:stCondLst>
                                        </p:cTn>
                                        <p:tgtEl>
                                          <p:spTgt spid="192"/>
                                        </p:tgtEl>
                                        <p:attrNameLst>
                                          <p:attrName>style.visibility</p:attrName>
                                        </p:attrNameLst>
                                      </p:cBhvr>
                                      <p:to>
                                        <p:strVal val="visible"/>
                                      </p:to>
                                    </p:set>
                                    <p:animEffect transition="in" filter="fade">
                                      <p:cBhvr>
                                        <p:cTn id="47" dur="500"/>
                                        <p:tgtEl>
                                          <p:spTgt spid="192"/>
                                        </p:tgtEl>
                                      </p:cBhvr>
                                    </p:animEffect>
                                  </p:childTnLst>
                                </p:cTn>
                              </p:par>
                              <p:par>
                                <p:cTn id="48" presetID="2" presetClass="entr" presetSubtype="8" fill="hold" nodeType="withEffect">
                                  <p:stCondLst>
                                    <p:cond delay="500"/>
                                  </p:stCondLst>
                                  <p:childTnLst>
                                    <p:set>
                                      <p:cBhvr>
                                        <p:cTn id="49" dur="1" fill="hold">
                                          <p:stCondLst>
                                            <p:cond delay="0"/>
                                          </p:stCondLst>
                                        </p:cTn>
                                        <p:tgtEl>
                                          <p:spTgt spid="170"/>
                                        </p:tgtEl>
                                        <p:attrNameLst>
                                          <p:attrName>style.visibility</p:attrName>
                                        </p:attrNameLst>
                                      </p:cBhvr>
                                      <p:to>
                                        <p:strVal val="visible"/>
                                      </p:to>
                                    </p:set>
                                    <p:anim calcmode="lin" valueType="num">
                                      <p:cBhvr additive="base">
                                        <p:cTn id="50" dur="500" fill="hold"/>
                                        <p:tgtEl>
                                          <p:spTgt spid="170"/>
                                        </p:tgtEl>
                                        <p:attrNameLst>
                                          <p:attrName>ppt_x</p:attrName>
                                        </p:attrNameLst>
                                      </p:cBhvr>
                                      <p:tavLst>
                                        <p:tav tm="0">
                                          <p:val>
                                            <p:strVal val="0-#ppt_w/2"/>
                                          </p:val>
                                        </p:tav>
                                        <p:tav tm="100000">
                                          <p:val>
                                            <p:strVal val="#ppt_x"/>
                                          </p:val>
                                        </p:tav>
                                      </p:tavLst>
                                    </p:anim>
                                    <p:anim calcmode="lin" valueType="num">
                                      <p:cBhvr additive="base">
                                        <p:cTn id="51" dur="500" fill="hold"/>
                                        <p:tgtEl>
                                          <p:spTgt spid="170"/>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500"/>
                                  </p:stCondLst>
                                  <p:childTnLst>
                                    <p:set>
                                      <p:cBhvr>
                                        <p:cTn id="53" dur="1" fill="hold">
                                          <p:stCondLst>
                                            <p:cond delay="0"/>
                                          </p:stCondLst>
                                        </p:cTn>
                                        <p:tgtEl>
                                          <p:spTgt spid="137"/>
                                        </p:tgtEl>
                                        <p:attrNameLst>
                                          <p:attrName>style.visibility</p:attrName>
                                        </p:attrNameLst>
                                      </p:cBhvr>
                                      <p:to>
                                        <p:strVal val="visible"/>
                                      </p:to>
                                    </p:set>
                                    <p:anim calcmode="lin" valueType="num">
                                      <p:cBhvr additive="base">
                                        <p:cTn id="54" dur="500" fill="hold"/>
                                        <p:tgtEl>
                                          <p:spTgt spid="137"/>
                                        </p:tgtEl>
                                        <p:attrNameLst>
                                          <p:attrName>ppt_x</p:attrName>
                                        </p:attrNameLst>
                                      </p:cBhvr>
                                      <p:tavLst>
                                        <p:tav tm="0">
                                          <p:val>
                                            <p:strVal val="1+#ppt_w/2"/>
                                          </p:val>
                                        </p:tav>
                                        <p:tav tm="100000">
                                          <p:val>
                                            <p:strVal val="#ppt_x"/>
                                          </p:val>
                                        </p:tav>
                                      </p:tavLst>
                                    </p:anim>
                                    <p:anim calcmode="lin" valueType="num">
                                      <p:cBhvr additive="base">
                                        <p:cTn id="55" dur="500" fill="hold"/>
                                        <p:tgtEl>
                                          <p:spTgt spid="137"/>
                                        </p:tgtEl>
                                        <p:attrNameLst>
                                          <p:attrName>ppt_y</p:attrName>
                                        </p:attrNameLst>
                                      </p:cBhvr>
                                      <p:tavLst>
                                        <p:tav tm="0">
                                          <p:val>
                                            <p:strVal val="#ppt_y"/>
                                          </p:val>
                                        </p:tav>
                                        <p:tav tm="100000">
                                          <p:val>
                                            <p:strVal val="#ppt_y"/>
                                          </p:val>
                                        </p:tav>
                                      </p:tavLst>
                                    </p:anim>
                                  </p:childTnLst>
                                </p:cTn>
                              </p:par>
                            </p:childTnLst>
                          </p:cTn>
                        </p:par>
                        <p:par>
                          <p:cTn id="56" fill="hold">
                            <p:stCondLst>
                              <p:cond delay="3000"/>
                            </p:stCondLst>
                            <p:childTnLst>
                              <p:par>
                                <p:cTn id="57" presetID="10" presetClass="entr" presetSubtype="0" fill="hold" nodeType="afterEffect">
                                  <p:stCondLst>
                                    <p:cond delay="0"/>
                                  </p:stCondLst>
                                  <p:childTnLst>
                                    <p:set>
                                      <p:cBhvr>
                                        <p:cTn id="58" dur="1" fill="hold">
                                          <p:stCondLst>
                                            <p:cond delay="0"/>
                                          </p:stCondLst>
                                        </p:cTn>
                                        <p:tgtEl>
                                          <p:spTgt spid="198"/>
                                        </p:tgtEl>
                                        <p:attrNameLst>
                                          <p:attrName>style.visibility</p:attrName>
                                        </p:attrNameLst>
                                      </p:cBhvr>
                                      <p:to>
                                        <p:strVal val="visible"/>
                                      </p:to>
                                    </p:set>
                                    <p:animEffect transition="in" filter="fade">
                                      <p:cBhvr>
                                        <p:cTn id="59" dur="500"/>
                                        <p:tgtEl>
                                          <p:spTgt spid="198"/>
                                        </p:tgtEl>
                                      </p:cBhvr>
                                    </p:animEffect>
                                  </p:childTnLst>
                                </p:cTn>
                              </p:par>
                            </p:childTnLst>
                          </p:cTn>
                        </p:par>
                        <p:par>
                          <p:cTn id="60" fill="hold">
                            <p:stCondLst>
                              <p:cond delay="3500"/>
                            </p:stCondLst>
                            <p:childTnLst>
                              <p:par>
                                <p:cTn id="61" presetID="22" presetClass="entr" presetSubtype="4" fill="hold" grpId="0" nodeType="afterEffect">
                                  <p:stCondLst>
                                    <p:cond delay="0"/>
                                  </p:stCondLst>
                                  <p:childTnLst>
                                    <p:set>
                                      <p:cBhvr>
                                        <p:cTn id="62" dur="1" fill="hold">
                                          <p:stCondLst>
                                            <p:cond delay="0"/>
                                          </p:stCondLst>
                                        </p:cTn>
                                        <p:tgtEl>
                                          <p:spTgt spid="212"/>
                                        </p:tgtEl>
                                        <p:attrNameLst>
                                          <p:attrName>style.visibility</p:attrName>
                                        </p:attrNameLst>
                                      </p:cBhvr>
                                      <p:to>
                                        <p:strVal val="visible"/>
                                      </p:to>
                                    </p:set>
                                    <p:animEffect transition="in" filter="wipe(down)">
                                      <p:cBhvr>
                                        <p:cTn id="63" dur="500"/>
                                        <p:tgtEl>
                                          <p:spTgt spid="212"/>
                                        </p:tgtEl>
                                      </p:cBhvr>
                                    </p:animEffect>
                                  </p:childTnLst>
                                </p:cTn>
                              </p:par>
                            </p:childTnLst>
                          </p:cTn>
                        </p:par>
                        <p:par>
                          <p:cTn id="64" fill="hold">
                            <p:stCondLst>
                              <p:cond delay="4000"/>
                            </p:stCondLst>
                            <p:childTnLst>
                              <p:par>
                                <p:cTn id="65" presetID="10" presetClass="entr" presetSubtype="0" fill="hold" grpId="0" nodeType="afterEffect">
                                  <p:stCondLst>
                                    <p:cond delay="0"/>
                                  </p:stCondLst>
                                  <p:childTnLst>
                                    <p:set>
                                      <p:cBhvr>
                                        <p:cTn id="66" dur="1" fill="hold">
                                          <p:stCondLst>
                                            <p:cond delay="0"/>
                                          </p:stCondLst>
                                        </p:cTn>
                                        <p:tgtEl>
                                          <p:spTgt spid="213"/>
                                        </p:tgtEl>
                                        <p:attrNameLst>
                                          <p:attrName>style.visibility</p:attrName>
                                        </p:attrNameLst>
                                      </p:cBhvr>
                                      <p:to>
                                        <p:strVal val="visible"/>
                                      </p:to>
                                    </p:set>
                                    <p:animEffect transition="in" filter="fade">
                                      <p:cBhvr>
                                        <p:cTn id="67" dur="500"/>
                                        <p:tgtEl>
                                          <p:spTgt spid="213"/>
                                        </p:tgtEl>
                                      </p:cBhvr>
                                    </p:animEffect>
                                  </p:childTnLst>
                                </p:cTn>
                              </p:par>
                              <p:par>
                                <p:cTn id="68" presetID="2" presetClass="entr" presetSubtype="8" fill="hold" nodeType="withEffect">
                                  <p:stCondLst>
                                    <p:cond delay="500"/>
                                  </p:stCondLst>
                                  <p:childTnLst>
                                    <p:set>
                                      <p:cBhvr>
                                        <p:cTn id="69" dur="1" fill="hold">
                                          <p:stCondLst>
                                            <p:cond delay="0"/>
                                          </p:stCondLst>
                                        </p:cTn>
                                        <p:tgtEl>
                                          <p:spTgt spid="177"/>
                                        </p:tgtEl>
                                        <p:attrNameLst>
                                          <p:attrName>style.visibility</p:attrName>
                                        </p:attrNameLst>
                                      </p:cBhvr>
                                      <p:to>
                                        <p:strVal val="visible"/>
                                      </p:to>
                                    </p:set>
                                    <p:anim calcmode="lin" valueType="num">
                                      <p:cBhvr additive="base">
                                        <p:cTn id="70" dur="500" fill="hold"/>
                                        <p:tgtEl>
                                          <p:spTgt spid="177"/>
                                        </p:tgtEl>
                                        <p:attrNameLst>
                                          <p:attrName>ppt_x</p:attrName>
                                        </p:attrNameLst>
                                      </p:cBhvr>
                                      <p:tavLst>
                                        <p:tav tm="0">
                                          <p:val>
                                            <p:strVal val="0-#ppt_w/2"/>
                                          </p:val>
                                        </p:tav>
                                        <p:tav tm="100000">
                                          <p:val>
                                            <p:strVal val="#ppt_x"/>
                                          </p:val>
                                        </p:tav>
                                      </p:tavLst>
                                    </p:anim>
                                    <p:anim calcmode="lin" valueType="num">
                                      <p:cBhvr additive="base">
                                        <p:cTn id="71" dur="500" fill="hold"/>
                                        <p:tgtEl>
                                          <p:spTgt spid="177"/>
                                        </p:tgtEl>
                                        <p:attrNameLst>
                                          <p:attrName>ppt_y</p:attrName>
                                        </p:attrNameLst>
                                      </p:cBhvr>
                                      <p:tavLst>
                                        <p:tav tm="0">
                                          <p:val>
                                            <p:strVal val="#ppt_y"/>
                                          </p:val>
                                        </p:tav>
                                        <p:tav tm="100000">
                                          <p:val>
                                            <p:strVal val="#ppt_y"/>
                                          </p:val>
                                        </p:tav>
                                      </p:tavLst>
                                    </p:anim>
                                  </p:childTnLst>
                                </p:cTn>
                              </p:par>
                              <p:par>
                                <p:cTn id="72" presetID="2" presetClass="entr" presetSubtype="2" fill="hold" nodeType="withEffect">
                                  <p:stCondLst>
                                    <p:cond delay="500"/>
                                  </p:stCondLst>
                                  <p:childTnLst>
                                    <p:set>
                                      <p:cBhvr>
                                        <p:cTn id="73" dur="1" fill="hold">
                                          <p:stCondLst>
                                            <p:cond delay="0"/>
                                          </p:stCondLst>
                                        </p:cTn>
                                        <p:tgtEl>
                                          <p:spTgt spid="145"/>
                                        </p:tgtEl>
                                        <p:attrNameLst>
                                          <p:attrName>style.visibility</p:attrName>
                                        </p:attrNameLst>
                                      </p:cBhvr>
                                      <p:to>
                                        <p:strVal val="visible"/>
                                      </p:to>
                                    </p:set>
                                    <p:anim calcmode="lin" valueType="num">
                                      <p:cBhvr additive="base">
                                        <p:cTn id="74" dur="500" fill="hold"/>
                                        <p:tgtEl>
                                          <p:spTgt spid="145"/>
                                        </p:tgtEl>
                                        <p:attrNameLst>
                                          <p:attrName>ppt_x</p:attrName>
                                        </p:attrNameLst>
                                      </p:cBhvr>
                                      <p:tavLst>
                                        <p:tav tm="0">
                                          <p:val>
                                            <p:strVal val="1+#ppt_w/2"/>
                                          </p:val>
                                        </p:tav>
                                        <p:tav tm="100000">
                                          <p:val>
                                            <p:strVal val="#ppt_x"/>
                                          </p:val>
                                        </p:tav>
                                      </p:tavLst>
                                    </p:anim>
                                    <p:anim calcmode="lin" valueType="num">
                                      <p:cBhvr additive="base">
                                        <p:cTn id="75" dur="500" fill="hold"/>
                                        <p:tgtEl>
                                          <p:spTgt spid="145"/>
                                        </p:tgtEl>
                                        <p:attrNameLst>
                                          <p:attrName>ppt_y</p:attrName>
                                        </p:attrNameLst>
                                      </p:cBhvr>
                                      <p:tavLst>
                                        <p:tav tm="0">
                                          <p:val>
                                            <p:strVal val="#ppt_y"/>
                                          </p:val>
                                        </p:tav>
                                        <p:tav tm="100000">
                                          <p:val>
                                            <p:strVal val="#ppt_y"/>
                                          </p:val>
                                        </p:tav>
                                      </p:tavLst>
                                    </p:anim>
                                  </p:childTnLst>
                                </p:cTn>
                              </p:par>
                            </p:childTnLst>
                          </p:cTn>
                        </p:par>
                        <p:par>
                          <p:cTn id="76" fill="hold">
                            <p:stCondLst>
                              <p:cond delay="5000"/>
                            </p:stCondLst>
                            <p:childTnLst>
                              <p:par>
                                <p:cTn id="77" presetID="10" presetClass="entr" presetSubtype="0" fill="hold" nodeType="afterEffect">
                                  <p:stCondLst>
                                    <p:cond delay="0"/>
                                  </p:stCondLst>
                                  <p:childTnLst>
                                    <p:set>
                                      <p:cBhvr>
                                        <p:cTn id="78" dur="1" fill="hold">
                                          <p:stCondLst>
                                            <p:cond delay="0"/>
                                          </p:stCondLst>
                                        </p:cTn>
                                        <p:tgtEl>
                                          <p:spTgt spid="204"/>
                                        </p:tgtEl>
                                        <p:attrNameLst>
                                          <p:attrName>style.visibility</p:attrName>
                                        </p:attrNameLst>
                                      </p:cBhvr>
                                      <p:to>
                                        <p:strVal val="visible"/>
                                      </p:to>
                                    </p:set>
                                    <p:animEffect transition="in" filter="fade">
                                      <p:cBhvr>
                                        <p:cTn id="79" dur="500"/>
                                        <p:tgtEl>
                                          <p:spTgt spid="204"/>
                                        </p:tgtEl>
                                      </p:cBhvr>
                                    </p:animEffect>
                                  </p:childTnLst>
                                </p:cTn>
                              </p:par>
                            </p:childTnLst>
                          </p:cTn>
                        </p:par>
                        <p:par>
                          <p:cTn id="80" fill="hold">
                            <p:stCondLst>
                              <p:cond delay="5500"/>
                            </p:stCondLst>
                            <p:childTnLst>
                              <p:par>
                                <p:cTn id="81" presetID="22" presetClass="entr" presetSubtype="4" fill="hold" grpId="0" nodeType="afterEffect">
                                  <p:stCondLst>
                                    <p:cond delay="0"/>
                                  </p:stCondLst>
                                  <p:childTnLst>
                                    <p:set>
                                      <p:cBhvr>
                                        <p:cTn id="82" dur="1" fill="hold">
                                          <p:stCondLst>
                                            <p:cond delay="0"/>
                                          </p:stCondLst>
                                        </p:cTn>
                                        <p:tgtEl>
                                          <p:spTgt spid="214"/>
                                        </p:tgtEl>
                                        <p:attrNameLst>
                                          <p:attrName>style.visibility</p:attrName>
                                        </p:attrNameLst>
                                      </p:cBhvr>
                                      <p:to>
                                        <p:strVal val="visible"/>
                                      </p:to>
                                    </p:set>
                                    <p:animEffect transition="in" filter="wipe(down)">
                                      <p:cBhvr>
                                        <p:cTn id="83" dur="500"/>
                                        <p:tgtEl>
                                          <p:spTgt spid="214"/>
                                        </p:tgtEl>
                                      </p:cBhvr>
                                    </p:animEffect>
                                  </p:childTnLst>
                                </p:cTn>
                              </p:par>
                            </p:childTnLst>
                          </p:cTn>
                        </p:par>
                        <p:par>
                          <p:cTn id="84" fill="hold">
                            <p:stCondLst>
                              <p:cond delay="6000"/>
                            </p:stCondLst>
                            <p:childTnLst>
                              <p:par>
                                <p:cTn id="85" presetID="10" presetClass="entr" presetSubtype="0" fill="hold" grpId="0" nodeType="afterEffect">
                                  <p:stCondLst>
                                    <p:cond delay="0"/>
                                  </p:stCondLst>
                                  <p:childTnLst>
                                    <p:set>
                                      <p:cBhvr>
                                        <p:cTn id="86" dur="1" fill="hold">
                                          <p:stCondLst>
                                            <p:cond delay="0"/>
                                          </p:stCondLst>
                                        </p:cTn>
                                        <p:tgtEl>
                                          <p:spTgt spid="215"/>
                                        </p:tgtEl>
                                        <p:attrNameLst>
                                          <p:attrName>style.visibility</p:attrName>
                                        </p:attrNameLst>
                                      </p:cBhvr>
                                      <p:to>
                                        <p:strVal val="visible"/>
                                      </p:to>
                                    </p:set>
                                    <p:animEffect transition="in" filter="fade">
                                      <p:cBhvr>
                                        <p:cTn id="87" dur="500"/>
                                        <p:tgtEl>
                                          <p:spTgt spid="215"/>
                                        </p:tgtEl>
                                      </p:cBhvr>
                                    </p:animEffect>
                                  </p:childTnLst>
                                </p:cTn>
                              </p:par>
                              <p:par>
                                <p:cTn id="88" presetID="2" presetClass="entr" presetSubtype="8" fill="hold" nodeType="withEffect">
                                  <p:stCondLst>
                                    <p:cond delay="500"/>
                                  </p:stCondLst>
                                  <p:childTnLst>
                                    <p:set>
                                      <p:cBhvr>
                                        <p:cTn id="89" dur="1" fill="hold">
                                          <p:stCondLst>
                                            <p:cond delay="0"/>
                                          </p:stCondLst>
                                        </p:cTn>
                                        <p:tgtEl>
                                          <p:spTgt spid="184"/>
                                        </p:tgtEl>
                                        <p:attrNameLst>
                                          <p:attrName>style.visibility</p:attrName>
                                        </p:attrNameLst>
                                      </p:cBhvr>
                                      <p:to>
                                        <p:strVal val="visible"/>
                                      </p:to>
                                    </p:set>
                                    <p:anim calcmode="lin" valueType="num">
                                      <p:cBhvr additive="base">
                                        <p:cTn id="90" dur="500" fill="hold"/>
                                        <p:tgtEl>
                                          <p:spTgt spid="184"/>
                                        </p:tgtEl>
                                        <p:attrNameLst>
                                          <p:attrName>ppt_x</p:attrName>
                                        </p:attrNameLst>
                                      </p:cBhvr>
                                      <p:tavLst>
                                        <p:tav tm="0">
                                          <p:val>
                                            <p:strVal val="0-#ppt_w/2"/>
                                          </p:val>
                                        </p:tav>
                                        <p:tav tm="100000">
                                          <p:val>
                                            <p:strVal val="#ppt_x"/>
                                          </p:val>
                                        </p:tav>
                                      </p:tavLst>
                                    </p:anim>
                                    <p:anim calcmode="lin" valueType="num">
                                      <p:cBhvr additive="base">
                                        <p:cTn id="91" dur="500" fill="hold"/>
                                        <p:tgtEl>
                                          <p:spTgt spid="184"/>
                                        </p:tgtEl>
                                        <p:attrNameLst>
                                          <p:attrName>ppt_y</p:attrName>
                                        </p:attrNameLst>
                                      </p:cBhvr>
                                      <p:tavLst>
                                        <p:tav tm="0">
                                          <p:val>
                                            <p:strVal val="#ppt_y"/>
                                          </p:val>
                                        </p:tav>
                                        <p:tav tm="100000">
                                          <p:val>
                                            <p:strVal val="#ppt_y"/>
                                          </p:val>
                                        </p:tav>
                                      </p:tavLst>
                                    </p:anim>
                                  </p:childTnLst>
                                </p:cTn>
                              </p:par>
                              <p:par>
                                <p:cTn id="92" presetID="2" presetClass="entr" presetSubtype="2" fill="hold" nodeType="withEffect">
                                  <p:stCondLst>
                                    <p:cond delay="500"/>
                                  </p:stCondLst>
                                  <p:childTnLst>
                                    <p:set>
                                      <p:cBhvr>
                                        <p:cTn id="93" dur="1" fill="hold">
                                          <p:stCondLst>
                                            <p:cond delay="0"/>
                                          </p:stCondLst>
                                        </p:cTn>
                                        <p:tgtEl>
                                          <p:spTgt spid="154"/>
                                        </p:tgtEl>
                                        <p:attrNameLst>
                                          <p:attrName>style.visibility</p:attrName>
                                        </p:attrNameLst>
                                      </p:cBhvr>
                                      <p:to>
                                        <p:strVal val="visible"/>
                                      </p:to>
                                    </p:set>
                                    <p:anim calcmode="lin" valueType="num">
                                      <p:cBhvr additive="base">
                                        <p:cTn id="94" dur="500" fill="hold"/>
                                        <p:tgtEl>
                                          <p:spTgt spid="154"/>
                                        </p:tgtEl>
                                        <p:attrNameLst>
                                          <p:attrName>ppt_x</p:attrName>
                                        </p:attrNameLst>
                                      </p:cBhvr>
                                      <p:tavLst>
                                        <p:tav tm="0">
                                          <p:val>
                                            <p:strVal val="1+#ppt_w/2"/>
                                          </p:val>
                                        </p:tav>
                                        <p:tav tm="100000">
                                          <p:val>
                                            <p:strVal val="#ppt_x"/>
                                          </p:val>
                                        </p:tav>
                                      </p:tavLst>
                                    </p:anim>
                                    <p:anim calcmode="lin" valueType="num">
                                      <p:cBhvr additive="base">
                                        <p:cTn id="95" dur="500" fill="hold"/>
                                        <p:tgtEl>
                                          <p:spTgt spid="154"/>
                                        </p:tgtEl>
                                        <p:attrNameLst>
                                          <p:attrName>ppt_y</p:attrName>
                                        </p:attrNameLst>
                                      </p:cBhvr>
                                      <p:tavLst>
                                        <p:tav tm="0">
                                          <p:val>
                                            <p:strVal val="#ppt_y"/>
                                          </p:val>
                                        </p:tav>
                                        <p:tav tm="100000">
                                          <p:val>
                                            <p:strVal val="#ppt_y"/>
                                          </p:val>
                                        </p:tav>
                                      </p:tavLst>
                                    </p:anim>
                                  </p:childTnLst>
                                </p:cTn>
                              </p:par>
                            </p:childTnLst>
                          </p:cTn>
                        </p:par>
                        <p:par>
                          <p:cTn id="96" fill="hold">
                            <p:stCondLst>
                              <p:cond delay="7000"/>
                            </p:stCondLst>
                            <p:childTnLst>
                              <p:par>
                                <p:cTn id="97" presetID="10" presetClass="entr" presetSubtype="0" fill="hold" nodeType="afterEffect">
                                  <p:stCondLst>
                                    <p:cond delay="0"/>
                                  </p:stCondLst>
                                  <p:childTnLst>
                                    <p:set>
                                      <p:cBhvr>
                                        <p:cTn id="98" dur="1" fill="hold">
                                          <p:stCondLst>
                                            <p:cond delay="0"/>
                                          </p:stCondLst>
                                        </p:cTn>
                                        <p:tgtEl>
                                          <p:spTgt spid="207"/>
                                        </p:tgtEl>
                                        <p:attrNameLst>
                                          <p:attrName>style.visibility</p:attrName>
                                        </p:attrNameLst>
                                      </p:cBhvr>
                                      <p:to>
                                        <p:strVal val="visible"/>
                                      </p:to>
                                    </p:set>
                                    <p:animEffect transition="in" filter="fade">
                                      <p:cBhvr>
                                        <p:cTn id="99" dur="500"/>
                                        <p:tgtEl>
                                          <p:spTgt spid="207"/>
                                        </p:tgtEl>
                                      </p:cBhvr>
                                    </p:animEffect>
                                  </p:childTnLst>
                                </p:cTn>
                              </p:par>
                            </p:childTnLst>
                          </p:cTn>
                        </p:par>
                        <p:par>
                          <p:cTn id="100" fill="hold">
                            <p:stCondLst>
                              <p:cond delay="7500"/>
                            </p:stCondLst>
                            <p:childTnLst>
                              <p:par>
                                <p:cTn id="101" presetID="22" presetClass="entr" presetSubtype="4" fill="hold" grpId="0" nodeType="afterEffect">
                                  <p:stCondLst>
                                    <p:cond delay="0"/>
                                  </p:stCondLst>
                                  <p:childTnLst>
                                    <p:set>
                                      <p:cBhvr>
                                        <p:cTn id="102" dur="1" fill="hold">
                                          <p:stCondLst>
                                            <p:cond delay="0"/>
                                          </p:stCondLst>
                                        </p:cTn>
                                        <p:tgtEl>
                                          <p:spTgt spid="216"/>
                                        </p:tgtEl>
                                        <p:attrNameLst>
                                          <p:attrName>style.visibility</p:attrName>
                                        </p:attrNameLst>
                                      </p:cBhvr>
                                      <p:to>
                                        <p:strVal val="visible"/>
                                      </p:to>
                                    </p:set>
                                    <p:animEffect transition="in" filter="wipe(down)">
                                      <p:cBhvr>
                                        <p:cTn id="103" dur="500"/>
                                        <p:tgtEl>
                                          <p:spTgt spid="216"/>
                                        </p:tgtEl>
                                      </p:cBhvr>
                                    </p:animEffect>
                                  </p:childTnLst>
                                </p:cTn>
                              </p:par>
                            </p:childTnLst>
                          </p:cTn>
                        </p:par>
                        <p:par>
                          <p:cTn id="104" fill="hold">
                            <p:stCondLst>
                              <p:cond delay="8000"/>
                            </p:stCondLst>
                            <p:childTnLst>
                              <p:par>
                                <p:cTn id="105" presetID="10" presetClass="entr" presetSubtype="0" fill="hold" grpId="0" nodeType="afterEffect">
                                  <p:stCondLst>
                                    <p:cond delay="0"/>
                                  </p:stCondLst>
                                  <p:childTnLst>
                                    <p:set>
                                      <p:cBhvr>
                                        <p:cTn id="106" dur="1" fill="hold">
                                          <p:stCondLst>
                                            <p:cond delay="0"/>
                                          </p:stCondLst>
                                        </p:cTn>
                                        <p:tgtEl>
                                          <p:spTgt spid="217"/>
                                        </p:tgtEl>
                                        <p:attrNameLst>
                                          <p:attrName>style.visibility</p:attrName>
                                        </p:attrNameLst>
                                      </p:cBhvr>
                                      <p:to>
                                        <p:strVal val="visible"/>
                                      </p:to>
                                    </p:set>
                                    <p:animEffect transition="in" filter="fade">
                                      <p:cBhvr>
                                        <p:cTn id="107" dur="500"/>
                                        <p:tgtEl>
                                          <p:spTgt spid="217"/>
                                        </p:tgtEl>
                                      </p:cBhvr>
                                    </p:animEffect>
                                  </p:childTnLst>
                                </p:cTn>
                              </p:par>
                            </p:childTnLst>
                          </p:cTn>
                        </p:par>
                        <p:par>
                          <p:cTn id="108" fill="hold">
                            <p:stCondLst>
                              <p:cond delay="8500"/>
                            </p:stCondLst>
                            <p:childTnLst>
                              <p:par>
                                <p:cTn id="109" presetID="10" presetClass="entr" presetSubtype="0" fill="hold" grpId="0" nodeType="afterEffect">
                                  <p:stCondLst>
                                    <p:cond delay="0"/>
                                  </p:stCondLst>
                                  <p:childTnLst>
                                    <p:set>
                                      <p:cBhvr>
                                        <p:cTn id="110" dur="1" fill="hold">
                                          <p:stCondLst>
                                            <p:cond delay="0"/>
                                          </p:stCondLst>
                                        </p:cTn>
                                        <p:tgtEl>
                                          <p:spTgt spid="218"/>
                                        </p:tgtEl>
                                        <p:attrNameLst>
                                          <p:attrName>style.visibility</p:attrName>
                                        </p:attrNameLst>
                                      </p:cBhvr>
                                      <p:to>
                                        <p:strVal val="visible"/>
                                      </p:to>
                                    </p:set>
                                    <p:animEffect transition="in" filter="fade">
                                      <p:cBhvr>
                                        <p:cTn id="111" dur="500"/>
                                        <p:tgtEl>
                                          <p:spTgt spid="218"/>
                                        </p:tgtEl>
                                      </p:cBhvr>
                                    </p:animEffect>
                                  </p:childTnLst>
                                </p:cTn>
                              </p:par>
                              <p:par>
                                <p:cTn id="112" presetID="10" presetClass="entr" presetSubtype="0" fill="hold" grpId="0" nodeType="withEffect">
                                  <p:stCondLst>
                                    <p:cond delay="0"/>
                                  </p:stCondLst>
                                  <p:childTnLst>
                                    <p:set>
                                      <p:cBhvr>
                                        <p:cTn id="113" dur="1" fill="hold">
                                          <p:stCondLst>
                                            <p:cond delay="0"/>
                                          </p:stCondLst>
                                        </p:cTn>
                                        <p:tgtEl>
                                          <p:spTgt spid="158"/>
                                        </p:tgtEl>
                                        <p:attrNameLst>
                                          <p:attrName>style.visibility</p:attrName>
                                        </p:attrNameLst>
                                      </p:cBhvr>
                                      <p:to>
                                        <p:strVal val="visible"/>
                                      </p:to>
                                    </p:set>
                                    <p:animEffect transition="in" filter="fade">
                                      <p:cBhvr>
                                        <p:cTn id="114" dur="500"/>
                                        <p:tgtEl>
                                          <p:spTgt spid="158"/>
                                        </p:tgtEl>
                                      </p:cBhvr>
                                    </p:animEffect>
                                  </p:childTnLst>
                                </p:cTn>
                              </p:par>
                              <p:par>
                                <p:cTn id="115" presetID="10" presetClass="entr" presetSubtype="0" fill="hold" grpId="0" nodeType="withEffect">
                                  <p:stCondLst>
                                    <p:cond delay="0"/>
                                  </p:stCondLst>
                                  <p:childTnLst>
                                    <p:set>
                                      <p:cBhvr>
                                        <p:cTn id="116" dur="1" fill="hold">
                                          <p:stCondLst>
                                            <p:cond delay="0"/>
                                          </p:stCondLst>
                                        </p:cTn>
                                        <p:tgtEl>
                                          <p:spTgt spid="159"/>
                                        </p:tgtEl>
                                        <p:attrNameLst>
                                          <p:attrName>style.visibility</p:attrName>
                                        </p:attrNameLst>
                                      </p:cBhvr>
                                      <p:to>
                                        <p:strVal val="visible"/>
                                      </p:to>
                                    </p:set>
                                    <p:animEffect transition="in" filter="fade">
                                      <p:cBhvr>
                                        <p:cTn id="117" dur="500"/>
                                        <p:tgtEl>
                                          <p:spTgt spid="159"/>
                                        </p:tgtEl>
                                      </p:cBhvr>
                                    </p:animEffect>
                                  </p:childTnLst>
                                </p:cTn>
                              </p:par>
                              <p:par>
                                <p:cTn id="118" presetID="10" presetClass="entr" presetSubtype="0" fill="hold" grpId="0" nodeType="withEffect">
                                  <p:stCondLst>
                                    <p:cond delay="0"/>
                                  </p:stCondLst>
                                  <p:childTnLst>
                                    <p:set>
                                      <p:cBhvr>
                                        <p:cTn id="119" dur="1" fill="hold">
                                          <p:stCondLst>
                                            <p:cond delay="0"/>
                                          </p:stCondLst>
                                        </p:cTn>
                                        <p:tgtEl>
                                          <p:spTgt spid="160"/>
                                        </p:tgtEl>
                                        <p:attrNameLst>
                                          <p:attrName>style.visibility</p:attrName>
                                        </p:attrNameLst>
                                      </p:cBhvr>
                                      <p:to>
                                        <p:strVal val="visible"/>
                                      </p:to>
                                    </p:set>
                                    <p:animEffect transition="in" filter="fade">
                                      <p:cBhvr>
                                        <p:cTn id="120" dur="500"/>
                                        <p:tgtEl>
                                          <p:spTgt spid="160"/>
                                        </p:tgtEl>
                                      </p:cBhvr>
                                    </p:animEffect>
                                  </p:childTnLst>
                                </p:cTn>
                              </p:par>
                              <p:par>
                                <p:cTn id="121" presetID="10" presetClass="entr" presetSubtype="0" fill="hold" grpId="0" nodeType="withEffect">
                                  <p:stCondLst>
                                    <p:cond delay="0"/>
                                  </p:stCondLst>
                                  <p:childTnLst>
                                    <p:set>
                                      <p:cBhvr>
                                        <p:cTn id="122" dur="1" fill="hold">
                                          <p:stCondLst>
                                            <p:cond delay="0"/>
                                          </p:stCondLst>
                                        </p:cTn>
                                        <p:tgtEl>
                                          <p:spTgt spid="161"/>
                                        </p:tgtEl>
                                        <p:attrNameLst>
                                          <p:attrName>style.visibility</p:attrName>
                                        </p:attrNameLst>
                                      </p:cBhvr>
                                      <p:to>
                                        <p:strVal val="visible"/>
                                      </p:to>
                                    </p:set>
                                    <p:animEffect transition="in" filter="fade">
                                      <p:cBhvr>
                                        <p:cTn id="123" dur="500"/>
                                        <p:tgtEl>
                                          <p:spTgt spid="161"/>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162"/>
                                        </p:tgtEl>
                                        <p:attrNameLst>
                                          <p:attrName>style.visibility</p:attrName>
                                        </p:attrNameLst>
                                      </p:cBhvr>
                                      <p:to>
                                        <p:strVal val="visible"/>
                                      </p:to>
                                    </p:set>
                                    <p:animEffect transition="in" filter="fade">
                                      <p:cBhvr>
                                        <p:cTn id="126" dur="500"/>
                                        <p:tgtEl>
                                          <p:spTgt spid="1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 grpId="0"/>
      <p:bldP spid="158" grpId="0" animBg="1"/>
      <p:bldP spid="159" grpId="0" animBg="1"/>
      <p:bldP spid="160" grpId="0" animBg="1"/>
      <p:bldP spid="161" grpId="0" animBg="1"/>
      <p:bldP spid="162" grpId="0" animBg="1"/>
      <p:bldP spid="191" grpId="0"/>
      <p:bldP spid="192" grpId="0"/>
      <p:bldP spid="212" grpId="0"/>
      <p:bldP spid="213" grpId="0"/>
      <p:bldP spid="214" grpId="0"/>
      <p:bldP spid="215" grpId="0"/>
      <p:bldP spid="216" grpId="0"/>
      <p:bldP spid="217" grpId="0"/>
      <p:bldP spid="2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flipH="1">
            <a:off x="3952042" y="2139702"/>
            <a:ext cx="307988" cy="308070"/>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54" name="椭圆 53"/>
          <p:cNvSpPr/>
          <p:nvPr/>
        </p:nvSpPr>
        <p:spPr>
          <a:xfrm flipH="1">
            <a:off x="3734535" y="1343478"/>
            <a:ext cx="273348" cy="273419"/>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55" name="椭圆 54"/>
          <p:cNvSpPr/>
          <p:nvPr/>
        </p:nvSpPr>
        <p:spPr>
          <a:xfrm flipH="1">
            <a:off x="5042166" y="1035487"/>
            <a:ext cx="188182" cy="188231"/>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81" name="椭圆 80"/>
          <p:cNvSpPr/>
          <p:nvPr/>
        </p:nvSpPr>
        <p:spPr>
          <a:xfrm flipH="1">
            <a:off x="5038564" y="1656145"/>
            <a:ext cx="423556" cy="423668"/>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5" name="文本框 52"/>
          <p:cNvSpPr txBox="1"/>
          <p:nvPr/>
        </p:nvSpPr>
        <p:spPr>
          <a:xfrm>
            <a:off x="2980366" y="2787774"/>
            <a:ext cx="3438602" cy="577081"/>
          </a:xfrm>
          <a:prstGeom prst="rect">
            <a:avLst/>
          </a:prstGeom>
          <a:noFill/>
        </p:spPr>
        <p:txBody>
          <a:bodyPr wrap="square" lIns="68562" tIns="34281" rIns="68562" bIns="34281" rtlCol="0">
            <a:spAutoFit/>
          </a:bodyPr>
          <a:lstStyle/>
          <a:p>
            <a:pPr algn="ctr"/>
            <a:r>
              <a:rPr lang="zh-CN" altLang="en-US" sz="3300" b="1" spc="225" dirty="0">
                <a:solidFill>
                  <a:srgbClr val="405F8F"/>
                </a:solidFill>
                <a:cs typeface="+mn-ea"/>
                <a:sym typeface="+mn-lt"/>
              </a:rPr>
              <a:t>年度工作概述</a:t>
            </a:r>
          </a:p>
        </p:txBody>
      </p:sp>
      <p:grpSp>
        <p:nvGrpSpPr>
          <p:cNvPr id="16" name="组合 15"/>
          <p:cNvGrpSpPr/>
          <p:nvPr/>
        </p:nvGrpSpPr>
        <p:grpSpPr>
          <a:xfrm>
            <a:off x="3060226" y="3705876"/>
            <a:ext cx="1077226" cy="153888"/>
            <a:chOff x="4369395" y="3284984"/>
            <a:chExt cx="1436675" cy="205184"/>
          </a:xfrm>
        </p:grpSpPr>
        <p:sp>
          <p:nvSpPr>
            <p:cNvPr id="17"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总体工作概述</a:t>
              </a:r>
            </a:p>
          </p:txBody>
        </p:sp>
        <p:grpSp>
          <p:nvGrpSpPr>
            <p:cNvPr id="18" name="组合 17"/>
            <p:cNvGrpSpPr/>
            <p:nvPr/>
          </p:nvGrpSpPr>
          <p:grpSpPr>
            <a:xfrm>
              <a:off x="4369395" y="3316401"/>
              <a:ext cx="168551" cy="168551"/>
              <a:chOff x="5005199" y="3717032"/>
              <a:chExt cx="168551" cy="168551"/>
            </a:xfrm>
          </p:grpSpPr>
          <p:sp>
            <p:nvSpPr>
              <p:cNvPr id="19" name="椭圆 18"/>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20" name="等腰三角形 1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21" name="组合 20"/>
          <p:cNvGrpSpPr/>
          <p:nvPr/>
        </p:nvGrpSpPr>
        <p:grpSpPr>
          <a:xfrm>
            <a:off x="4194056" y="3705876"/>
            <a:ext cx="1077226" cy="153888"/>
            <a:chOff x="4369395" y="3284984"/>
            <a:chExt cx="1436675" cy="205184"/>
          </a:xfrm>
        </p:grpSpPr>
        <p:sp>
          <p:nvSpPr>
            <p:cNvPr id="22"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具体工作明细</a:t>
              </a:r>
            </a:p>
          </p:txBody>
        </p:sp>
        <p:grpSp>
          <p:nvGrpSpPr>
            <p:cNvPr id="23" name="组合 22"/>
            <p:cNvGrpSpPr/>
            <p:nvPr/>
          </p:nvGrpSpPr>
          <p:grpSpPr>
            <a:xfrm>
              <a:off x="4369395" y="3316401"/>
              <a:ext cx="168551" cy="168551"/>
              <a:chOff x="5005199" y="3717032"/>
              <a:chExt cx="168551" cy="168551"/>
            </a:xfrm>
          </p:grpSpPr>
          <p:sp>
            <p:nvSpPr>
              <p:cNvPr id="24" name="椭圆 23"/>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25" name="等腰三角形 2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56" name="组合 55"/>
          <p:cNvGrpSpPr/>
          <p:nvPr/>
        </p:nvGrpSpPr>
        <p:grpSpPr>
          <a:xfrm>
            <a:off x="5325274" y="3705876"/>
            <a:ext cx="1077226" cy="153888"/>
            <a:chOff x="4369395" y="3284984"/>
            <a:chExt cx="1436675" cy="205184"/>
          </a:xfrm>
        </p:grpSpPr>
        <p:sp>
          <p:nvSpPr>
            <p:cNvPr id="57"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重点工作回顾</a:t>
              </a:r>
            </a:p>
          </p:txBody>
        </p:sp>
        <p:grpSp>
          <p:nvGrpSpPr>
            <p:cNvPr id="58" name="组合 57"/>
            <p:cNvGrpSpPr/>
            <p:nvPr/>
          </p:nvGrpSpPr>
          <p:grpSpPr>
            <a:xfrm>
              <a:off x="4369395" y="3316401"/>
              <a:ext cx="168551" cy="168551"/>
              <a:chOff x="5005199" y="3717032"/>
              <a:chExt cx="168551" cy="168551"/>
            </a:xfrm>
          </p:grpSpPr>
          <p:sp>
            <p:nvSpPr>
              <p:cNvPr id="59" name="椭圆 58"/>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60" name="等腰三角形 5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61" name="组合 60"/>
          <p:cNvGrpSpPr/>
          <p:nvPr/>
        </p:nvGrpSpPr>
        <p:grpSpPr>
          <a:xfrm>
            <a:off x="3067815" y="3976341"/>
            <a:ext cx="1077226" cy="153888"/>
            <a:chOff x="4369395" y="3284984"/>
            <a:chExt cx="1436675" cy="205184"/>
          </a:xfrm>
        </p:grpSpPr>
        <p:sp>
          <p:nvSpPr>
            <p:cNvPr id="62"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市场推广情况</a:t>
              </a:r>
            </a:p>
          </p:txBody>
        </p:sp>
        <p:grpSp>
          <p:nvGrpSpPr>
            <p:cNvPr id="63" name="组合 62"/>
            <p:cNvGrpSpPr/>
            <p:nvPr/>
          </p:nvGrpSpPr>
          <p:grpSpPr>
            <a:xfrm>
              <a:off x="4369395" y="3316401"/>
              <a:ext cx="168551" cy="168551"/>
              <a:chOff x="5005199" y="3717032"/>
              <a:chExt cx="168551" cy="168551"/>
            </a:xfrm>
          </p:grpSpPr>
          <p:sp>
            <p:nvSpPr>
              <p:cNvPr id="64" name="椭圆 63"/>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65" name="等腰三角形 6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66" name="组合 65"/>
          <p:cNvGrpSpPr/>
          <p:nvPr/>
        </p:nvGrpSpPr>
        <p:grpSpPr>
          <a:xfrm>
            <a:off x="4201646" y="3976341"/>
            <a:ext cx="1077226" cy="153888"/>
            <a:chOff x="4369395" y="3284984"/>
            <a:chExt cx="1436675" cy="205184"/>
          </a:xfrm>
        </p:grpSpPr>
        <p:sp>
          <p:nvSpPr>
            <p:cNvPr id="67"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核心成员介绍</a:t>
              </a:r>
            </a:p>
          </p:txBody>
        </p:sp>
        <p:grpSp>
          <p:nvGrpSpPr>
            <p:cNvPr id="68" name="组合 67"/>
            <p:cNvGrpSpPr/>
            <p:nvPr/>
          </p:nvGrpSpPr>
          <p:grpSpPr>
            <a:xfrm>
              <a:off x="4369395" y="3316401"/>
              <a:ext cx="168551" cy="168551"/>
              <a:chOff x="5005199" y="3717032"/>
              <a:chExt cx="168551" cy="168551"/>
            </a:xfrm>
          </p:grpSpPr>
          <p:sp>
            <p:nvSpPr>
              <p:cNvPr id="69" name="椭圆 68"/>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70" name="等腰三角形 6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71" name="组合 70"/>
          <p:cNvGrpSpPr/>
          <p:nvPr/>
        </p:nvGrpSpPr>
        <p:grpSpPr>
          <a:xfrm>
            <a:off x="5332863" y="3976341"/>
            <a:ext cx="1077226" cy="153888"/>
            <a:chOff x="4369395" y="3284984"/>
            <a:chExt cx="1436675" cy="205184"/>
          </a:xfrm>
        </p:grpSpPr>
        <p:sp>
          <p:nvSpPr>
            <p:cNvPr id="72"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公司团队介绍</a:t>
              </a: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49" name="组合 48"/>
          <p:cNvGrpSpPr/>
          <p:nvPr/>
        </p:nvGrpSpPr>
        <p:grpSpPr>
          <a:xfrm>
            <a:off x="4007884" y="1323354"/>
            <a:ext cx="1207803" cy="1089251"/>
            <a:chOff x="2713211" y="1988840"/>
            <a:chExt cx="1610824" cy="1452335"/>
          </a:xfrm>
        </p:grpSpPr>
        <p:sp>
          <p:nvSpPr>
            <p:cNvPr id="50"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51"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52" name="TextBox 156"/>
          <p:cNvSpPr txBox="1"/>
          <p:nvPr/>
        </p:nvSpPr>
        <p:spPr>
          <a:xfrm>
            <a:off x="4171315" y="1539378"/>
            <a:ext cx="880940" cy="623248"/>
          </a:xfrm>
          <a:prstGeom prst="rect">
            <a:avLst/>
          </a:prstGeom>
          <a:noFill/>
        </p:spPr>
        <p:txBody>
          <a:bodyPr wrap="square" lIns="68562" tIns="34281" rIns="68562" bIns="34281" rtlCol="0">
            <a:spAutoFit/>
          </a:bodyPr>
          <a:lstStyle/>
          <a:p>
            <a:pPr algn="ctr"/>
            <a:r>
              <a:rPr lang="en-US" altLang="zh-CN" sz="3600" b="1" dirty="0">
                <a:solidFill>
                  <a:srgbClr val="405F8F"/>
                </a:solidFill>
                <a:cs typeface="+mn-ea"/>
                <a:sym typeface="+mn-lt"/>
              </a:rPr>
              <a:t>01</a:t>
            </a:r>
            <a:endParaRPr lang="zh-CN" altLang="en-US" sz="3600" b="1" dirty="0">
              <a:solidFill>
                <a:srgbClr val="405F8F"/>
              </a:solidFill>
              <a:cs typeface="+mn-ea"/>
              <a:sym typeface="+mn-lt"/>
            </a:endParaRPr>
          </a:p>
        </p:txBody>
      </p:sp>
      <p:cxnSp>
        <p:nvCxnSpPr>
          <p:cNvPr id="12" name="直接连接符 11"/>
          <p:cNvCxnSpPr/>
          <p:nvPr/>
        </p:nvCxnSpPr>
        <p:spPr>
          <a:xfrm>
            <a:off x="2883624" y="3489852"/>
            <a:ext cx="363208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750"/>
                                        <p:tgtEl>
                                          <p:spTgt spid="49"/>
                                        </p:tgtEl>
                                      </p:cBhvr>
                                    </p:animEffect>
                                    <p:anim calcmode="lin" valueType="num">
                                      <p:cBhvr>
                                        <p:cTn id="8" dur="750" fill="hold"/>
                                        <p:tgtEl>
                                          <p:spTgt spid="49"/>
                                        </p:tgtEl>
                                        <p:attrNameLst>
                                          <p:attrName>ppt_w</p:attrName>
                                        </p:attrNameLst>
                                      </p:cBhvr>
                                      <p:tavLst>
                                        <p:tav tm="0" fmla="#ppt_w*sin(2.5*pi*$)">
                                          <p:val>
                                            <p:fltVal val="0"/>
                                          </p:val>
                                        </p:tav>
                                        <p:tav tm="100000">
                                          <p:val>
                                            <p:fltVal val="1"/>
                                          </p:val>
                                        </p:tav>
                                      </p:tavLst>
                                    </p:anim>
                                    <p:anim calcmode="lin" valueType="num">
                                      <p:cBhvr>
                                        <p:cTn id="9" dur="750" fill="hold"/>
                                        <p:tgtEl>
                                          <p:spTgt spid="49"/>
                                        </p:tgtEl>
                                        <p:attrNameLst>
                                          <p:attrName>ppt_h</p:attrName>
                                        </p:attrNameLst>
                                      </p:cBhvr>
                                      <p:tavLst>
                                        <p:tav tm="0">
                                          <p:val>
                                            <p:strVal val="#ppt_h"/>
                                          </p:val>
                                        </p:tav>
                                        <p:tav tm="100000">
                                          <p:val>
                                            <p:strVal val="#ppt_h"/>
                                          </p:val>
                                        </p:tav>
                                      </p:tavLst>
                                    </p:anim>
                                  </p:childTnLst>
                                </p:cTn>
                              </p:par>
                              <p:par>
                                <p:cTn id="10" presetID="53" presetClass="entr" presetSubtype="16" fill="hold" grpId="0" nodeType="withEffect">
                                  <p:stCondLst>
                                    <p:cond delay="500"/>
                                  </p:stCondLst>
                                  <p:childTnLst>
                                    <p:set>
                                      <p:cBhvr>
                                        <p:cTn id="11" dur="1" fill="hold">
                                          <p:stCondLst>
                                            <p:cond delay="0"/>
                                          </p:stCondLst>
                                        </p:cTn>
                                        <p:tgtEl>
                                          <p:spTgt spid="52"/>
                                        </p:tgtEl>
                                        <p:attrNameLst>
                                          <p:attrName>style.visibility</p:attrName>
                                        </p:attrNameLst>
                                      </p:cBhvr>
                                      <p:to>
                                        <p:strVal val="visible"/>
                                      </p:to>
                                    </p:set>
                                    <p:anim calcmode="lin" valueType="num">
                                      <p:cBhvr>
                                        <p:cTn id="12" dur="500" fill="hold"/>
                                        <p:tgtEl>
                                          <p:spTgt spid="52"/>
                                        </p:tgtEl>
                                        <p:attrNameLst>
                                          <p:attrName>ppt_w</p:attrName>
                                        </p:attrNameLst>
                                      </p:cBhvr>
                                      <p:tavLst>
                                        <p:tav tm="0">
                                          <p:val>
                                            <p:fltVal val="0"/>
                                          </p:val>
                                        </p:tav>
                                        <p:tav tm="100000">
                                          <p:val>
                                            <p:strVal val="#ppt_w"/>
                                          </p:val>
                                        </p:tav>
                                      </p:tavLst>
                                    </p:anim>
                                    <p:anim calcmode="lin" valueType="num">
                                      <p:cBhvr>
                                        <p:cTn id="13" dur="500" fill="hold"/>
                                        <p:tgtEl>
                                          <p:spTgt spid="52"/>
                                        </p:tgtEl>
                                        <p:attrNameLst>
                                          <p:attrName>ppt_h</p:attrName>
                                        </p:attrNameLst>
                                      </p:cBhvr>
                                      <p:tavLst>
                                        <p:tav tm="0">
                                          <p:val>
                                            <p:fltVal val="0"/>
                                          </p:val>
                                        </p:tav>
                                        <p:tav tm="100000">
                                          <p:val>
                                            <p:strVal val="#ppt_h"/>
                                          </p:val>
                                        </p:tav>
                                      </p:tavLst>
                                    </p:anim>
                                    <p:animEffect transition="in" filter="fade">
                                      <p:cBhvr>
                                        <p:cTn id="14" dur="500"/>
                                        <p:tgtEl>
                                          <p:spTgt spid="52"/>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fade">
                                      <p:cBhvr>
                                        <p:cTn id="17" dur="500"/>
                                        <p:tgtEl>
                                          <p:spTgt spid="55"/>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53"/>
                                        </p:tgtEl>
                                        <p:attrNameLst>
                                          <p:attrName>style.visibility</p:attrName>
                                        </p:attrNameLst>
                                      </p:cBhvr>
                                      <p:to>
                                        <p:strVal val="visible"/>
                                      </p:to>
                                    </p:set>
                                    <p:animEffect transition="in" filter="fade">
                                      <p:cBhvr>
                                        <p:cTn id="20" dur="500"/>
                                        <p:tgtEl>
                                          <p:spTgt spid="53"/>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54"/>
                                        </p:tgtEl>
                                        <p:attrNameLst>
                                          <p:attrName>style.visibility</p:attrName>
                                        </p:attrNameLst>
                                      </p:cBhvr>
                                      <p:to>
                                        <p:strVal val="visible"/>
                                      </p:to>
                                    </p:set>
                                    <p:animEffect transition="in" filter="fade">
                                      <p:cBhvr>
                                        <p:cTn id="23" dur="500"/>
                                        <p:tgtEl>
                                          <p:spTgt spid="54"/>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81"/>
                                        </p:tgtEl>
                                        <p:attrNameLst>
                                          <p:attrName>style.visibility</p:attrName>
                                        </p:attrNameLst>
                                      </p:cBhvr>
                                      <p:to>
                                        <p:strVal val="visible"/>
                                      </p:to>
                                    </p:set>
                                    <p:animEffect transition="in" filter="fade">
                                      <p:cBhvr>
                                        <p:cTn id="26" dur="500"/>
                                        <p:tgtEl>
                                          <p:spTgt spid="81"/>
                                        </p:tgtEl>
                                      </p:cBhvr>
                                    </p:animEffect>
                                  </p:childTnLst>
                                </p:cTn>
                              </p:par>
                              <p:par>
                                <p:cTn id="27" presetID="41" presetClass="entr" presetSubtype="0" fill="hold" grpId="1" nodeType="withEffect">
                                  <p:stCondLst>
                                    <p:cond delay="750"/>
                                  </p:stCondLst>
                                  <p:iterate type="lt">
                                    <p:tmPct val="10000"/>
                                  </p:iterate>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5"/>
                                        </p:tgtEl>
                                        <p:attrNameLst>
                                          <p:attrName>ppt_y</p:attrName>
                                        </p:attrNameLst>
                                      </p:cBhvr>
                                      <p:tavLst>
                                        <p:tav tm="0">
                                          <p:val>
                                            <p:strVal val="#ppt_y"/>
                                          </p:val>
                                        </p:tav>
                                        <p:tav tm="100000">
                                          <p:val>
                                            <p:strVal val="#ppt_y"/>
                                          </p:val>
                                        </p:tav>
                                      </p:tavLst>
                                    </p:anim>
                                    <p:anim calcmode="lin" valueType="num">
                                      <p:cBhvr>
                                        <p:cTn id="31"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5"/>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left)">
                                      <p:cBhvr>
                                        <p:cTn id="37" dur="500"/>
                                        <p:tgtEl>
                                          <p:spTgt spid="12"/>
                                        </p:tgtEl>
                                      </p:cBhvr>
                                    </p:animEffect>
                                  </p:childTnLst>
                                </p:cTn>
                              </p:par>
                            </p:childTnLst>
                          </p:cTn>
                        </p:par>
                        <p:par>
                          <p:cTn id="38" fill="hold">
                            <p:stCondLst>
                              <p:cond delay="2000"/>
                            </p:stCondLst>
                            <p:childTnLst>
                              <p:par>
                                <p:cTn id="39" presetID="2" presetClass="entr" presetSubtype="4" fill="hold" nodeType="after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nodeType="afterEffect">
                                  <p:stCondLst>
                                    <p:cond delay="0"/>
                                  </p:stCondLst>
                                  <p:childTnLst>
                                    <p:set>
                                      <p:cBhvr>
                                        <p:cTn id="45" dur="1" fill="hold">
                                          <p:stCondLst>
                                            <p:cond delay="0"/>
                                          </p:stCondLst>
                                        </p:cTn>
                                        <p:tgtEl>
                                          <p:spTgt spid="21"/>
                                        </p:tgtEl>
                                        <p:attrNameLst>
                                          <p:attrName>style.visibility</p:attrName>
                                        </p:attrNameLst>
                                      </p:cBhvr>
                                      <p:to>
                                        <p:strVal val="visible"/>
                                      </p:to>
                                    </p:set>
                                    <p:anim calcmode="lin" valueType="num">
                                      <p:cBhvr additive="base">
                                        <p:cTn id="46" dur="500" fill="hold"/>
                                        <p:tgtEl>
                                          <p:spTgt spid="21"/>
                                        </p:tgtEl>
                                        <p:attrNameLst>
                                          <p:attrName>ppt_x</p:attrName>
                                        </p:attrNameLst>
                                      </p:cBhvr>
                                      <p:tavLst>
                                        <p:tav tm="0">
                                          <p:val>
                                            <p:strVal val="#ppt_x"/>
                                          </p:val>
                                        </p:tav>
                                        <p:tav tm="100000">
                                          <p:val>
                                            <p:strVal val="#ppt_x"/>
                                          </p:val>
                                        </p:tav>
                                      </p:tavLst>
                                    </p:anim>
                                    <p:anim calcmode="lin" valueType="num">
                                      <p:cBhvr additive="base">
                                        <p:cTn id="47" dur="500" fill="hold"/>
                                        <p:tgtEl>
                                          <p:spTgt spid="21"/>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 presetClass="entr" presetSubtype="4" fill="hold" nodeType="afterEffect">
                                  <p:stCondLst>
                                    <p:cond delay="0"/>
                                  </p:stCondLst>
                                  <p:childTnLst>
                                    <p:set>
                                      <p:cBhvr>
                                        <p:cTn id="50" dur="1" fill="hold">
                                          <p:stCondLst>
                                            <p:cond delay="0"/>
                                          </p:stCondLst>
                                        </p:cTn>
                                        <p:tgtEl>
                                          <p:spTgt spid="56"/>
                                        </p:tgtEl>
                                        <p:attrNameLst>
                                          <p:attrName>style.visibility</p:attrName>
                                        </p:attrNameLst>
                                      </p:cBhvr>
                                      <p:to>
                                        <p:strVal val="visible"/>
                                      </p:to>
                                    </p:set>
                                    <p:anim calcmode="lin" valueType="num">
                                      <p:cBhvr additive="base">
                                        <p:cTn id="51" dur="500" fill="hold"/>
                                        <p:tgtEl>
                                          <p:spTgt spid="56"/>
                                        </p:tgtEl>
                                        <p:attrNameLst>
                                          <p:attrName>ppt_x</p:attrName>
                                        </p:attrNameLst>
                                      </p:cBhvr>
                                      <p:tavLst>
                                        <p:tav tm="0">
                                          <p:val>
                                            <p:strVal val="#ppt_x"/>
                                          </p:val>
                                        </p:tav>
                                        <p:tav tm="100000">
                                          <p:val>
                                            <p:strVal val="#ppt_x"/>
                                          </p:val>
                                        </p:tav>
                                      </p:tavLst>
                                    </p:anim>
                                    <p:anim calcmode="lin" valueType="num">
                                      <p:cBhvr additive="base">
                                        <p:cTn id="52" dur="500" fill="hold"/>
                                        <p:tgtEl>
                                          <p:spTgt spid="56"/>
                                        </p:tgtEl>
                                        <p:attrNameLst>
                                          <p:attrName>ppt_y</p:attrName>
                                        </p:attrNameLst>
                                      </p:cBhvr>
                                      <p:tavLst>
                                        <p:tav tm="0">
                                          <p:val>
                                            <p:strVal val="1+#ppt_h/2"/>
                                          </p:val>
                                        </p:tav>
                                        <p:tav tm="100000">
                                          <p:val>
                                            <p:strVal val="#ppt_y"/>
                                          </p:val>
                                        </p:tav>
                                      </p:tavLst>
                                    </p:anim>
                                  </p:childTnLst>
                                </p:cTn>
                              </p:par>
                            </p:childTnLst>
                          </p:cTn>
                        </p:par>
                        <p:par>
                          <p:cTn id="53" fill="hold">
                            <p:stCondLst>
                              <p:cond delay="3500"/>
                            </p:stCondLst>
                            <p:childTnLst>
                              <p:par>
                                <p:cTn id="54" presetID="2" presetClass="entr" presetSubtype="4" fill="hold" nodeType="afterEffect">
                                  <p:stCondLst>
                                    <p:cond delay="0"/>
                                  </p:stCondLst>
                                  <p:childTnLst>
                                    <p:set>
                                      <p:cBhvr>
                                        <p:cTn id="55" dur="1" fill="hold">
                                          <p:stCondLst>
                                            <p:cond delay="0"/>
                                          </p:stCondLst>
                                        </p:cTn>
                                        <p:tgtEl>
                                          <p:spTgt spid="61"/>
                                        </p:tgtEl>
                                        <p:attrNameLst>
                                          <p:attrName>style.visibility</p:attrName>
                                        </p:attrNameLst>
                                      </p:cBhvr>
                                      <p:to>
                                        <p:strVal val="visible"/>
                                      </p:to>
                                    </p:set>
                                    <p:anim calcmode="lin" valueType="num">
                                      <p:cBhvr additive="base">
                                        <p:cTn id="56" dur="500" fill="hold"/>
                                        <p:tgtEl>
                                          <p:spTgt spid="61"/>
                                        </p:tgtEl>
                                        <p:attrNameLst>
                                          <p:attrName>ppt_x</p:attrName>
                                        </p:attrNameLst>
                                      </p:cBhvr>
                                      <p:tavLst>
                                        <p:tav tm="0">
                                          <p:val>
                                            <p:strVal val="#ppt_x"/>
                                          </p:val>
                                        </p:tav>
                                        <p:tav tm="100000">
                                          <p:val>
                                            <p:strVal val="#ppt_x"/>
                                          </p:val>
                                        </p:tav>
                                      </p:tavLst>
                                    </p:anim>
                                    <p:anim calcmode="lin" valueType="num">
                                      <p:cBhvr additive="base">
                                        <p:cTn id="57" dur="500" fill="hold"/>
                                        <p:tgtEl>
                                          <p:spTgt spid="61"/>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2" presetClass="entr" presetSubtype="4" fill="hold" nodeType="afterEffect">
                                  <p:stCondLst>
                                    <p:cond delay="0"/>
                                  </p:stCondLst>
                                  <p:childTnLst>
                                    <p:set>
                                      <p:cBhvr>
                                        <p:cTn id="60" dur="1" fill="hold">
                                          <p:stCondLst>
                                            <p:cond delay="0"/>
                                          </p:stCondLst>
                                        </p:cTn>
                                        <p:tgtEl>
                                          <p:spTgt spid="66"/>
                                        </p:tgtEl>
                                        <p:attrNameLst>
                                          <p:attrName>style.visibility</p:attrName>
                                        </p:attrNameLst>
                                      </p:cBhvr>
                                      <p:to>
                                        <p:strVal val="visible"/>
                                      </p:to>
                                    </p:set>
                                    <p:anim calcmode="lin" valueType="num">
                                      <p:cBhvr additive="base">
                                        <p:cTn id="61" dur="500" fill="hold"/>
                                        <p:tgtEl>
                                          <p:spTgt spid="66"/>
                                        </p:tgtEl>
                                        <p:attrNameLst>
                                          <p:attrName>ppt_x</p:attrName>
                                        </p:attrNameLst>
                                      </p:cBhvr>
                                      <p:tavLst>
                                        <p:tav tm="0">
                                          <p:val>
                                            <p:strVal val="#ppt_x"/>
                                          </p:val>
                                        </p:tav>
                                        <p:tav tm="100000">
                                          <p:val>
                                            <p:strVal val="#ppt_x"/>
                                          </p:val>
                                        </p:tav>
                                      </p:tavLst>
                                    </p:anim>
                                    <p:anim calcmode="lin" valueType="num">
                                      <p:cBhvr additive="base">
                                        <p:cTn id="62" dur="500" fill="hold"/>
                                        <p:tgtEl>
                                          <p:spTgt spid="66"/>
                                        </p:tgtEl>
                                        <p:attrNameLst>
                                          <p:attrName>ppt_y</p:attrName>
                                        </p:attrNameLst>
                                      </p:cBhvr>
                                      <p:tavLst>
                                        <p:tav tm="0">
                                          <p:val>
                                            <p:strVal val="1+#ppt_h/2"/>
                                          </p:val>
                                        </p:tav>
                                        <p:tav tm="100000">
                                          <p:val>
                                            <p:strVal val="#ppt_y"/>
                                          </p:val>
                                        </p:tav>
                                      </p:tavLst>
                                    </p:anim>
                                  </p:childTnLst>
                                </p:cTn>
                              </p:par>
                            </p:childTnLst>
                          </p:cTn>
                        </p:par>
                        <p:par>
                          <p:cTn id="63" fill="hold">
                            <p:stCondLst>
                              <p:cond delay="4500"/>
                            </p:stCondLst>
                            <p:childTnLst>
                              <p:par>
                                <p:cTn id="64" presetID="2" presetClass="entr" presetSubtype="4" fill="hold" nodeType="afterEffect">
                                  <p:stCondLst>
                                    <p:cond delay="0"/>
                                  </p:stCondLst>
                                  <p:childTnLst>
                                    <p:set>
                                      <p:cBhvr>
                                        <p:cTn id="65" dur="1" fill="hold">
                                          <p:stCondLst>
                                            <p:cond delay="0"/>
                                          </p:stCondLst>
                                        </p:cTn>
                                        <p:tgtEl>
                                          <p:spTgt spid="71"/>
                                        </p:tgtEl>
                                        <p:attrNameLst>
                                          <p:attrName>style.visibility</p:attrName>
                                        </p:attrNameLst>
                                      </p:cBhvr>
                                      <p:to>
                                        <p:strVal val="visible"/>
                                      </p:to>
                                    </p:set>
                                    <p:anim calcmode="lin" valueType="num">
                                      <p:cBhvr additive="base">
                                        <p:cTn id="66" dur="500" fill="hold"/>
                                        <p:tgtEl>
                                          <p:spTgt spid="71"/>
                                        </p:tgtEl>
                                        <p:attrNameLst>
                                          <p:attrName>ppt_x</p:attrName>
                                        </p:attrNameLst>
                                      </p:cBhvr>
                                      <p:tavLst>
                                        <p:tav tm="0">
                                          <p:val>
                                            <p:strVal val="#ppt_x"/>
                                          </p:val>
                                        </p:tav>
                                        <p:tav tm="100000">
                                          <p:val>
                                            <p:strVal val="#ppt_x"/>
                                          </p:val>
                                        </p:tav>
                                      </p:tavLst>
                                    </p:anim>
                                    <p:anim calcmode="lin" valueType="num">
                                      <p:cBhvr additive="base">
                                        <p:cTn id="67" dur="500" fill="hold"/>
                                        <p:tgtEl>
                                          <p:spTgt spid="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animBg="1"/>
      <p:bldP spid="54" grpId="0" animBg="1"/>
      <p:bldP spid="55" grpId="0" animBg="1"/>
      <p:bldP spid="81" grpId="0" animBg="1"/>
      <p:bldP spid="15" grpId="1"/>
      <p:bldP spid="5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总体工作概述</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矩形 47"/>
          <p:cNvSpPr>
            <a:spLocks noChangeArrowheads="1"/>
          </p:cNvSpPr>
          <p:nvPr/>
        </p:nvSpPr>
        <p:spPr bwMode="auto">
          <a:xfrm>
            <a:off x="1170508" y="1041786"/>
            <a:ext cx="6839196" cy="1052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6" tIns="25708" rIns="51416" bIns="25708">
            <a:spAutoFit/>
          </a:bodyPr>
          <a:lstStyle/>
          <a:p>
            <a:pPr algn="ctr">
              <a:lnSpc>
                <a:spcPct val="130000"/>
              </a:lnSpc>
              <a:spcBef>
                <a:spcPct val="0"/>
              </a:spcBef>
            </a:pPr>
            <a:r>
              <a:rPr lang="zh-CN" altLang="en-US" sz="1000" dirty="0">
                <a:solidFill>
                  <a:schemeClr val="tx1">
                    <a:lumMod val="50000"/>
                    <a:lumOff val="50000"/>
                  </a:schemeClr>
                </a:solidFill>
                <a:cs typeface="+mn-ea"/>
                <a:sym typeface="+mn-lt"/>
              </a:rPr>
              <a:t>添加您的说明文字请在此输入详细文字信息和简介</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请在此输入详细文字信息和简介添加您的说明文字请在此输入详细文字信息和简介</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请在此输入详细文字信息和简介</a:t>
            </a:r>
            <a:endParaRPr lang="en-US" altLang="zh-CN" sz="1000" dirty="0">
              <a:solidFill>
                <a:schemeClr val="tx1">
                  <a:lumMod val="50000"/>
                  <a:lumOff val="50000"/>
                </a:schemeClr>
              </a:solidFill>
              <a:cs typeface="+mn-ea"/>
              <a:sym typeface="+mn-lt"/>
            </a:endParaRPr>
          </a:p>
          <a:p>
            <a:pPr algn="ctr">
              <a:lnSpc>
                <a:spcPct val="130000"/>
              </a:lnSpc>
              <a:spcBef>
                <a:spcPct val="0"/>
              </a:spcBef>
              <a:buNone/>
            </a:pPr>
            <a:endParaRPr lang="zh-CN" altLang="en-US" sz="1000" dirty="0">
              <a:solidFill>
                <a:schemeClr val="tx1">
                  <a:lumMod val="50000"/>
                  <a:lumOff val="50000"/>
                </a:schemeClr>
              </a:solidFill>
              <a:cs typeface="+mn-ea"/>
              <a:sym typeface="+mn-lt"/>
            </a:endParaRPr>
          </a:p>
          <a:p>
            <a:pPr algn="ctr">
              <a:lnSpc>
                <a:spcPct val="130000"/>
              </a:lnSpc>
              <a:spcBef>
                <a:spcPct val="0"/>
              </a:spcBef>
            </a:pPr>
            <a:endParaRPr lang="en-US" altLang="zh-CN" sz="1000" dirty="0">
              <a:solidFill>
                <a:schemeClr val="tx1">
                  <a:lumMod val="50000"/>
                  <a:lumOff val="50000"/>
                </a:schemeClr>
              </a:solidFill>
              <a:cs typeface="+mn-ea"/>
              <a:sym typeface="+mn-lt"/>
            </a:endParaRPr>
          </a:p>
          <a:p>
            <a:pPr algn="ctr">
              <a:lnSpc>
                <a:spcPct val="130000"/>
              </a:lnSpc>
              <a:spcBef>
                <a:spcPct val="0"/>
              </a:spcBef>
              <a:buNone/>
            </a:pPr>
            <a:endParaRPr lang="zh-CN" altLang="en-US" sz="1000" dirty="0">
              <a:solidFill>
                <a:schemeClr val="tx1">
                  <a:lumMod val="50000"/>
                  <a:lumOff val="50000"/>
                </a:schemeClr>
              </a:solidFill>
              <a:cs typeface="+mn-ea"/>
              <a:sym typeface="+mn-lt"/>
            </a:endParaRPr>
          </a:p>
        </p:txBody>
      </p:sp>
      <p:sp>
        <p:nvSpPr>
          <p:cNvPr id="105" name="矩形 104"/>
          <p:cNvSpPr/>
          <p:nvPr/>
        </p:nvSpPr>
        <p:spPr>
          <a:xfrm>
            <a:off x="1194422" y="1837999"/>
            <a:ext cx="3647538" cy="2538413"/>
          </a:xfrm>
          <a:prstGeom prst="rect">
            <a:avLst/>
          </a:prstGeom>
          <a:blipFill>
            <a:blip r:embed="rId3"/>
            <a:stretch>
              <a:fillRect/>
            </a:stretch>
          </a:blip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grpSp>
        <p:nvGrpSpPr>
          <p:cNvPr id="107" name="组合 106"/>
          <p:cNvGrpSpPr/>
          <p:nvPr/>
        </p:nvGrpSpPr>
        <p:grpSpPr>
          <a:xfrm>
            <a:off x="5381879" y="1838623"/>
            <a:ext cx="625706" cy="625869"/>
            <a:chOff x="8761883" y="2061853"/>
            <a:chExt cx="834492" cy="834492"/>
          </a:xfrm>
        </p:grpSpPr>
        <p:grpSp>
          <p:nvGrpSpPr>
            <p:cNvPr id="108" name="组合 107"/>
            <p:cNvGrpSpPr/>
            <p:nvPr/>
          </p:nvGrpSpPr>
          <p:grpSpPr>
            <a:xfrm>
              <a:off x="8761883" y="2061853"/>
              <a:ext cx="834492" cy="834492"/>
              <a:chOff x="1705099" y="2564904"/>
              <a:chExt cx="1800200" cy="1800200"/>
            </a:xfrm>
          </p:grpSpPr>
          <p:sp>
            <p:nvSpPr>
              <p:cNvPr id="124" name="椭圆 123"/>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25" name="椭圆 124"/>
              <p:cNvSpPr/>
              <p:nvPr/>
            </p:nvSpPr>
            <p:spPr>
              <a:xfrm>
                <a:off x="1853307" y="2713112"/>
                <a:ext cx="1503784" cy="1503784"/>
              </a:xfrm>
              <a:prstGeom prst="ellipse">
                <a:avLst/>
              </a:prstGeom>
              <a:blipFill>
                <a:blip r:embed="rId4"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09" name="组合 108"/>
            <p:cNvGrpSpPr/>
            <p:nvPr/>
          </p:nvGrpSpPr>
          <p:grpSpPr>
            <a:xfrm>
              <a:off x="8969180" y="2282033"/>
              <a:ext cx="419897" cy="435380"/>
              <a:chOff x="3602038" y="841375"/>
              <a:chExt cx="4994275" cy="5178426"/>
            </a:xfrm>
            <a:solidFill>
              <a:srgbClr val="0070C0"/>
            </a:solidFill>
          </p:grpSpPr>
          <p:sp>
            <p:nvSpPr>
              <p:cNvPr id="110" name="Freeform 51"/>
              <p:cNvSpPr/>
              <p:nvPr/>
            </p:nvSpPr>
            <p:spPr bwMode="auto">
              <a:xfrm>
                <a:off x="8078788" y="5426075"/>
                <a:ext cx="517525" cy="587375"/>
              </a:xfrm>
              <a:custGeom>
                <a:avLst/>
                <a:gdLst>
                  <a:gd name="T0" fmla="*/ 138 w 138"/>
                  <a:gd name="T1" fmla="*/ 63 h 156"/>
                  <a:gd name="T2" fmla="*/ 138 w 138"/>
                  <a:gd name="T3" fmla="*/ 156 h 156"/>
                  <a:gd name="T4" fmla="*/ 10 w 138"/>
                  <a:gd name="T5" fmla="*/ 156 h 156"/>
                  <a:gd name="T6" fmla="*/ 25 w 138"/>
                  <a:gd name="T7" fmla="*/ 133 h 156"/>
                  <a:gd name="T8" fmla="*/ 0 w 138"/>
                  <a:gd name="T9" fmla="*/ 42 h 156"/>
                  <a:gd name="T10" fmla="*/ 60 w 138"/>
                  <a:gd name="T11" fmla="*/ 0 h 156"/>
                  <a:gd name="T12" fmla="*/ 138 w 138"/>
                  <a:gd name="T13" fmla="*/ 63 h 156"/>
                </a:gdLst>
                <a:ahLst/>
                <a:cxnLst>
                  <a:cxn ang="0">
                    <a:pos x="T0" y="T1"/>
                  </a:cxn>
                  <a:cxn ang="0">
                    <a:pos x="T2" y="T3"/>
                  </a:cxn>
                  <a:cxn ang="0">
                    <a:pos x="T4" y="T5"/>
                  </a:cxn>
                  <a:cxn ang="0">
                    <a:pos x="T6" y="T7"/>
                  </a:cxn>
                  <a:cxn ang="0">
                    <a:pos x="T8" y="T9"/>
                  </a:cxn>
                  <a:cxn ang="0">
                    <a:pos x="T10" y="T11"/>
                  </a:cxn>
                  <a:cxn ang="0">
                    <a:pos x="T12" y="T13"/>
                  </a:cxn>
                </a:cxnLst>
                <a:rect l="0" t="0" r="r" b="b"/>
                <a:pathLst>
                  <a:path w="138" h="156">
                    <a:moveTo>
                      <a:pt x="138" y="63"/>
                    </a:moveTo>
                    <a:cubicBezTo>
                      <a:pt x="138" y="126"/>
                      <a:pt x="138" y="156"/>
                      <a:pt x="138" y="156"/>
                    </a:cubicBezTo>
                    <a:cubicBezTo>
                      <a:pt x="10" y="156"/>
                      <a:pt x="10" y="156"/>
                      <a:pt x="10" y="156"/>
                    </a:cubicBezTo>
                    <a:cubicBezTo>
                      <a:pt x="25" y="133"/>
                      <a:pt x="25" y="133"/>
                      <a:pt x="25" y="133"/>
                    </a:cubicBezTo>
                    <a:cubicBezTo>
                      <a:pt x="0" y="42"/>
                      <a:pt x="0" y="42"/>
                      <a:pt x="0" y="42"/>
                    </a:cubicBezTo>
                    <a:cubicBezTo>
                      <a:pt x="27" y="40"/>
                      <a:pt x="49" y="23"/>
                      <a:pt x="60" y="0"/>
                    </a:cubicBezTo>
                    <a:cubicBezTo>
                      <a:pt x="98" y="11"/>
                      <a:pt x="138" y="29"/>
                      <a:pt x="138" y="63"/>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1" name="Freeform 52"/>
              <p:cNvSpPr/>
              <p:nvPr/>
            </p:nvSpPr>
            <p:spPr bwMode="auto">
              <a:xfrm>
                <a:off x="3892551" y="3751263"/>
                <a:ext cx="4486275" cy="1055688"/>
              </a:xfrm>
              <a:custGeom>
                <a:avLst/>
                <a:gdLst>
                  <a:gd name="T0" fmla="*/ 2826 w 2826"/>
                  <a:gd name="T1" fmla="*/ 516 h 665"/>
                  <a:gd name="T2" fmla="*/ 2826 w 2826"/>
                  <a:gd name="T3" fmla="*/ 665 h 665"/>
                  <a:gd name="T4" fmla="*/ 2748 w 2826"/>
                  <a:gd name="T5" fmla="*/ 665 h 665"/>
                  <a:gd name="T6" fmla="*/ 2748 w 2826"/>
                  <a:gd name="T7" fmla="*/ 568 h 665"/>
                  <a:gd name="T8" fmla="*/ 1524 w 2826"/>
                  <a:gd name="T9" fmla="*/ 78 h 665"/>
                  <a:gd name="T10" fmla="*/ 1451 w 2826"/>
                  <a:gd name="T11" fmla="*/ 78 h 665"/>
                  <a:gd name="T12" fmla="*/ 1451 w 2826"/>
                  <a:gd name="T13" fmla="*/ 665 h 665"/>
                  <a:gd name="T14" fmla="*/ 1373 w 2826"/>
                  <a:gd name="T15" fmla="*/ 665 h 665"/>
                  <a:gd name="T16" fmla="*/ 1373 w 2826"/>
                  <a:gd name="T17" fmla="*/ 78 h 665"/>
                  <a:gd name="T18" fmla="*/ 1302 w 2826"/>
                  <a:gd name="T19" fmla="*/ 78 h 665"/>
                  <a:gd name="T20" fmla="*/ 78 w 2826"/>
                  <a:gd name="T21" fmla="*/ 568 h 665"/>
                  <a:gd name="T22" fmla="*/ 78 w 2826"/>
                  <a:gd name="T23" fmla="*/ 665 h 665"/>
                  <a:gd name="T24" fmla="*/ 0 w 2826"/>
                  <a:gd name="T25" fmla="*/ 665 h 665"/>
                  <a:gd name="T26" fmla="*/ 0 w 2826"/>
                  <a:gd name="T27" fmla="*/ 516 h 665"/>
                  <a:gd name="T28" fmla="*/ 1287 w 2826"/>
                  <a:gd name="T29" fmla="*/ 0 h 665"/>
                  <a:gd name="T30" fmla="*/ 1538 w 2826"/>
                  <a:gd name="T31" fmla="*/ 0 h 665"/>
                  <a:gd name="T32" fmla="*/ 2826 w 2826"/>
                  <a:gd name="T33" fmla="*/ 516 h 6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26" h="665">
                    <a:moveTo>
                      <a:pt x="2826" y="516"/>
                    </a:moveTo>
                    <a:lnTo>
                      <a:pt x="2826" y="665"/>
                    </a:lnTo>
                    <a:lnTo>
                      <a:pt x="2748" y="665"/>
                    </a:lnTo>
                    <a:lnTo>
                      <a:pt x="2748" y="568"/>
                    </a:lnTo>
                    <a:lnTo>
                      <a:pt x="1524" y="78"/>
                    </a:lnTo>
                    <a:lnTo>
                      <a:pt x="1451" y="78"/>
                    </a:lnTo>
                    <a:lnTo>
                      <a:pt x="1451" y="665"/>
                    </a:lnTo>
                    <a:lnTo>
                      <a:pt x="1373" y="665"/>
                    </a:lnTo>
                    <a:lnTo>
                      <a:pt x="1373" y="78"/>
                    </a:lnTo>
                    <a:lnTo>
                      <a:pt x="1302" y="78"/>
                    </a:lnTo>
                    <a:lnTo>
                      <a:pt x="78" y="568"/>
                    </a:lnTo>
                    <a:lnTo>
                      <a:pt x="78" y="665"/>
                    </a:lnTo>
                    <a:lnTo>
                      <a:pt x="0" y="665"/>
                    </a:lnTo>
                    <a:lnTo>
                      <a:pt x="0" y="516"/>
                    </a:lnTo>
                    <a:lnTo>
                      <a:pt x="1287" y="0"/>
                    </a:lnTo>
                    <a:lnTo>
                      <a:pt x="1538" y="0"/>
                    </a:lnTo>
                    <a:lnTo>
                      <a:pt x="2826" y="516"/>
                    </a:ln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2" name="Freeform 53"/>
              <p:cNvSpPr>
                <a:spLocks noEditPoints="1"/>
              </p:cNvSpPr>
              <p:nvPr/>
            </p:nvSpPr>
            <p:spPr bwMode="auto">
              <a:xfrm>
                <a:off x="7751763" y="4862513"/>
                <a:ext cx="600075" cy="601663"/>
              </a:xfrm>
              <a:custGeom>
                <a:avLst/>
                <a:gdLst>
                  <a:gd name="T0" fmla="*/ 131 w 160"/>
                  <a:gd name="T1" fmla="*/ 63 h 160"/>
                  <a:gd name="T2" fmla="*/ 95 w 160"/>
                  <a:gd name="T3" fmla="*/ 135 h 160"/>
                  <a:gd name="T4" fmla="*/ 146 w 160"/>
                  <a:gd name="T5" fmla="*/ 77 h 160"/>
                  <a:gd name="T6" fmla="*/ 125 w 160"/>
                  <a:gd name="T7" fmla="*/ 32 h 160"/>
                  <a:gd name="T8" fmla="*/ 125 w 160"/>
                  <a:gd name="T9" fmla="*/ 32 h 160"/>
                  <a:gd name="T10" fmla="*/ 125 w 160"/>
                  <a:gd name="T11" fmla="*/ 32 h 160"/>
                  <a:gd name="T12" fmla="*/ 131 w 160"/>
                  <a:gd name="T13" fmla="*/ 63 h 160"/>
                  <a:gd name="T14" fmla="*/ 80 w 160"/>
                  <a:gd name="T15" fmla="*/ 0 h 160"/>
                  <a:gd name="T16" fmla="*/ 160 w 160"/>
                  <a:gd name="T17" fmla="*/ 80 h 160"/>
                  <a:gd name="T18" fmla="*/ 80 w 160"/>
                  <a:gd name="T19" fmla="*/ 160 h 160"/>
                  <a:gd name="T20" fmla="*/ 0 w 160"/>
                  <a:gd name="T21" fmla="*/ 80 h 160"/>
                  <a:gd name="T22" fmla="*/ 80 w 160"/>
                  <a:gd name="T23"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0" h="160">
                    <a:moveTo>
                      <a:pt x="131" y="63"/>
                    </a:moveTo>
                    <a:cubicBezTo>
                      <a:pt x="131" y="92"/>
                      <a:pt x="117" y="118"/>
                      <a:pt x="95" y="135"/>
                    </a:cubicBezTo>
                    <a:cubicBezTo>
                      <a:pt x="124" y="131"/>
                      <a:pt x="146" y="107"/>
                      <a:pt x="146" y="77"/>
                    </a:cubicBezTo>
                    <a:cubicBezTo>
                      <a:pt x="146" y="59"/>
                      <a:pt x="138" y="43"/>
                      <a:pt x="125" y="32"/>
                    </a:cubicBezTo>
                    <a:cubicBezTo>
                      <a:pt x="125" y="32"/>
                      <a:pt x="125" y="32"/>
                      <a:pt x="125" y="32"/>
                    </a:cubicBezTo>
                    <a:cubicBezTo>
                      <a:pt x="125" y="32"/>
                      <a:pt x="125" y="32"/>
                      <a:pt x="125" y="32"/>
                    </a:cubicBezTo>
                    <a:cubicBezTo>
                      <a:pt x="129" y="42"/>
                      <a:pt x="131" y="52"/>
                      <a:pt x="131" y="63"/>
                    </a:cubicBezTo>
                    <a:close/>
                    <a:moveTo>
                      <a:pt x="80" y="0"/>
                    </a:moveTo>
                    <a:cubicBezTo>
                      <a:pt x="124" y="0"/>
                      <a:pt x="160" y="36"/>
                      <a:pt x="160" y="80"/>
                    </a:cubicBezTo>
                    <a:cubicBezTo>
                      <a:pt x="160" y="124"/>
                      <a:pt x="124" y="160"/>
                      <a:pt x="80" y="160"/>
                    </a:cubicBezTo>
                    <a:cubicBezTo>
                      <a:pt x="36" y="160"/>
                      <a:pt x="0" y="124"/>
                      <a:pt x="0" y="80"/>
                    </a:cubicBezTo>
                    <a:cubicBezTo>
                      <a:pt x="0" y="36"/>
                      <a:pt x="36" y="0"/>
                      <a:pt x="80" y="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3" name="Freeform 54"/>
              <p:cNvSpPr/>
              <p:nvPr/>
            </p:nvSpPr>
            <p:spPr bwMode="auto">
              <a:xfrm>
                <a:off x="8221663" y="4983163"/>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4" name="Freeform 55"/>
              <p:cNvSpPr/>
              <p:nvPr/>
            </p:nvSpPr>
            <p:spPr bwMode="auto">
              <a:xfrm>
                <a:off x="7521576" y="5426075"/>
                <a:ext cx="519113" cy="587375"/>
              </a:xfrm>
              <a:custGeom>
                <a:avLst/>
                <a:gdLst>
                  <a:gd name="T0" fmla="*/ 138 w 138"/>
                  <a:gd name="T1" fmla="*/ 42 h 156"/>
                  <a:gd name="T2" fmla="*/ 112 w 138"/>
                  <a:gd name="T3" fmla="*/ 133 h 156"/>
                  <a:gd name="T4" fmla="*/ 128 w 138"/>
                  <a:gd name="T5" fmla="*/ 156 h 156"/>
                  <a:gd name="T6" fmla="*/ 0 w 138"/>
                  <a:gd name="T7" fmla="*/ 156 h 156"/>
                  <a:gd name="T8" fmla="*/ 0 w 138"/>
                  <a:gd name="T9" fmla="*/ 63 h 156"/>
                  <a:gd name="T10" fmla="*/ 77 w 138"/>
                  <a:gd name="T11" fmla="*/ 0 h 156"/>
                  <a:gd name="T12" fmla="*/ 138 w 138"/>
                  <a:gd name="T13" fmla="*/ 42 h 156"/>
                </a:gdLst>
                <a:ahLst/>
                <a:cxnLst>
                  <a:cxn ang="0">
                    <a:pos x="T0" y="T1"/>
                  </a:cxn>
                  <a:cxn ang="0">
                    <a:pos x="T2" y="T3"/>
                  </a:cxn>
                  <a:cxn ang="0">
                    <a:pos x="T4" y="T5"/>
                  </a:cxn>
                  <a:cxn ang="0">
                    <a:pos x="T6" y="T7"/>
                  </a:cxn>
                  <a:cxn ang="0">
                    <a:pos x="T8" y="T9"/>
                  </a:cxn>
                  <a:cxn ang="0">
                    <a:pos x="T10" y="T11"/>
                  </a:cxn>
                  <a:cxn ang="0">
                    <a:pos x="T12" y="T13"/>
                  </a:cxn>
                </a:cxnLst>
                <a:rect l="0" t="0" r="r" b="b"/>
                <a:pathLst>
                  <a:path w="138" h="156">
                    <a:moveTo>
                      <a:pt x="138" y="42"/>
                    </a:moveTo>
                    <a:cubicBezTo>
                      <a:pt x="112" y="133"/>
                      <a:pt x="112" y="133"/>
                      <a:pt x="112" y="133"/>
                    </a:cubicBezTo>
                    <a:cubicBezTo>
                      <a:pt x="128" y="156"/>
                      <a:pt x="128" y="156"/>
                      <a:pt x="128" y="156"/>
                    </a:cubicBezTo>
                    <a:cubicBezTo>
                      <a:pt x="0" y="156"/>
                      <a:pt x="0" y="156"/>
                      <a:pt x="0" y="156"/>
                    </a:cubicBezTo>
                    <a:cubicBezTo>
                      <a:pt x="0" y="156"/>
                      <a:pt x="0" y="126"/>
                      <a:pt x="0" y="63"/>
                    </a:cubicBezTo>
                    <a:cubicBezTo>
                      <a:pt x="0" y="29"/>
                      <a:pt x="40" y="11"/>
                      <a:pt x="77" y="0"/>
                    </a:cubicBezTo>
                    <a:cubicBezTo>
                      <a:pt x="88" y="23"/>
                      <a:pt x="111" y="40"/>
                      <a:pt x="138" y="42"/>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5" name="Freeform 56"/>
              <p:cNvSpPr/>
              <p:nvPr/>
            </p:nvSpPr>
            <p:spPr bwMode="auto">
              <a:xfrm>
                <a:off x="6199188" y="2232025"/>
                <a:ext cx="1270000" cy="1431925"/>
              </a:xfrm>
              <a:custGeom>
                <a:avLst/>
                <a:gdLst>
                  <a:gd name="T0" fmla="*/ 61 w 338"/>
                  <a:gd name="T1" fmla="*/ 324 h 381"/>
                  <a:gd name="T2" fmla="*/ 0 w 338"/>
                  <a:gd name="T3" fmla="*/ 101 h 381"/>
                  <a:gd name="T4" fmla="*/ 147 w 338"/>
                  <a:gd name="T5" fmla="*/ 0 h 381"/>
                  <a:gd name="T6" fmla="*/ 338 w 338"/>
                  <a:gd name="T7" fmla="*/ 153 h 381"/>
                  <a:gd name="T8" fmla="*/ 338 w 338"/>
                  <a:gd name="T9" fmla="*/ 381 h 381"/>
                  <a:gd name="T10" fmla="*/ 24 w 338"/>
                  <a:gd name="T11" fmla="*/ 381 h 381"/>
                  <a:gd name="T12" fmla="*/ 61 w 338"/>
                  <a:gd name="T13" fmla="*/ 324 h 381"/>
                </a:gdLst>
                <a:ahLst/>
                <a:cxnLst>
                  <a:cxn ang="0">
                    <a:pos x="T0" y="T1"/>
                  </a:cxn>
                  <a:cxn ang="0">
                    <a:pos x="T2" y="T3"/>
                  </a:cxn>
                  <a:cxn ang="0">
                    <a:pos x="T4" y="T5"/>
                  </a:cxn>
                  <a:cxn ang="0">
                    <a:pos x="T6" y="T7"/>
                  </a:cxn>
                  <a:cxn ang="0">
                    <a:pos x="T8" y="T9"/>
                  </a:cxn>
                  <a:cxn ang="0">
                    <a:pos x="T10" y="T11"/>
                  </a:cxn>
                  <a:cxn ang="0">
                    <a:pos x="T12" y="T13"/>
                  </a:cxn>
                </a:cxnLst>
                <a:rect l="0" t="0" r="r" b="b"/>
                <a:pathLst>
                  <a:path w="338" h="381">
                    <a:moveTo>
                      <a:pt x="61" y="324"/>
                    </a:moveTo>
                    <a:cubicBezTo>
                      <a:pt x="0" y="101"/>
                      <a:pt x="0" y="101"/>
                      <a:pt x="0" y="101"/>
                    </a:cubicBezTo>
                    <a:cubicBezTo>
                      <a:pt x="65" y="96"/>
                      <a:pt x="120" y="56"/>
                      <a:pt x="147" y="0"/>
                    </a:cubicBezTo>
                    <a:cubicBezTo>
                      <a:pt x="240" y="25"/>
                      <a:pt x="338" y="71"/>
                      <a:pt x="338" y="153"/>
                    </a:cubicBezTo>
                    <a:cubicBezTo>
                      <a:pt x="338" y="307"/>
                      <a:pt x="338" y="381"/>
                      <a:pt x="338" y="381"/>
                    </a:cubicBezTo>
                    <a:cubicBezTo>
                      <a:pt x="24" y="381"/>
                      <a:pt x="24" y="381"/>
                      <a:pt x="24" y="381"/>
                    </a:cubicBezTo>
                    <a:lnTo>
                      <a:pt x="61" y="324"/>
                    </a:ln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6" name="Freeform 57"/>
              <p:cNvSpPr/>
              <p:nvPr/>
            </p:nvSpPr>
            <p:spPr bwMode="auto">
              <a:xfrm>
                <a:off x="6154738" y="5426075"/>
                <a:ext cx="517525" cy="582613"/>
              </a:xfrm>
              <a:custGeom>
                <a:avLst/>
                <a:gdLst>
                  <a:gd name="T0" fmla="*/ 138 w 138"/>
                  <a:gd name="T1" fmla="*/ 62 h 155"/>
                  <a:gd name="T2" fmla="*/ 138 w 138"/>
                  <a:gd name="T3" fmla="*/ 155 h 155"/>
                  <a:gd name="T4" fmla="*/ 10 w 138"/>
                  <a:gd name="T5" fmla="*/ 155 h 155"/>
                  <a:gd name="T6" fmla="*/ 25 w 138"/>
                  <a:gd name="T7" fmla="*/ 132 h 155"/>
                  <a:gd name="T8" fmla="*/ 0 w 138"/>
                  <a:gd name="T9" fmla="*/ 41 h 155"/>
                  <a:gd name="T10" fmla="*/ 60 w 138"/>
                  <a:gd name="T11" fmla="*/ 0 h 155"/>
                  <a:gd name="T12" fmla="*/ 138 w 138"/>
                  <a:gd name="T13" fmla="*/ 62 h 155"/>
                </a:gdLst>
                <a:ahLst/>
                <a:cxnLst>
                  <a:cxn ang="0">
                    <a:pos x="T0" y="T1"/>
                  </a:cxn>
                  <a:cxn ang="0">
                    <a:pos x="T2" y="T3"/>
                  </a:cxn>
                  <a:cxn ang="0">
                    <a:pos x="T4" y="T5"/>
                  </a:cxn>
                  <a:cxn ang="0">
                    <a:pos x="T6" y="T7"/>
                  </a:cxn>
                  <a:cxn ang="0">
                    <a:pos x="T8" y="T9"/>
                  </a:cxn>
                  <a:cxn ang="0">
                    <a:pos x="T10" y="T11"/>
                  </a:cxn>
                  <a:cxn ang="0">
                    <a:pos x="T12" y="T13"/>
                  </a:cxn>
                </a:cxnLst>
                <a:rect l="0" t="0" r="r" b="b"/>
                <a:pathLst>
                  <a:path w="138" h="155">
                    <a:moveTo>
                      <a:pt x="138" y="62"/>
                    </a:moveTo>
                    <a:cubicBezTo>
                      <a:pt x="138" y="125"/>
                      <a:pt x="138" y="155"/>
                      <a:pt x="138" y="155"/>
                    </a:cubicBezTo>
                    <a:cubicBezTo>
                      <a:pt x="10" y="155"/>
                      <a:pt x="10" y="155"/>
                      <a:pt x="10" y="155"/>
                    </a:cubicBezTo>
                    <a:cubicBezTo>
                      <a:pt x="25" y="132"/>
                      <a:pt x="25" y="132"/>
                      <a:pt x="25" y="132"/>
                    </a:cubicBezTo>
                    <a:cubicBezTo>
                      <a:pt x="0" y="41"/>
                      <a:pt x="0" y="41"/>
                      <a:pt x="0" y="41"/>
                    </a:cubicBezTo>
                    <a:cubicBezTo>
                      <a:pt x="26" y="39"/>
                      <a:pt x="49" y="23"/>
                      <a:pt x="60" y="0"/>
                    </a:cubicBezTo>
                    <a:cubicBezTo>
                      <a:pt x="98" y="10"/>
                      <a:pt x="138" y="29"/>
                      <a:pt x="138" y="62"/>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7" name="Freeform 58"/>
              <p:cNvSpPr>
                <a:spLocks noEditPoints="1"/>
              </p:cNvSpPr>
              <p:nvPr/>
            </p:nvSpPr>
            <p:spPr bwMode="auto">
              <a:xfrm>
                <a:off x="5395913" y="841375"/>
                <a:ext cx="1479550" cy="1481138"/>
              </a:xfrm>
              <a:custGeom>
                <a:avLst/>
                <a:gdLst>
                  <a:gd name="T0" fmla="*/ 197 w 394"/>
                  <a:gd name="T1" fmla="*/ 0 h 394"/>
                  <a:gd name="T2" fmla="*/ 394 w 394"/>
                  <a:gd name="T3" fmla="*/ 197 h 394"/>
                  <a:gd name="T4" fmla="*/ 197 w 394"/>
                  <a:gd name="T5" fmla="*/ 394 h 394"/>
                  <a:gd name="T6" fmla="*/ 0 w 394"/>
                  <a:gd name="T7" fmla="*/ 197 h 394"/>
                  <a:gd name="T8" fmla="*/ 197 w 394"/>
                  <a:gd name="T9" fmla="*/ 0 h 394"/>
                  <a:gd name="T10" fmla="*/ 359 w 394"/>
                  <a:gd name="T11" fmla="*/ 190 h 394"/>
                  <a:gd name="T12" fmla="*/ 307 w 394"/>
                  <a:gd name="T13" fmla="*/ 79 h 394"/>
                  <a:gd name="T14" fmla="*/ 321 w 394"/>
                  <a:gd name="T15" fmla="*/ 157 h 394"/>
                  <a:gd name="T16" fmla="*/ 235 w 394"/>
                  <a:gd name="T17" fmla="*/ 331 h 394"/>
                  <a:gd name="T18" fmla="*/ 359 w 394"/>
                  <a:gd name="T19" fmla="*/ 190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4" h="394">
                    <a:moveTo>
                      <a:pt x="197" y="0"/>
                    </a:moveTo>
                    <a:cubicBezTo>
                      <a:pt x="306" y="0"/>
                      <a:pt x="394" y="88"/>
                      <a:pt x="394" y="197"/>
                    </a:cubicBezTo>
                    <a:cubicBezTo>
                      <a:pt x="394" y="306"/>
                      <a:pt x="306" y="394"/>
                      <a:pt x="197" y="394"/>
                    </a:cubicBezTo>
                    <a:cubicBezTo>
                      <a:pt x="88" y="394"/>
                      <a:pt x="0" y="306"/>
                      <a:pt x="0" y="197"/>
                    </a:cubicBezTo>
                    <a:cubicBezTo>
                      <a:pt x="0" y="88"/>
                      <a:pt x="88" y="0"/>
                      <a:pt x="197" y="0"/>
                    </a:cubicBezTo>
                    <a:close/>
                    <a:moveTo>
                      <a:pt x="359" y="190"/>
                    </a:moveTo>
                    <a:cubicBezTo>
                      <a:pt x="359" y="145"/>
                      <a:pt x="339" y="105"/>
                      <a:pt x="307" y="79"/>
                    </a:cubicBezTo>
                    <a:cubicBezTo>
                      <a:pt x="316" y="103"/>
                      <a:pt x="321" y="130"/>
                      <a:pt x="321" y="157"/>
                    </a:cubicBezTo>
                    <a:cubicBezTo>
                      <a:pt x="321" y="228"/>
                      <a:pt x="287" y="291"/>
                      <a:pt x="235" y="331"/>
                    </a:cubicBezTo>
                    <a:cubicBezTo>
                      <a:pt x="305" y="322"/>
                      <a:pt x="359" y="262"/>
                      <a:pt x="359" y="19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8" name="Freeform 59"/>
              <p:cNvSpPr/>
              <p:nvPr/>
            </p:nvSpPr>
            <p:spPr bwMode="auto">
              <a:xfrm>
                <a:off x="5594351" y="5426075"/>
                <a:ext cx="522288" cy="582613"/>
              </a:xfrm>
              <a:custGeom>
                <a:avLst/>
                <a:gdLst>
                  <a:gd name="T0" fmla="*/ 139 w 139"/>
                  <a:gd name="T1" fmla="*/ 41 h 155"/>
                  <a:gd name="T2" fmla="*/ 113 w 139"/>
                  <a:gd name="T3" fmla="*/ 132 h 155"/>
                  <a:gd name="T4" fmla="*/ 129 w 139"/>
                  <a:gd name="T5" fmla="*/ 155 h 155"/>
                  <a:gd name="T6" fmla="*/ 0 w 139"/>
                  <a:gd name="T7" fmla="*/ 155 h 155"/>
                  <a:gd name="T8" fmla="*/ 0 w 139"/>
                  <a:gd name="T9" fmla="*/ 62 h 155"/>
                  <a:gd name="T10" fmla="*/ 78 w 139"/>
                  <a:gd name="T11" fmla="*/ 0 h 155"/>
                  <a:gd name="T12" fmla="*/ 139 w 139"/>
                  <a:gd name="T13" fmla="*/ 41 h 155"/>
                </a:gdLst>
                <a:ahLst/>
                <a:cxnLst>
                  <a:cxn ang="0">
                    <a:pos x="T0" y="T1"/>
                  </a:cxn>
                  <a:cxn ang="0">
                    <a:pos x="T2" y="T3"/>
                  </a:cxn>
                  <a:cxn ang="0">
                    <a:pos x="T4" y="T5"/>
                  </a:cxn>
                  <a:cxn ang="0">
                    <a:pos x="T6" y="T7"/>
                  </a:cxn>
                  <a:cxn ang="0">
                    <a:pos x="T8" y="T9"/>
                  </a:cxn>
                  <a:cxn ang="0">
                    <a:pos x="T10" y="T11"/>
                  </a:cxn>
                  <a:cxn ang="0">
                    <a:pos x="T12" y="T13"/>
                  </a:cxn>
                </a:cxnLst>
                <a:rect l="0" t="0" r="r" b="b"/>
                <a:pathLst>
                  <a:path w="139" h="155">
                    <a:moveTo>
                      <a:pt x="139" y="41"/>
                    </a:moveTo>
                    <a:cubicBezTo>
                      <a:pt x="113" y="132"/>
                      <a:pt x="113" y="132"/>
                      <a:pt x="113" y="132"/>
                    </a:cubicBezTo>
                    <a:cubicBezTo>
                      <a:pt x="129" y="155"/>
                      <a:pt x="129" y="155"/>
                      <a:pt x="129" y="155"/>
                    </a:cubicBezTo>
                    <a:cubicBezTo>
                      <a:pt x="0" y="155"/>
                      <a:pt x="0" y="155"/>
                      <a:pt x="0" y="155"/>
                    </a:cubicBezTo>
                    <a:cubicBezTo>
                      <a:pt x="0" y="155"/>
                      <a:pt x="0" y="125"/>
                      <a:pt x="0" y="62"/>
                    </a:cubicBezTo>
                    <a:cubicBezTo>
                      <a:pt x="0" y="29"/>
                      <a:pt x="41" y="10"/>
                      <a:pt x="78" y="0"/>
                    </a:cubicBezTo>
                    <a:cubicBezTo>
                      <a:pt x="89" y="23"/>
                      <a:pt x="112" y="39"/>
                      <a:pt x="139" y="41"/>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9" name="Freeform 60"/>
              <p:cNvSpPr>
                <a:spLocks noEditPoints="1"/>
              </p:cNvSpPr>
              <p:nvPr/>
            </p:nvSpPr>
            <p:spPr bwMode="auto">
              <a:xfrm>
                <a:off x="5827713" y="4859338"/>
                <a:ext cx="601663" cy="601663"/>
              </a:xfrm>
              <a:custGeom>
                <a:avLst/>
                <a:gdLst>
                  <a:gd name="T0" fmla="*/ 95 w 160"/>
                  <a:gd name="T1" fmla="*/ 135 h 160"/>
                  <a:gd name="T2" fmla="*/ 146 w 160"/>
                  <a:gd name="T3" fmla="*/ 77 h 160"/>
                  <a:gd name="T4" fmla="*/ 125 w 160"/>
                  <a:gd name="T5" fmla="*/ 32 h 160"/>
                  <a:gd name="T6" fmla="*/ 130 w 160"/>
                  <a:gd name="T7" fmla="*/ 64 h 160"/>
                  <a:gd name="T8" fmla="*/ 95 w 160"/>
                  <a:gd name="T9" fmla="*/ 135 h 160"/>
                  <a:gd name="T10" fmla="*/ 160 w 160"/>
                  <a:gd name="T11" fmla="*/ 80 h 160"/>
                  <a:gd name="T12" fmla="*/ 80 w 160"/>
                  <a:gd name="T13" fmla="*/ 160 h 160"/>
                  <a:gd name="T14" fmla="*/ 0 w 160"/>
                  <a:gd name="T15" fmla="*/ 80 h 160"/>
                  <a:gd name="T16" fmla="*/ 80 w 160"/>
                  <a:gd name="T17" fmla="*/ 0 h 160"/>
                  <a:gd name="T18" fmla="*/ 160 w 160"/>
                  <a:gd name="T19" fmla="*/ 8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0" h="160">
                    <a:moveTo>
                      <a:pt x="95" y="135"/>
                    </a:moveTo>
                    <a:cubicBezTo>
                      <a:pt x="124" y="131"/>
                      <a:pt x="146" y="107"/>
                      <a:pt x="146" y="77"/>
                    </a:cubicBezTo>
                    <a:cubicBezTo>
                      <a:pt x="146" y="59"/>
                      <a:pt x="138" y="43"/>
                      <a:pt x="125" y="32"/>
                    </a:cubicBezTo>
                    <a:cubicBezTo>
                      <a:pt x="128" y="42"/>
                      <a:pt x="130" y="53"/>
                      <a:pt x="130" y="64"/>
                    </a:cubicBezTo>
                    <a:cubicBezTo>
                      <a:pt x="130" y="93"/>
                      <a:pt x="117" y="119"/>
                      <a:pt x="95" y="135"/>
                    </a:cubicBezTo>
                    <a:close/>
                    <a:moveTo>
                      <a:pt x="160" y="80"/>
                    </a:moveTo>
                    <a:cubicBezTo>
                      <a:pt x="160" y="124"/>
                      <a:pt x="124" y="160"/>
                      <a:pt x="80" y="160"/>
                    </a:cubicBezTo>
                    <a:cubicBezTo>
                      <a:pt x="36" y="160"/>
                      <a:pt x="0" y="124"/>
                      <a:pt x="0" y="80"/>
                    </a:cubicBezTo>
                    <a:cubicBezTo>
                      <a:pt x="0" y="36"/>
                      <a:pt x="36" y="0"/>
                      <a:pt x="80" y="0"/>
                    </a:cubicBezTo>
                    <a:cubicBezTo>
                      <a:pt x="124" y="0"/>
                      <a:pt x="160" y="36"/>
                      <a:pt x="160" y="8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0" name="Freeform 61"/>
              <p:cNvSpPr/>
              <p:nvPr/>
            </p:nvSpPr>
            <p:spPr bwMode="auto">
              <a:xfrm>
                <a:off x="4830763" y="2232025"/>
                <a:ext cx="1274763" cy="1431925"/>
              </a:xfrm>
              <a:custGeom>
                <a:avLst/>
                <a:gdLst>
                  <a:gd name="T0" fmla="*/ 0 w 339"/>
                  <a:gd name="T1" fmla="*/ 381 h 381"/>
                  <a:gd name="T2" fmla="*/ 0 w 339"/>
                  <a:gd name="T3" fmla="*/ 153 h 381"/>
                  <a:gd name="T4" fmla="*/ 191 w 339"/>
                  <a:gd name="T5" fmla="*/ 0 h 381"/>
                  <a:gd name="T6" fmla="*/ 339 w 339"/>
                  <a:gd name="T7" fmla="*/ 101 h 381"/>
                  <a:gd name="T8" fmla="*/ 277 w 339"/>
                  <a:gd name="T9" fmla="*/ 324 h 381"/>
                  <a:gd name="T10" fmla="*/ 314 w 339"/>
                  <a:gd name="T11" fmla="*/ 381 h 381"/>
                  <a:gd name="T12" fmla="*/ 0 w 339"/>
                  <a:gd name="T13" fmla="*/ 381 h 381"/>
                </a:gdLst>
                <a:ahLst/>
                <a:cxnLst>
                  <a:cxn ang="0">
                    <a:pos x="T0" y="T1"/>
                  </a:cxn>
                  <a:cxn ang="0">
                    <a:pos x="T2" y="T3"/>
                  </a:cxn>
                  <a:cxn ang="0">
                    <a:pos x="T4" y="T5"/>
                  </a:cxn>
                  <a:cxn ang="0">
                    <a:pos x="T6" y="T7"/>
                  </a:cxn>
                  <a:cxn ang="0">
                    <a:pos x="T8" y="T9"/>
                  </a:cxn>
                  <a:cxn ang="0">
                    <a:pos x="T10" y="T11"/>
                  </a:cxn>
                  <a:cxn ang="0">
                    <a:pos x="T12" y="T13"/>
                  </a:cxn>
                </a:cxnLst>
                <a:rect l="0" t="0" r="r" b="b"/>
                <a:pathLst>
                  <a:path w="339" h="381">
                    <a:moveTo>
                      <a:pt x="0" y="381"/>
                    </a:moveTo>
                    <a:cubicBezTo>
                      <a:pt x="0" y="381"/>
                      <a:pt x="0" y="307"/>
                      <a:pt x="0" y="153"/>
                    </a:cubicBezTo>
                    <a:cubicBezTo>
                      <a:pt x="0" y="71"/>
                      <a:pt x="98" y="25"/>
                      <a:pt x="191" y="0"/>
                    </a:cubicBezTo>
                    <a:cubicBezTo>
                      <a:pt x="218" y="56"/>
                      <a:pt x="273" y="96"/>
                      <a:pt x="339" y="101"/>
                    </a:cubicBezTo>
                    <a:cubicBezTo>
                      <a:pt x="277" y="324"/>
                      <a:pt x="277" y="324"/>
                      <a:pt x="277" y="324"/>
                    </a:cubicBezTo>
                    <a:cubicBezTo>
                      <a:pt x="314" y="381"/>
                      <a:pt x="314" y="381"/>
                      <a:pt x="314" y="381"/>
                    </a:cubicBezTo>
                    <a:lnTo>
                      <a:pt x="0" y="381"/>
                    </a:ln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1" name="Freeform 62"/>
              <p:cNvSpPr/>
              <p:nvPr/>
            </p:nvSpPr>
            <p:spPr bwMode="auto">
              <a:xfrm>
                <a:off x="4162426" y="5434013"/>
                <a:ext cx="519113" cy="585788"/>
              </a:xfrm>
              <a:custGeom>
                <a:avLst/>
                <a:gdLst>
                  <a:gd name="T0" fmla="*/ 138 w 138"/>
                  <a:gd name="T1" fmla="*/ 62 h 156"/>
                  <a:gd name="T2" fmla="*/ 138 w 138"/>
                  <a:gd name="T3" fmla="*/ 156 h 156"/>
                  <a:gd name="T4" fmla="*/ 10 w 138"/>
                  <a:gd name="T5" fmla="*/ 156 h 156"/>
                  <a:gd name="T6" fmla="*/ 25 w 138"/>
                  <a:gd name="T7" fmla="*/ 132 h 156"/>
                  <a:gd name="T8" fmla="*/ 0 w 138"/>
                  <a:gd name="T9" fmla="*/ 41 h 156"/>
                  <a:gd name="T10" fmla="*/ 60 w 138"/>
                  <a:gd name="T11" fmla="*/ 0 h 156"/>
                  <a:gd name="T12" fmla="*/ 138 w 138"/>
                  <a:gd name="T13" fmla="*/ 62 h 156"/>
                </a:gdLst>
                <a:ahLst/>
                <a:cxnLst>
                  <a:cxn ang="0">
                    <a:pos x="T0" y="T1"/>
                  </a:cxn>
                  <a:cxn ang="0">
                    <a:pos x="T2" y="T3"/>
                  </a:cxn>
                  <a:cxn ang="0">
                    <a:pos x="T4" y="T5"/>
                  </a:cxn>
                  <a:cxn ang="0">
                    <a:pos x="T6" y="T7"/>
                  </a:cxn>
                  <a:cxn ang="0">
                    <a:pos x="T8" y="T9"/>
                  </a:cxn>
                  <a:cxn ang="0">
                    <a:pos x="T10" y="T11"/>
                  </a:cxn>
                  <a:cxn ang="0">
                    <a:pos x="T12" y="T13"/>
                  </a:cxn>
                </a:cxnLst>
                <a:rect l="0" t="0" r="r" b="b"/>
                <a:pathLst>
                  <a:path w="138" h="156">
                    <a:moveTo>
                      <a:pt x="138" y="62"/>
                    </a:moveTo>
                    <a:cubicBezTo>
                      <a:pt x="138" y="125"/>
                      <a:pt x="138" y="156"/>
                      <a:pt x="138" y="156"/>
                    </a:cubicBezTo>
                    <a:cubicBezTo>
                      <a:pt x="10" y="156"/>
                      <a:pt x="10" y="156"/>
                      <a:pt x="10" y="156"/>
                    </a:cubicBezTo>
                    <a:cubicBezTo>
                      <a:pt x="25" y="132"/>
                      <a:pt x="25" y="132"/>
                      <a:pt x="25" y="132"/>
                    </a:cubicBezTo>
                    <a:cubicBezTo>
                      <a:pt x="0" y="41"/>
                      <a:pt x="0" y="41"/>
                      <a:pt x="0" y="41"/>
                    </a:cubicBezTo>
                    <a:cubicBezTo>
                      <a:pt x="26" y="39"/>
                      <a:pt x="49" y="23"/>
                      <a:pt x="60" y="0"/>
                    </a:cubicBezTo>
                    <a:cubicBezTo>
                      <a:pt x="98" y="10"/>
                      <a:pt x="138" y="29"/>
                      <a:pt x="138" y="62"/>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2" name="Freeform 63"/>
              <p:cNvSpPr>
                <a:spLocks noEditPoints="1"/>
              </p:cNvSpPr>
              <p:nvPr/>
            </p:nvSpPr>
            <p:spPr bwMode="auto">
              <a:xfrm>
                <a:off x="3832226" y="4867275"/>
                <a:ext cx="604838" cy="604838"/>
              </a:xfrm>
              <a:custGeom>
                <a:avLst/>
                <a:gdLst>
                  <a:gd name="T0" fmla="*/ 147 w 161"/>
                  <a:gd name="T1" fmla="*/ 78 h 161"/>
                  <a:gd name="T2" fmla="*/ 126 w 161"/>
                  <a:gd name="T3" fmla="*/ 32 h 161"/>
                  <a:gd name="T4" fmla="*/ 131 w 161"/>
                  <a:gd name="T5" fmla="*/ 64 h 161"/>
                  <a:gd name="T6" fmla="*/ 96 w 161"/>
                  <a:gd name="T7" fmla="*/ 135 h 161"/>
                  <a:gd name="T8" fmla="*/ 147 w 161"/>
                  <a:gd name="T9" fmla="*/ 78 h 161"/>
                  <a:gd name="T10" fmla="*/ 81 w 161"/>
                  <a:gd name="T11" fmla="*/ 0 h 161"/>
                  <a:gd name="T12" fmla="*/ 161 w 161"/>
                  <a:gd name="T13" fmla="*/ 80 h 161"/>
                  <a:gd name="T14" fmla="*/ 81 w 161"/>
                  <a:gd name="T15" fmla="*/ 161 h 161"/>
                  <a:gd name="T16" fmla="*/ 0 w 161"/>
                  <a:gd name="T17" fmla="*/ 80 h 161"/>
                  <a:gd name="T18" fmla="*/ 81 w 161"/>
                  <a:gd name="T19"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1" h="161">
                    <a:moveTo>
                      <a:pt x="147" y="78"/>
                    </a:moveTo>
                    <a:cubicBezTo>
                      <a:pt x="147" y="59"/>
                      <a:pt x="139" y="43"/>
                      <a:pt x="126" y="32"/>
                    </a:cubicBezTo>
                    <a:cubicBezTo>
                      <a:pt x="129" y="42"/>
                      <a:pt x="131" y="53"/>
                      <a:pt x="131" y="64"/>
                    </a:cubicBezTo>
                    <a:cubicBezTo>
                      <a:pt x="131" y="93"/>
                      <a:pt x="118" y="119"/>
                      <a:pt x="96" y="135"/>
                    </a:cubicBezTo>
                    <a:cubicBezTo>
                      <a:pt x="125" y="132"/>
                      <a:pt x="147" y="107"/>
                      <a:pt x="147" y="78"/>
                    </a:cubicBezTo>
                    <a:close/>
                    <a:moveTo>
                      <a:pt x="81" y="0"/>
                    </a:moveTo>
                    <a:cubicBezTo>
                      <a:pt x="125" y="0"/>
                      <a:pt x="161" y="36"/>
                      <a:pt x="161" y="80"/>
                    </a:cubicBezTo>
                    <a:cubicBezTo>
                      <a:pt x="161" y="125"/>
                      <a:pt x="125" y="161"/>
                      <a:pt x="81" y="161"/>
                    </a:cubicBezTo>
                    <a:cubicBezTo>
                      <a:pt x="36" y="161"/>
                      <a:pt x="0" y="125"/>
                      <a:pt x="0" y="80"/>
                    </a:cubicBezTo>
                    <a:cubicBezTo>
                      <a:pt x="0" y="36"/>
                      <a:pt x="36" y="0"/>
                      <a:pt x="81" y="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3" name="Freeform 64"/>
              <p:cNvSpPr/>
              <p:nvPr/>
            </p:nvSpPr>
            <p:spPr bwMode="auto">
              <a:xfrm>
                <a:off x="3602038" y="5434013"/>
                <a:ext cx="519113" cy="585788"/>
              </a:xfrm>
              <a:custGeom>
                <a:avLst/>
                <a:gdLst>
                  <a:gd name="T0" fmla="*/ 138 w 138"/>
                  <a:gd name="T1" fmla="*/ 41 h 156"/>
                  <a:gd name="T2" fmla="*/ 113 w 138"/>
                  <a:gd name="T3" fmla="*/ 132 h 156"/>
                  <a:gd name="T4" fmla="*/ 128 w 138"/>
                  <a:gd name="T5" fmla="*/ 156 h 156"/>
                  <a:gd name="T6" fmla="*/ 0 w 138"/>
                  <a:gd name="T7" fmla="*/ 156 h 156"/>
                  <a:gd name="T8" fmla="*/ 0 w 138"/>
                  <a:gd name="T9" fmla="*/ 62 h 156"/>
                  <a:gd name="T10" fmla="*/ 78 w 138"/>
                  <a:gd name="T11" fmla="*/ 0 h 156"/>
                  <a:gd name="T12" fmla="*/ 138 w 138"/>
                  <a:gd name="T13" fmla="*/ 41 h 156"/>
                </a:gdLst>
                <a:ahLst/>
                <a:cxnLst>
                  <a:cxn ang="0">
                    <a:pos x="T0" y="T1"/>
                  </a:cxn>
                  <a:cxn ang="0">
                    <a:pos x="T2" y="T3"/>
                  </a:cxn>
                  <a:cxn ang="0">
                    <a:pos x="T4" y="T5"/>
                  </a:cxn>
                  <a:cxn ang="0">
                    <a:pos x="T6" y="T7"/>
                  </a:cxn>
                  <a:cxn ang="0">
                    <a:pos x="T8" y="T9"/>
                  </a:cxn>
                  <a:cxn ang="0">
                    <a:pos x="T10" y="T11"/>
                  </a:cxn>
                  <a:cxn ang="0">
                    <a:pos x="T12" y="T13"/>
                  </a:cxn>
                </a:cxnLst>
                <a:rect l="0" t="0" r="r" b="b"/>
                <a:pathLst>
                  <a:path w="138" h="156">
                    <a:moveTo>
                      <a:pt x="138" y="41"/>
                    </a:moveTo>
                    <a:cubicBezTo>
                      <a:pt x="113" y="132"/>
                      <a:pt x="113" y="132"/>
                      <a:pt x="113" y="132"/>
                    </a:cubicBezTo>
                    <a:cubicBezTo>
                      <a:pt x="128" y="156"/>
                      <a:pt x="128" y="156"/>
                      <a:pt x="128" y="156"/>
                    </a:cubicBezTo>
                    <a:cubicBezTo>
                      <a:pt x="0" y="156"/>
                      <a:pt x="0" y="156"/>
                      <a:pt x="0" y="156"/>
                    </a:cubicBezTo>
                    <a:cubicBezTo>
                      <a:pt x="0" y="156"/>
                      <a:pt x="0" y="125"/>
                      <a:pt x="0" y="62"/>
                    </a:cubicBezTo>
                    <a:cubicBezTo>
                      <a:pt x="0" y="29"/>
                      <a:pt x="40" y="10"/>
                      <a:pt x="78" y="0"/>
                    </a:cubicBezTo>
                    <a:cubicBezTo>
                      <a:pt x="89" y="23"/>
                      <a:pt x="112" y="39"/>
                      <a:pt x="138" y="41"/>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grpSp>
      <p:grpSp>
        <p:nvGrpSpPr>
          <p:cNvPr id="126" name="组合 125"/>
          <p:cNvGrpSpPr/>
          <p:nvPr/>
        </p:nvGrpSpPr>
        <p:grpSpPr>
          <a:xfrm>
            <a:off x="6029784" y="1891875"/>
            <a:ext cx="2321653" cy="721628"/>
            <a:chOff x="2288094" y="1321493"/>
            <a:chExt cx="1054615" cy="962171"/>
          </a:xfrm>
        </p:grpSpPr>
        <p:sp>
          <p:nvSpPr>
            <p:cNvPr id="127" name="矩形 126"/>
            <p:cNvSpPr/>
            <p:nvPr/>
          </p:nvSpPr>
          <p:spPr>
            <a:xfrm>
              <a:off x="2288094" y="1321493"/>
              <a:ext cx="689720" cy="389851"/>
            </a:xfrm>
            <a:prstGeom prst="rect">
              <a:avLst/>
            </a:prstGeom>
          </p:spPr>
          <p:txBody>
            <a:bodyPr wrap="none">
              <a:spAutoFit/>
            </a:bodyPr>
            <a:lstStyle/>
            <a:p>
              <a:r>
                <a:rPr lang="zh-CN" altLang="en-US" b="1" dirty="0">
                  <a:solidFill>
                    <a:srgbClr val="405F8F"/>
                  </a:solidFill>
                  <a:cs typeface="+mn-ea"/>
                  <a:sym typeface="+mn-lt"/>
                </a:rPr>
                <a:t>主要目标顺利完成</a:t>
              </a:r>
            </a:p>
          </p:txBody>
        </p:sp>
        <p:sp>
          <p:nvSpPr>
            <p:cNvPr id="128" name="矩形 127"/>
            <p:cNvSpPr/>
            <p:nvPr/>
          </p:nvSpPr>
          <p:spPr>
            <a:xfrm>
              <a:off x="2288094" y="1750184"/>
              <a:ext cx="1054615" cy="533480"/>
            </a:xfrm>
            <a:prstGeom prst="rect">
              <a:avLst/>
            </a:prstGeom>
          </p:spPr>
          <p:txBody>
            <a:bodyPr wrap="square" anchor="ctr">
              <a:spAutoFit/>
            </a:bodyPr>
            <a:lstStyle/>
            <a:p>
              <a:r>
                <a:rPr lang="zh-CN" altLang="en-US" sz="1000" dirty="0">
                  <a:solidFill>
                    <a:schemeClr val="tx1">
                      <a:lumMod val="50000"/>
                      <a:lumOff val="50000"/>
                    </a:schemeClr>
                  </a:solidFill>
                  <a:cs typeface="+mn-ea"/>
                  <a:sym typeface="+mn-lt"/>
                </a:rPr>
                <a:t>请在此输入详细文字信息和简介</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请在此输入详细文字信息和简介</a:t>
              </a:r>
              <a:endParaRPr lang="en-US" altLang="zh-CN" sz="1000" dirty="0">
                <a:solidFill>
                  <a:schemeClr val="tx1">
                    <a:lumMod val="50000"/>
                    <a:lumOff val="50000"/>
                  </a:schemeClr>
                </a:solidFill>
                <a:cs typeface="+mn-ea"/>
                <a:sym typeface="+mn-lt"/>
              </a:endParaRPr>
            </a:p>
          </p:txBody>
        </p:sp>
      </p:grpSp>
      <p:grpSp>
        <p:nvGrpSpPr>
          <p:cNvPr id="129" name="组合 128"/>
          <p:cNvGrpSpPr/>
          <p:nvPr/>
        </p:nvGrpSpPr>
        <p:grpSpPr>
          <a:xfrm>
            <a:off x="5381879" y="2863983"/>
            <a:ext cx="625706" cy="625869"/>
            <a:chOff x="8522033" y="3429000"/>
            <a:chExt cx="834492" cy="834492"/>
          </a:xfrm>
        </p:grpSpPr>
        <p:grpSp>
          <p:nvGrpSpPr>
            <p:cNvPr id="130" name="组合 129"/>
            <p:cNvGrpSpPr/>
            <p:nvPr/>
          </p:nvGrpSpPr>
          <p:grpSpPr>
            <a:xfrm>
              <a:off x="8522033" y="3429000"/>
              <a:ext cx="834492" cy="834492"/>
              <a:chOff x="1705099" y="2564904"/>
              <a:chExt cx="1800200" cy="1800200"/>
            </a:xfrm>
          </p:grpSpPr>
          <p:sp>
            <p:nvSpPr>
              <p:cNvPr id="146" name="椭圆 14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47" name="椭圆 146"/>
              <p:cNvSpPr/>
              <p:nvPr/>
            </p:nvSpPr>
            <p:spPr>
              <a:xfrm>
                <a:off x="1853307" y="2713112"/>
                <a:ext cx="1503784" cy="1503784"/>
              </a:xfrm>
              <a:prstGeom prst="ellipse">
                <a:avLst/>
              </a:prstGeom>
              <a:blipFill>
                <a:blip r:embed="rId4"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31" name="组合 130"/>
            <p:cNvGrpSpPr/>
            <p:nvPr/>
          </p:nvGrpSpPr>
          <p:grpSpPr>
            <a:xfrm>
              <a:off x="8751897" y="3624839"/>
              <a:ext cx="444667" cy="442813"/>
              <a:chOff x="3632200" y="998538"/>
              <a:chExt cx="4949826" cy="4929188"/>
            </a:xfrm>
            <a:solidFill>
              <a:srgbClr val="0070C0"/>
            </a:solidFill>
          </p:grpSpPr>
          <p:sp>
            <p:nvSpPr>
              <p:cNvPr id="132" name="Rectangle 94"/>
              <p:cNvSpPr>
                <a:spLocks noChangeArrowheads="1"/>
              </p:cNvSpPr>
              <p:nvPr/>
            </p:nvSpPr>
            <p:spPr bwMode="auto">
              <a:xfrm>
                <a:off x="3632200" y="4795838"/>
                <a:ext cx="615950" cy="1000125"/>
              </a:xfrm>
              <a:prstGeom prst="rect">
                <a:avLst/>
              </a:prstGeom>
              <a:solidFill>
                <a:srgbClr val="405F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33" name="Freeform 95"/>
              <p:cNvSpPr>
                <a:spLocks noEditPoints="1"/>
              </p:cNvSpPr>
              <p:nvPr/>
            </p:nvSpPr>
            <p:spPr bwMode="auto">
              <a:xfrm>
                <a:off x="4451350" y="2814638"/>
                <a:ext cx="1409700" cy="1409700"/>
              </a:xfrm>
              <a:custGeom>
                <a:avLst/>
                <a:gdLst>
                  <a:gd name="T0" fmla="*/ 20 w 375"/>
                  <a:gd name="T1" fmla="*/ 187 h 375"/>
                  <a:gd name="T2" fmla="*/ 188 w 375"/>
                  <a:gd name="T3" fmla="*/ 20 h 375"/>
                  <a:gd name="T4" fmla="*/ 356 w 375"/>
                  <a:gd name="T5" fmla="*/ 187 h 375"/>
                  <a:gd name="T6" fmla="*/ 188 w 375"/>
                  <a:gd name="T7" fmla="*/ 355 h 375"/>
                  <a:gd name="T8" fmla="*/ 20 w 375"/>
                  <a:gd name="T9" fmla="*/ 187 h 375"/>
                  <a:gd name="T10" fmla="*/ 188 w 375"/>
                  <a:gd name="T11" fmla="*/ 0 h 375"/>
                  <a:gd name="T12" fmla="*/ 0 w 375"/>
                  <a:gd name="T13" fmla="*/ 187 h 375"/>
                  <a:gd name="T14" fmla="*/ 188 w 375"/>
                  <a:gd name="T15" fmla="*/ 375 h 375"/>
                  <a:gd name="T16" fmla="*/ 375 w 375"/>
                  <a:gd name="T17" fmla="*/ 187 h 375"/>
                  <a:gd name="T18" fmla="*/ 188 w 375"/>
                  <a:gd name="T19"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5" h="375">
                    <a:moveTo>
                      <a:pt x="20" y="187"/>
                    </a:moveTo>
                    <a:cubicBezTo>
                      <a:pt x="20" y="95"/>
                      <a:pt x="95" y="20"/>
                      <a:pt x="188" y="20"/>
                    </a:cubicBezTo>
                    <a:cubicBezTo>
                      <a:pt x="280" y="20"/>
                      <a:pt x="356" y="95"/>
                      <a:pt x="356" y="187"/>
                    </a:cubicBezTo>
                    <a:cubicBezTo>
                      <a:pt x="356" y="280"/>
                      <a:pt x="280" y="355"/>
                      <a:pt x="188" y="355"/>
                    </a:cubicBezTo>
                    <a:cubicBezTo>
                      <a:pt x="95" y="355"/>
                      <a:pt x="20" y="280"/>
                      <a:pt x="20" y="187"/>
                    </a:cubicBezTo>
                    <a:close/>
                    <a:moveTo>
                      <a:pt x="188" y="0"/>
                    </a:moveTo>
                    <a:cubicBezTo>
                      <a:pt x="84" y="0"/>
                      <a:pt x="0" y="84"/>
                      <a:pt x="0" y="187"/>
                    </a:cubicBezTo>
                    <a:cubicBezTo>
                      <a:pt x="0" y="291"/>
                      <a:pt x="84" y="375"/>
                      <a:pt x="188" y="375"/>
                    </a:cubicBezTo>
                    <a:cubicBezTo>
                      <a:pt x="291" y="375"/>
                      <a:pt x="375" y="291"/>
                      <a:pt x="375" y="187"/>
                    </a:cubicBezTo>
                    <a:cubicBezTo>
                      <a:pt x="375" y="84"/>
                      <a:pt x="291" y="0"/>
                      <a:pt x="188" y="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34" name="Freeform 96"/>
              <p:cNvSpPr/>
              <p:nvPr/>
            </p:nvSpPr>
            <p:spPr bwMode="auto">
              <a:xfrm>
                <a:off x="4737100" y="3438526"/>
                <a:ext cx="406400" cy="455613"/>
              </a:xfrm>
              <a:custGeom>
                <a:avLst/>
                <a:gdLst>
                  <a:gd name="T0" fmla="*/ 88 w 108"/>
                  <a:gd name="T1" fmla="*/ 103 h 121"/>
                  <a:gd name="T2" fmla="*/ 108 w 108"/>
                  <a:gd name="T3" fmla="*/ 32 h 121"/>
                  <a:gd name="T4" fmla="*/ 61 w 108"/>
                  <a:gd name="T5" fmla="*/ 0 h 121"/>
                  <a:gd name="T6" fmla="*/ 0 w 108"/>
                  <a:gd name="T7" fmla="*/ 48 h 121"/>
                  <a:gd name="T8" fmla="*/ 0 w 108"/>
                  <a:gd name="T9" fmla="*/ 121 h 121"/>
                  <a:gd name="T10" fmla="*/ 100 w 108"/>
                  <a:gd name="T11" fmla="*/ 121 h 121"/>
                  <a:gd name="T12" fmla="*/ 88 w 108"/>
                  <a:gd name="T13" fmla="*/ 103 h 121"/>
                </a:gdLst>
                <a:ahLst/>
                <a:cxnLst>
                  <a:cxn ang="0">
                    <a:pos x="T0" y="T1"/>
                  </a:cxn>
                  <a:cxn ang="0">
                    <a:pos x="T2" y="T3"/>
                  </a:cxn>
                  <a:cxn ang="0">
                    <a:pos x="T4" y="T5"/>
                  </a:cxn>
                  <a:cxn ang="0">
                    <a:pos x="T6" y="T7"/>
                  </a:cxn>
                  <a:cxn ang="0">
                    <a:pos x="T8" y="T9"/>
                  </a:cxn>
                  <a:cxn ang="0">
                    <a:pos x="T10" y="T11"/>
                  </a:cxn>
                  <a:cxn ang="0">
                    <a:pos x="T12" y="T13"/>
                  </a:cxn>
                </a:cxnLst>
                <a:rect l="0" t="0" r="r" b="b"/>
                <a:pathLst>
                  <a:path w="108" h="121">
                    <a:moveTo>
                      <a:pt x="88" y="103"/>
                    </a:moveTo>
                    <a:cubicBezTo>
                      <a:pt x="108" y="32"/>
                      <a:pt x="108" y="32"/>
                      <a:pt x="108" y="32"/>
                    </a:cubicBezTo>
                    <a:cubicBezTo>
                      <a:pt x="87" y="31"/>
                      <a:pt x="69" y="18"/>
                      <a:pt x="61" y="0"/>
                    </a:cubicBezTo>
                    <a:cubicBezTo>
                      <a:pt x="31" y="8"/>
                      <a:pt x="0" y="23"/>
                      <a:pt x="0" y="48"/>
                    </a:cubicBezTo>
                    <a:cubicBezTo>
                      <a:pt x="0" y="97"/>
                      <a:pt x="0" y="121"/>
                      <a:pt x="0" y="121"/>
                    </a:cubicBezTo>
                    <a:cubicBezTo>
                      <a:pt x="100" y="121"/>
                      <a:pt x="100" y="121"/>
                      <a:pt x="100" y="121"/>
                    </a:cubicBezTo>
                    <a:lnTo>
                      <a:pt x="88" y="103"/>
                    </a:ln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35" name="Freeform 97"/>
              <p:cNvSpPr/>
              <p:nvPr/>
            </p:nvSpPr>
            <p:spPr bwMode="auto">
              <a:xfrm>
                <a:off x="4335463" y="4067176"/>
                <a:ext cx="4246563" cy="1860550"/>
              </a:xfrm>
              <a:custGeom>
                <a:avLst/>
                <a:gdLst>
                  <a:gd name="T0" fmla="*/ 1102 w 1130"/>
                  <a:gd name="T1" fmla="*/ 108 h 495"/>
                  <a:gd name="T2" fmla="*/ 1120 w 1130"/>
                  <a:gd name="T3" fmla="*/ 34 h 495"/>
                  <a:gd name="T4" fmla="*/ 1042 w 1130"/>
                  <a:gd name="T5" fmla="*/ 36 h 495"/>
                  <a:gd name="T6" fmla="*/ 962 w 1130"/>
                  <a:gd name="T7" fmla="*/ 171 h 495"/>
                  <a:gd name="T8" fmla="*/ 775 w 1130"/>
                  <a:gd name="T9" fmla="*/ 275 h 495"/>
                  <a:gd name="T10" fmla="*/ 587 w 1130"/>
                  <a:gd name="T11" fmla="*/ 275 h 495"/>
                  <a:gd name="T12" fmla="*/ 479 w 1130"/>
                  <a:gd name="T13" fmla="*/ 223 h 495"/>
                  <a:gd name="T14" fmla="*/ 611 w 1130"/>
                  <a:gd name="T15" fmla="*/ 223 h 495"/>
                  <a:gd name="T16" fmla="*/ 715 w 1130"/>
                  <a:gd name="T17" fmla="*/ 152 h 495"/>
                  <a:gd name="T18" fmla="*/ 639 w 1130"/>
                  <a:gd name="T19" fmla="*/ 108 h 495"/>
                  <a:gd name="T20" fmla="*/ 575 w 1130"/>
                  <a:gd name="T21" fmla="*/ 108 h 495"/>
                  <a:gd name="T22" fmla="*/ 386 w 1130"/>
                  <a:gd name="T23" fmla="*/ 108 h 495"/>
                  <a:gd name="T24" fmla="*/ 310 w 1130"/>
                  <a:gd name="T25" fmla="*/ 128 h 495"/>
                  <a:gd name="T26" fmla="*/ 159 w 1130"/>
                  <a:gd name="T27" fmla="*/ 195 h 495"/>
                  <a:gd name="T28" fmla="*/ 53 w 1130"/>
                  <a:gd name="T29" fmla="*/ 215 h 495"/>
                  <a:gd name="T30" fmla="*/ 0 w 1130"/>
                  <a:gd name="T31" fmla="*/ 215 h 495"/>
                  <a:gd name="T32" fmla="*/ 0 w 1130"/>
                  <a:gd name="T33" fmla="*/ 435 h 495"/>
                  <a:gd name="T34" fmla="*/ 282 w 1130"/>
                  <a:gd name="T35" fmla="*/ 463 h 495"/>
                  <a:gd name="T36" fmla="*/ 641 w 1130"/>
                  <a:gd name="T37" fmla="*/ 463 h 495"/>
                  <a:gd name="T38" fmla="*/ 858 w 1130"/>
                  <a:gd name="T39" fmla="*/ 379 h 495"/>
                  <a:gd name="T40" fmla="*/ 1030 w 1130"/>
                  <a:gd name="T41" fmla="*/ 247 h 495"/>
                  <a:gd name="T42" fmla="*/ 1102 w 1130"/>
                  <a:gd name="T43" fmla="*/ 108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0" h="495">
                    <a:moveTo>
                      <a:pt x="1102" y="108"/>
                    </a:moveTo>
                    <a:cubicBezTo>
                      <a:pt x="1111" y="89"/>
                      <a:pt x="1130" y="54"/>
                      <a:pt x="1120" y="34"/>
                    </a:cubicBezTo>
                    <a:cubicBezTo>
                      <a:pt x="1105" y="0"/>
                      <a:pt x="1063" y="13"/>
                      <a:pt x="1042" y="36"/>
                    </a:cubicBezTo>
                    <a:cubicBezTo>
                      <a:pt x="962" y="171"/>
                      <a:pt x="962" y="171"/>
                      <a:pt x="962" y="171"/>
                    </a:cubicBezTo>
                    <a:cubicBezTo>
                      <a:pt x="775" y="275"/>
                      <a:pt x="775" y="275"/>
                      <a:pt x="775" y="275"/>
                    </a:cubicBezTo>
                    <a:cubicBezTo>
                      <a:pt x="775" y="275"/>
                      <a:pt x="667" y="275"/>
                      <a:pt x="587" y="275"/>
                    </a:cubicBezTo>
                    <a:cubicBezTo>
                      <a:pt x="507" y="275"/>
                      <a:pt x="479" y="223"/>
                      <a:pt x="479" y="223"/>
                    </a:cubicBezTo>
                    <a:cubicBezTo>
                      <a:pt x="479" y="223"/>
                      <a:pt x="531" y="223"/>
                      <a:pt x="611" y="223"/>
                    </a:cubicBezTo>
                    <a:cubicBezTo>
                      <a:pt x="691" y="223"/>
                      <a:pt x="715" y="207"/>
                      <a:pt x="715" y="152"/>
                    </a:cubicBezTo>
                    <a:cubicBezTo>
                      <a:pt x="715" y="96"/>
                      <a:pt x="639" y="108"/>
                      <a:pt x="639" y="108"/>
                    </a:cubicBezTo>
                    <a:cubicBezTo>
                      <a:pt x="575" y="108"/>
                      <a:pt x="575" y="108"/>
                      <a:pt x="575" y="108"/>
                    </a:cubicBezTo>
                    <a:cubicBezTo>
                      <a:pt x="575" y="108"/>
                      <a:pt x="435" y="108"/>
                      <a:pt x="386" y="108"/>
                    </a:cubicBezTo>
                    <a:cubicBezTo>
                      <a:pt x="338" y="108"/>
                      <a:pt x="310" y="128"/>
                      <a:pt x="310" y="128"/>
                    </a:cubicBezTo>
                    <a:cubicBezTo>
                      <a:pt x="159" y="195"/>
                      <a:pt x="159" y="195"/>
                      <a:pt x="159" y="195"/>
                    </a:cubicBezTo>
                    <a:cubicBezTo>
                      <a:pt x="159" y="195"/>
                      <a:pt x="107" y="215"/>
                      <a:pt x="53" y="215"/>
                    </a:cubicBezTo>
                    <a:cubicBezTo>
                      <a:pt x="0" y="215"/>
                      <a:pt x="0" y="215"/>
                      <a:pt x="0" y="215"/>
                    </a:cubicBezTo>
                    <a:cubicBezTo>
                      <a:pt x="0" y="435"/>
                      <a:pt x="0" y="435"/>
                      <a:pt x="0" y="435"/>
                    </a:cubicBezTo>
                    <a:cubicBezTo>
                      <a:pt x="0" y="435"/>
                      <a:pt x="213" y="443"/>
                      <a:pt x="282" y="463"/>
                    </a:cubicBezTo>
                    <a:cubicBezTo>
                      <a:pt x="282" y="463"/>
                      <a:pt x="448" y="495"/>
                      <a:pt x="641" y="463"/>
                    </a:cubicBezTo>
                    <a:cubicBezTo>
                      <a:pt x="707" y="452"/>
                      <a:pt x="858" y="379"/>
                      <a:pt x="858" y="379"/>
                    </a:cubicBezTo>
                    <a:cubicBezTo>
                      <a:pt x="1030" y="247"/>
                      <a:pt x="1030" y="247"/>
                      <a:pt x="1030" y="247"/>
                    </a:cubicBezTo>
                    <a:cubicBezTo>
                      <a:pt x="1030" y="247"/>
                      <a:pt x="1066" y="184"/>
                      <a:pt x="1102" y="108"/>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36" name="Freeform 98"/>
              <p:cNvSpPr>
                <a:spLocks noEditPoints="1"/>
              </p:cNvSpPr>
              <p:nvPr/>
            </p:nvSpPr>
            <p:spPr bwMode="auto">
              <a:xfrm>
                <a:off x="4924425" y="2998788"/>
                <a:ext cx="469900" cy="469900"/>
              </a:xfrm>
              <a:custGeom>
                <a:avLst/>
                <a:gdLst>
                  <a:gd name="T0" fmla="*/ 24 w 125"/>
                  <a:gd name="T1" fmla="*/ 50 h 125"/>
                  <a:gd name="T2" fmla="*/ 51 w 125"/>
                  <a:gd name="T3" fmla="*/ 105 h 125"/>
                  <a:gd name="T4" fmla="*/ 12 w 125"/>
                  <a:gd name="T5" fmla="*/ 60 h 125"/>
                  <a:gd name="T6" fmla="*/ 28 w 125"/>
                  <a:gd name="T7" fmla="*/ 25 h 125"/>
                  <a:gd name="T8" fmla="*/ 24 w 125"/>
                  <a:gd name="T9" fmla="*/ 50 h 125"/>
                  <a:gd name="T10" fmla="*/ 125 w 125"/>
                  <a:gd name="T11" fmla="*/ 62 h 125"/>
                  <a:gd name="T12" fmla="*/ 63 w 125"/>
                  <a:gd name="T13" fmla="*/ 0 h 125"/>
                  <a:gd name="T14" fmla="*/ 0 w 125"/>
                  <a:gd name="T15" fmla="*/ 62 h 125"/>
                  <a:gd name="T16" fmla="*/ 63 w 125"/>
                  <a:gd name="T17" fmla="*/ 125 h 125"/>
                  <a:gd name="T18" fmla="*/ 125 w 125"/>
                  <a:gd name="T19"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24" y="50"/>
                    </a:moveTo>
                    <a:cubicBezTo>
                      <a:pt x="24" y="72"/>
                      <a:pt x="34" y="92"/>
                      <a:pt x="51" y="105"/>
                    </a:cubicBezTo>
                    <a:cubicBezTo>
                      <a:pt x="29" y="102"/>
                      <a:pt x="12" y="83"/>
                      <a:pt x="12" y="60"/>
                    </a:cubicBezTo>
                    <a:cubicBezTo>
                      <a:pt x="12" y="46"/>
                      <a:pt x="18" y="33"/>
                      <a:pt x="28" y="25"/>
                    </a:cubicBezTo>
                    <a:cubicBezTo>
                      <a:pt x="25" y="33"/>
                      <a:pt x="24" y="41"/>
                      <a:pt x="24" y="50"/>
                    </a:cubicBezTo>
                    <a:close/>
                    <a:moveTo>
                      <a:pt x="125" y="62"/>
                    </a:moveTo>
                    <a:cubicBezTo>
                      <a:pt x="125" y="28"/>
                      <a:pt x="97" y="0"/>
                      <a:pt x="63" y="0"/>
                    </a:cubicBezTo>
                    <a:cubicBezTo>
                      <a:pt x="28" y="0"/>
                      <a:pt x="0" y="28"/>
                      <a:pt x="0" y="62"/>
                    </a:cubicBezTo>
                    <a:cubicBezTo>
                      <a:pt x="0" y="97"/>
                      <a:pt x="28" y="125"/>
                      <a:pt x="63" y="125"/>
                    </a:cubicBezTo>
                    <a:cubicBezTo>
                      <a:pt x="97" y="125"/>
                      <a:pt x="125" y="97"/>
                      <a:pt x="125" y="62"/>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37" name="Freeform 99"/>
              <p:cNvSpPr/>
              <p:nvPr/>
            </p:nvSpPr>
            <p:spPr bwMode="auto">
              <a:xfrm>
                <a:off x="5173663" y="3438526"/>
                <a:ext cx="401638" cy="455613"/>
              </a:xfrm>
              <a:custGeom>
                <a:avLst/>
                <a:gdLst>
                  <a:gd name="T0" fmla="*/ 46 w 107"/>
                  <a:gd name="T1" fmla="*/ 0 h 121"/>
                  <a:gd name="T2" fmla="*/ 0 w 107"/>
                  <a:gd name="T3" fmla="*/ 32 h 121"/>
                  <a:gd name="T4" fmla="*/ 19 w 107"/>
                  <a:gd name="T5" fmla="*/ 103 h 121"/>
                  <a:gd name="T6" fmla="*/ 7 w 107"/>
                  <a:gd name="T7" fmla="*/ 121 h 121"/>
                  <a:gd name="T8" fmla="*/ 107 w 107"/>
                  <a:gd name="T9" fmla="*/ 121 h 121"/>
                  <a:gd name="T10" fmla="*/ 107 w 107"/>
                  <a:gd name="T11" fmla="*/ 48 h 121"/>
                  <a:gd name="T12" fmla="*/ 46 w 107"/>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07" h="121">
                    <a:moveTo>
                      <a:pt x="46" y="0"/>
                    </a:moveTo>
                    <a:cubicBezTo>
                      <a:pt x="38" y="18"/>
                      <a:pt x="20" y="31"/>
                      <a:pt x="0" y="32"/>
                    </a:cubicBezTo>
                    <a:cubicBezTo>
                      <a:pt x="19" y="103"/>
                      <a:pt x="19" y="103"/>
                      <a:pt x="19" y="103"/>
                    </a:cubicBezTo>
                    <a:cubicBezTo>
                      <a:pt x="7" y="121"/>
                      <a:pt x="7" y="121"/>
                      <a:pt x="7" y="121"/>
                    </a:cubicBezTo>
                    <a:cubicBezTo>
                      <a:pt x="107" y="121"/>
                      <a:pt x="107" y="121"/>
                      <a:pt x="107" y="121"/>
                    </a:cubicBezTo>
                    <a:cubicBezTo>
                      <a:pt x="107" y="121"/>
                      <a:pt x="107" y="97"/>
                      <a:pt x="107" y="48"/>
                    </a:cubicBezTo>
                    <a:cubicBezTo>
                      <a:pt x="107" y="23"/>
                      <a:pt x="76" y="8"/>
                      <a:pt x="46" y="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38" name="Freeform 100"/>
              <p:cNvSpPr>
                <a:spLocks noEditPoints="1"/>
              </p:cNvSpPr>
              <p:nvPr/>
            </p:nvSpPr>
            <p:spPr bwMode="auto">
              <a:xfrm>
                <a:off x="5751513" y="998538"/>
                <a:ext cx="2093913" cy="2093913"/>
              </a:xfrm>
              <a:custGeom>
                <a:avLst/>
                <a:gdLst>
                  <a:gd name="T0" fmla="*/ 278 w 557"/>
                  <a:gd name="T1" fmla="*/ 557 h 557"/>
                  <a:gd name="T2" fmla="*/ 557 w 557"/>
                  <a:gd name="T3" fmla="*/ 278 h 557"/>
                  <a:gd name="T4" fmla="*/ 278 w 557"/>
                  <a:gd name="T5" fmla="*/ 0 h 557"/>
                  <a:gd name="T6" fmla="*/ 0 w 557"/>
                  <a:gd name="T7" fmla="*/ 278 h 557"/>
                  <a:gd name="T8" fmla="*/ 278 w 557"/>
                  <a:gd name="T9" fmla="*/ 557 h 557"/>
                  <a:gd name="T10" fmla="*/ 278 w 557"/>
                  <a:gd name="T11" fmla="*/ 29 h 557"/>
                  <a:gd name="T12" fmla="*/ 528 w 557"/>
                  <a:gd name="T13" fmla="*/ 278 h 557"/>
                  <a:gd name="T14" fmla="*/ 278 w 557"/>
                  <a:gd name="T15" fmla="*/ 528 h 557"/>
                  <a:gd name="T16" fmla="*/ 29 w 557"/>
                  <a:gd name="T17" fmla="*/ 278 h 557"/>
                  <a:gd name="T18" fmla="*/ 278 w 557"/>
                  <a:gd name="T19" fmla="*/ 29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7" h="557">
                    <a:moveTo>
                      <a:pt x="278" y="557"/>
                    </a:moveTo>
                    <a:cubicBezTo>
                      <a:pt x="432" y="557"/>
                      <a:pt x="557" y="432"/>
                      <a:pt x="557" y="278"/>
                    </a:cubicBezTo>
                    <a:cubicBezTo>
                      <a:pt x="557" y="125"/>
                      <a:pt x="432" y="0"/>
                      <a:pt x="278" y="0"/>
                    </a:cubicBezTo>
                    <a:cubicBezTo>
                      <a:pt x="125" y="0"/>
                      <a:pt x="0" y="125"/>
                      <a:pt x="0" y="278"/>
                    </a:cubicBezTo>
                    <a:cubicBezTo>
                      <a:pt x="0" y="432"/>
                      <a:pt x="125" y="557"/>
                      <a:pt x="278" y="557"/>
                    </a:cubicBezTo>
                    <a:close/>
                    <a:moveTo>
                      <a:pt x="278" y="29"/>
                    </a:moveTo>
                    <a:cubicBezTo>
                      <a:pt x="416" y="29"/>
                      <a:pt x="528" y="141"/>
                      <a:pt x="528" y="278"/>
                    </a:cubicBezTo>
                    <a:cubicBezTo>
                      <a:pt x="528" y="416"/>
                      <a:pt x="416" y="528"/>
                      <a:pt x="278" y="528"/>
                    </a:cubicBezTo>
                    <a:cubicBezTo>
                      <a:pt x="141" y="528"/>
                      <a:pt x="29" y="416"/>
                      <a:pt x="29" y="278"/>
                    </a:cubicBezTo>
                    <a:cubicBezTo>
                      <a:pt x="29" y="141"/>
                      <a:pt x="141" y="29"/>
                      <a:pt x="278" y="29"/>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39" name="Freeform 101"/>
              <p:cNvSpPr/>
              <p:nvPr/>
            </p:nvSpPr>
            <p:spPr bwMode="auto">
              <a:xfrm>
                <a:off x="6180138" y="1938338"/>
                <a:ext cx="598488" cy="673100"/>
              </a:xfrm>
              <a:custGeom>
                <a:avLst/>
                <a:gdLst>
                  <a:gd name="T0" fmla="*/ 0 w 159"/>
                  <a:gd name="T1" fmla="*/ 179 h 179"/>
                  <a:gd name="T2" fmla="*/ 147 w 159"/>
                  <a:gd name="T3" fmla="*/ 179 h 179"/>
                  <a:gd name="T4" fmla="*/ 130 w 159"/>
                  <a:gd name="T5" fmla="*/ 152 h 179"/>
                  <a:gd name="T6" fmla="*/ 159 w 159"/>
                  <a:gd name="T7" fmla="*/ 48 h 179"/>
                  <a:gd name="T8" fmla="*/ 90 w 159"/>
                  <a:gd name="T9" fmla="*/ 0 h 179"/>
                  <a:gd name="T10" fmla="*/ 0 w 159"/>
                  <a:gd name="T11" fmla="*/ 72 h 179"/>
                  <a:gd name="T12" fmla="*/ 0 w 159"/>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159" h="179">
                    <a:moveTo>
                      <a:pt x="0" y="179"/>
                    </a:moveTo>
                    <a:cubicBezTo>
                      <a:pt x="147" y="179"/>
                      <a:pt x="147" y="179"/>
                      <a:pt x="147" y="179"/>
                    </a:cubicBezTo>
                    <a:cubicBezTo>
                      <a:pt x="130" y="152"/>
                      <a:pt x="130" y="152"/>
                      <a:pt x="130" y="152"/>
                    </a:cubicBezTo>
                    <a:cubicBezTo>
                      <a:pt x="159" y="48"/>
                      <a:pt x="159" y="48"/>
                      <a:pt x="159" y="48"/>
                    </a:cubicBezTo>
                    <a:cubicBezTo>
                      <a:pt x="128" y="45"/>
                      <a:pt x="102" y="27"/>
                      <a:pt x="90" y="0"/>
                    </a:cubicBezTo>
                    <a:cubicBezTo>
                      <a:pt x="46" y="12"/>
                      <a:pt x="0" y="34"/>
                      <a:pt x="0" y="72"/>
                    </a:cubicBezTo>
                    <a:cubicBezTo>
                      <a:pt x="0" y="144"/>
                      <a:pt x="0" y="179"/>
                      <a:pt x="0" y="179"/>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40" name="Freeform 102"/>
              <p:cNvSpPr>
                <a:spLocks noEditPoints="1"/>
              </p:cNvSpPr>
              <p:nvPr/>
            </p:nvSpPr>
            <p:spPr bwMode="auto">
              <a:xfrm>
                <a:off x="6457950" y="1292226"/>
                <a:ext cx="692150" cy="692150"/>
              </a:xfrm>
              <a:custGeom>
                <a:avLst/>
                <a:gdLst>
                  <a:gd name="T0" fmla="*/ 92 w 184"/>
                  <a:gd name="T1" fmla="*/ 184 h 184"/>
                  <a:gd name="T2" fmla="*/ 184 w 184"/>
                  <a:gd name="T3" fmla="*/ 92 h 184"/>
                  <a:gd name="T4" fmla="*/ 92 w 184"/>
                  <a:gd name="T5" fmla="*/ 0 h 184"/>
                  <a:gd name="T6" fmla="*/ 0 w 184"/>
                  <a:gd name="T7" fmla="*/ 92 h 184"/>
                  <a:gd name="T8" fmla="*/ 92 w 184"/>
                  <a:gd name="T9" fmla="*/ 184 h 184"/>
                  <a:gd name="T10" fmla="*/ 34 w 184"/>
                  <a:gd name="T11" fmla="*/ 73 h 184"/>
                  <a:gd name="T12" fmla="*/ 75 w 184"/>
                  <a:gd name="T13" fmla="*/ 154 h 184"/>
                  <a:gd name="T14" fmla="*/ 17 w 184"/>
                  <a:gd name="T15" fmla="*/ 88 h 184"/>
                  <a:gd name="T16" fmla="*/ 41 w 184"/>
                  <a:gd name="T17" fmla="*/ 37 h 184"/>
                  <a:gd name="T18" fmla="*/ 34 w 184"/>
                  <a:gd name="T19" fmla="*/ 7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184"/>
                    </a:moveTo>
                    <a:cubicBezTo>
                      <a:pt x="143" y="184"/>
                      <a:pt x="184" y="142"/>
                      <a:pt x="184" y="92"/>
                    </a:cubicBezTo>
                    <a:cubicBezTo>
                      <a:pt x="184" y="41"/>
                      <a:pt x="143" y="0"/>
                      <a:pt x="92" y="0"/>
                    </a:cubicBezTo>
                    <a:cubicBezTo>
                      <a:pt x="41" y="0"/>
                      <a:pt x="0" y="41"/>
                      <a:pt x="0" y="92"/>
                    </a:cubicBezTo>
                    <a:cubicBezTo>
                      <a:pt x="0" y="142"/>
                      <a:pt x="41" y="184"/>
                      <a:pt x="92" y="184"/>
                    </a:cubicBezTo>
                    <a:close/>
                    <a:moveTo>
                      <a:pt x="34" y="73"/>
                    </a:moveTo>
                    <a:cubicBezTo>
                      <a:pt x="34" y="106"/>
                      <a:pt x="50" y="136"/>
                      <a:pt x="75" y="154"/>
                    </a:cubicBezTo>
                    <a:cubicBezTo>
                      <a:pt x="42" y="150"/>
                      <a:pt x="17" y="122"/>
                      <a:pt x="17" y="88"/>
                    </a:cubicBezTo>
                    <a:cubicBezTo>
                      <a:pt x="17" y="68"/>
                      <a:pt x="26" y="49"/>
                      <a:pt x="41" y="37"/>
                    </a:cubicBezTo>
                    <a:cubicBezTo>
                      <a:pt x="37" y="48"/>
                      <a:pt x="34" y="60"/>
                      <a:pt x="34" y="73"/>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41" name="Freeform 103"/>
              <p:cNvSpPr/>
              <p:nvPr/>
            </p:nvSpPr>
            <p:spPr bwMode="auto">
              <a:xfrm>
                <a:off x="6819900" y="1938338"/>
                <a:ext cx="593725" cy="673100"/>
              </a:xfrm>
              <a:custGeom>
                <a:avLst/>
                <a:gdLst>
                  <a:gd name="T0" fmla="*/ 69 w 158"/>
                  <a:gd name="T1" fmla="*/ 0 h 179"/>
                  <a:gd name="T2" fmla="*/ 0 w 158"/>
                  <a:gd name="T3" fmla="*/ 48 h 179"/>
                  <a:gd name="T4" fmla="*/ 29 w 158"/>
                  <a:gd name="T5" fmla="*/ 152 h 179"/>
                  <a:gd name="T6" fmla="*/ 12 w 158"/>
                  <a:gd name="T7" fmla="*/ 179 h 179"/>
                  <a:gd name="T8" fmla="*/ 158 w 158"/>
                  <a:gd name="T9" fmla="*/ 179 h 179"/>
                  <a:gd name="T10" fmla="*/ 158 w 158"/>
                  <a:gd name="T11" fmla="*/ 72 h 179"/>
                  <a:gd name="T12" fmla="*/ 69 w 158"/>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158" h="179">
                    <a:moveTo>
                      <a:pt x="69" y="0"/>
                    </a:moveTo>
                    <a:cubicBezTo>
                      <a:pt x="57" y="27"/>
                      <a:pt x="31" y="45"/>
                      <a:pt x="0" y="48"/>
                    </a:cubicBezTo>
                    <a:cubicBezTo>
                      <a:pt x="29" y="152"/>
                      <a:pt x="29" y="152"/>
                      <a:pt x="29" y="152"/>
                    </a:cubicBezTo>
                    <a:cubicBezTo>
                      <a:pt x="12" y="179"/>
                      <a:pt x="12" y="179"/>
                      <a:pt x="12" y="179"/>
                    </a:cubicBezTo>
                    <a:cubicBezTo>
                      <a:pt x="158" y="179"/>
                      <a:pt x="158" y="179"/>
                      <a:pt x="158" y="179"/>
                    </a:cubicBezTo>
                    <a:cubicBezTo>
                      <a:pt x="158" y="179"/>
                      <a:pt x="158" y="144"/>
                      <a:pt x="158" y="72"/>
                    </a:cubicBezTo>
                    <a:cubicBezTo>
                      <a:pt x="158" y="34"/>
                      <a:pt x="112" y="12"/>
                      <a:pt x="69" y="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42" name="Freeform 104"/>
              <p:cNvSpPr/>
              <p:nvPr/>
            </p:nvSpPr>
            <p:spPr bwMode="auto">
              <a:xfrm>
                <a:off x="7037388" y="3814763"/>
                <a:ext cx="271463" cy="300038"/>
              </a:xfrm>
              <a:custGeom>
                <a:avLst/>
                <a:gdLst>
                  <a:gd name="T0" fmla="*/ 41 w 72"/>
                  <a:gd name="T1" fmla="*/ 0 h 80"/>
                  <a:gd name="T2" fmla="*/ 0 w 72"/>
                  <a:gd name="T3" fmla="*/ 32 h 80"/>
                  <a:gd name="T4" fmla="*/ 0 w 72"/>
                  <a:gd name="T5" fmla="*/ 80 h 80"/>
                  <a:gd name="T6" fmla="*/ 67 w 72"/>
                  <a:gd name="T7" fmla="*/ 80 h 80"/>
                  <a:gd name="T8" fmla="*/ 59 w 72"/>
                  <a:gd name="T9" fmla="*/ 68 h 80"/>
                  <a:gd name="T10" fmla="*/ 72 w 72"/>
                  <a:gd name="T11" fmla="*/ 21 h 80"/>
                  <a:gd name="T12" fmla="*/ 41 w 72"/>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72" h="80">
                    <a:moveTo>
                      <a:pt x="41" y="0"/>
                    </a:moveTo>
                    <a:cubicBezTo>
                      <a:pt x="21" y="5"/>
                      <a:pt x="0" y="15"/>
                      <a:pt x="0" y="32"/>
                    </a:cubicBezTo>
                    <a:cubicBezTo>
                      <a:pt x="0" y="65"/>
                      <a:pt x="0" y="80"/>
                      <a:pt x="0" y="80"/>
                    </a:cubicBezTo>
                    <a:cubicBezTo>
                      <a:pt x="67" y="80"/>
                      <a:pt x="67" y="80"/>
                      <a:pt x="67" y="80"/>
                    </a:cubicBezTo>
                    <a:cubicBezTo>
                      <a:pt x="59" y="68"/>
                      <a:pt x="59" y="68"/>
                      <a:pt x="59" y="68"/>
                    </a:cubicBezTo>
                    <a:cubicBezTo>
                      <a:pt x="72" y="21"/>
                      <a:pt x="72" y="21"/>
                      <a:pt x="72" y="21"/>
                    </a:cubicBezTo>
                    <a:cubicBezTo>
                      <a:pt x="58" y="20"/>
                      <a:pt x="46" y="12"/>
                      <a:pt x="41" y="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43" name="Freeform 105"/>
              <p:cNvSpPr>
                <a:spLocks noEditPoints="1"/>
              </p:cNvSpPr>
              <p:nvPr/>
            </p:nvSpPr>
            <p:spPr bwMode="auto">
              <a:xfrm>
                <a:off x="7165975" y="3517901"/>
                <a:ext cx="311150" cy="315913"/>
              </a:xfrm>
              <a:custGeom>
                <a:avLst/>
                <a:gdLst>
                  <a:gd name="T0" fmla="*/ 33 w 83"/>
                  <a:gd name="T1" fmla="*/ 70 h 84"/>
                  <a:gd name="T2" fmla="*/ 7 w 83"/>
                  <a:gd name="T3" fmla="*/ 40 h 84"/>
                  <a:gd name="T4" fmla="*/ 18 w 83"/>
                  <a:gd name="T5" fmla="*/ 17 h 84"/>
                  <a:gd name="T6" fmla="*/ 15 w 83"/>
                  <a:gd name="T7" fmla="*/ 34 h 84"/>
                  <a:gd name="T8" fmla="*/ 33 w 83"/>
                  <a:gd name="T9" fmla="*/ 70 h 84"/>
                  <a:gd name="T10" fmla="*/ 41 w 83"/>
                  <a:gd name="T11" fmla="*/ 84 h 84"/>
                  <a:gd name="T12" fmla="*/ 83 w 83"/>
                  <a:gd name="T13" fmla="*/ 42 h 84"/>
                  <a:gd name="T14" fmla="*/ 41 w 83"/>
                  <a:gd name="T15" fmla="*/ 0 h 84"/>
                  <a:gd name="T16" fmla="*/ 0 w 83"/>
                  <a:gd name="T17" fmla="*/ 42 h 84"/>
                  <a:gd name="T18" fmla="*/ 41 w 83"/>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4">
                    <a:moveTo>
                      <a:pt x="33" y="70"/>
                    </a:moveTo>
                    <a:cubicBezTo>
                      <a:pt x="19" y="69"/>
                      <a:pt x="7" y="56"/>
                      <a:pt x="7" y="40"/>
                    </a:cubicBezTo>
                    <a:cubicBezTo>
                      <a:pt x="7" y="31"/>
                      <a:pt x="11" y="23"/>
                      <a:pt x="18" y="17"/>
                    </a:cubicBezTo>
                    <a:cubicBezTo>
                      <a:pt x="16" y="22"/>
                      <a:pt x="15" y="28"/>
                      <a:pt x="15" y="34"/>
                    </a:cubicBezTo>
                    <a:cubicBezTo>
                      <a:pt x="15" y="49"/>
                      <a:pt x="22" y="62"/>
                      <a:pt x="33" y="70"/>
                    </a:cubicBezTo>
                    <a:close/>
                    <a:moveTo>
                      <a:pt x="41" y="84"/>
                    </a:moveTo>
                    <a:cubicBezTo>
                      <a:pt x="64" y="84"/>
                      <a:pt x="83" y="65"/>
                      <a:pt x="83" y="42"/>
                    </a:cubicBezTo>
                    <a:cubicBezTo>
                      <a:pt x="83" y="19"/>
                      <a:pt x="64" y="0"/>
                      <a:pt x="41" y="0"/>
                    </a:cubicBezTo>
                    <a:cubicBezTo>
                      <a:pt x="18" y="0"/>
                      <a:pt x="0" y="19"/>
                      <a:pt x="0" y="42"/>
                    </a:cubicBezTo>
                    <a:cubicBezTo>
                      <a:pt x="0" y="65"/>
                      <a:pt x="18" y="84"/>
                      <a:pt x="41" y="84"/>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44" name="Freeform 106"/>
              <p:cNvSpPr/>
              <p:nvPr/>
            </p:nvSpPr>
            <p:spPr bwMode="auto">
              <a:xfrm>
                <a:off x="7326313" y="3814763"/>
                <a:ext cx="271463" cy="300038"/>
              </a:xfrm>
              <a:custGeom>
                <a:avLst/>
                <a:gdLst>
                  <a:gd name="T0" fmla="*/ 72 w 72"/>
                  <a:gd name="T1" fmla="*/ 80 h 80"/>
                  <a:gd name="T2" fmla="*/ 72 w 72"/>
                  <a:gd name="T3" fmla="*/ 32 h 80"/>
                  <a:gd name="T4" fmla="*/ 31 w 72"/>
                  <a:gd name="T5" fmla="*/ 0 h 80"/>
                  <a:gd name="T6" fmla="*/ 0 w 72"/>
                  <a:gd name="T7" fmla="*/ 21 h 80"/>
                  <a:gd name="T8" fmla="*/ 13 w 72"/>
                  <a:gd name="T9" fmla="*/ 68 h 80"/>
                  <a:gd name="T10" fmla="*/ 5 w 72"/>
                  <a:gd name="T11" fmla="*/ 80 h 80"/>
                  <a:gd name="T12" fmla="*/ 72 w 72"/>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72" h="80">
                    <a:moveTo>
                      <a:pt x="72" y="80"/>
                    </a:moveTo>
                    <a:cubicBezTo>
                      <a:pt x="72" y="80"/>
                      <a:pt x="72" y="65"/>
                      <a:pt x="72" y="32"/>
                    </a:cubicBezTo>
                    <a:cubicBezTo>
                      <a:pt x="72" y="15"/>
                      <a:pt x="51" y="5"/>
                      <a:pt x="31" y="0"/>
                    </a:cubicBezTo>
                    <a:cubicBezTo>
                      <a:pt x="26" y="12"/>
                      <a:pt x="14" y="20"/>
                      <a:pt x="0" y="21"/>
                    </a:cubicBezTo>
                    <a:cubicBezTo>
                      <a:pt x="13" y="68"/>
                      <a:pt x="13" y="68"/>
                      <a:pt x="13" y="68"/>
                    </a:cubicBezTo>
                    <a:cubicBezTo>
                      <a:pt x="5" y="80"/>
                      <a:pt x="5" y="80"/>
                      <a:pt x="5" y="80"/>
                    </a:cubicBezTo>
                    <a:lnTo>
                      <a:pt x="72" y="80"/>
                    </a:ln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45" name="Freeform 107"/>
              <p:cNvSpPr>
                <a:spLocks noEditPoints="1"/>
              </p:cNvSpPr>
              <p:nvPr/>
            </p:nvSpPr>
            <p:spPr bwMode="auto">
              <a:xfrm>
                <a:off x="6834188" y="3394076"/>
                <a:ext cx="1003300" cy="1000125"/>
              </a:xfrm>
              <a:custGeom>
                <a:avLst/>
                <a:gdLst>
                  <a:gd name="T0" fmla="*/ 134 w 267"/>
                  <a:gd name="T1" fmla="*/ 266 h 266"/>
                  <a:gd name="T2" fmla="*/ 267 w 267"/>
                  <a:gd name="T3" fmla="*/ 133 h 266"/>
                  <a:gd name="T4" fmla="*/ 134 w 267"/>
                  <a:gd name="T5" fmla="*/ 0 h 266"/>
                  <a:gd name="T6" fmla="*/ 0 w 267"/>
                  <a:gd name="T7" fmla="*/ 133 h 266"/>
                  <a:gd name="T8" fmla="*/ 134 w 267"/>
                  <a:gd name="T9" fmla="*/ 266 h 266"/>
                  <a:gd name="T10" fmla="*/ 134 w 267"/>
                  <a:gd name="T11" fmla="*/ 14 h 266"/>
                  <a:gd name="T12" fmla="*/ 253 w 267"/>
                  <a:gd name="T13" fmla="*/ 133 h 266"/>
                  <a:gd name="T14" fmla="*/ 134 w 267"/>
                  <a:gd name="T15" fmla="*/ 253 h 266"/>
                  <a:gd name="T16" fmla="*/ 14 w 267"/>
                  <a:gd name="T17" fmla="*/ 133 h 266"/>
                  <a:gd name="T18" fmla="*/ 134 w 267"/>
                  <a:gd name="T19" fmla="*/ 1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7" h="266">
                    <a:moveTo>
                      <a:pt x="134" y="266"/>
                    </a:moveTo>
                    <a:cubicBezTo>
                      <a:pt x="207" y="266"/>
                      <a:pt x="267" y="207"/>
                      <a:pt x="267" y="133"/>
                    </a:cubicBezTo>
                    <a:cubicBezTo>
                      <a:pt x="267" y="60"/>
                      <a:pt x="207" y="0"/>
                      <a:pt x="134" y="0"/>
                    </a:cubicBezTo>
                    <a:cubicBezTo>
                      <a:pt x="60" y="0"/>
                      <a:pt x="0" y="60"/>
                      <a:pt x="0" y="133"/>
                    </a:cubicBezTo>
                    <a:cubicBezTo>
                      <a:pt x="0" y="207"/>
                      <a:pt x="60" y="266"/>
                      <a:pt x="134" y="266"/>
                    </a:cubicBezTo>
                    <a:close/>
                    <a:moveTo>
                      <a:pt x="134" y="14"/>
                    </a:moveTo>
                    <a:cubicBezTo>
                      <a:pt x="199" y="14"/>
                      <a:pt x="253" y="67"/>
                      <a:pt x="253" y="133"/>
                    </a:cubicBezTo>
                    <a:cubicBezTo>
                      <a:pt x="253" y="199"/>
                      <a:pt x="199" y="253"/>
                      <a:pt x="134" y="253"/>
                    </a:cubicBezTo>
                    <a:cubicBezTo>
                      <a:pt x="68" y="253"/>
                      <a:pt x="14" y="199"/>
                      <a:pt x="14" y="133"/>
                    </a:cubicBezTo>
                    <a:cubicBezTo>
                      <a:pt x="14" y="67"/>
                      <a:pt x="68" y="14"/>
                      <a:pt x="134" y="14"/>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grpSp>
      <p:grpSp>
        <p:nvGrpSpPr>
          <p:cNvPr id="148" name="组合 147"/>
          <p:cNvGrpSpPr/>
          <p:nvPr/>
        </p:nvGrpSpPr>
        <p:grpSpPr>
          <a:xfrm>
            <a:off x="6029783" y="2809977"/>
            <a:ext cx="2321653" cy="721628"/>
            <a:chOff x="2288094" y="1321493"/>
            <a:chExt cx="1054615" cy="962171"/>
          </a:xfrm>
        </p:grpSpPr>
        <p:sp>
          <p:nvSpPr>
            <p:cNvPr id="149" name="矩形 148"/>
            <p:cNvSpPr/>
            <p:nvPr/>
          </p:nvSpPr>
          <p:spPr>
            <a:xfrm>
              <a:off x="2288094" y="1321493"/>
              <a:ext cx="689720" cy="389851"/>
            </a:xfrm>
            <a:prstGeom prst="rect">
              <a:avLst/>
            </a:prstGeom>
          </p:spPr>
          <p:txBody>
            <a:bodyPr wrap="none">
              <a:spAutoFit/>
            </a:bodyPr>
            <a:lstStyle/>
            <a:p>
              <a:r>
                <a:rPr lang="zh-CN" altLang="en-US" b="1" dirty="0">
                  <a:solidFill>
                    <a:srgbClr val="405F8F"/>
                  </a:solidFill>
                  <a:cs typeface="+mn-ea"/>
                  <a:sym typeface="+mn-lt"/>
                </a:rPr>
                <a:t>重点工程项目竣工</a:t>
              </a:r>
            </a:p>
          </p:txBody>
        </p:sp>
        <p:sp>
          <p:nvSpPr>
            <p:cNvPr id="150" name="矩形 149"/>
            <p:cNvSpPr/>
            <p:nvPr/>
          </p:nvSpPr>
          <p:spPr>
            <a:xfrm>
              <a:off x="2288094" y="1750184"/>
              <a:ext cx="1054615" cy="533480"/>
            </a:xfrm>
            <a:prstGeom prst="rect">
              <a:avLst/>
            </a:prstGeom>
          </p:spPr>
          <p:txBody>
            <a:bodyPr wrap="square" anchor="ctr">
              <a:spAutoFit/>
            </a:bodyPr>
            <a:lstStyle/>
            <a:p>
              <a:r>
                <a:rPr lang="zh-CN" altLang="en-US" sz="1000" dirty="0">
                  <a:solidFill>
                    <a:schemeClr val="tx1">
                      <a:lumMod val="50000"/>
                      <a:lumOff val="50000"/>
                    </a:schemeClr>
                  </a:solidFill>
                  <a:cs typeface="+mn-ea"/>
                  <a:sym typeface="+mn-lt"/>
                </a:rPr>
                <a:t>请在此输入详细文字信息和简介</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请在此输入详细文字信息和简介</a:t>
              </a:r>
              <a:endParaRPr lang="en-US" altLang="zh-CN" sz="1000" dirty="0">
                <a:solidFill>
                  <a:schemeClr val="tx1">
                    <a:lumMod val="50000"/>
                    <a:lumOff val="50000"/>
                  </a:schemeClr>
                </a:solidFill>
                <a:cs typeface="+mn-ea"/>
                <a:sym typeface="+mn-lt"/>
              </a:endParaRPr>
            </a:p>
          </p:txBody>
        </p:sp>
      </p:grpSp>
      <p:grpSp>
        <p:nvGrpSpPr>
          <p:cNvPr id="151" name="组合 150"/>
          <p:cNvGrpSpPr/>
          <p:nvPr/>
        </p:nvGrpSpPr>
        <p:grpSpPr>
          <a:xfrm>
            <a:off x="5381879" y="3836091"/>
            <a:ext cx="625706" cy="625869"/>
            <a:chOff x="8500277" y="4725144"/>
            <a:chExt cx="834492" cy="834492"/>
          </a:xfrm>
        </p:grpSpPr>
        <p:grpSp>
          <p:nvGrpSpPr>
            <p:cNvPr id="152" name="组合 151"/>
            <p:cNvGrpSpPr/>
            <p:nvPr/>
          </p:nvGrpSpPr>
          <p:grpSpPr>
            <a:xfrm>
              <a:off x="8500277" y="4725144"/>
              <a:ext cx="834492" cy="834492"/>
              <a:chOff x="1705099" y="2564904"/>
              <a:chExt cx="1800200" cy="1800200"/>
            </a:xfrm>
          </p:grpSpPr>
          <p:sp>
            <p:nvSpPr>
              <p:cNvPr id="166" name="椭圆 16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67" name="椭圆 166"/>
              <p:cNvSpPr/>
              <p:nvPr/>
            </p:nvSpPr>
            <p:spPr>
              <a:xfrm>
                <a:off x="1853307" y="2713112"/>
                <a:ext cx="1503784" cy="1503784"/>
              </a:xfrm>
              <a:prstGeom prst="ellipse">
                <a:avLst/>
              </a:prstGeom>
              <a:blipFill>
                <a:blip r:embed="rId4"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53" name="组合 152"/>
            <p:cNvGrpSpPr/>
            <p:nvPr/>
          </p:nvGrpSpPr>
          <p:grpSpPr>
            <a:xfrm>
              <a:off x="8666169" y="4928068"/>
              <a:ext cx="502709" cy="429419"/>
              <a:chOff x="5322888" y="2767013"/>
              <a:chExt cx="1546225" cy="1320801"/>
            </a:xfrm>
            <a:solidFill>
              <a:srgbClr val="0070C0"/>
            </a:solidFill>
          </p:grpSpPr>
          <p:sp>
            <p:nvSpPr>
              <p:cNvPr id="154" name="Rectangle 85"/>
              <p:cNvSpPr>
                <a:spLocks noChangeArrowheads="1"/>
              </p:cNvSpPr>
              <p:nvPr/>
            </p:nvSpPr>
            <p:spPr bwMode="auto">
              <a:xfrm>
                <a:off x="6092825" y="3098801"/>
                <a:ext cx="71438" cy="390526"/>
              </a:xfrm>
              <a:prstGeom prst="rect">
                <a:avLst/>
              </a:prstGeom>
              <a:solidFill>
                <a:srgbClr val="405F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55" name="Rectangle 86"/>
              <p:cNvSpPr>
                <a:spLocks noChangeArrowheads="1"/>
              </p:cNvSpPr>
              <p:nvPr/>
            </p:nvSpPr>
            <p:spPr bwMode="auto">
              <a:xfrm>
                <a:off x="5899151" y="4041776"/>
                <a:ext cx="457200" cy="46038"/>
              </a:xfrm>
              <a:prstGeom prst="rect">
                <a:avLst/>
              </a:prstGeom>
              <a:solidFill>
                <a:srgbClr val="405F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56" name="Freeform 87"/>
              <p:cNvSpPr>
                <a:spLocks noEditPoints="1"/>
              </p:cNvSpPr>
              <p:nvPr/>
            </p:nvSpPr>
            <p:spPr bwMode="auto">
              <a:xfrm>
                <a:off x="5322888" y="2871788"/>
                <a:ext cx="739775" cy="723900"/>
              </a:xfrm>
              <a:custGeom>
                <a:avLst/>
                <a:gdLst>
                  <a:gd name="T0" fmla="*/ 125 w 196"/>
                  <a:gd name="T1" fmla="*/ 165 h 191"/>
                  <a:gd name="T2" fmla="*/ 125 w 196"/>
                  <a:gd name="T3" fmla="*/ 165 h 191"/>
                  <a:gd name="T4" fmla="*/ 125 w 196"/>
                  <a:gd name="T5" fmla="*/ 163 h 191"/>
                  <a:gd name="T6" fmla="*/ 68 w 196"/>
                  <a:gd name="T7" fmla="*/ 24 h 191"/>
                  <a:gd name="T8" fmla="*/ 68 w 196"/>
                  <a:gd name="T9" fmla="*/ 22 h 191"/>
                  <a:gd name="T10" fmla="*/ 80 w 196"/>
                  <a:gd name="T11" fmla="*/ 17 h 191"/>
                  <a:gd name="T12" fmla="*/ 196 w 196"/>
                  <a:gd name="T13" fmla="*/ 37 h 191"/>
                  <a:gd name="T14" fmla="*/ 196 w 196"/>
                  <a:gd name="T15" fmla="*/ 14 h 191"/>
                  <a:gd name="T16" fmla="*/ 78 w 196"/>
                  <a:gd name="T17" fmla="*/ 8 h 191"/>
                  <a:gd name="T18" fmla="*/ 68 w 196"/>
                  <a:gd name="T19" fmla="*/ 15 h 191"/>
                  <a:gd name="T20" fmla="*/ 68 w 196"/>
                  <a:gd name="T21" fmla="*/ 14 h 191"/>
                  <a:gd name="T22" fmla="*/ 64 w 196"/>
                  <a:gd name="T23" fmla="*/ 11 h 191"/>
                  <a:gd name="T24" fmla="*/ 61 w 196"/>
                  <a:gd name="T25" fmla="*/ 14 h 191"/>
                  <a:gd name="T26" fmla="*/ 55 w 196"/>
                  <a:gd name="T27" fmla="*/ 3 h 191"/>
                  <a:gd name="T28" fmla="*/ 51 w 196"/>
                  <a:gd name="T29" fmla="*/ 3 h 191"/>
                  <a:gd name="T30" fmla="*/ 61 w 196"/>
                  <a:gd name="T31" fmla="*/ 21 h 191"/>
                  <a:gd name="T32" fmla="*/ 61 w 196"/>
                  <a:gd name="T33" fmla="*/ 24 h 191"/>
                  <a:gd name="T34" fmla="*/ 4 w 196"/>
                  <a:gd name="T35" fmla="*/ 163 h 191"/>
                  <a:gd name="T36" fmla="*/ 4 w 196"/>
                  <a:gd name="T37" fmla="*/ 165 h 191"/>
                  <a:gd name="T38" fmla="*/ 4 w 196"/>
                  <a:gd name="T39" fmla="*/ 165 h 191"/>
                  <a:gd name="T40" fmla="*/ 2 w 196"/>
                  <a:gd name="T41" fmla="*/ 168 h 191"/>
                  <a:gd name="T42" fmla="*/ 20 w 196"/>
                  <a:gd name="T43" fmla="*/ 186 h 191"/>
                  <a:gd name="T44" fmla="*/ 65 w 196"/>
                  <a:gd name="T45" fmla="*/ 191 h 191"/>
                  <a:gd name="T46" fmla="*/ 109 w 196"/>
                  <a:gd name="T47" fmla="*/ 186 h 191"/>
                  <a:gd name="T48" fmla="*/ 127 w 196"/>
                  <a:gd name="T49" fmla="*/ 168 h 191"/>
                  <a:gd name="T50" fmla="*/ 125 w 196"/>
                  <a:gd name="T51" fmla="*/ 165 h 191"/>
                  <a:gd name="T52" fmla="*/ 71 w 196"/>
                  <a:gd name="T53" fmla="*/ 165 h 191"/>
                  <a:gd name="T54" fmla="*/ 64 w 196"/>
                  <a:gd name="T55" fmla="*/ 165 h 191"/>
                  <a:gd name="T56" fmla="*/ 58 w 196"/>
                  <a:gd name="T57" fmla="*/ 165 h 191"/>
                  <a:gd name="T58" fmla="*/ 11 w 196"/>
                  <a:gd name="T59" fmla="*/ 165 h 191"/>
                  <a:gd name="T60" fmla="*/ 64 w 196"/>
                  <a:gd name="T61" fmla="*/ 36 h 191"/>
                  <a:gd name="T62" fmla="*/ 64 w 196"/>
                  <a:gd name="T63" fmla="*/ 36 h 191"/>
                  <a:gd name="T64" fmla="*/ 65 w 196"/>
                  <a:gd name="T65" fmla="*/ 36 h 191"/>
                  <a:gd name="T66" fmla="*/ 118 w 196"/>
                  <a:gd name="T67" fmla="*/ 165 h 191"/>
                  <a:gd name="T68" fmla="*/ 71 w 196"/>
                  <a:gd name="T69" fmla="*/ 16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6" h="191">
                    <a:moveTo>
                      <a:pt x="125" y="165"/>
                    </a:moveTo>
                    <a:cubicBezTo>
                      <a:pt x="125" y="165"/>
                      <a:pt x="125" y="165"/>
                      <a:pt x="125" y="165"/>
                    </a:cubicBezTo>
                    <a:cubicBezTo>
                      <a:pt x="125" y="164"/>
                      <a:pt x="125" y="163"/>
                      <a:pt x="125" y="163"/>
                    </a:cubicBezTo>
                    <a:cubicBezTo>
                      <a:pt x="68" y="24"/>
                      <a:pt x="68" y="24"/>
                      <a:pt x="68" y="24"/>
                    </a:cubicBezTo>
                    <a:cubicBezTo>
                      <a:pt x="68" y="22"/>
                      <a:pt x="68" y="22"/>
                      <a:pt x="68" y="22"/>
                    </a:cubicBezTo>
                    <a:cubicBezTo>
                      <a:pt x="76" y="22"/>
                      <a:pt x="80" y="17"/>
                      <a:pt x="80" y="17"/>
                    </a:cubicBezTo>
                    <a:cubicBezTo>
                      <a:pt x="80" y="17"/>
                      <a:pt x="94" y="6"/>
                      <a:pt x="196" y="37"/>
                    </a:cubicBezTo>
                    <a:cubicBezTo>
                      <a:pt x="196" y="14"/>
                      <a:pt x="196" y="14"/>
                      <a:pt x="196" y="14"/>
                    </a:cubicBezTo>
                    <a:cubicBezTo>
                      <a:pt x="172" y="8"/>
                      <a:pt x="127" y="1"/>
                      <a:pt x="78" y="8"/>
                    </a:cubicBezTo>
                    <a:cubicBezTo>
                      <a:pt x="78" y="8"/>
                      <a:pt x="74" y="14"/>
                      <a:pt x="68" y="15"/>
                    </a:cubicBezTo>
                    <a:cubicBezTo>
                      <a:pt x="68" y="14"/>
                      <a:pt x="68" y="14"/>
                      <a:pt x="68" y="14"/>
                    </a:cubicBezTo>
                    <a:cubicBezTo>
                      <a:pt x="68" y="12"/>
                      <a:pt x="66" y="11"/>
                      <a:pt x="64" y="11"/>
                    </a:cubicBezTo>
                    <a:cubicBezTo>
                      <a:pt x="62" y="11"/>
                      <a:pt x="61" y="12"/>
                      <a:pt x="61" y="14"/>
                    </a:cubicBezTo>
                    <a:cubicBezTo>
                      <a:pt x="52" y="11"/>
                      <a:pt x="55" y="3"/>
                      <a:pt x="55" y="3"/>
                    </a:cubicBezTo>
                    <a:cubicBezTo>
                      <a:pt x="55" y="3"/>
                      <a:pt x="52" y="0"/>
                      <a:pt x="51" y="3"/>
                    </a:cubicBezTo>
                    <a:cubicBezTo>
                      <a:pt x="50" y="5"/>
                      <a:pt x="49" y="17"/>
                      <a:pt x="61" y="21"/>
                    </a:cubicBezTo>
                    <a:cubicBezTo>
                      <a:pt x="61" y="24"/>
                      <a:pt x="61" y="24"/>
                      <a:pt x="61" y="24"/>
                    </a:cubicBezTo>
                    <a:cubicBezTo>
                      <a:pt x="4" y="163"/>
                      <a:pt x="4" y="163"/>
                      <a:pt x="4" y="163"/>
                    </a:cubicBezTo>
                    <a:cubicBezTo>
                      <a:pt x="4" y="163"/>
                      <a:pt x="4" y="164"/>
                      <a:pt x="4" y="165"/>
                    </a:cubicBezTo>
                    <a:cubicBezTo>
                      <a:pt x="4" y="165"/>
                      <a:pt x="4" y="165"/>
                      <a:pt x="4" y="165"/>
                    </a:cubicBezTo>
                    <a:cubicBezTo>
                      <a:pt x="1" y="165"/>
                      <a:pt x="0" y="167"/>
                      <a:pt x="2" y="168"/>
                    </a:cubicBezTo>
                    <a:cubicBezTo>
                      <a:pt x="2" y="168"/>
                      <a:pt x="18" y="184"/>
                      <a:pt x="20" y="186"/>
                    </a:cubicBezTo>
                    <a:cubicBezTo>
                      <a:pt x="20" y="186"/>
                      <a:pt x="25" y="191"/>
                      <a:pt x="65" y="191"/>
                    </a:cubicBezTo>
                    <a:cubicBezTo>
                      <a:pt x="104" y="191"/>
                      <a:pt x="109" y="186"/>
                      <a:pt x="109" y="186"/>
                    </a:cubicBezTo>
                    <a:cubicBezTo>
                      <a:pt x="111" y="184"/>
                      <a:pt x="127" y="168"/>
                      <a:pt x="127" y="168"/>
                    </a:cubicBezTo>
                    <a:cubicBezTo>
                      <a:pt x="129" y="167"/>
                      <a:pt x="128" y="165"/>
                      <a:pt x="125" y="165"/>
                    </a:cubicBezTo>
                    <a:close/>
                    <a:moveTo>
                      <a:pt x="71" y="165"/>
                    </a:moveTo>
                    <a:cubicBezTo>
                      <a:pt x="68" y="165"/>
                      <a:pt x="65" y="165"/>
                      <a:pt x="64" y="165"/>
                    </a:cubicBezTo>
                    <a:cubicBezTo>
                      <a:pt x="64" y="165"/>
                      <a:pt x="61" y="165"/>
                      <a:pt x="58" y="165"/>
                    </a:cubicBezTo>
                    <a:cubicBezTo>
                      <a:pt x="11" y="165"/>
                      <a:pt x="11" y="165"/>
                      <a:pt x="11" y="165"/>
                    </a:cubicBezTo>
                    <a:cubicBezTo>
                      <a:pt x="64" y="36"/>
                      <a:pt x="64" y="36"/>
                      <a:pt x="64" y="36"/>
                    </a:cubicBezTo>
                    <a:cubicBezTo>
                      <a:pt x="64" y="36"/>
                      <a:pt x="64" y="36"/>
                      <a:pt x="64" y="36"/>
                    </a:cubicBezTo>
                    <a:cubicBezTo>
                      <a:pt x="65" y="36"/>
                      <a:pt x="65" y="36"/>
                      <a:pt x="65" y="36"/>
                    </a:cubicBezTo>
                    <a:cubicBezTo>
                      <a:pt x="118" y="165"/>
                      <a:pt x="118" y="165"/>
                      <a:pt x="118" y="165"/>
                    </a:cubicBezTo>
                    <a:lnTo>
                      <a:pt x="71" y="165"/>
                    </a:ln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57" name="Freeform 88"/>
              <p:cNvSpPr>
                <a:spLocks noEditPoints="1"/>
              </p:cNvSpPr>
              <p:nvPr/>
            </p:nvSpPr>
            <p:spPr bwMode="auto">
              <a:xfrm>
                <a:off x="6073776" y="2906713"/>
                <a:ext cx="109538" cy="177800"/>
              </a:xfrm>
              <a:custGeom>
                <a:avLst/>
                <a:gdLst>
                  <a:gd name="T0" fmla="*/ 29 w 29"/>
                  <a:gd name="T1" fmla="*/ 0 h 47"/>
                  <a:gd name="T2" fmla="*/ 0 w 29"/>
                  <a:gd name="T3" fmla="*/ 0 h 47"/>
                  <a:gd name="T4" fmla="*/ 0 w 29"/>
                  <a:gd name="T5" fmla="*/ 47 h 47"/>
                  <a:gd name="T6" fmla="*/ 29 w 29"/>
                  <a:gd name="T7" fmla="*/ 47 h 47"/>
                  <a:gd name="T8" fmla="*/ 29 w 29"/>
                  <a:gd name="T9" fmla="*/ 0 h 47"/>
                  <a:gd name="T10" fmla="*/ 14 w 29"/>
                  <a:gd name="T11" fmla="*/ 28 h 47"/>
                  <a:gd name="T12" fmla="*/ 8 w 29"/>
                  <a:gd name="T13" fmla="*/ 21 h 47"/>
                  <a:gd name="T14" fmla="*/ 14 w 29"/>
                  <a:gd name="T15" fmla="*/ 14 h 47"/>
                  <a:gd name="T16" fmla="*/ 21 w 29"/>
                  <a:gd name="T17" fmla="*/ 21 h 47"/>
                  <a:gd name="T18" fmla="*/ 14 w 29"/>
                  <a:gd name="T19" fmla="*/ 28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 h="47">
                    <a:moveTo>
                      <a:pt x="29" y="0"/>
                    </a:moveTo>
                    <a:cubicBezTo>
                      <a:pt x="0" y="0"/>
                      <a:pt x="0" y="0"/>
                      <a:pt x="0" y="0"/>
                    </a:cubicBezTo>
                    <a:cubicBezTo>
                      <a:pt x="0" y="47"/>
                      <a:pt x="0" y="47"/>
                      <a:pt x="0" y="47"/>
                    </a:cubicBezTo>
                    <a:cubicBezTo>
                      <a:pt x="29" y="47"/>
                      <a:pt x="29" y="47"/>
                      <a:pt x="29" y="47"/>
                    </a:cubicBezTo>
                    <a:lnTo>
                      <a:pt x="29" y="0"/>
                    </a:lnTo>
                    <a:close/>
                    <a:moveTo>
                      <a:pt x="14" y="28"/>
                    </a:moveTo>
                    <a:cubicBezTo>
                      <a:pt x="11" y="28"/>
                      <a:pt x="8" y="25"/>
                      <a:pt x="8" y="21"/>
                    </a:cubicBezTo>
                    <a:cubicBezTo>
                      <a:pt x="8" y="17"/>
                      <a:pt x="11" y="14"/>
                      <a:pt x="14" y="14"/>
                    </a:cubicBezTo>
                    <a:cubicBezTo>
                      <a:pt x="18" y="14"/>
                      <a:pt x="21" y="17"/>
                      <a:pt x="21" y="21"/>
                    </a:cubicBezTo>
                    <a:cubicBezTo>
                      <a:pt x="21" y="25"/>
                      <a:pt x="18" y="28"/>
                      <a:pt x="14" y="28"/>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58" name="Freeform 89"/>
              <p:cNvSpPr/>
              <p:nvPr/>
            </p:nvSpPr>
            <p:spPr bwMode="auto">
              <a:xfrm>
                <a:off x="5959476" y="3917951"/>
                <a:ext cx="336550" cy="101600"/>
              </a:xfrm>
              <a:custGeom>
                <a:avLst/>
                <a:gdLst>
                  <a:gd name="T0" fmla="*/ 0 w 89"/>
                  <a:gd name="T1" fmla="*/ 27 h 27"/>
                  <a:gd name="T2" fmla="*/ 89 w 89"/>
                  <a:gd name="T3" fmla="*/ 27 h 27"/>
                  <a:gd name="T4" fmla="*/ 89 w 89"/>
                  <a:gd name="T5" fmla="*/ 19 h 27"/>
                  <a:gd name="T6" fmla="*/ 58 w 89"/>
                  <a:gd name="T7" fmla="*/ 0 h 27"/>
                  <a:gd name="T8" fmla="*/ 31 w 89"/>
                  <a:gd name="T9" fmla="*/ 0 h 27"/>
                  <a:gd name="T10" fmla="*/ 0 w 89"/>
                  <a:gd name="T11" fmla="*/ 19 h 27"/>
                  <a:gd name="T12" fmla="*/ 0 w 89"/>
                  <a:gd name="T13" fmla="*/ 27 h 27"/>
                </a:gdLst>
                <a:ahLst/>
                <a:cxnLst>
                  <a:cxn ang="0">
                    <a:pos x="T0" y="T1"/>
                  </a:cxn>
                  <a:cxn ang="0">
                    <a:pos x="T2" y="T3"/>
                  </a:cxn>
                  <a:cxn ang="0">
                    <a:pos x="T4" y="T5"/>
                  </a:cxn>
                  <a:cxn ang="0">
                    <a:pos x="T6" y="T7"/>
                  </a:cxn>
                  <a:cxn ang="0">
                    <a:pos x="T8" y="T9"/>
                  </a:cxn>
                  <a:cxn ang="0">
                    <a:pos x="T10" y="T11"/>
                  </a:cxn>
                  <a:cxn ang="0">
                    <a:pos x="T12" y="T13"/>
                  </a:cxn>
                </a:cxnLst>
                <a:rect l="0" t="0" r="r" b="b"/>
                <a:pathLst>
                  <a:path w="89" h="27">
                    <a:moveTo>
                      <a:pt x="0" y="27"/>
                    </a:moveTo>
                    <a:cubicBezTo>
                      <a:pt x="89" y="27"/>
                      <a:pt x="89" y="27"/>
                      <a:pt x="89" y="27"/>
                    </a:cubicBezTo>
                    <a:cubicBezTo>
                      <a:pt x="89" y="19"/>
                      <a:pt x="89" y="19"/>
                      <a:pt x="89" y="19"/>
                    </a:cubicBezTo>
                    <a:cubicBezTo>
                      <a:pt x="89" y="19"/>
                      <a:pt x="73" y="12"/>
                      <a:pt x="58" y="0"/>
                    </a:cubicBezTo>
                    <a:cubicBezTo>
                      <a:pt x="31" y="0"/>
                      <a:pt x="31" y="0"/>
                      <a:pt x="31" y="0"/>
                    </a:cubicBezTo>
                    <a:cubicBezTo>
                      <a:pt x="16" y="12"/>
                      <a:pt x="0" y="19"/>
                      <a:pt x="0" y="19"/>
                    </a:cubicBezTo>
                    <a:lnTo>
                      <a:pt x="0" y="27"/>
                    </a:ln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59" name="Freeform 90"/>
              <p:cNvSpPr/>
              <p:nvPr/>
            </p:nvSpPr>
            <p:spPr bwMode="auto">
              <a:xfrm>
                <a:off x="6076951" y="3508376"/>
                <a:ext cx="101599" cy="390526"/>
              </a:xfrm>
              <a:custGeom>
                <a:avLst/>
                <a:gdLst>
                  <a:gd name="T0" fmla="*/ 0 w 27"/>
                  <a:gd name="T1" fmla="*/ 9 h 103"/>
                  <a:gd name="T2" fmla="*/ 0 w 27"/>
                  <a:gd name="T3" fmla="*/ 11 h 103"/>
                  <a:gd name="T4" fmla="*/ 0 w 27"/>
                  <a:gd name="T5" fmla="*/ 11 h 103"/>
                  <a:gd name="T6" fmla="*/ 2 w 27"/>
                  <a:gd name="T7" fmla="*/ 103 h 103"/>
                  <a:gd name="T8" fmla="*/ 25 w 27"/>
                  <a:gd name="T9" fmla="*/ 103 h 103"/>
                  <a:gd name="T10" fmla="*/ 27 w 27"/>
                  <a:gd name="T11" fmla="*/ 11 h 103"/>
                  <a:gd name="T12" fmla="*/ 27 w 27"/>
                  <a:gd name="T13" fmla="*/ 11 h 103"/>
                  <a:gd name="T14" fmla="*/ 27 w 27"/>
                  <a:gd name="T15" fmla="*/ 9 h 103"/>
                  <a:gd name="T16" fmla="*/ 24 w 27"/>
                  <a:gd name="T17" fmla="*/ 0 h 103"/>
                  <a:gd name="T18" fmla="*/ 3 w 27"/>
                  <a:gd name="T19" fmla="*/ 0 h 103"/>
                  <a:gd name="T20" fmla="*/ 0 w 27"/>
                  <a:gd name="T21" fmla="*/ 9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03">
                    <a:moveTo>
                      <a:pt x="0" y="9"/>
                    </a:moveTo>
                    <a:cubicBezTo>
                      <a:pt x="0" y="11"/>
                      <a:pt x="0" y="11"/>
                      <a:pt x="0" y="11"/>
                    </a:cubicBezTo>
                    <a:cubicBezTo>
                      <a:pt x="0" y="11"/>
                      <a:pt x="0" y="11"/>
                      <a:pt x="0" y="11"/>
                    </a:cubicBezTo>
                    <a:cubicBezTo>
                      <a:pt x="2" y="103"/>
                      <a:pt x="2" y="103"/>
                      <a:pt x="2" y="103"/>
                    </a:cubicBezTo>
                    <a:cubicBezTo>
                      <a:pt x="25" y="103"/>
                      <a:pt x="25" y="103"/>
                      <a:pt x="25" y="103"/>
                    </a:cubicBezTo>
                    <a:cubicBezTo>
                      <a:pt x="27" y="11"/>
                      <a:pt x="27" y="11"/>
                      <a:pt x="27" y="11"/>
                    </a:cubicBezTo>
                    <a:cubicBezTo>
                      <a:pt x="27" y="11"/>
                      <a:pt x="27" y="11"/>
                      <a:pt x="27" y="11"/>
                    </a:cubicBezTo>
                    <a:cubicBezTo>
                      <a:pt x="27" y="9"/>
                      <a:pt x="27" y="9"/>
                      <a:pt x="27" y="9"/>
                    </a:cubicBezTo>
                    <a:cubicBezTo>
                      <a:pt x="27" y="9"/>
                      <a:pt x="27" y="5"/>
                      <a:pt x="24" y="0"/>
                    </a:cubicBezTo>
                    <a:cubicBezTo>
                      <a:pt x="3" y="0"/>
                      <a:pt x="3" y="0"/>
                      <a:pt x="3" y="0"/>
                    </a:cubicBezTo>
                    <a:cubicBezTo>
                      <a:pt x="0" y="5"/>
                      <a:pt x="0" y="9"/>
                      <a:pt x="0" y="9"/>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60" name="Freeform 91"/>
              <p:cNvSpPr/>
              <p:nvPr/>
            </p:nvSpPr>
            <p:spPr bwMode="auto">
              <a:xfrm>
                <a:off x="6076951" y="2767013"/>
                <a:ext cx="98425" cy="120650"/>
              </a:xfrm>
              <a:custGeom>
                <a:avLst/>
                <a:gdLst>
                  <a:gd name="T0" fmla="*/ 5 w 26"/>
                  <a:gd name="T1" fmla="*/ 32 h 32"/>
                  <a:gd name="T2" fmla="*/ 12 w 26"/>
                  <a:gd name="T3" fmla="*/ 32 h 32"/>
                  <a:gd name="T4" fmla="*/ 13 w 26"/>
                  <a:gd name="T5" fmla="*/ 32 h 32"/>
                  <a:gd name="T6" fmla="*/ 21 w 26"/>
                  <a:gd name="T7" fmla="*/ 32 h 32"/>
                  <a:gd name="T8" fmla="*/ 26 w 26"/>
                  <a:gd name="T9" fmla="*/ 10 h 32"/>
                  <a:gd name="T10" fmla="*/ 26 w 26"/>
                  <a:gd name="T11" fmla="*/ 4 h 32"/>
                  <a:gd name="T12" fmla="*/ 26 w 26"/>
                  <a:gd name="T13" fmla="*/ 4 h 32"/>
                  <a:gd name="T14" fmla="*/ 19 w 26"/>
                  <a:gd name="T15" fmla="*/ 0 h 32"/>
                  <a:gd name="T16" fmla="*/ 13 w 26"/>
                  <a:gd name="T17" fmla="*/ 0 h 32"/>
                  <a:gd name="T18" fmla="*/ 12 w 26"/>
                  <a:gd name="T19" fmla="*/ 0 h 32"/>
                  <a:gd name="T20" fmla="*/ 7 w 26"/>
                  <a:gd name="T21" fmla="*/ 0 h 32"/>
                  <a:gd name="T22" fmla="*/ 0 w 26"/>
                  <a:gd name="T23" fmla="*/ 4 h 32"/>
                  <a:gd name="T24" fmla="*/ 0 w 26"/>
                  <a:gd name="T25" fmla="*/ 4 h 32"/>
                  <a:gd name="T26" fmla="*/ 0 w 26"/>
                  <a:gd name="T27" fmla="*/ 10 h 32"/>
                  <a:gd name="T28" fmla="*/ 5 w 26"/>
                  <a:gd name="T2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32">
                    <a:moveTo>
                      <a:pt x="5" y="32"/>
                    </a:moveTo>
                    <a:cubicBezTo>
                      <a:pt x="12" y="32"/>
                      <a:pt x="12" y="32"/>
                      <a:pt x="12" y="32"/>
                    </a:cubicBezTo>
                    <a:cubicBezTo>
                      <a:pt x="13" y="32"/>
                      <a:pt x="13" y="32"/>
                      <a:pt x="13" y="32"/>
                    </a:cubicBezTo>
                    <a:cubicBezTo>
                      <a:pt x="21" y="32"/>
                      <a:pt x="21" y="32"/>
                      <a:pt x="21" y="32"/>
                    </a:cubicBezTo>
                    <a:cubicBezTo>
                      <a:pt x="21" y="13"/>
                      <a:pt x="26" y="10"/>
                      <a:pt x="26" y="10"/>
                    </a:cubicBezTo>
                    <a:cubicBezTo>
                      <a:pt x="26" y="4"/>
                      <a:pt x="26" y="4"/>
                      <a:pt x="26" y="4"/>
                    </a:cubicBezTo>
                    <a:cubicBezTo>
                      <a:pt x="26" y="4"/>
                      <a:pt x="26" y="4"/>
                      <a:pt x="26" y="4"/>
                    </a:cubicBezTo>
                    <a:cubicBezTo>
                      <a:pt x="19" y="0"/>
                      <a:pt x="19" y="0"/>
                      <a:pt x="19" y="0"/>
                    </a:cubicBezTo>
                    <a:cubicBezTo>
                      <a:pt x="13" y="0"/>
                      <a:pt x="13" y="0"/>
                      <a:pt x="13" y="0"/>
                    </a:cubicBezTo>
                    <a:cubicBezTo>
                      <a:pt x="12" y="0"/>
                      <a:pt x="12" y="0"/>
                      <a:pt x="12" y="0"/>
                    </a:cubicBezTo>
                    <a:cubicBezTo>
                      <a:pt x="7" y="0"/>
                      <a:pt x="7" y="0"/>
                      <a:pt x="7" y="0"/>
                    </a:cubicBezTo>
                    <a:cubicBezTo>
                      <a:pt x="0" y="4"/>
                      <a:pt x="0" y="4"/>
                      <a:pt x="0" y="4"/>
                    </a:cubicBezTo>
                    <a:cubicBezTo>
                      <a:pt x="0" y="4"/>
                      <a:pt x="0" y="4"/>
                      <a:pt x="0" y="4"/>
                    </a:cubicBezTo>
                    <a:cubicBezTo>
                      <a:pt x="0" y="10"/>
                      <a:pt x="0" y="10"/>
                      <a:pt x="0" y="10"/>
                    </a:cubicBezTo>
                    <a:cubicBezTo>
                      <a:pt x="0" y="10"/>
                      <a:pt x="5" y="13"/>
                      <a:pt x="5" y="32"/>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61" name="Freeform 92"/>
              <p:cNvSpPr/>
              <p:nvPr/>
            </p:nvSpPr>
            <p:spPr bwMode="auto">
              <a:xfrm>
                <a:off x="6556376" y="3538538"/>
                <a:ext cx="142875" cy="30163"/>
              </a:xfrm>
              <a:custGeom>
                <a:avLst/>
                <a:gdLst>
                  <a:gd name="T0" fmla="*/ 35 w 38"/>
                  <a:gd name="T1" fmla="*/ 8 h 8"/>
                  <a:gd name="T2" fmla="*/ 38 w 38"/>
                  <a:gd name="T3" fmla="*/ 4 h 8"/>
                  <a:gd name="T4" fmla="*/ 35 w 38"/>
                  <a:gd name="T5" fmla="*/ 0 h 8"/>
                  <a:gd name="T6" fmla="*/ 4 w 38"/>
                  <a:gd name="T7" fmla="*/ 0 h 8"/>
                  <a:gd name="T8" fmla="*/ 0 w 38"/>
                  <a:gd name="T9" fmla="*/ 4 h 8"/>
                  <a:gd name="T10" fmla="*/ 4 w 38"/>
                  <a:gd name="T11" fmla="*/ 8 h 8"/>
                  <a:gd name="T12" fmla="*/ 35 w 38"/>
                  <a:gd name="T13" fmla="*/ 8 h 8"/>
                </a:gdLst>
                <a:ahLst/>
                <a:cxnLst>
                  <a:cxn ang="0">
                    <a:pos x="T0" y="T1"/>
                  </a:cxn>
                  <a:cxn ang="0">
                    <a:pos x="T2" y="T3"/>
                  </a:cxn>
                  <a:cxn ang="0">
                    <a:pos x="T4" y="T5"/>
                  </a:cxn>
                  <a:cxn ang="0">
                    <a:pos x="T6" y="T7"/>
                  </a:cxn>
                  <a:cxn ang="0">
                    <a:pos x="T8" y="T9"/>
                  </a:cxn>
                  <a:cxn ang="0">
                    <a:pos x="T10" y="T11"/>
                  </a:cxn>
                  <a:cxn ang="0">
                    <a:pos x="T12" y="T13"/>
                  </a:cxn>
                </a:cxnLst>
                <a:rect l="0" t="0" r="r" b="b"/>
                <a:pathLst>
                  <a:path w="38" h="8">
                    <a:moveTo>
                      <a:pt x="35" y="8"/>
                    </a:moveTo>
                    <a:cubicBezTo>
                      <a:pt x="36" y="8"/>
                      <a:pt x="38" y="6"/>
                      <a:pt x="38" y="4"/>
                    </a:cubicBezTo>
                    <a:cubicBezTo>
                      <a:pt x="38" y="2"/>
                      <a:pt x="36" y="0"/>
                      <a:pt x="35" y="0"/>
                    </a:cubicBezTo>
                    <a:cubicBezTo>
                      <a:pt x="4" y="0"/>
                      <a:pt x="4" y="0"/>
                      <a:pt x="4" y="0"/>
                    </a:cubicBezTo>
                    <a:cubicBezTo>
                      <a:pt x="2" y="0"/>
                      <a:pt x="0" y="2"/>
                      <a:pt x="0" y="4"/>
                    </a:cubicBezTo>
                    <a:cubicBezTo>
                      <a:pt x="0" y="6"/>
                      <a:pt x="2" y="8"/>
                      <a:pt x="4" y="8"/>
                    </a:cubicBezTo>
                    <a:lnTo>
                      <a:pt x="35" y="8"/>
                    </a:ln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62" name="Freeform 93"/>
              <p:cNvSpPr/>
              <p:nvPr/>
            </p:nvSpPr>
            <p:spPr bwMode="auto">
              <a:xfrm>
                <a:off x="6503988" y="3417888"/>
                <a:ext cx="260350" cy="106363"/>
              </a:xfrm>
              <a:custGeom>
                <a:avLst/>
                <a:gdLst>
                  <a:gd name="T0" fmla="*/ 40 w 69"/>
                  <a:gd name="T1" fmla="*/ 18 h 28"/>
                  <a:gd name="T2" fmla="*/ 44 w 69"/>
                  <a:gd name="T3" fmla="*/ 3 h 28"/>
                  <a:gd name="T4" fmla="*/ 33 w 69"/>
                  <a:gd name="T5" fmla="*/ 0 h 28"/>
                  <a:gd name="T6" fmla="*/ 23 w 69"/>
                  <a:gd name="T7" fmla="*/ 3 h 28"/>
                  <a:gd name="T8" fmla="*/ 27 w 69"/>
                  <a:gd name="T9" fmla="*/ 18 h 28"/>
                  <a:gd name="T10" fmla="*/ 18 w 69"/>
                  <a:gd name="T11" fmla="*/ 5 h 28"/>
                  <a:gd name="T12" fmla="*/ 7 w 69"/>
                  <a:gd name="T13" fmla="*/ 7 h 28"/>
                  <a:gd name="T14" fmla="*/ 16 w 69"/>
                  <a:gd name="T15" fmla="*/ 28 h 28"/>
                  <a:gd name="T16" fmla="*/ 33 w 69"/>
                  <a:gd name="T17" fmla="*/ 28 h 28"/>
                  <a:gd name="T18" fmla="*/ 34 w 69"/>
                  <a:gd name="T19" fmla="*/ 28 h 28"/>
                  <a:gd name="T20" fmla="*/ 51 w 69"/>
                  <a:gd name="T21" fmla="*/ 28 h 28"/>
                  <a:gd name="T22" fmla="*/ 59 w 69"/>
                  <a:gd name="T23" fmla="*/ 7 h 28"/>
                  <a:gd name="T24" fmla="*/ 49 w 69"/>
                  <a:gd name="T25" fmla="*/ 5 h 28"/>
                  <a:gd name="T26" fmla="*/ 40 w 69"/>
                  <a:gd name="T27" fmla="*/ 1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9" h="28">
                    <a:moveTo>
                      <a:pt x="40" y="18"/>
                    </a:moveTo>
                    <a:cubicBezTo>
                      <a:pt x="40" y="15"/>
                      <a:pt x="46" y="6"/>
                      <a:pt x="44" y="3"/>
                    </a:cubicBezTo>
                    <a:cubicBezTo>
                      <a:pt x="42" y="0"/>
                      <a:pt x="35" y="0"/>
                      <a:pt x="33" y="0"/>
                    </a:cubicBezTo>
                    <a:cubicBezTo>
                      <a:pt x="32" y="0"/>
                      <a:pt x="24" y="0"/>
                      <a:pt x="23" y="3"/>
                    </a:cubicBezTo>
                    <a:cubicBezTo>
                      <a:pt x="21" y="6"/>
                      <a:pt x="27" y="15"/>
                      <a:pt x="27" y="18"/>
                    </a:cubicBezTo>
                    <a:cubicBezTo>
                      <a:pt x="22" y="17"/>
                      <a:pt x="20" y="7"/>
                      <a:pt x="18" y="5"/>
                    </a:cubicBezTo>
                    <a:cubicBezTo>
                      <a:pt x="16" y="3"/>
                      <a:pt x="10" y="5"/>
                      <a:pt x="7" y="7"/>
                    </a:cubicBezTo>
                    <a:cubicBezTo>
                      <a:pt x="0" y="16"/>
                      <a:pt x="11" y="10"/>
                      <a:pt x="16" y="28"/>
                    </a:cubicBezTo>
                    <a:cubicBezTo>
                      <a:pt x="33" y="28"/>
                      <a:pt x="33" y="28"/>
                      <a:pt x="33" y="28"/>
                    </a:cubicBezTo>
                    <a:cubicBezTo>
                      <a:pt x="34" y="28"/>
                      <a:pt x="34" y="28"/>
                      <a:pt x="34" y="28"/>
                    </a:cubicBezTo>
                    <a:cubicBezTo>
                      <a:pt x="51" y="28"/>
                      <a:pt x="51" y="28"/>
                      <a:pt x="51" y="28"/>
                    </a:cubicBezTo>
                    <a:cubicBezTo>
                      <a:pt x="56" y="10"/>
                      <a:pt x="69" y="12"/>
                      <a:pt x="59" y="7"/>
                    </a:cubicBezTo>
                    <a:cubicBezTo>
                      <a:pt x="57" y="6"/>
                      <a:pt x="51" y="3"/>
                      <a:pt x="49" y="5"/>
                    </a:cubicBezTo>
                    <a:cubicBezTo>
                      <a:pt x="47" y="7"/>
                      <a:pt x="45" y="17"/>
                      <a:pt x="40" y="18"/>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63" name="Freeform 94"/>
              <p:cNvSpPr>
                <a:spLocks noEditPoints="1"/>
              </p:cNvSpPr>
              <p:nvPr/>
            </p:nvSpPr>
            <p:spPr bwMode="auto">
              <a:xfrm>
                <a:off x="6432551" y="3579814"/>
                <a:ext cx="395288" cy="250824"/>
              </a:xfrm>
              <a:custGeom>
                <a:avLst/>
                <a:gdLst>
                  <a:gd name="T0" fmla="*/ 0 w 105"/>
                  <a:gd name="T1" fmla="*/ 66 h 66"/>
                  <a:gd name="T2" fmla="*/ 44 w 105"/>
                  <a:gd name="T3" fmla="*/ 66 h 66"/>
                  <a:gd name="T4" fmla="*/ 52 w 105"/>
                  <a:gd name="T5" fmla="*/ 66 h 66"/>
                  <a:gd name="T6" fmla="*/ 60 w 105"/>
                  <a:gd name="T7" fmla="*/ 66 h 66"/>
                  <a:gd name="T8" fmla="*/ 104 w 105"/>
                  <a:gd name="T9" fmla="*/ 66 h 66"/>
                  <a:gd name="T10" fmla="*/ 104 w 105"/>
                  <a:gd name="T11" fmla="*/ 62 h 66"/>
                  <a:gd name="T12" fmla="*/ 70 w 105"/>
                  <a:gd name="T13" fmla="*/ 0 h 66"/>
                  <a:gd name="T14" fmla="*/ 53 w 105"/>
                  <a:gd name="T15" fmla="*/ 0 h 66"/>
                  <a:gd name="T16" fmla="*/ 51 w 105"/>
                  <a:gd name="T17" fmla="*/ 0 h 66"/>
                  <a:gd name="T18" fmla="*/ 34 w 105"/>
                  <a:gd name="T19" fmla="*/ 0 h 66"/>
                  <a:gd name="T20" fmla="*/ 0 w 105"/>
                  <a:gd name="T21" fmla="*/ 62 h 66"/>
                  <a:gd name="T22" fmla="*/ 0 w 105"/>
                  <a:gd name="T23" fmla="*/ 66 h 66"/>
                  <a:gd name="T24" fmla="*/ 60 w 105"/>
                  <a:gd name="T25" fmla="*/ 44 h 66"/>
                  <a:gd name="T26" fmla="*/ 56 w 105"/>
                  <a:gd name="T27" fmla="*/ 41 h 66"/>
                  <a:gd name="T28" fmla="*/ 54 w 105"/>
                  <a:gd name="T29" fmla="*/ 41 h 66"/>
                  <a:gd name="T30" fmla="*/ 40 w 105"/>
                  <a:gd name="T31" fmla="*/ 35 h 66"/>
                  <a:gd name="T32" fmla="*/ 35 w 105"/>
                  <a:gd name="T33" fmla="*/ 30 h 66"/>
                  <a:gd name="T34" fmla="*/ 38 w 105"/>
                  <a:gd name="T35" fmla="*/ 17 h 66"/>
                  <a:gd name="T36" fmla="*/ 47 w 105"/>
                  <a:gd name="T37" fmla="*/ 13 h 66"/>
                  <a:gd name="T38" fmla="*/ 47 w 105"/>
                  <a:gd name="T39" fmla="*/ 9 h 66"/>
                  <a:gd name="T40" fmla="*/ 49 w 105"/>
                  <a:gd name="T41" fmla="*/ 8 h 66"/>
                  <a:gd name="T42" fmla="*/ 54 w 105"/>
                  <a:gd name="T43" fmla="*/ 8 h 66"/>
                  <a:gd name="T44" fmla="*/ 55 w 105"/>
                  <a:gd name="T45" fmla="*/ 9 h 66"/>
                  <a:gd name="T46" fmla="*/ 55 w 105"/>
                  <a:gd name="T47" fmla="*/ 13 h 66"/>
                  <a:gd name="T48" fmla="*/ 58 w 105"/>
                  <a:gd name="T49" fmla="*/ 13 h 66"/>
                  <a:gd name="T50" fmla="*/ 69 w 105"/>
                  <a:gd name="T51" fmla="*/ 19 h 66"/>
                  <a:gd name="T52" fmla="*/ 68 w 105"/>
                  <a:gd name="T53" fmla="*/ 22 h 66"/>
                  <a:gd name="T54" fmla="*/ 64 w 105"/>
                  <a:gd name="T55" fmla="*/ 25 h 66"/>
                  <a:gd name="T56" fmla="*/ 61 w 105"/>
                  <a:gd name="T57" fmla="*/ 24 h 66"/>
                  <a:gd name="T58" fmla="*/ 61 w 105"/>
                  <a:gd name="T59" fmla="*/ 23 h 66"/>
                  <a:gd name="T60" fmla="*/ 61 w 105"/>
                  <a:gd name="T61" fmla="*/ 23 h 66"/>
                  <a:gd name="T62" fmla="*/ 60 w 105"/>
                  <a:gd name="T63" fmla="*/ 23 h 66"/>
                  <a:gd name="T64" fmla="*/ 56 w 105"/>
                  <a:gd name="T65" fmla="*/ 20 h 66"/>
                  <a:gd name="T66" fmla="*/ 51 w 105"/>
                  <a:gd name="T67" fmla="*/ 20 h 66"/>
                  <a:gd name="T68" fmla="*/ 45 w 105"/>
                  <a:gd name="T69" fmla="*/ 22 h 66"/>
                  <a:gd name="T70" fmla="*/ 44 w 105"/>
                  <a:gd name="T71" fmla="*/ 27 h 66"/>
                  <a:gd name="T72" fmla="*/ 48 w 105"/>
                  <a:gd name="T73" fmla="*/ 30 h 66"/>
                  <a:gd name="T74" fmla="*/ 48 w 105"/>
                  <a:gd name="T75" fmla="*/ 30 h 66"/>
                  <a:gd name="T76" fmla="*/ 54 w 105"/>
                  <a:gd name="T77" fmla="*/ 32 h 66"/>
                  <a:gd name="T78" fmla="*/ 55 w 105"/>
                  <a:gd name="T79" fmla="*/ 32 h 66"/>
                  <a:gd name="T80" fmla="*/ 70 w 105"/>
                  <a:gd name="T81" fmla="*/ 42 h 66"/>
                  <a:gd name="T82" fmla="*/ 66 w 105"/>
                  <a:gd name="T83" fmla="*/ 54 h 66"/>
                  <a:gd name="T84" fmla="*/ 55 w 105"/>
                  <a:gd name="T85" fmla="*/ 58 h 66"/>
                  <a:gd name="T86" fmla="*/ 55 w 105"/>
                  <a:gd name="T87" fmla="*/ 62 h 66"/>
                  <a:gd name="T88" fmla="*/ 54 w 105"/>
                  <a:gd name="T89" fmla="*/ 63 h 66"/>
                  <a:gd name="T90" fmla="*/ 49 w 105"/>
                  <a:gd name="T91" fmla="*/ 63 h 66"/>
                  <a:gd name="T92" fmla="*/ 47 w 105"/>
                  <a:gd name="T93" fmla="*/ 62 h 66"/>
                  <a:gd name="T94" fmla="*/ 47 w 105"/>
                  <a:gd name="T95" fmla="*/ 57 h 66"/>
                  <a:gd name="T96" fmla="*/ 33 w 105"/>
                  <a:gd name="T97" fmla="*/ 51 h 66"/>
                  <a:gd name="T98" fmla="*/ 33 w 105"/>
                  <a:gd name="T99" fmla="*/ 48 h 66"/>
                  <a:gd name="T100" fmla="*/ 38 w 105"/>
                  <a:gd name="T101" fmla="*/ 45 h 66"/>
                  <a:gd name="T102" fmla="*/ 41 w 105"/>
                  <a:gd name="T103" fmla="*/ 46 h 66"/>
                  <a:gd name="T104" fmla="*/ 41 w 105"/>
                  <a:gd name="T105" fmla="*/ 47 h 66"/>
                  <a:gd name="T106" fmla="*/ 41 w 105"/>
                  <a:gd name="T107" fmla="*/ 47 h 66"/>
                  <a:gd name="T108" fmla="*/ 41 w 105"/>
                  <a:gd name="T109" fmla="*/ 47 h 66"/>
                  <a:gd name="T110" fmla="*/ 42 w 105"/>
                  <a:gd name="T111" fmla="*/ 47 h 66"/>
                  <a:gd name="T112" fmla="*/ 46 w 105"/>
                  <a:gd name="T113" fmla="*/ 49 h 66"/>
                  <a:gd name="T114" fmla="*/ 53 w 105"/>
                  <a:gd name="T115" fmla="*/ 51 h 66"/>
                  <a:gd name="T116" fmla="*/ 59 w 105"/>
                  <a:gd name="T117" fmla="*/ 49 h 66"/>
                  <a:gd name="T118" fmla="*/ 60 w 105"/>
                  <a:gd name="T119" fmla="*/ 4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05" h="66">
                    <a:moveTo>
                      <a:pt x="0" y="66"/>
                    </a:moveTo>
                    <a:cubicBezTo>
                      <a:pt x="44" y="66"/>
                      <a:pt x="44" y="66"/>
                      <a:pt x="44" y="66"/>
                    </a:cubicBezTo>
                    <a:cubicBezTo>
                      <a:pt x="48" y="66"/>
                      <a:pt x="51" y="66"/>
                      <a:pt x="52" y="66"/>
                    </a:cubicBezTo>
                    <a:cubicBezTo>
                      <a:pt x="53" y="66"/>
                      <a:pt x="57" y="66"/>
                      <a:pt x="60" y="66"/>
                    </a:cubicBezTo>
                    <a:cubicBezTo>
                      <a:pt x="104" y="66"/>
                      <a:pt x="104" y="66"/>
                      <a:pt x="104" y="66"/>
                    </a:cubicBezTo>
                    <a:cubicBezTo>
                      <a:pt x="104" y="65"/>
                      <a:pt x="104" y="63"/>
                      <a:pt x="104" y="62"/>
                    </a:cubicBezTo>
                    <a:cubicBezTo>
                      <a:pt x="105" y="27"/>
                      <a:pt x="75" y="12"/>
                      <a:pt x="70" y="0"/>
                    </a:cubicBezTo>
                    <a:cubicBezTo>
                      <a:pt x="53" y="0"/>
                      <a:pt x="53" y="0"/>
                      <a:pt x="53" y="0"/>
                    </a:cubicBezTo>
                    <a:cubicBezTo>
                      <a:pt x="51" y="0"/>
                      <a:pt x="51" y="0"/>
                      <a:pt x="51" y="0"/>
                    </a:cubicBezTo>
                    <a:cubicBezTo>
                      <a:pt x="34" y="0"/>
                      <a:pt x="34" y="0"/>
                      <a:pt x="34" y="0"/>
                    </a:cubicBezTo>
                    <a:cubicBezTo>
                      <a:pt x="29" y="12"/>
                      <a:pt x="0" y="27"/>
                      <a:pt x="0" y="62"/>
                    </a:cubicBezTo>
                    <a:cubicBezTo>
                      <a:pt x="0" y="63"/>
                      <a:pt x="0" y="65"/>
                      <a:pt x="0" y="66"/>
                    </a:cubicBezTo>
                    <a:close/>
                    <a:moveTo>
                      <a:pt x="60" y="44"/>
                    </a:moveTo>
                    <a:cubicBezTo>
                      <a:pt x="59" y="43"/>
                      <a:pt x="58" y="42"/>
                      <a:pt x="56" y="41"/>
                    </a:cubicBezTo>
                    <a:cubicBezTo>
                      <a:pt x="54" y="41"/>
                      <a:pt x="54" y="41"/>
                      <a:pt x="54" y="41"/>
                    </a:cubicBezTo>
                    <a:cubicBezTo>
                      <a:pt x="50" y="39"/>
                      <a:pt x="42" y="36"/>
                      <a:pt x="40" y="35"/>
                    </a:cubicBezTo>
                    <a:cubicBezTo>
                      <a:pt x="38" y="34"/>
                      <a:pt x="36" y="32"/>
                      <a:pt x="35" y="30"/>
                    </a:cubicBezTo>
                    <a:cubicBezTo>
                      <a:pt x="32" y="26"/>
                      <a:pt x="33" y="20"/>
                      <a:pt x="38" y="17"/>
                    </a:cubicBezTo>
                    <a:cubicBezTo>
                      <a:pt x="40" y="15"/>
                      <a:pt x="43" y="13"/>
                      <a:pt x="47" y="13"/>
                    </a:cubicBezTo>
                    <a:cubicBezTo>
                      <a:pt x="47" y="9"/>
                      <a:pt x="47" y="9"/>
                      <a:pt x="47" y="9"/>
                    </a:cubicBezTo>
                    <a:cubicBezTo>
                      <a:pt x="47" y="8"/>
                      <a:pt x="48" y="8"/>
                      <a:pt x="49" y="8"/>
                    </a:cubicBezTo>
                    <a:cubicBezTo>
                      <a:pt x="54" y="8"/>
                      <a:pt x="54" y="8"/>
                      <a:pt x="54" y="8"/>
                    </a:cubicBezTo>
                    <a:cubicBezTo>
                      <a:pt x="54" y="8"/>
                      <a:pt x="55" y="8"/>
                      <a:pt x="55" y="9"/>
                    </a:cubicBezTo>
                    <a:cubicBezTo>
                      <a:pt x="55" y="13"/>
                      <a:pt x="55" y="13"/>
                      <a:pt x="55" y="13"/>
                    </a:cubicBezTo>
                    <a:cubicBezTo>
                      <a:pt x="56" y="13"/>
                      <a:pt x="57" y="13"/>
                      <a:pt x="58" y="13"/>
                    </a:cubicBezTo>
                    <a:cubicBezTo>
                      <a:pt x="62" y="14"/>
                      <a:pt x="66" y="16"/>
                      <a:pt x="69" y="19"/>
                    </a:cubicBezTo>
                    <a:cubicBezTo>
                      <a:pt x="69" y="20"/>
                      <a:pt x="69" y="21"/>
                      <a:pt x="68" y="22"/>
                    </a:cubicBezTo>
                    <a:cubicBezTo>
                      <a:pt x="68" y="24"/>
                      <a:pt x="66" y="25"/>
                      <a:pt x="64" y="25"/>
                    </a:cubicBezTo>
                    <a:cubicBezTo>
                      <a:pt x="63" y="25"/>
                      <a:pt x="62" y="25"/>
                      <a:pt x="61" y="24"/>
                    </a:cubicBezTo>
                    <a:cubicBezTo>
                      <a:pt x="61" y="24"/>
                      <a:pt x="61" y="24"/>
                      <a:pt x="61" y="23"/>
                    </a:cubicBezTo>
                    <a:cubicBezTo>
                      <a:pt x="61" y="23"/>
                      <a:pt x="61" y="23"/>
                      <a:pt x="61" y="23"/>
                    </a:cubicBezTo>
                    <a:cubicBezTo>
                      <a:pt x="61" y="23"/>
                      <a:pt x="60" y="23"/>
                      <a:pt x="60" y="23"/>
                    </a:cubicBezTo>
                    <a:cubicBezTo>
                      <a:pt x="59" y="22"/>
                      <a:pt x="57" y="21"/>
                      <a:pt x="56" y="20"/>
                    </a:cubicBezTo>
                    <a:cubicBezTo>
                      <a:pt x="54" y="20"/>
                      <a:pt x="53" y="20"/>
                      <a:pt x="51" y="20"/>
                    </a:cubicBezTo>
                    <a:cubicBezTo>
                      <a:pt x="49" y="20"/>
                      <a:pt x="47" y="20"/>
                      <a:pt x="45" y="22"/>
                    </a:cubicBezTo>
                    <a:cubicBezTo>
                      <a:pt x="43" y="23"/>
                      <a:pt x="43" y="25"/>
                      <a:pt x="44" y="27"/>
                    </a:cubicBezTo>
                    <a:cubicBezTo>
                      <a:pt x="45" y="28"/>
                      <a:pt x="46" y="29"/>
                      <a:pt x="48" y="30"/>
                    </a:cubicBezTo>
                    <a:cubicBezTo>
                      <a:pt x="48" y="30"/>
                      <a:pt x="48" y="30"/>
                      <a:pt x="48" y="30"/>
                    </a:cubicBezTo>
                    <a:cubicBezTo>
                      <a:pt x="49" y="30"/>
                      <a:pt x="52" y="31"/>
                      <a:pt x="54" y="32"/>
                    </a:cubicBezTo>
                    <a:cubicBezTo>
                      <a:pt x="55" y="32"/>
                      <a:pt x="55" y="32"/>
                      <a:pt x="55" y="32"/>
                    </a:cubicBezTo>
                    <a:cubicBezTo>
                      <a:pt x="60" y="34"/>
                      <a:pt x="68" y="37"/>
                      <a:pt x="70" y="42"/>
                    </a:cubicBezTo>
                    <a:cubicBezTo>
                      <a:pt x="72" y="46"/>
                      <a:pt x="70" y="51"/>
                      <a:pt x="66" y="54"/>
                    </a:cubicBezTo>
                    <a:cubicBezTo>
                      <a:pt x="63" y="56"/>
                      <a:pt x="59" y="57"/>
                      <a:pt x="55" y="58"/>
                    </a:cubicBezTo>
                    <a:cubicBezTo>
                      <a:pt x="55" y="62"/>
                      <a:pt x="55" y="62"/>
                      <a:pt x="55" y="62"/>
                    </a:cubicBezTo>
                    <a:cubicBezTo>
                      <a:pt x="55" y="62"/>
                      <a:pt x="54" y="63"/>
                      <a:pt x="54" y="63"/>
                    </a:cubicBezTo>
                    <a:cubicBezTo>
                      <a:pt x="49" y="63"/>
                      <a:pt x="49" y="63"/>
                      <a:pt x="49" y="63"/>
                    </a:cubicBezTo>
                    <a:cubicBezTo>
                      <a:pt x="48" y="63"/>
                      <a:pt x="47" y="62"/>
                      <a:pt x="47" y="62"/>
                    </a:cubicBezTo>
                    <a:cubicBezTo>
                      <a:pt x="47" y="57"/>
                      <a:pt x="47" y="57"/>
                      <a:pt x="47" y="57"/>
                    </a:cubicBezTo>
                    <a:cubicBezTo>
                      <a:pt x="42" y="57"/>
                      <a:pt x="36" y="55"/>
                      <a:pt x="33" y="51"/>
                    </a:cubicBezTo>
                    <a:cubicBezTo>
                      <a:pt x="33" y="50"/>
                      <a:pt x="33" y="49"/>
                      <a:pt x="33" y="48"/>
                    </a:cubicBezTo>
                    <a:cubicBezTo>
                      <a:pt x="34" y="46"/>
                      <a:pt x="36" y="45"/>
                      <a:pt x="38" y="45"/>
                    </a:cubicBezTo>
                    <a:cubicBezTo>
                      <a:pt x="39" y="45"/>
                      <a:pt x="40" y="46"/>
                      <a:pt x="41" y="46"/>
                    </a:cubicBezTo>
                    <a:cubicBezTo>
                      <a:pt x="41" y="46"/>
                      <a:pt x="41" y="47"/>
                      <a:pt x="41" y="47"/>
                    </a:cubicBezTo>
                    <a:cubicBezTo>
                      <a:pt x="41" y="47"/>
                      <a:pt x="41" y="47"/>
                      <a:pt x="41" y="47"/>
                    </a:cubicBezTo>
                    <a:cubicBezTo>
                      <a:pt x="41" y="47"/>
                      <a:pt x="41" y="47"/>
                      <a:pt x="41" y="47"/>
                    </a:cubicBezTo>
                    <a:cubicBezTo>
                      <a:pt x="41" y="47"/>
                      <a:pt x="41" y="47"/>
                      <a:pt x="42" y="47"/>
                    </a:cubicBezTo>
                    <a:cubicBezTo>
                      <a:pt x="43" y="48"/>
                      <a:pt x="45" y="49"/>
                      <a:pt x="46" y="49"/>
                    </a:cubicBezTo>
                    <a:cubicBezTo>
                      <a:pt x="48" y="50"/>
                      <a:pt x="51" y="51"/>
                      <a:pt x="53" y="51"/>
                    </a:cubicBezTo>
                    <a:cubicBezTo>
                      <a:pt x="55" y="51"/>
                      <a:pt x="57" y="50"/>
                      <a:pt x="59" y="49"/>
                    </a:cubicBezTo>
                    <a:cubicBezTo>
                      <a:pt x="60" y="48"/>
                      <a:pt x="61" y="46"/>
                      <a:pt x="60" y="44"/>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64" name="Freeform 95"/>
              <p:cNvSpPr/>
              <p:nvPr/>
            </p:nvSpPr>
            <p:spPr bwMode="auto">
              <a:xfrm>
                <a:off x="6386513" y="3841751"/>
                <a:ext cx="482600" cy="101600"/>
              </a:xfrm>
              <a:custGeom>
                <a:avLst/>
                <a:gdLst>
                  <a:gd name="T0" fmla="*/ 125 w 128"/>
                  <a:gd name="T1" fmla="*/ 0 h 27"/>
                  <a:gd name="T2" fmla="*/ 70 w 128"/>
                  <a:gd name="T3" fmla="*/ 0 h 27"/>
                  <a:gd name="T4" fmla="*/ 64 w 128"/>
                  <a:gd name="T5" fmla="*/ 0 h 27"/>
                  <a:gd name="T6" fmla="*/ 58 w 128"/>
                  <a:gd name="T7" fmla="*/ 0 h 27"/>
                  <a:gd name="T8" fmla="*/ 3 w 128"/>
                  <a:gd name="T9" fmla="*/ 0 h 27"/>
                  <a:gd name="T10" fmla="*/ 2 w 128"/>
                  <a:gd name="T11" fmla="*/ 4 h 27"/>
                  <a:gd name="T12" fmla="*/ 19 w 128"/>
                  <a:gd name="T13" fmla="*/ 21 h 27"/>
                  <a:gd name="T14" fmla="*/ 64 w 128"/>
                  <a:gd name="T15" fmla="*/ 27 h 27"/>
                  <a:gd name="T16" fmla="*/ 109 w 128"/>
                  <a:gd name="T17" fmla="*/ 21 h 27"/>
                  <a:gd name="T18" fmla="*/ 126 w 128"/>
                  <a:gd name="T19" fmla="*/ 4 h 27"/>
                  <a:gd name="T20" fmla="*/ 125 w 128"/>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8" h="27">
                    <a:moveTo>
                      <a:pt x="125" y="0"/>
                    </a:moveTo>
                    <a:cubicBezTo>
                      <a:pt x="70" y="0"/>
                      <a:pt x="70" y="0"/>
                      <a:pt x="70" y="0"/>
                    </a:cubicBezTo>
                    <a:cubicBezTo>
                      <a:pt x="68" y="0"/>
                      <a:pt x="65" y="0"/>
                      <a:pt x="64" y="0"/>
                    </a:cubicBezTo>
                    <a:cubicBezTo>
                      <a:pt x="63" y="0"/>
                      <a:pt x="61" y="0"/>
                      <a:pt x="58" y="0"/>
                    </a:cubicBezTo>
                    <a:cubicBezTo>
                      <a:pt x="3" y="0"/>
                      <a:pt x="3" y="0"/>
                      <a:pt x="3" y="0"/>
                    </a:cubicBezTo>
                    <a:cubicBezTo>
                      <a:pt x="1" y="0"/>
                      <a:pt x="0" y="2"/>
                      <a:pt x="2" y="4"/>
                    </a:cubicBezTo>
                    <a:cubicBezTo>
                      <a:pt x="2" y="4"/>
                      <a:pt x="17" y="19"/>
                      <a:pt x="19" y="21"/>
                    </a:cubicBezTo>
                    <a:cubicBezTo>
                      <a:pt x="19" y="21"/>
                      <a:pt x="24" y="27"/>
                      <a:pt x="64" y="27"/>
                    </a:cubicBezTo>
                    <a:cubicBezTo>
                      <a:pt x="103" y="27"/>
                      <a:pt x="109" y="21"/>
                      <a:pt x="109" y="21"/>
                    </a:cubicBezTo>
                    <a:cubicBezTo>
                      <a:pt x="111" y="19"/>
                      <a:pt x="126" y="4"/>
                      <a:pt x="126" y="4"/>
                    </a:cubicBezTo>
                    <a:cubicBezTo>
                      <a:pt x="128" y="2"/>
                      <a:pt x="127" y="0"/>
                      <a:pt x="125" y="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65" name="Freeform 96"/>
              <p:cNvSpPr/>
              <p:nvPr/>
            </p:nvSpPr>
            <p:spPr bwMode="auto">
              <a:xfrm>
                <a:off x="6194426" y="2967038"/>
                <a:ext cx="498475" cy="458788"/>
              </a:xfrm>
              <a:custGeom>
                <a:avLst/>
                <a:gdLst>
                  <a:gd name="T0" fmla="*/ 99 w 132"/>
                  <a:gd name="T1" fmla="*/ 72 h 121"/>
                  <a:gd name="T2" fmla="*/ 110 w 132"/>
                  <a:gd name="T3" fmla="*/ 86 h 121"/>
                  <a:gd name="T4" fmla="*/ 111 w 132"/>
                  <a:gd name="T5" fmla="*/ 87 h 121"/>
                  <a:gd name="T6" fmla="*/ 111 w 132"/>
                  <a:gd name="T7" fmla="*/ 90 h 121"/>
                  <a:gd name="T8" fmla="*/ 99 w 132"/>
                  <a:gd name="T9" fmla="*/ 120 h 121"/>
                  <a:gd name="T10" fmla="*/ 100 w 132"/>
                  <a:gd name="T11" fmla="*/ 120 h 121"/>
                  <a:gd name="T12" fmla="*/ 101 w 132"/>
                  <a:gd name="T13" fmla="*/ 121 h 121"/>
                  <a:gd name="T14" fmla="*/ 102 w 132"/>
                  <a:gd name="T15" fmla="*/ 120 h 121"/>
                  <a:gd name="T16" fmla="*/ 108 w 132"/>
                  <a:gd name="T17" fmla="*/ 117 h 121"/>
                  <a:gd name="T18" fmla="*/ 114 w 132"/>
                  <a:gd name="T19" fmla="*/ 102 h 121"/>
                  <a:gd name="T20" fmla="*/ 115 w 132"/>
                  <a:gd name="T21" fmla="*/ 102 h 121"/>
                  <a:gd name="T22" fmla="*/ 116 w 132"/>
                  <a:gd name="T23" fmla="*/ 102 h 121"/>
                  <a:gd name="T24" fmla="*/ 121 w 132"/>
                  <a:gd name="T25" fmla="*/ 114 h 121"/>
                  <a:gd name="T26" fmla="*/ 123 w 132"/>
                  <a:gd name="T27" fmla="*/ 117 h 121"/>
                  <a:gd name="T28" fmla="*/ 128 w 132"/>
                  <a:gd name="T29" fmla="*/ 120 h 121"/>
                  <a:gd name="T30" fmla="*/ 130 w 132"/>
                  <a:gd name="T31" fmla="*/ 121 h 121"/>
                  <a:gd name="T32" fmla="*/ 131 w 132"/>
                  <a:gd name="T33" fmla="*/ 121 h 121"/>
                  <a:gd name="T34" fmla="*/ 132 w 132"/>
                  <a:gd name="T35" fmla="*/ 120 h 121"/>
                  <a:gd name="T36" fmla="*/ 128 w 132"/>
                  <a:gd name="T37" fmla="*/ 111 h 121"/>
                  <a:gd name="T38" fmla="*/ 119 w 132"/>
                  <a:gd name="T39" fmla="*/ 90 h 121"/>
                  <a:gd name="T40" fmla="*/ 119 w 132"/>
                  <a:gd name="T41" fmla="*/ 88 h 121"/>
                  <a:gd name="T42" fmla="*/ 131 w 132"/>
                  <a:gd name="T43" fmla="*/ 78 h 121"/>
                  <a:gd name="T44" fmla="*/ 128 w 132"/>
                  <a:gd name="T45" fmla="*/ 76 h 121"/>
                  <a:gd name="T46" fmla="*/ 119 w 132"/>
                  <a:gd name="T47" fmla="*/ 82 h 121"/>
                  <a:gd name="T48" fmla="*/ 119 w 132"/>
                  <a:gd name="T49" fmla="*/ 81 h 121"/>
                  <a:gd name="T50" fmla="*/ 115 w 132"/>
                  <a:gd name="T51" fmla="*/ 77 h 121"/>
                  <a:gd name="T52" fmla="*/ 112 w 132"/>
                  <a:gd name="T53" fmla="*/ 80 h 121"/>
                  <a:gd name="T54" fmla="*/ 106 w 132"/>
                  <a:gd name="T55" fmla="*/ 66 h 121"/>
                  <a:gd name="T56" fmla="*/ 0 w 132"/>
                  <a:gd name="T57" fmla="*/ 0 h 121"/>
                  <a:gd name="T58" fmla="*/ 0 w 132"/>
                  <a:gd name="T59" fmla="*/ 23 h 121"/>
                  <a:gd name="T60" fmla="*/ 99 w 132"/>
                  <a:gd name="T61" fmla="*/ 7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2" h="121">
                    <a:moveTo>
                      <a:pt x="99" y="72"/>
                    </a:moveTo>
                    <a:cubicBezTo>
                      <a:pt x="99" y="72"/>
                      <a:pt x="100" y="81"/>
                      <a:pt x="110" y="86"/>
                    </a:cubicBezTo>
                    <a:cubicBezTo>
                      <a:pt x="110" y="86"/>
                      <a:pt x="111" y="86"/>
                      <a:pt x="111" y="87"/>
                    </a:cubicBezTo>
                    <a:cubicBezTo>
                      <a:pt x="111" y="90"/>
                      <a:pt x="111" y="90"/>
                      <a:pt x="111" y="90"/>
                    </a:cubicBezTo>
                    <a:cubicBezTo>
                      <a:pt x="107" y="100"/>
                      <a:pt x="103" y="110"/>
                      <a:pt x="99" y="120"/>
                    </a:cubicBezTo>
                    <a:cubicBezTo>
                      <a:pt x="99" y="120"/>
                      <a:pt x="100" y="120"/>
                      <a:pt x="100" y="120"/>
                    </a:cubicBezTo>
                    <a:cubicBezTo>
                      <a:pt x="100" y="121"/>
                      <a:pt x="101" y="121"/>
                      <a:pt x="101" y="121"/>
                    </a:cubicBezTo>
                    <a:cubicBezTo>
                      <a:pt x="101" y="121"/>
                      <a:pt x="102" y="120"/>
                      <a:pt x="102" y="120"/>
                    </a:cubicBezTo>
                    <a:cubicBezTo>
                      <a:pt x="103" y="119"/>
                      <a:pt x="104" y="117"/>
                      <a:pt x="108" y="117"/>
                    </a:cubicBezTo>
                    <a:cubicBezTo>
                      <a:pt x="110" y="112"/>
                      <a:pt x="112" y="107"/>
                      <a:pt x="114" y="102"/>
                    </a:cubicBezTo>
                    <a:cubicBezTo>
                      <a:pt x="114" y="102"/>
                      <a:pt x="115" y="102"/>
                      <a:pt x="115" y="102"/>
                    </a:cubicBezTo>
                    <a:cubicBezTo>
                      <a:pt x="115" y="102"/>
                      <a:pt x="116" y="102"/>
                      <a:pt x="116" y="102"/>
                    </a:cubicBezTo>
                    <a:cubicBezTo>
                      <a:pt x="118" y="106"/>
                      <a:pt x="120" y="110"/>
                      <a:pt x="121" y="114"/>
                    </a:cubicBezTo>
                    <a:cubicBezTo>
                      <a:pt x="122" y="115"/>
                      <a:pt x="122" y="116"/>
                      <a:pt x="123" y="117"/>
                    </a:cubicBezTo>
                    <a:cubicBezTo>
                      <a:pt x="127" y="117"/>
                      <a:pt x="128" y="119"/>
                      <a:pt x="128" y="120"/>
                    </a:cubicBezTo>
                    <a:cubicBezTo>
                      <a:pt x="129" y="120"/>
                      <a:pt x="129" y="121"/>
                      <a:pt x="130" y="121"/>
                    </a:cubicBezTo>
                    <a:cubicBezTo>
                      <a:pt x="130" y="121"/>
                      <a:pt x="130" y="121"/>
                      <a:pt x="131" y="121"/>
                    </a:cubicBezTo>
                    <a:cubicBezTo>
                      <a:pt x="131" y="120"/>
                      <a:pt x="132" y="120"/>
                      <a:pt x="132" y="120"/>
                    </a:cubicBezTo>
                    <a:cubicBezTo>
                      <a:pt x="131" y="117"/>
                      <a:pt x="129" y="114"/>
                      <a:pt x="128" y="111"/>
                    </a:cubicBezTo>
                    <a:cubicBezTo>
                      <a:pt x="124" y="102"/>
                      <a:pt x="120" y="94"/>
                      <a:pt x="119" y="90"/>
                    </a:cubicBezTo>
                    <a:cubicBezTo>
                      <a:pt x="119" y="88"/>
                      <a:pt x="119" y="88"/>
                      <a:pt x="119" y="88"/>
                    </a:cubicBezTo>
                    <a:cubicBezTo>
                      <a:pt x="127" y="87"/>
                      <a:pt x="131" y="80"/>
                      <a:pt x="131" y="78"/>
                    </a:cubicBezTo>
                    <a:cubicBezTo>
                      <a:pt x="132" y="75"/>
                      <a:pt x="128" y="76"/>
                      <a:pt x="128" y="76"/>
                    </a:cubicBezTo>
                    <a:cubicBezTo>
                      <a:pt x="128" y="76"/>
                      <a:pt x="126" y="82"/>
                      <a:pt x="119" y="82"/>
                    </a:cubicBezTo>
                    <a:cubicBezTo>
                      <a:pt x="119" y="81"/>
                      <a:pt x="119" y="81"/>
                      <a:pt x="119" y="81"/>
                    </a:cubicBezTo>
                    <a:cubicBezTo>
                      <a:pt x="119" y="79"/>
                      <a:pt x="117" y="77"/>
                      <a:pt x="115" y="77"/>
                    </a:cubicBezTo>
                    <a:cubicBezTo>
                      <a:pt x="113" y="77"/>
                      <a:pt x="112" y="78"/>
                      <a:pt x="112" y="80"/>
                    </a:cubicBezTo>
                    <a:cubicBezTo>
                      <a:pt x="105" y="75"/>
                      <a:pt x="106" y="66"/>
                      <a:pt x="106" y="66"/>
                    </a:cubicBezTo>
                    <a:cubicBezTo>
                      <a:pt x="67" y="28"/>
                      <a:pt x="21" y="8"/>
                      <a:pt x="0" y="0"/>
                    </a:cubicBezTo>
                    <a:cubicBezTo>
                      <a:pt x="0" y="23"/>
                      <a:pt x="0" y="23"/>
                      <a:pt x="0" y="23"/>
                    </a:cubicBezTo>
                    <a:cubicBezTo>
                      <a:pt x="94" y="56"/>
                      <a:pt x="99" y="72"/>
                      <a:pt x="99" y="72"/>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grpSp>
      <p:grpSp>
        <p:nvGrpSpPr>
          <p:cNvPr id="168" name="组合 167"/>
          <p:cNvGrpSpPr/>
          <p:nvPr/>
        </p:nvGrpSpPr>
        <p:grpSpPr>
          <a:xfrm>
            <a:off x="6029783" y="3739598"/>
            <a:ext cx="2321653" cy="721628"/>
            <a:chOff x="2288094" y="1321493"/>
            <a:chExt cx="1054615" cy="962171"/>
          </a:xfrm>
        </p:grpSpPr>
        <p:sp>
          <p:nvSpPr>
            <p:cNvPr id="169" name="矩形 168"/>
            <p:cNvSpPr/>
            <p:nvPr/>
          </p:nvSpPr>
          <p:spPr>
            <a:xfrm>
              <a:off x="2288094" y="1321493"/>
              <a:ext cx="689720" cy="389851"/>
            </a:xfrm>
            <a:prstGeom prst="rect">
              <a:avLst/>
            </a:prstGeom>
          </p:spPr>
          <p:txBody>
            <a:bodyPr wrap="none">
              <a:spAutoFit/>
            </a:bodyPr>
            <a:lstStyle/>
            <a:p>
              <a:r>
                <a:rPr lang="zh-CN" altLang="en-US" b="1" dirty="0">
                  <a:solidFill>
                    <a:srgbClr val="405F8F"/>
                  </a:solidFill>
                  <a:cs typeface="+mn-ea"/>
                  <a:sym typeface="+mn-lt"/>
                </a:rPr>
                <a:t>部门之间岗前培训</a:t>
              </a:r>
            </a:p>
          </p:txBody>
        </p:sp>
        <p:sp>
          <p:nvSpPr>
            <p:cNvPr id="170" name="矩形 169"/>
            <p:cNvSpPr/>
            <p:nvPr/>
          </p:nvSpPr>
          <p:spPr>
            <a:xfrm>
              <a:off x="2288094" y="1750184"/>
              <a:ext cx="1054615" cy="533480"/>
            </a:xfrm>
            <a:prstGeom prst="rect">
              <a:avLst/>
            </a:prstGeom>
          </p:spPr>
          <p:txBody>
            <a:bodyPr wrap="square" anchor="ctr">
              <a:spAutoFit/>
            </a:bodyPr>
            <a:lstStyle/>
            <a:p>
              <a:r>
                <a:rPr lang="zh-CN" altLang="en-US" sz="1000" dirty="0">
                  <a:solidFill>
                    <a:schemeClr val="tx1">
                      <a:lumMod val="50000"/>
                      <a:lumOff val="50000"/>
                    </a:schemeClr>
                  </a:solidFill>
                  <a:cs typeface="+mn-ea"/>
                  <a:sym typeface="+mn-lt"/>
                </a:rPr>
                <a:t>请在此输入详细文字信息和简介</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请在此输入详细文字信息和简介</a:t>
              </a:r>
              <a:endParaRPr lang="en-US" altLang="zh-CN" sz="1000" dirty="0">
                <a:solidFill>
                  <a:schemeClr val="tx1">
                    <a:lumMod val="50000"/>
                    <a:lumOff val="50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fade">
                                      <p:cBhvr>
                                        <p:cTn id="31" dur="1000"/>
                                        <p:tgtEl>
                                          <p:spTgt spid="103"/>
                                        </p:tgtEl>
                                      </p:cBhvr>
                                    </p:animEffect>
                                    <p:anim calcmode="lin" valueType="num">
                                      <p:cBhvr>
                                        <p:cTn id="32" dur="1000" fill="hold"/>
                                        <p:tgtEl>
                                          <p:spTgt spid="103"/>
                                        </p:tgtEl>
                                        <p:attrNameLst>
                                          <p:attrName>ppt_x</p:attrName>
                                        </p:attrNameLst>
                                      </p:cBhvr>
                                      <p:tavLst>
                                        <p:tav tm="0">
                                          <p:val>
                                            <p:strVal val="#ppt_x"/>
                                          </p:val>
                                        </p:tav>
                                        <p:tav tm="100000">
                                          <p:val>
                                            <p:strVal val="#ppt_x"/>
                                          </p:val>
                                        </p:tav>
                                      </p:tavLst>
                                    </p:anim>
                                    <p:anim calcmode="lin" valueType="num">
                                      <p:cBhvr>
                                        <p:cTn id="33" dur="1000" fill="hold"/>
                                        <p:tgtEl>
                                          <p:spTgt spid="103"/>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5" presetClass="entr" presetSubtype="0" fill="hold" nodeType="afterEffect">
                                  <p:stCondLst>
                                    <p:cond delay="0"/>
                                  </p:stCondLst>
                                  <p:childTnLst>
                                    <p:set>
                                      <p:cBhvr>
                                        <p:cTn id="36" dur="1" fill="hold">
                                          <p:stCondLst>
                                            <p:cond delay="0"/>
                                          </p:stCondLst>
                                        </p:cTn>
                                        <p:tgtEl>
                                          <p:spTgt spid="107"/>
                                        </p:tgtEl>
                                        <p:attrNameLst>
                                          <p:attrName>style.visibility</p:attrName>
                                        </p:attrNameLst>
                                      </p:cBhvr>
                                      <p:to>
                                        <p:strVal val="visible"/>
                                      </p:to>
                                    </p:set>
                                    <p:animEffect transition="in" filter="fade">
                                      <p:cBhvr>
                                        <p:cTn id="37" dur="750"/>
                                        <p:tgtEl>
                                          <p:spTgt spid="107"/>
                                        </p:tgtEl>
                                      </p:cBhvr>
                                    </p:animEffect>
                                    <p:anim calcmode="lin" valueType="num">
                                      <p:cBhvr>
                                        <p:cTn id="38" dur="750" fill="hold"/>
                                        <p:tgtEl>
                                          <p:spTgt spid="107"/>
                                        </p:tgtEl>
                                        <p:attrNameLst>
                                          <p:attrName>ppt_w</p:attrName>
                                        </p:attrNameLst>
                                      </p:cBhvr>
                                      <p:tavLst>
                                        <p:tav tm="0" fmla="#ppt_w*sin(2.5*pi*$)">
                                          <p:val>
                                            <p:fltVal val="0"/>
                                          </p:val>
                                        </p:tav>
                                        <p:tav tm="100000">
                                          <p:val>
                                            <p:fltVal val="1"/>
                                          </p:val>
                                        </p:tav>
                                      </p:tavLst>
                                    </p:anim>
                                    <p:anim calcmode="lin" valueType="num">
                                      <p:cBhvr>
                                        <p:cTn id="39" dur="750" fill="hold"/>
                                        <p:tgtEl>
                                          <p:spTgt spid="107"/>
                                        </p:tgtEl>
                                        <p:attrNameLst>
                                          <p:attrName>ppt_h</p:attrName>
                                        </p:attrNameLst>
                                      </p:cBhvr>
                                      <p:tavLst>
                                        <p:tav tm="0">
                                          <p:val>
                                            <p:strVal val="#ppt_h"/>
                                          </p:val>
                                        </p:tav>
                                        <p:tav tm="100000">
                                          <p:val>
                                            <p:strVal val="#ppt_h"/>
                                          </p:val>
                                        </p:tav>
                                      </p:tavLst>
                                    </p:anim>
                                  </p:childTnLst>
                                </p:cTn>
                              </p:par>
                              <p:par>
                                <p:cTn id="40" presetID="2" presetClass="entr" presetSubtype="2" fill="hold" nodeType="withEffect">
                                  <p:stCondLst>
                                    <p:cond delay="750"/>
                                  </p:stCondLst>
                                  <p:childTnLst>
                                    <p:set>
                                      <p:cBhvr>
                                        <p:cTn id="41" dur="1" fill="hold">
                                          <p:stCondLst>
                                            <p:cond delay="0"/>
                                          </p:stCondLst>
                                        </p:cTn>
                                        <p:tgtEl>
                                          <p:spTgt spid="126"/>
                                        </p:tgtEl>
                                        <p:attrNameLst>
                                          <p:attrName>style.visibility</p:attrName>
                                        </p:attrNameLst>
                                      </p:cBhvr>
                                      <p:to>
                                        <p:strVal val="visible"/>
                                      </p:to>
                                    </p:set>
                                    <p:anim calcmode="lin" valueType="num">
                                      <p:cBhvr additive="base">
                                        <p:cTn id="42" dur="500" fill="hold"/>
                                        <p:tgtEl>
                                          <p:spTgt spid="126"/>
                                        </p:tgtEl>
                                        <p:attrNameLst>
                                          <p:attrName>ppt_x</p:attrName>
                                        </p:attrNameLst>
                                      </p:cBhvr>
                                      <p:tavLst>
                                        <p:tav tm="0">
                                          <p:val>
                                            <p:strVal val="1+#ppt_w/2"/>
                                          </p:val>
                                        </p:tav>
                                        <p:tav tm="100000">
                                          <p:val>
                                            <p:strVal val="#ppt_x"/>
                                          </p:val>
                                        </p:tav>
                                      </p:tavLst>
                                    </p:anim>
                                    <p:anim calcmode="lin" valueType="num">
                                      <p:cBhvr additive="base">
                                        <p:cTn id="43" dur="500" fill="hold"/>
                                        <p:tgtEl>
                                          <p:spTgt spid="126"/>
                                        </p:tgtEl>
                                        <p:attrNameLst>
                                          <p:attrName>ppt_y</p:attrName>
                                        </p:attrNameLst>
                                      </p:cBhvr>
                                      <p:tavLst>
                                        <p:tav tm="0">
                                          <p:val>
                                            <p:strVal val="#ppt_y"/>
                                          </p:val>
                                        </p:tav>
                                        <p:tav tm="100000">
                                          <p:val>
                                            <p:strVal val="#ppt_y"/>
                                          </p:val>
                                        </p:tav>
                                      </p:tavLst>
                                    </p:anim>
                                  </p:childTnLst>
                                </p:cTn>
                              </p:par>
                            </p:childTnLst>
                          </p:cTn>
                        </p:par>
                        <p:par>
                          <p:cTn id="44" fill="hold">
                            <p:stCondLst>
                              <p:cond delay="3000"/>
                            </p:stCondLst>
                            <p:childTnLst>
                              <p:par>
                                <p:cTn id="45" presetID="45" presetClass="entr" presetSubtype="0" fill="hold"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fade">
                                      <p:cBhvr>
                                        <p:cTn id="47" dur="750"/>
                                        <p:tgtEl>
                                          <p:spTgt spid="129"/>
                                        </p:tgtEl>
                                      </p:cBhvr>
                                    </p:animEffect>
                                    <p:anim calcmode="lin" valueType="num">
                                      <p:cBhvr>
                                        <p:cTn id="48" dur="750" fill="hold"/>
                                        <p:tgtEl>
                                          <p:spTgt spid="129"/>
                                        </p:tgtEl>
                                        <p:attrNameLst>
                                          <p:attrName>ppt_w</p:attrName>
                                        </p:attrNameLst>
                                      </p:cBhvr>
                                      <p:tavLst>
                                        <p:tav tm="0" fmla="#ppt_w*sin(2.5*pi*$)">
                                          <p:val>
                                            <p:fltVal val="0"/>
                                          </p:val>
                                        </p:tav>
                                        <p:tav tm="100000">
                                          <p:val>
                                            <p:fltVal val="1"/>
                                          </p:val>
                                        </p:tav>
                                      </p:tavLst>
                                    </p:anim>
                                    <p:anim calcmode="lin" valueType="num">
                                      <p:cBhvr>
                                        <p:cTn id="49" dur="750" fill="hold"/>
                                        <p:tgtEl>
                                          <p:spTgt spid="129"/>
                                        </p:tgtEl>
                                        <p:attrNameLst>
                                          <p:attrName>ppt_h</p:attrName>
                                        </p:attrNameLst>
                                      </p:cBhvr>
                                      <p:tavLst>
                                        <p:tav tm="0">
                                          <p:val>
                                            <p:strVal val="#ppt_h"/>
                                          </p:val>
                                        </p:tav>
                                        <p:tav tm="100000">
                                          <p:val>
                                            <p:strVal val="#ppt_h"/>
                                          </p:val>
                                        </p:tav>
                                      </p:tavLst>
                                    </p:anim>
                                  </p:childTnLst>
                                </p:cTn>
                              </p:par>
                              <p:par>
                                <p:cTn id="50" presetID="2" presetClass="entr" presetSubtype="2" fill="hold" nodeType="withEffect">
                                  <p:stCondLst>
                                    <p:cond delay="750"/>
                                  </p:stCondLst>
                                  <p:childTnLst>
                                    <p:set>
                                      <p:cBhvr>
                                        <p:cTn id="51" dur="1" fill="hold">
                                          <p:stCondLst>
                                            <p:cond delay="0"/>
                                          </p:stCondLst>
                                        </p:cTn>
                                        <p:tgtEl>
                                          <p:spTgt spid="148"/>
                                        </p:tgtEl>
                                        <p:attrNameLst>
                                          <p:attrName>style.visibility</p:attrName>
                                        </p:attrNameLst>
                                      </p:cBhvr>
                                      <p:to>
                                        <p:strVal val="visible"/>
                                      </p:to>
                                    </p:set>
                                    <p:anim calcmode="lin" valueType="num">
                                      <p:cBhvr additive="base">
                                        <p:cTn id="52" dur="500" fill="hold"/>
                                        <p:tgtEl>
                                          <p:spTgt spid="148"/>
                                        </p:tgtEl>
                                        <p:attrNameLst>
                                          <p:attrName>ppt_x</p:attrName>
                                        </p:attrNameLst>
                                      </p:cBhvr>
                                      <p:tavLst>
                                        <p:tav tm="0">
                                          <p:val>
                                            <p:strVal val="1+#ppt_w/2"/>
                                          </p:val>
                                        </p:tav>
                                        <p:tav tm="100000">
                                          <p:val>
                                            <p:strVal val="#ppt_x"/>
                                          </p:val>
                                        </p:tav>
                                      </p:tavLst>
                                    </p:anim>
                                    <p:anim calcmode="lin" valueType="num">
                                      <p:cBhvr additive="base">
                                        <p:cTn id="53" dur="500" fill="hold"/>
                                        <p:tgtEl>
                                          <p:spTgt spid="148"/>
                                        </p:tgtEl>
                                        <p:attrNameLst>
                                          <p:attrName>ppt_y</p:attrName>
                                        </p:attrNameLst>
                                      </p:cBhvr>
                                      <p:tavLst>
                                        <p:tav tm="0">
                                          <p:val>
                                            <p:strVal val="#ppt_y"/>
                                          </p:val>
                                        </p:tav>
                                        <p:tav tm="100000">
                                          <p:val>
                                            <p:strVal val="#ppt_y"/>
                                          </p:val>
                                        </p:tav>
                                      </p:tavLst>
                                    </p:anim>
                                  </p:childTnLst>
                                </p:cTn>
                              </p:par>
                            </p:childTnLst>
                          </p:cTn>
                        </p:par>
                        <p:par>
                          <p:cTn id="54" fill="hold">
                            <p:stCondLst>
                              <p:cond delay="4250"/>
                            </p:stCondLst>
                            <p:childTnLst>
                              <p:par>
                                <p:cTn id="55" presetID="45" presetClass="entr" presetSubtype="0" fill="hold" nodeType="afterEffect">
                                  <p:stCondLst>
                                    <p:cond delay="0"/>
                                  </p:stCondLst>
                                  <p:childTnLst>
                                    <p:set>
                                      <p:cBhvr>
                                        <p:cTn id="56" dur="1" fill="hold">
                                          <p:stCondLst>
                                            <p:cond delay="0"/>
                                          </p:stCondLst>
                                        </p:cTn>
                                        <p:tgtEl>
                                          <p:spTgt spid="151"/>
                                        </p:tgtEl>
                                        <p:attrNameLst>
                                          <p:attrName>style.visibility</p:attrName>
                                        </p:attrNameLst>
                                      </p:cBhvr>
                                      <p:to>
                                        <p:strVal val="visible"/>
                                      </p:to>
                                    </p:set>
                                    <p:animEffect transition="in" filter="fade">
                                      <p:cBhvr>
                                        <p:cTn id="57" dur="750"/>
                                        <p:tgtEl>
                                          <p:spTgt spid="151"/>
                                        </p:tgtEl>
                                      </p:cBhvr>
                                    </p:animEffect>
                                    <p:anim calcmode="lin" valueType="num">
                                      <p:cBhvr>
                                        <p:cTn id="58" dur="750" fill="hold"/>
                                        <p:tgtEl>
                                          <p:spTgt spid="151"/>
                                        </p:tgtEl>
                                        <p:attrNameLst>
                                          <p:attrName>ppt_w</p:attrName>
                                        </p:attrNameLst>
                                      </p:cBhvr>
                                      <p:tavLst>
                                        <p:tav tm="0" fmla="#ppt_w*sin(2.5*pi*$)">
                                          <p:val>
                                            <p:fltVal val="0"/>
                                          </p:val>
                                        </p:tav>
                                        <p:tav tm="100000">
                                          <p:val>
                                            <p:fltVal val="1"/>
                                          </p:val>
                                        </p:tav>
                                      </p:tavLst>
                                    </p:anim>
                                    <p:anim calcmode="lin" valueType="num">
                                      <p:cBhvr>
                                        <p:cTn id="59" dur="750" fill="hold"/>
                                        <p:tgtEl>
                                          <p:spTgt spid="151"/>
                                        </p:tgtEl>
                                        <p:attrNameLst>
                                          <p:attrName>ppt_h</p:attrName>
                                        </p:attrNameLst>
                                      </p:cBhvr>
                                      <p:tavLst>
                                        <p:tav tm="0">
                                          <p:val>
                                            <p:strVal val="#ppt_h"/>
                                          </p:val>
                                        </p:tav>
                                        <p:tav tm="100000">
                                          <p:val>
                                            <p:strVal val="#ppt_h"/>
                                          </p:val>
                                        </p:tav>
                                      </p:tavLst>
                                    </p:anim>
                                  </p:childTnLst>
                                </p:cTn>
                              </p:par>
                              <p:par>
                                <p:cTn id="60" presetID="2" presetClass="entr" presetSubtype="2" fill="hold" nodeType="withEffect">
                                  <p:stCondLst>
                                    <p:cond delay="750"/>
                                  </p:stCondLst>
                                  <p:childTnLst>
                                    <p:set>
                                      <p:cBhvr>
                                        <p:cTn id="61" dur="1" fill="hold">
                                          <p:stCondLst>
                                            <p:cond delay="0"/>
                                          </p:stCondLst>
                                        </p:cTn>
                                        <p:tgtEl>
                                          <p:spTgt spid="168"/>
                                        </p:tgtEl>
                                        <p:attrNameLst>
                                          <p:attrName>style.visibility</p:attrName>
                                        </p:attrNameLst>
                                      </p:cBhvr>
                                      <p:to>
                                        <p:strVal val="visible"/>
                                      </p:to>
                                    </p:set>
                                    <p:anim calcmode="lin" valueType="num">
                                      <p:cBhvr additive="base">
                                        <p:cTn id="62" dur="500" fill="hold"/>
                                        <p:tgtEl>
                                          <p:spTgt spid="168"/>
                                        </p:tgtEl>
                                        <p:attrNameLst>
                                          <p:attrName>ppt_x</p:attrName>
                                        </p:attrNameLst>
                                      </p:cBhvr>
                                      <p:tavLst>
                                        <p:tav tm="0">
                                          <p:val>
                                            <p:strVal val="1+#ppt_w/2"/>
                                          </p:val>
                                        </p:tav>
                                        <p:tav tm="100000">
                                          <p:val>
                                            <p:strVal val="#ppt_x"/>
                                          </p:val>
                                        </p:tav>
                                      </p:tavLst>
                                    </p:anim>
                                    <p:anim calcmode="lin" valueType="num">
                                      <p:cBhvr additive="base">
                                        <p:cTn id="63" dur="500" fill="hold"/>
                                        <p:tgtEl>
                                          <p:spTgt spid="16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0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具体工作明细</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819248" y="1167594"/>
            <a:ext cx="1511774" cy="1512168"/>
            <a:chOff x="1705099" y="2564904"/>
            <a:chExt cx="1800200" cy="1800200"/>
          </a:xfrm>
        </p:grpSpPr>
        <p:sp>
          <p:nvSpPr>
            <p:cNvPr id="13" name="椭圆 12"/>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4" name="椭圆 13"/>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5" name="KSO_Shape"/>
          <p:cNvSpPr/>
          <p:nvPr/>
        </p:nvSpPr>
        <p:spPr bwMode="auto">
          <a:xfrm>
            <a:off x="2144614" y="1648669"/>
            <a:ext cx="864690" cy="60399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rgbClr val="405F8F"/>
          </a:solidFill>
          <a:ln>
            <a:noFill/>
          </a:ln>
        </p:spPr>
        <p:txBody>
          <a:bodyPr lIns="68562" tIns="34281" rIns="68562" bIns="34281" anchor="ctr">
            <a:scene3d>
              <a:camera prst="orthographicFront"/>
              <a:lightRig rig="threePt" dir="t"/>
            </a:scene3d>
            <a:sp3d>
              <a:contourClr>
                <a:srgbClr val="FFFFFF"/>
              </a:contourClr>
            </a:sp3d>
          </a:bodyPr>
          <a:lstStyle/>
          <a:p>
            <a:pPr algn="ctr">
              <a:defRPr/>
            </a:pPr>
            <a:endParaRPr lang="zh-CN" altLang="en-US" dirty="0">
              <a:solidFill>
                <a:srgbClr val="FFFFFF"/>
              </a:solidFill>
              <a:cs typeface="+mn-ea"/>
              <a:sym typeface="+mn-lt"/>
            </a:endParaRPr>
          </a:p>
        </p:txBody>
      </p:sp>
      <p:grpSp>
        <p:nvGrpSpPr>
          <p:cNvPr id="16" name="组合 15"/>
          <p:cNvGrpSpPr/>
          <p:nvPr/>
        </p:nvGrpSpPr>
        <p:grpSpPr>
          <a:xfrm>
            <a:off x="1818411" y="2787773"/>
            <a:ext cx="1511774" cy="1512168"/>
            <a:chOff x="1705099" y="2564904"/>
            <a:chExt cx="1800200" cy="1800200"/>
          </a:xfrm>
        </p:grpSpPr>
        <p:sp>
          <p:nvSpPr>
            <p:cNvPr id="17" name="椭圆 16"/>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8" name="椭圆 17"/>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9" name="TextBox 18"/>
          <p:cNvSpPr txBox="1"/>
          <p:nvPr/>
        </p:nvSpPr>
        <p:spPr>
          <a:xfrm>
            <a:off x="2032027" y="3244646"/>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具体工程明细</a:t>
            </a:r>
            <a:endParaRPr lang="en-US" altLang="zh-CN" sz="1800" b="1" dirty="0">
              <a:solidFill>
                <a:srgbClr val="405F8F"/>
              </a:solidFill>
              <a:cs typeface="+mn-ea"/>
              <a:sym typeface="+mn-lt"/>
            </a:endParaRPr>
          </a:p>
        </p:txBody>
      </p:sp>
      <p:cxnSp>
        <p:nvCxnSpPr>
          <p:cNvPr id="20" name="直接连接符 19"/>
          <p:cNvCxnSpPr/>
          <p:nvPr/>
        </p:nvCxnSpPr>
        <p:spPr>
          <a:xfrm>
            <a:off x="4087470" y="1508652"/>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600145" y="1239175"/>
            <a:ext cx="533293" cy="526482"/>
            <a:chOff x="6217935" y="1158425"/>
            <a:chExt cx="527724" cy="520849"/>
          </a:xfrm>
        </p:grpSpPr>
        <p:grpSp>
          <p:nvGrpSpPr>
            <p:cNvPr id="22" name="组合 21"/>
            <p:cNvGrpSpPr/>
            <p:nvPr/>
          </p:nvGrpSpPr>
          <p:grpSpPr>
            <a:xfrm>
              <a:off x="6219351" y="1158425"/>
              <a:ext cx="520849" cy="520849"/>
              <a:chOff x="1705099" y="2564904"/>
              <a:chExt cx="1800200" cy="1800200"/>
            </a:xfrm>
          </p:grpSpPr>
          <p:sp>
            <p:nvSpPr>
              <p:cNvPr id="24" name="椭圆 23"/>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25" name="椭圆 24"/>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23" name="TextBox 22"/>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01</a:t>
              </a:r>
              <a:endParaRPr lang="zh-CN" altLang="en-US" sz="1500" b="1" dirty="0">
                <a:solidFill>
                  <a:srgbClr val="405F8F"/>
                </a:solidFill>
                <a:cs typeface="+mn-ea"/>
                <a:sym typeface="+mn-lt"/>
              </a:endParaRPr>
            </a:p>
          </p:txBody>
        </p:sp>
      </p:grpSp>
      <p:sp>
        <p:nvSpPr>
          <p:cNvPr id="26" name="矩形 47"/>
          <p:cNvSpPr>
            <a:spLocks noChangeArrowheads="1"/>
          </p:cNvSpPr>
          <p:nvPr/>
        </p:nvSpPr>
        <p:spPr bwMode="auto">
          <a:xfrm>
            <a:off x="4787968" y="1275606"/>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cxnSp>
        <p:nvCxnSpPr>
          <p:cNvPr id="27" name="直接连接符 26"/>
          <p:cNvCxnSpPr/>
          <p:nvPr/>
        </p:nvCxnSpPr>
        <p:spPr>
          <a:xfrm>
            <a:off x="4087470" y="2139149"/>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3600145" y="1869671"/>
            <a:ext cx="533293" cy="526482"/>
            <a:chOff x="6217935" y="1158425"/>
            <a:chExt cx="527724" cy="520849"/>
          </a:xfrm>
        </p:grpSpPr>
        <p:grpSp>
          <p:nvGrpSpPr>
            <p:cNvPr id="29" name="组合 28"/>
            <p:cNvGrpSpPr/>
            <p:nvPr/>
          </p:nvGrpSpPr>
          <p:grpSpPr>
            <a:xfrm>
              <a:off x="6219351" y="1158425"/>
              <a:ext cx="520849" cy="520849"/>
              <a:chOff x="1705099" y="2564904"/>
              <a:chExt cx="1800200" cy="1800200"/>
            </a:xfrm>
          </p:grpSpPr>
          <p:sp>
            <p:nvSpPr>
              <p:cNvPr id="31" name="椭圆 30"/>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32" name="椭圆 31"/>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30" name="TextBox 29"/>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02</a:t>
              </a:r>
              <a:endParaRPr lang="zh-CN" altLang="en-US" sz="1500" b="1" dirty="0">
                <a:solidFill>
                  <a:srgbClr val="405F8F"/>
                </a:solidFill>
                <a:cs typeface="+mn-ea"/>
                <a:sym typeface="+mn-lt"/>
              </a:endParaRPr>
            </a:p>
          </p:txBody>
        </p:sp>
      </p:grpSp>
      <p:sp>
        <p:nvSpPr>
          <p:cNvPr id="33" name="矩形 47"/>
          <p:cNvSpPr>
            <a:spLocks noChangeArrowheads="1"/>
          </p:cNvSpPr>
          <p:nvPr/>
        </p:nvSpPr>
        <p:spPr bwMode="auto">
          <a:xfrm>
            <a:off x="4787968" y="1906102"/>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cxnSp>
        <p:nvCxnSpPr>
          <p:cNvPr id="34" name="直接连接符 33"/>
          <p:cNvCxnSpPr/>
          <p:nvPr/>
        </p:nvCxnSpPr>
        <p:spPr>
          <a:xfrm>
            <a:off x="4087470" y="2777946"/>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600145" y="2508469"/>
            <a:ext cx="533293" cy="526482"/>
            <a:chOff x="6217935" y="1158425"/>
            <a:chExt cx="527724" cy="520849"/>
          </a:xfrm>
        </p:grpSpPr>
        <p:grpSp>
          <p:nvGrpSpPr>
            <p:cNvPr id="36" name="组合 35"/>
            <p:cNvGrpSpPr/>
            <p:nvPr/>
          </p:nvGrpSpPr>
          <p:grpSpPr>
            <a:xfrm>
              <a:off x="6219351" y="1158425"/>
              <a:ext cx="520849" cy="520849"/>
              <a:chOff x="1705099" y="2564904"/>
              <a:chExt cx="1800200" cy="1800200"/>
            </a:xfrm>
          </p:grpSpPr>
          <p:sp>
            <p:nvSpPr>
              <p:cNvPr id="38" name="椭圆 37"/>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39" name="椭圆 38"/>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37" name="TextBox 36"/>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03</a:t>
              </a:r>
              <a:endParaRPr lang="zh-CN" altLang="en-US" sz="1500" b="1" dirty="0">
                <a:solidFill>
                  <a:srgbClr val="405F8F"/>
                </a:solidFill>
                <a:cs typeface="+mn-ea"/>
                <a:sym typeface="+mn-lt"/>
              </a:endParaRPr>
            </a:p>
          </p:txBody>
        </p:sp>
      </p:grpSp>
      <p:sp>
        <p:nvSpPr>
          <p:cNvPr id="40" name="矩形 47"/>
          <p:cNvSpPr>
            <a:spLocks noChangeArrowheads="1"/>
          </p:cNvSpPr>
          <p:nvPr/>
        </p:nvSpPr>
        <p:spPr bwMode="auto">
          <a:xfrm>
            <a:off x="4787968" y="2544900"/>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cxnSp>
        <p:nvCxnSpPr>
          <p:cNvPr id="41" name="直接连接符 40"/>
          <p:cNvCxnSpPr/>
          <p:nvPr/>
        </p:nvCxnSpPr>
        <p:spPr>
          <a:xfrm>
            <a:off x="4087470" y="3394865"/>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3600145" y="3125387"/>
            <a:ext cx="533293" cy="526482"/>
            <a:chOff x="6217935" y="1158425"/>
            <a:chExt cx="527724" cy="520849"/>
          </a:xfrm>
        </p:grpSpPr>
        <p:grpSp>
          <p:nvGrpSpPr>
            <p:cNvPr id="43" name="组合 42"/>
            <p:cNvGrpSpPr/>
            <p:nvPr/>
          </p:nvGrpSpPr>
          <p:grpSpPr>
            <a:xfrm>
              <a:off x="6219351" y="1158425"/>
              <a:ext cx="520849" cy="520849"/>
              <a:chOff x="1705099" y="2564904"/>
              <a:chExt cx="1800200" cy="1800200"/>
            </a:xfrm>
          </p:grpSpPr>
          <p:sp>
            <p:nvSpPr>
              <p:cNvPr id="45" name="椭圆 44"/>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46" name="椭圆 45"/>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44" name="TextBox 43"/>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04</a:t>
              </a:r>
              <a:endParaRPr lang="zh-CN" altLang="en-US" sz="1500" b="1" dirty="0">
                <a:solidFill>
                  <a:srgbClr val="405F8F"/>
                </a:solidFill>
                <a:cs typeface="+mn-ea"/>
                <a:sym typeface="+mn-lt"/>
              </a:endParaRPr>
            </a:p>
          </p:txBody>
        </p:sp>
      </p:grpSp>
      <p:sp>
        <p:nvSpPr>
          <p:cNvPr id="47" name="矩形 47"/>
          <p:cNvSpPr>
            <a:spLocks noChangeArrowheads="1"/>
          </p:cNvSpPr>
          <p:nvPr/>
        </p:nvSpPr>
        <p:spPr bwMode="auto">
          <a:xfrm>
            <a:off x="4787968" y="3161818"/>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cxnSp>
        <p:nvCxnSpPr>
          <p:cNvPr id="48" name="直接连接符 47"/>
          <p:cNvCxnSpPr/>
          <p:nvPr/>
        </p:nvCxnSpPr>
        <p:spPr>
          <a:xfrm>
            <a:off x="4087470" y="3988931"/>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3600145" y="3719453"/>
            <a:ext cx="533293" cy="526482"/>
            <a:chOff x="6217935" y="1158425"/>
            <a:chExt cx="527724" cy="520849"/>
          </a:xfrm>
        </p:grpSpPr>
        <p:grpSp>
          <p:nvGrpSpPr>
            <p:cNvPr id="50" name="组合 49"/>
            <p:cNvGrpSpPr/>
            <p:nvPr/>
          </p:nvGrpSpPr>
          <p:grpSpPr>
            <a:xfrm>
              <a:off x="6219351" y="1158425"/>
              <a:ext cx="520849" cy="520849"/>
              <a:chOff x="1705099" y="2564904"/>
              <a:chExt cx="1800200" cy="1800200"/>
            </a:xfrm>
          </p:grpSpPr>
          <p:sp>
            <p:nvSpPr>
              <p:cNvPr id="52" name="椭圆 51"/>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53" name="椭圆 52"/>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51" name="TextBox 50"/>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05</a:t>
              </a:r>
              <a:endParaRPr lang="zh-CN" altLang="en-US" sz="1500" b="1" dirty="0">
                <a:solidFill>
                  <a:srgbClr val="405F8F"/>
                </a:solidFill>
                <a:cs typeface="+mn-ea"/>
                <a:sym typeface="+mn-lt"/>
              </a:endParaRPr>
            </a:p>
          </p:txBody>
        </p:sp>
      </p:grpSp>
      <p:sp>
        <p:nvSpPr>
          <p:cNvPr id="54" name="矩形 47"/>
          <p:cNvSpPr>
            <a:spLocks noChangeArrowheads="1"/>
          </p:cNvSpPr>
          <p:nvPr/>
        </p:nvSpPr>
        <p:spPr bwMode="auto">
          <a:xfrm>
            <a:off x="4787968" y="3755884"/>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750"/>
                                        <p:tgtEl>
                                          <p:spTgt spid="12"/>
                                        </p:tgtEl>
                                      </p:cBhvr>
                                    </p:animEffect>
                                    <p:anim calcmode="lin" valueType="num">
                                      <p:cBhvr>
                                        <p:cTn id="31" dur="750" fill="hold"/>
                                        <p:tgtEl>
                                          <p:spTgt spid="12"/>
                                        </p:tgtEl>
                                        <p:attrNameLst>
                                          <p:attrName>ppt_w</p:attrName>
                                        </p:attrNameLst>
                                      </p:cBhvr>
                                      <p:tavLst>
                                        <p:tav tm="0" fmla="#ppt_w*sin(2.5*pi*$)">
                                          <p:val>
                                            <p:fltVal val="0"/>
                                          </p:val>
                                        </p:tav>
                                        <p:tav tm="100000">
                                          <p:val>
                                            <p:fltVal val="1"/>
                                          </p:val>
                                        </p:tav>
                                      </p:tavLst>
                                    </p:anim>
                                    <p:anim calcmode="lin" valueType="num">
                                      <p:cBhvr>
                                        <p:cTn id="32" dur="750" fill="hold"/>
                                        <p:tgtEl>
                                          <p:spTgt spid="12"/>
                                        </p:tgtEl>
                                        <p:attrNameLst>
                                          <p:attrName>ppt_h</p:attrName>
                                        </p:attrNameLst>
                                      </p:cBhvr>
                                      <p:tavLst>
                                        <p:tav tm="0">
                                          <p:val>
                                            <p:strVal val="#ppt_h"/>
                                          </p:val>
                                        </p:tav>
                                        <p:tav tm="100000">
                                          <p:val>
                                            <p:strVal val="#ppt_h"/>
                                          </p:val>
                                        </p:tav>
                                      </p:tavLst>
                                    </p:anim>
                                  </p:childTnLst>
                                </p:cTn>
                              </p:par>
                            </p:childTnLst>
                          </p:cTn>
                        </p:par>
                        <p:par>
                          <p:cTn id="33" fill="hold">
                            <p:stCondLst>
                              <p:cond delay="1250"/>
                            </p:stCondLst>
                            <p:childTnLst>
                              <p:par>
                                <p:cTn id="34" presetID="53" presetClass="entr" presetSubtype="528"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fltVal val="0"/>
                                          </p:val>
                                        </p:tav>
                                        <p:tav tm="100000">
                                          <p:val>
                                            <p:strVal val="#ppt_h"/>
                                          </p:val>
                                        </p:tav>
                                      </p:tavLst>
                                    </p:anim>
                                    <p:animEffect transition="in" filter="fade">
                                      <p:cBhvr>
                                        <p:cTn id="38" dur="500"/>
                                        <p:tgtEl>
                                          <p:spTgt spid="15"/>
                                        </p:tgtEl>
                                      </p:cBhvr>
                                    </p:animEffect>
                                    <p:anim calcmode="lin" valueType="num">
                                      <p:cBhvr>
                                        <p:cTn id="39" dur="500" fill="hold"/>
                                        <p:tgtEl>
                                          <p:spTgt spid="15"/>
                                        </p:tgtEl>
                                        <p:attrNameLst>
                                          <p:attrName>ppt_x</p:attrName>
                                        </p:attrNameLst>
                                      </p:cBhvr>
                                      <p:tavLst>
                                        <p:tav tm="0">
                                          <p:val>
                                            <p:fltVal val="0.5"/>
                                          </p:val>
                                        </p:tav>
                                        <p:tav tm="100000">
                                          <p:val>
                                            <p:strVal val="#ppt_x"/>
                                          </p:val>
                                        </p:tav>
                                      </p:tavLst>
                                    </p:anim>
                                    <p:anim calcmode="lin" valueType="num">
                                      <p:cBhvr>
                                        <p:cTn id="40" dur="500" fill="hold"/>
                                        <p:tgtEl>
                                          <p:spTgt spid="15"/>
                                        </p:tgtEl>
                                        <p:attrNameLst>
                                          <p:attrName>ppt_y</p:attrName>
                                        </p:attrNameLst>
                                      </p:cBhvr>
                                      <p:tavLst>
                                        <p:tav tm="0">
                                          <p:val>
                                            <p:fltVal val="0.5"/>
                                          </p:val>
                                        </p:tav>
                                        <p:tav tm="100000">
                                          <p:val>
                                            <p:strVal val="#ppt_y"/>
                                          </p:val>
                                        </p:tav>
                                      </p:tavLst>
                                    </p:anim>
                                  </p:childTnLst>
                                </p:cTn>
                              </p:par>
                              <p:par>
                                <p:cTn id="41" presetID="45" presetClass="entr" presetSubtype="0" fill="hold" nodeType="withEffect">
                                  <p:stCondLst>
                                    <p:cond delay="5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750"/>
                                        <p:tgtEl>
                                          <p:spTgt spid="16"/>
                                        </p:tgtEl>
                                      </p:cBhvr>
                                    </p:animEffect>
                                    <p:anim calcmode="lin" valueType="num">
                                      <p:cBhvr>
                                        <p:cTn id="44" dur="750" fill="hold"/>
                                        <p:tgtEl>
                                          <p:spTgt spid="16"/>
                                        </p:tgtEl>
                                        <p:attrNameLst>
                                          <p:attrName>ppt_w</p:attrName>
                                        </p:attrNameLst>
                                      </p:cBhvr>
                                      <p:tavLst>
                                        <p:tav tm="0" fmla="#ppt_w*sin(2.5*pi*$)">
                                          <p:val>
                                            <p:fltVal val="0"/>
                                          </p:val>
                                        </p:tav>
                                        <p:tav tm="100000">
                                          <p:val>
                                            <p:fltVal val="1"/>
                                          </p:val>
                                        </p:tav>
                                      </p:tavLst>
                                    </p:anim>
                                    <p:anim calcmode="lin" valueType="num">
                                      <p:cBhvr>
                                        <p:cTn id="45" dur="750" fill="hold"/>
                                        <p:tgtEl>
                                          <p:spTgt spid="16"/>
                                        </p:tgtEl>
                                        <p:attrNameLst>
                                          <p:attrName>ppt_h</p:attrName>
                                        </p:attrNameLst>
                                      </p:cBhvr>
                                      <p:tavLst>
                                        <p:tav tm="0">
                                          <p:val>
                                            <p:strVal val="#ppt_h"/>
                                          </p:val>
                                        </p:tav>
                                        <p:tav tm="100000">
                                          <p:val>
                                            <p:strVal val="#ppt_h"/>
                                          </p:val>
                                        </p:tav>
                                      </p:tavLst>
                                    </p:anim>
                                  </p:childTnLst>
                                </p:cTn>
                              </p:par>
                            </p:childTnLst>
                          </p:cTn>
                        </p:par>
                        <p:par>
                          <p:cTn id="46" fill="hold">
                            <p:stCondLst>
                              <p:cond delay="1750"/>
                            </p:stCondLst>
                            <p:childTnLst>
                              <p:par>
                                <p:cTn id="47" presetID="41" presetClass="entr" presetSubtype="0" fill="hold" grpId="0" nodeType="afterEffect">
                                  <p:stCondLst>
                                    <p:cond delay="0"/>
                                  </p:stCondLst>
                                  <p:iterate type="lt">
                                    <p:tmPct val="10000"/>
                                  </p:iterate>
                                  <p:childTnLst>
                                    <p:set>
                                      <p:cBhvr>
                                        <p:cTn id="48" dur="1" fill="hold">
                                          <p:stCondLst>
                                            <p:cond delay="0"/>
                                          </p:stCondLst>
                                        </p:cTn>
                                        <p:tgtEl>
                                          <p:spTgt spid="19"/>
                                        </p:tgtEl>
                                        <p:attrNameLst>
                                          <p:attrName>style.visibility</p:attrName>
                                        </p:attrNameLst>
                                      </p:cBhvr>
                                      <p:to>
                                        <p:strVal val="visible"/>
                                      </p:to>
                                    </p:set>
                                    <p:anim calcmode="lin" valueType="num">
                                      <p:cBhvr>
                                        <p:cTn id="49" dur="10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50" dur="1000" fill="hold"/>
                                        <p:tgtEl>
                                          <p:spTgt spid="19"/>
                                        </p:tgtEl>
                                        <p:attrNameLst>
                                          <p:attrName>ppt_y</p:attrName>
                                        </p:attrNameLst>
                                      </p:cBhvr>
                                      <p:tavLst>
                                        <p:tav tm="0">
                                          <p:val>
                                            <p:strVal val="#ppt_y"/>
                                          </p:val>
                                        </p:tav>
                                        <p:tav tm="100000">
                                          <p:val>
                                            <p:strVal val="#ppt_y"/>
                                          </p:val>
                                        </p:tav>
                                      </p:tavLst>
                                    </p:anim>
                                    <p:anim calcmode="lin" valueType="num">
                                      <p:cBhvr>
                                        <p:cTn id="51" dur="10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2" dur="10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3" dur="1000" tmFilter="0,0; .5, 1; 1, 1"/>
                                        <p:tgtEl>
                                          <p:spTgt spid="19"/>
                                        </p:tgtEl>
                                      </p:cBhvr>
                                    </p:animEffect>
                                  </p:childTnLst>
                                </p:cTn>
                              </p:par>
                            </p:childTnLst>
                          </p:cTn>
                        </p:par>
                        <p:par>
                          <p:cTn id="54" fill="hold">
                            <p:stCondLst>
                              <p:cond delay="4000"/>
                            </p:stCondLst>
                            <p:childTnLst>
                              <p:par>
                                <p:cTn id="55" presetID="45" presetClass="entr" presetSubtype="0" fill="hold" nodeType="afterEffect">
                                  <p:stCondLst>
                                    <p:cond delay="0"/>
                                  </p:stCondLst>
                                  <p:childTnLst>
                                    <p:set>
                                      <p:cBhvr>
                                        <p:cTn id="56" dur="1" fill="hold">
                                          <p:stCondLst>
                                            <p:cond delay="0"/>
                                          </p:stCondLst>
                                        </p:cTn>
                                        <p:tgtEl>
                                          <p:spTgt spid="21"/>
                                        </p:tgtEl>
                                        <p:attrNameLst>
                                          <p:attrName>style.visibility</p:attrName>
                                        </p:attrNameLst>
                                      </p:cBhvr>
                                      <p:to>
                                        <p:strVal val="visible"/>
                                      </p:to>
                                    </p:set>
                                    <p:animEffect transition="in" filter="fade">
                                      <p:cBhvr>
                                        <p:cTn id="57" dur="750"/>
                                        <p:tgtEl>
                                          <p:spTgt spid="21"/>
                                        </p:tgtEl>
                                      </p:cBhvr>
                                    </p:animEffect>
                                    <p:anim calcmode="lin" valueType="num">
                                      <p:cBhvr>
                                        <p:cTn id="58" dur="750" fill="hold"/>
                                        <p:tgtEl>
                                          <p:spTgt spid="21"/>
                                        </p:tgtEl>
                                        <p:attrNameLst>
                                          <p:attrName>ppt_w</p:attrName>
                                        </p:attrNameLst>
                                      </p:cBhvr>
                                      <p:tavLst>
                                        <p:tav tm="0" fmla="#ppt_w*sin(2.5*pi*$)">
                                          <p:val>
                                            <p:fltVal val="0"/>
                                          </p:val>
                                        </p:tav>
                                        <p:tav tm="100000">
                                          <p:val>
                                            <p:fltVal val="1"/>
                                          </p:val>
                                        </p:tav>
                                      </p:tavLst>
                                    </p:anim>
                                    <p:anim calcmode="lin" valueType="num">
                                      <p:cBhvr>
                                        <p:cTn id="59" dur="750" fill="hold"/>
                                        <p:tgtEl>
                                          <p:spTgt spid="21"/>
                                        </p:tgtEl>
                                        <p:attrNameLst>
                                          <p:attrName>ppt_h</p:attrName>
                                        </p:attrNameLst>
                                      </p:cBhvr>
                                      <p:tavLst>
                                        <p:tav tm="0">
                                          <p:val>
                                            <p:strVal val="#ppt_h"/>
                                          </p:val>
                                        </p:tav>
                                        <p:tav tm="100000">
                                          <p:val>
                                            <p:strVal val="#ppt_h"/>
                                          </p:val>
                                        </p:tav>
                                      </p:tavLst>
                                    </p:anim>
                                  </p:childTnLst>
                                </p:cTn>
                              </p:par>
                            </p:childTnLst>
                          </p:cTn>
                        </p:par>
                        <p:par>
                          <p:cTn id="60" fill="hold">
                            <p:stCondLst>
                              <p:cond delay="5000"/>
                            </p:stCondLst>
                            <p:childTnLst>
                              <p:par>
                                <p:cTn id="61" presetID="22" presetClass="entr" presetSubtype="8" fill="hold"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left)">
                                      <p:cBhvr>
                                        <p:cTn id="63" dur="500"/>
                                        <p:tgtEl>
                                          <p:spTgt spid="20"/>
                                        </p:tgtEl>
                                      </p:cBhvr>
                                    </p:animEffect>
                                  </p:childTnLst>
                                </p:cTn>
                              </p:par>
                              <p:par>
                                <p:cTn id="64" presetID="2" presetClass="entr" presetSubtype="2" fill="hold" grpId="0" nodeType="withEffect">
                                  <p:stCondLst>
                                    <p:cond delay="50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fill="hold"/>
                                        <p:tgtEl>
                                          <p:spTgt spid="26"/>
                                        </p:tgtEl>
                                        <p:attrNameLst>
                                          <p:attrName>ppt_x</p:attrName>
                                        </p:attrNameLst>
                                      </p:cBhvr>
                                      <p:tavLst>
                                        <p:tav tm="0">
                                          <p:val>
                                            <p:strVal val="1+#ppt_w/2"/>
                                          </p:val>
                                        </p:tav>
                                        <p:tav tm="100000">
                                          <p:val>
                                            <p:strVal val="#ppt_x"/>
                                          </p:val>
                                        </p:tav>
                                      </p:tavLst>
                                    </p:anim>
                                    <p:anim calcmode="lin" valueType="num">
                                      <p:cBhvr additive="base">
                                        <p:cTn id="67" dur="500" fill="hold"/>
                                        <p:tgtEl>
                                          <p:spTgt spid="26"/>
                                        </p:tgtEl>
                                        <p:attrNameLst>
                                          <p:attrName>ppt_y</p:attrName>
                                        </p:attrNameLst>
                                      </p:cBhvr>
                                      <p:tavLst>
                                        <p:tav tm="0">
                                          <p:val>
                                            <p:strVal val="#ppt_y"/>
                                          </p:val>
                                        </p:tav>
                                        <p:tav tm="100000">
                                          <p:val>
                                            <p:strVal val="#ppt_y"/>
                                          </p:val>
                                        </p:tav>
                                      </p:tavLst>
                                    </p:anim>
                                  </p:childTnLst>
                                </p:cTn>
                              </p:par>
                            </p:childTnLst>
                          </p:cTn>
                        </p:par>
                        <p:par>
                          <p:cTn id="68" fill="hold">
                            <p:stCondLst>
                              <p:cond delay="5500"/>
                            </p:stCondLst>
                            <p:childTnLst>
                              <p:par>
                                <p:cTn id="69" presetID="45"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750"/>
                                        <p:tgtEl>
                                          <p:spTgt spid="28"/>
                                        </p:tgtEl>
                                      </p:cBhvr>
                                    </p:animEffect>
                                    <p:anim calcmode="lin" valueType="num">
                                      <p:cBhvr>
                                        <p:cTn id="72" dur="750" fill="hold"/>
                                        <p:tgtEl>
                                          <p:spTgt spid="28"/>
                                        </p:tgtEl>
                                        <p:attrNameLst>
                                          <p:attrName>ppt_w</p:attrName>
                                        </p:attrNameLst>
                                      </p:cBhvr>
                                      <p:tavLst>
                                        <p:tav tm="0" fmla="#ppt_w*sin(2.5*pi*$)">
                                          <p:val>
                                            <p:fltVal val="0"/>
                                          </p:val>
                                        </p:tav>
                                        <p:tav tm="100000">
                                          <p:val>
                                            <p:fltVal val="1"/>
                                          </p:val>
                                        </p:tav>
                                      </p:tavLst>
                                    </p:anim>
                                    <p:anim calcmode="lin" valueType="num">
                                      <p:cBhvr>
                                        <p:cTn id="73" dur="750" fill="hold"/>
                                        <p:tgtEl>
                                          <p:spTgt spid="28"/>
                                        </p:tgtEl>
                                        <p:attrNameLst>
                                          <p:attrName>ppt_h</p:attrName>
                                        </p:attrNameLst>
                                      </p:cBhvr>
                                      <p:tavLst>
                                        <p:tav tm="0">
                                          <p:val>
                                            <p:strVal val="#ppt_h"/>
                                          </p:val>
                                        </p:tav>
                                        <p:tav tm="100000">
                                          <p:val>
                                            <p:strVal val="#ppt_h"/>
                                          </p:val>
                                        </p:tav>
                                      </p:tavLst>
                                    </p:anim>
                                  </p:childTnLst>
                                </p:cTn>
                              </p:par>
                            </p:childTnLst>
                          </p:cTn>
                        </p:par>
                        <p:par>
                          <p:cTn id="74" fill="hold">
                            <p:stCondLst>
                              <p:cond delay="6500"/>
                            </p:stCondLst>
                            <p:childTnLst>
                              <p:par>
                                <p:cTn id="75" presetID="22" presetClass="entr" presetSubtype="8" fill="hold"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wipe(left)">
                                      <p:cBhvr>
                                        <p:cTn id="77" dur="500"/>
                                        <p:tgtEl>
                                          <p:spTgt spid="27"/>
                                        </p:tgtEl>
                                      </p:cBhvr>
                                    </p:animEffect>
                                  </p:childTnLst>
                                </p:cTn>
                              </p:par>
                              <p:par>
                                <p:cTn id="78" presetID="2" presetClass="entr" presetSubtype="2" fill="hold" grpId="0" nodeType="withEffect">
                                  <p:stCondLst>
                                    <p:cond delay="500"/>
                                  </p:stCondLst>
                                  <p:childTnLst>
                                    <p:set>
                                      <p:cBhvr>
                                        <p:cTn id="79" dur="1" fill="hold">
                                          <p:stCondLst>
                                            <p:cond delay="0"/>
                                          </p:stCondLst>
                                        </p:cTn>
                                        <p:tgtEl>
                                          <p:spTgt spid="33"/>
                                        </p:tgtEl>
                                        <p:attrNameLst>
                                          <p:attrName>style.visibility</p:attrName>
                                        </p:attrNameLst>
                                      </p:cBhvr>
                                      <p:to>
                                        <p:strVal val="visible"/>
                                      </p:to>
                                    </p:set>
                                    <p:anim calcmode="lin" valueType="num">
                                      <p:cBhvr additive="base">
                                        <p:cTn id="80" dur="500" fill="hold"/>
                                        <p:tgtEl>
                                          <p:spTgt spid="33"/>
                                        </p:tgtEl>
                                        <p:attrNameLst>
                                          <p:attrName>ppt_x</p:attrName>
                                        </p:attrNameLst>
                                      </p:cBhvr>
                                      <p:tavLst>
                                        <p:tav tm="0">
                                          <p:val>
                                            <p:strVal val="1+#ppt_w/2"/>
                                          </p:val>
                                        </p:tav>
                                        <p:tav tm="100000">
                                          <p:val>
                                            <p:strVal val="#ppt_x"/>
                                          </p:val>
                                        </p:tav>
                                      </p:tavLst>
                                    </p:anim>
                                    <p:anim calcmode="lin" valueType="num">
                                      <p:cBhvr additive="base">
                                        <p:cTn id="81" dur="500" fill="hold"/>
                                        <p:tgtEl>
                                          <p:spTgt spid="33"/>
                                        </p:tgtEl>
                                        <p:attrNameLst>
                                          <p:attrName>ppt_y</p:attrName>
                                        </p:attrNameLst>
                                      </p:cBhvr>
                                      <p:tavLst>
                                        <p:tav tm="0">
                                          <p:val>
                                            <p:strVal val="#ppt_y"/>
                                          </p:val>
                                        </p:tav>
                                        <p:tav tm="100000">
                                          <p:val>
                                            <p:strVal val="#ppt_y"/>
                                          </p:val>
                                        </p:tav>
                                      </p:tavLst>
                                    </p:anim>
                                  </p:childTnLst>
                                </p:cTn>
                              </p:par>
                            </p:childTnLst>
                          </p:cTn>
                        </p:par>
                        <p:par>
                          <p:cTn id="82" fill="hold">
                            <p:stCondLst>
                              <p:cond delay="7000"/>
                            </p:stCondLst>
                            <p:childTnLst>
                              <p:par>
                                <p:cTn id="83" presetID="45" presetClass="entr" presetSubtype="0" fill="hold" nodeType="afterEffect">
                                  <p:stCondLst>
                                    <p:cond delay="0"/>
                                  </p:stCondLst>
                                  <p:childTnLst>
                                    <p:set>
                                      <p:cBhvr>
                                        <p:cTn id="84" dur="1" fill="hold">
                                          <p:stCondLst>
                                            <p:cond delay="0"/>
                                          </p:stCondLst>
                                        </p:cTn>
                                        <p:tgtEl>
                                          <p:spTgt spid="35"/>
                                        </p:tgtEl>
                                        <p:attrNameLst>
                                          <p:attrName>style.visibility</p:attrName>
                                        </p:attrNameLst>
                                      </p:cBhvr>
                                      <p:to>
                                        <p:strVal val="visible"/>
                                      </p:to>
                                    </p:set>
                                    <p:animEffect transition="in" filter="fade">
                                      <p:cBhvr>
                                        <p:cTn id="85" dur="750"/>
                                        <p:tgtEl>
                                          <p:spTgt spid="35"/>
                                        </p:tgtEl>
                                      </p:cBhvr>
                                    </p:animEffect>
                                    <p:anim calcmode="lin" valueType="num">
                                      <p:cBhvr>
                                        <p:cTn id="86" dur="750" fill="hold"/>
                                        <p:tgtEl>
                                          <p:spTgt spid="35"/>
                                        </p:tgtEl>
                                        <p:attrNameLst>
                                          <p:attrName>ppt_w</p:attrName>
                                        </p:attrNameLst>
                                      </p:cBhvr>
                                      <p:tavLst>
                                        <p:tav tm="0" fmla="#ppt_w*sin(2.5*pi*$)">
                                          <p:val>
                                            <p:fltVal val="0"/>
                                          </p:val>
                                        </p:tav>
                                        <p:tav tm="100000">
                                          <p:val>
                                            <p:fltVal val="1"/>
                                          </p:val>
                                        </p:tav>
                                      </p:tavLst>
                                    </p:anim>
                                    <p:anim calcmode="lin" valueType="num">
                                      <p:cBhvr>
                                        <p:cTn id="87" dur="750" fill="hold"/>
                                        <p:tgtEl>
                                          <p:spTgt spid="35"/>
                                        </p:tgtEl>
                                        <p:attrNameLst>
                                          <p:attrName>ppt_h</p:attrName>
                                        </p:attrNameLst>
                                      </p:cBhvr>
                                      <p:tavLst>
                                        <p:tav tm="0">
                                          <p:val>
                                            <p:strVal val="#ppt_h"/>
                                          </p:val>
                                        </p:tav>
                                        <p:tav tm="100000">
                                          <p:val>
                                            <p:strVal val="#ppt_h"/>
                                          </p:val>
                                        </p:tav>
                                      </p:tavLst>
                                    </p:anim>
                                  </p:childTnLst>
                                </p:cTn>
                              </p:par>
                            </p:childTnLst>
                          </p:cTn>
                        </p:par>
                        <p:par>
                          <p:cTn id="88" fill="hold">
                            <p:stCondLst>
                              <p:cond delay="8000"/>
                            </p:stCondLst>
                            <p:childTnLst>
                              <p:par>
                                <p:cTn id="89" presetID="22" presetClass="entr" presetSubtype="8" fill="hold"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left)">
                                      <p:cBhvr>
                                        <p:cTn id="91" dur="500"/>
                                        <p:tgtEl>
                                          <p:spTgt spid="34"/>
                                        </p:tgtEl>
                                      </p:cBhvr>
                                    </p:animEffect>
                                  </p:childTnLst>
                                </p:cTn>
                              </p:par>
                              <p:par>
                                <p:cTn id="92" presetID="2" presetClass="entr" presetSubtype="2" fill="hold" grpId="0" nodeType="withEffect">
                                  <p:stCondLst>
                                    <p:cond delay="500"/>
                                  </p:stCondLst>
                                  <p:childTnLst>
                                    <p:set>
                                      <p:cBhvr>
                                        <p:cTn id="93" dur="1" fill="hold">
                                          <p:stCondLst>
                                            <p:cond delay="0"/>
                                          </p:stCondLst>
                                        </p:cTn>
                                        <p:tgtEl>
                                          <p:spTgt spid="40"/>
                                        </p:tgtEl>
                                        <p:attrNameLst>
                                          <p:attrName>style.visibility</p:attrName>
                                        </p:attrNameLst>
                                      </p:cBhvr>
                                      <p:to>
                                        <p:strVal val="visible"/>
                                      </p:to>
                                    </p:set>
                                    <p:anim calcmode="lin" valueType="num">
                                      <p:cBhvr additive="base">
                                        <p:cTn id="94" dur="500" fill="hold"/>
                                        <p:tgtEl>
                                          <p:spTgt spid="40"/>
                                        </p:tgtEl>
                                        <p:attrNameLst>
                                          <p:attrName>ppt_x</p:attrName>
                                        </p:attrNameLst>
                                      </p:cBhvr>
                                      <p:tavLst>
                                        <p:tav tm="0">
                                          <p:val>
                                            <p:strVal val="1+#ppt_w/2"/>
                                          </p:val>
                                        </p:tav>
                                        <p:tav tm="100000">
                                          <p:val>
                                            <p:strVal val="#ppt_x"/>
                                          </p:val>
                                        </p:tav>
                                      </p:tavLst>
                                    </p:anim>
                                    <p:anim calcmode="lin" valueType="num">
                                      <p:cBhvr additive="base">
                                        <p:cTn id="95" dur="500" fill="hold"/>
                                        <p:tgtEl>
                                          <p:spTgt spid="40"/>
                                        </p:tgtEl>
                                        <p:attrNameLst>
                                          <p:attrName>ppt_y</p:attrName>
                                        </p:attrNameLst>
                                      </p:cBhvr>
                                      <p:tavLst>
                                        <p:tav tm="0">
                                          <p:val>
                                            <p:strVal val="#ppt_y"/>
                                          </p:val>
                                        </p:tav>
                                        <p:tav tm="100000">
                                          <p:val>
                                            <p:strVal val="#ppt_y"/>
                                          </p:val>
                                        </p:tav>
                                      </p:tavLst>
                                    </p:anim>
                                  </p:childTnLst>
                                </p:cTn>
                              </p:par>
                            </p:childTnLst>
                          </p:cTn>
                        </p:par>
                        <p:par>
                          <p:cTn id="96" fill="hold">
                            <p:stCondLst>
                              <p:cond delay="8500"/>
                            </p:stCondLst>
                            <p:childTnLst>
                              <p:par>
                                <p:cTn id="97" presetID="45" presetClass="entr" presetSubtype="0" fill="hold" nodeType="afterEffect">
                                  <p:stCondLst>
                                    <p:cond delay="0"/>
                                  </p:stCondLst>
                                  <p:childTnLst>
                                    <p:set>
                                      <p:cBhvr>
                                        <p:cTn id="98" dur="1" fill="hold">
                                          <p:stCondLst>
                                            <p:cond delay="0"/>
                                          </p:stCondLst>
                                        </p:cTn>
                                        <p:tgtEl>
                                          <p:spTgt spid="42"/>
                                        </p:tgtEl>
                                        <p:attrNameLst>
                                          <p:attrName>style.visibility</p:attrName>
                                        </p:attrNameLst>
                                      </p:cBhvr>
                                      <p:to>
                                        <p:strVal val="visible"/>
                                      </p:to>
                                    </p:set>
                                    <p:animEffect transition="in" filter="fade">
                                      <p:cBhvr>
                                        <p:cTn id="99" dur="750"/>
                                        <p:tgtEl>
                                          <p:spTgt spid="42"/>
                                        </p:tgtEl>
                                      </p:cBhvr>
                                    </p:animEffect>
                                    <p:anim calcmode="lin" valueType="num">
                                      <p:cBhvr>
                                        <p:cTn id="100" dur="750" fill="hold"/>
                                        <p:tgtEl>
                                          <p:spTgt spid="42"/>
                                        </p:tgtEl>
                                        <p:attrNameLst>
                                          <p:attrName>ppt_w</p:attrName>
                                        </p:attrNameLst>
                                      </p:cBhvr>
                                      <p:tavLst>
                                        <p:tav tm="0" fmla="#ppt_w*sin(2.5*pi*$)">
                                          <p:val>
                                            <p:fltVal val="0"/>
                                          </p:val>
                                        </p:tav>
                                        <p:tav tm="100000">
                                          <p:val>
                                            <p:fltVal val="1"/>
                                          </p:val>
                                        </p:tav>
                                      </p:tavLst>
                                    </p:anim>
                                    <p:anim calcmode="lin" valueType="num">
                                      <p:cBhvr>
                                        <p:cTn id="101" dur="750" fill="hold"/>
                                        <p:tgtEl>
                                          <p:spTgt spid="42"/>
                                        </p:tgtEl>
                                        <p:attrNameLst>
                                          <p:attrName>ppt_h</p:attrName>
                                        </p:attrNameLst>
                                      </p:cBhvr>
                                      <p:tavLst>
                                        <p:tav tm="0">
                                          <p:val>
                                            <p:strVal val="#ppt_h"/>
                                          </p:val>
                                        </p:tav>
                                        <p:tav tm="100000">
                                          <p:val>
                                            <p:strVal val="#ppt_h"/>
                                          </p:val>
                                        </p:tav>
                                      </p:tavLst>
                                    </p:anim>
                                  </p:childTnLst>
                                </p:cTn>
                              </p:par>
                            </p:childTnLst>
                          </p:cTn>
                        </p:par>
                        <p:par>
                          <p:cTn id="102" fill="hold">
                            <p:stCondLst>
                              <p:cond delay="9500"/>
                            </p:stCondLst>
                            <p:childTnLst>
                              <p:par>
                                <p:cTn id="103" presetID="22" presetClass="entr" presetSubtype="8" fill="hold" nodeType="afterEffect">
                                  <p:stCondLst>
                                    <p:cond delay="0"/>
                                  </p:stCondLst>
                                  <p:childTnLst>
                                    <p:set>
                                      <p:cBhvr>
                                        <p:cTn id="104" dur="1" fill="hold">
                                          <p:stCondLst>
                                            <p:cond delay="0"/>
                                          </p:stCondLst>
                                        </p:cTn>
                                        <p:tgtEl>
                                          <p:spTgt spid="41"/>
                                        </p:tgtEl>
                                        <p:attrNameLst>
                                          <p:attrName>style.visibility</p:attrName>
                                        </p:attrNameLst>
                                      </p:cBhvr>
                                      <p:to>
                                        <p:strVal val="visible"/>
                                      </p:to>
                                    </p:set>
                                    <p:animEffect transition="in" filter="wipe(left)">
                                      <p:cBhvr>
                                        <p:cTn id="105" dur="500"/>
                                        <p:tgtEl>
                                          <p:spTgt spid="41"/>
                                        </p:tgtEl>
                                      </p:cBhvr>
                                    </p:animEffect>
                                  </p:childTnLst>
                                </p:cTn>
                              </p:par>
                              <p:par>
                                <p:cTn id="106" presetID="2" presetClass="entr" presetSubtype="2" fill="hold" grpId="0" nodeType="withEffect">
                                  <p:stCondLst>
                                    <p:cond delay="500"/>
                                  </p:stCondLst>
                                  <p:childTnLst>
                                    <p:set>
                                      <p:cBhvr>
                                        <p:cTn id="107" dur="1" fill="hold">
                                          <p:stCondLst>
                                            <p:cond delay="0"/>
                                          </p:stCondLst>
                                        </p:cTn>
                                        <p:tgtEl>
                                          <p:spTgt spid="47"/>
                                        </p:tgtEl>
                                        <p:attrNameLst>
                                          <p:attrName>style.visibility</p:attrName>
                                        </p:attrNameLst>
                                      </p:cBhvr>
                                      <p:to>
                                        <p:strVal val="visible"/>
                                      </p:to>
                                    </p:set>
                                    <p:anim calcmode="lin" valueType="num">
                                      <p:cBhvr additive="base">
                                        <p:cTn id="108" dur="500" fill="hold"/>
                                        <p:tgtEl>
                                          <p:spTgt spid="47"/>
                                        </p:tgtEl>
                                        <p:attrNameLst>
                                          <p:attrName>ppt_x</p:attrName>
                                        </p:attrNameLst>
                                      </p:cBhvr>
                                      <p:tavLst>
                                        <p:tav tm="0">
                                          <p:val>
                                            <p:strVal val="1+#ppt_w/2"/>
                                          </p:val>
                                        </p:tav>
                                        <p:tav tm="100000">
                                          <p:val>
                                            <p:strVal val="#ppt_x"/>
                                          </p:val>
                                        </p:tav>
                                      </p:tavLst>
                                    </p:anim>
                                    <p:anim calcmode="lin" valueType="num">
                                      <p:cBhvr additive="base">
                                        <p:cTn id="109" dur="500" fill="hold"/>
                                        <p:tgtEl>
                                          <p:spTgt spid="47"/>
                                        </p:tgtEl>
                                        <p:attrNameLst>
                                          <p:attrName>ppt_y</p:attrName>
                                        </p:attrNameLst>
                                      </p:cBhvr>
                                      <p:tavLst>
                                        <p:tav tm="0">
                                          <p:val>
                                            <p:strVal val="#ppt_y"/>
                                          </p:val>
                                        </p:tav>
                                        <p:tav tm="100000">
                                          <p:val>
                                            <p:strVal val="#ppt_y"/>
                                          </p:val>
                                        </p:tav>
                                      </p:tavLst>
                                    </p:anim>
                                  </p:childTnLst>
                                </p:cTn>
                              </p:par>
                            </p:childTnLst>
                          </p:cTn>
                        </p:par>
                        <p:par>
                          <p:cTn id="110" fill="hold">
                            <p:stCondLst>
                              <p:cond delay="10000"/>
                            </p:stCondLst>
                            <p:childTnLst>
                              <p:par>
                                <p:cTn id="111" presetID="45" presetClass="entr" presetSubtype="0" fill="hold" nodeType="afterEffect">
                                  <p:stCondLst>
                                    <p:cond delay="0"/>
                                  </p:stCondLst>
                                  <p:childTnLst>
                                    <p:set>
                                      <p:cBhvr>
                                        <p:cTn id="112" dur="1" fill="hold">
                                          <p:stCondLst>
                                            <p:cond delay="0"/>
                                          </p:stCondLst>
                                        </p:cTn>
                                        <p:tgtEl>
                                          <p:spTgt spid="49"/>
                                        </p:tgtEl>
                                        <p:attrNameLst>
                                          <p:attrName>style.visibility</p:attrName>
                                        </p:attrNameLst>
                                      </p:cBhvr>
                                      <p:to>
                                        <p:strVal val="visible"/>
                                      </p:to>
                                    </p:set>
                                    <p:animEffect transition="in" filter="fade">
                                      <p:cBhvr>
                                        <p:cTn id="113" dur="750"/>
                                        <p:tgtEl>
                                          <p:spTgt spid="49"/>
                                        </p:tgtEl>
                                      </p:cBhvr>
                                    </p:animEffect>
                                    <p:anim calcmode="lin" valueType="num">
                                      <p:cBhvr>
                                        <p:cTn id="114" dur="750" fill="hold"/>
                                        <p:tgtEl>
                                          <p:spTgt spid="49"/>
                                        </p:tgtEl>
                                        <p:attrNameLst>
                                          <p:attrName>ppt_w</p:attrName>
                                        </p:attrNameLst>
                                      </p:cBhvr>
                                      <p:tavLst>
                                        <p:tav tm="0" fmla="#ppt_w*sin(2.5*pi*$)">
                                          <p:val>
                                            <p:fltVal val="0"/>
                                          </p:val>
                                        </p:tav>
                                        <p:tav tm="100000">
                                          <p:val>
                                            <p:fltVal val="1"/>
                                          </p:val>
                                        </p:tav>
                                      </p:tavLst>
                                    </p:anim>
                                    <p:anim calcmode="lin" valueType="num">
                                      <p:cBhvr>
                                        <p:cTn id="115" dur="750" fill="hold"/>
                                        <p:tgtEl>
                                          <p:spTgt spid="49"/>
                                        </p:tgtEl>
                                        <p:attrNameLst>
                                          <p:attrName>ppt_h</p:attrName>
                                        </p:attrNameLst>
                                      </p:cBhvr>
                                      <p:tavLst>
                                        <p:tav tm="0">
                                          <p:val>
                                            <p:strVal val="#ppt_h"/>
                                          </p:val>
                                        </p:tav>
                                        <p:tav tm="100000">
                                          <p:val>
                                            <p:strVal val="#ppt_h"/>
                                          </p:val>
                                        </p:tav>
                                      </p:tavLst>
                                    </p:anim>
                                  </p:childTnLst>
                                </p:cTn>
                              </p:par>
                            </p:childTnLst>
                          </p:cTn>
                        </p:par>
                        <p:par>
                          <p:cTn id="116" fill="hold">
                            <p:stCondLst>
                              <p:cond delay="11000"/>
                            </p:stCondLst>
                            <p:childTnLst>
                              <p:par>
                                <p:cTn id="117" presetID="22" presetClass="entr" presetSubtype="8" fill="hold" nodeType="afterEffect">
                                  <p:stCondLst>
                                    <p:cond delay="0"/>
                                  </p:stCondLst>
                                  <p:childTnLst>
                                    <p:set>
                                      <p:cBhvr>
                                        <p:cTn id="118" dur="1" fill="hold">
                                          <p:stCondLst>
                                            <p:cond delay="0"/>
                                          </p:stCondLst>
                                        </p:cTn>
                                        <p:tgtEl>
                                          <p:spTgt spid="48"/>
                                        </p:tgtEl>
                                        <p:attrNameLst>
                                          <p:attrName>style.visibility</p:attrName>
                                        </p:attrNameLst>
                                      </p:cBhvr>
                                      <p:to>
                                        <p:strVal val="visible"/>
                                      </p:to>
                                    </p:set>
                                    <p:animEffect transition="in" filter="wipe(left)">
                                      <p:cBhvr>
                                        <p:cTn id="119" dur="500"/>
                                        <p:tgtEl>
                                          <p:spTgt spid="48"/>
                                        </p:tgtEl>
                                      </p:cBhvr>
                                    </p:animEffect>
                                  </p:childTnLst>
                                </p:cTn>
                              </p:par>
                              <p:par>
                                <p:cTn id="120" presetID="2" presetClass="entr" presetSubtype="2" fill="hold" grpId="0" nodeType="withEffect">
                                  <p:stCondLst>
                                    <p:cond delay="500"/>
                                  </p:stCondLst>
                                  <p:childTnLst>
                                    <p:set>
                                      <p:cBhvr>
                                        <p:cTn id="121" dur="1" fill="hold">
                                          <p:stCondLst>
                                            <p:cond delay="0"/>
                                          </p:stCondLst>
                                        </p:cTn>
                                        <p:tgtEl>
                                          <p:spTgt spid="54"/>
                                        </p:tgtEl>
                                        <p:attrNameLst>
                                          <p:attrName>style.visibility</p:attrName>
                                        </p:attrNameLst>
                                      </p:cBhvr>
                                      <p:to>
                                        <p:strVal val="visible"/>
                                      </p:to>
                                    </p:set>
                                    <p:anim calcmode="lin" valueType="num">
                                      <p:cBhvr additive="base">
                                        <p:cTn id="122" dur="500" fill="hold"/>
                                        <p:tgtEl>
                                          <p:spTgt spid="54"/>
                                        </p:tgtEl>
                                        <p:attrNameLst>
                                          <p:attrName>ppt_x</p:attrName>
                                        </p:attrNameLst>
                                      </p:cBhvr>
                                      <p:tavLst>
                                        <p:tav tm="0">
                                          <p:val>
                                            <p:strVal val="1+#ppt_w/2"/>
                                          </p:val>
                                        </p:tav>
                                        <p:tav tm="100000">
                                          <p:val>
                                            <p:strVal val="#ppt_x"/>
                                          </p:val>
                                        </p:tav>
                                      </p:tavLst>
                                    </p:anim>
                                    <p:anim calcmode="lin" valueType="num">
                                      <p:cBhvr additive="base">
                                        <p:cTn id="123" dur="50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5" grpId="0" animBg="1"/>
      <p:bldP spid="19" grpId="0"/>
      <p:bldP spid="26" grpId="0"/>
      <p:bldP spid="33" grpId="0"/>
      <p:bldP spid="40" grpId="0"/>
      <p:bldP spid="47" grpId="0"/>
      <p:bldP spid="5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288910" y="1814890"/>
            <a:ext cx="927795" cy="836727"/>
            <a:chOff x="2713211" y="1988840"/>
            <a:chExt cx="1610824" cy="1452335"/>
          </a:xfrm>
        </p:grpSpPr>
        <p:sp>
          <p:nvSpPr>
            <p:cNvPr id="19"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20"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重点工作回顾</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918541" y="4051261"/>
            <a:ext cx="694935" cy="626723"/>
            <a:chOff x="2713211" y="1988840"/>
            <a:chExt cx="1610824" cy="1452335"/>
          </a:xfrm>
        </p:grpSpPr>
        <p:sp>
          <p:nvSpPr>
            <p:cNvPr id="16"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7"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cxnSp>
        <p:nvCxnSpPr>
          <p:cNvPr id="29" name="直接连接符 28"/>
          <p:cNvCxnSpPr/>
          <p:nvPr/>
        </p:nvCxnSpPr>
        <p:spPr>
          <a:xfrm>
            <a:off x="1177146" y="2557301"/>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1393115" y="2274236"/>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第一项重点工作</a:t>
            </a:r>
          </a:p>
        </p:txBody>
      </p:sp>
      <p:sp>
        <p:nvSpPr>
          <p:cNvPr id="31" name="矩形 47"/>
          <p:cNvSpPr>
            <a:spLocks noChangeArrowheads="1"/>
          </p:cNvSpPr>
          <p:nvPr/>
        </p:nvSpPr>
        <p:spPr bwMode="auto">
          <a:xfrm>
            <a:off x="1393114" y="2580241"/>
            <a:ext cx="1968096"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a:t>
            </a:r>
          </a:p>
        </p:txBody>
      </p:sp>
      <p:grpSp>
        <p:nvGrpSpPr>
          <p:cNvPr id="32" name="组合 31"/>
          <p:cNvGrpSpPr/>
          <p:nvPr/>
        </p:nvGrpSpPr>
        <p:grpSpPr>
          <a:xfrm>
            <a:off x="637227" y="2364545"/>
            <a:ext cx="726301" cy="717026"/>
            <a:chOff x="6217935" y="1158425"/>
            <a:chExt cx="527724" cy="520849"/>
          </a:xfrm>
        </p:grpSpPr>
        <p:grpSp>
          <p:nvGrpSpPr>
            <p:cNvPr id="33" name="组合 32"/>
            <p:cNvGrpSpPr/>
            <p:nvPr/>
          </p:nvGrpSpPr>
          <p:grpSpPr>
            <a:xfrm>
              <a:off x="6219351" y="1158425"/>
              <a:ext cx="520849" cy="520849"/>
              <a:chOff x="1705099" y="2564904"/>
              <a:chExt cx="1800200" cy="1800200"/>
            </a:xfrm>
          </p:grpSpPr>
          <p:sp>
            <p:nvSpPr>
              <p:cNvPr id="35" name="椭圆 34"/>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36" name="椭圆 35"/>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34" name="TextBox 33"/>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01</a:t>
              </a:r>
              <a:endParaRPr lang="zh-CN" altLang="en-US" sz="2400" b="1" dirty="0">
                <a:solidFill>
                  <a:srgbClr val="405F8F"/>
                </a:solidFill>
                <a:cs typeface="+mn-ea"/>
                <a:sym typeface="+mn-lt"/>
              </a:endParaRPr>
            </a:p>
          </p:txBody>
        </p:sp>
      </p:grpSp>
      <p:cxnSp>
        <p:nvCxnSpPr>
          <p:cNvPr id="37" name="直接连接符 36"/>
          <p:cNvCxnSpPr/>
          <p:nvPr/>
        </p:nvCxnSpPr>
        <p:spPr>
          <a:xfrm>
            <a:off x="1170507" y="3745433"/>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1386476" y="3462368"/>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第二项重点工作</a:t>
            </a:r>
          </a:p>
        </p:txBody>
      </p:sp>
      <p:sp>
        <p:nvSpPr>
          <p:cNvPr id="39" name="矩形 47"/>
          <p:cNvSpPr>
            <a:spLocks noChangeArrowheads="1"/>
          </p:cNvSpPr>
          <p:nvPr/>
        </p:nvSpPr>
        <p:spPr bwMode="auto">
          <a:xfrm>
            <a:off x="1386475" y="3768373"/>
            <a:ext cx="1968096"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a:t>
            </a:r>
          </a:p>
        </p:txBody>
      </p:sp>
      <p:grpSp>
        <p:nvGrpSpPr>
          <p:cNvPr id="40" name="组合 39"/>
          <p:cNvGrpSpPr/>
          <p:nvPr/>
        </p:nvGrpSpPr>
        <p:grpSpPr>
          <a:xfrm>
            <a:off x="630588" y="3552677"/>
            <a:ext cx="726301" cy="717026"/>
            <a:chOff x="6217935" y="1158425"/>
            <a:chExt cx="527724" cy="520849"/>
          </a:xfrm>
        </p:grpSpPr>
        <p:grpSp>
          <p:nvGrpSpPr>
            <p:cNvPr id="41" name="组合 40"/>
            <p:cNvGrpSpPr/>
            <p:nvPr/>
          </p:nvGrpSpPr>
          <p:grpSpPr>
            <a:xfrm>
              <a:off x="6219351" y="1158425"/>
              <a:ext cx="520849" cy="520849"/>
              <a:chOff x="1705099" y="2564904"/>
              <a:chExt cx="1800200" cy="1800200"/>
            </a:xfrm>
          </p:grpSpPr>
          <p:sp>
            <p:nvSpPr>
              <p:cNvPr id="43" name="椭圆 42"/>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44" name="椭圆 43"/>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42" name="TextBox 41"/>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02</a:t>
              </a:r>
              <a:endParaRPr lang="zh-CN" altLang="en-US" sz="2400" b="1" dirty="0">
                <a:solidFill>
                  <a:srgbClr val="405F8F"/>
                </a:solidFill>
                <a:cs typeface="+mn-ea"/>
                <a:sym typeface="+mn-lt"/>
              </a:endParaRPr>
            </a:p>
          </p:txBody>
        </p:sp>
      </p:grpSp>
      <p:cxnSp>
        <p:nvCxnSpPr>
          <p:cNvPr id="45" name="直接连接符 44"/>
          <p:cNvCxnSpPr/>
          <p:nvPr/>
        </p:nvCxnSpPr>
        <p:spPr>
          <a:xfrm>
            <a:off x="6437331" y="2542139"/>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653299" y="2259074"/>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第三项重点工作</a:t>
            </a:r>
          </a:p>
        </p:txBody>
      </p:sp>
      <p:sp>
        <p:nvSpPr>
          <p:cNvPr id="47" name="矩形 47"/>
          <p:cNvSpPr>
            <a:spLocks noChangeArrowheads="1"/>
          </p:cNvSpPr>
          <p:nvPr/>
        </p:nvSpPr>
        <p:spPr bwMode="auto">
          <a:xfrm>
            <a:off x="6653299" y="2565079"/>
            <a:ext cx="1968096"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a:t>
            </a:r>
          </a:p>
        </p:txBody>
      </p:sp>
      <p:grpSp>
        <p:nvGrpSpPr>
          <p:cNvPr id="48" name="组合 47"/>
          <p:cNvGrpSpPr/>
          <p:nvPr/>
        </p:nvGrpSpPr>
        <p:grpSpPr>
          <a:xfrm>
            <a:off x="5897412" y="2349383"/>
            <a:ext cx="726301" cy="717026"/>
            <a:chOff x="6217935" y="1158425"/>
            <a:chExt cx="527724" cy="520849"/>
          </a:xfrm>
        </p:grpSpPr>
        <p:grpSp>
          <p:nvGrpSpPr>
            <p:cNvPr id="49" name="组合 48"/>
            <p:cNvGrpSpPr/>
            <p:nvPr/>
          </p:nvGrpSpPr>
          <p:grpSpPr>
            <a:xfrm>
              <a:off x="6219351" y="1158425"/>
              <a:ext cx="520849" cy="520849"/>
              <a:chOff x="1705099" y="2564904"/>
              <a:chExt cx="1800200" cy="1800200"/>
            </a:xfrm>
          </p:grpSpPr>
          <p:sp>
            <p:nvSpPr>
              <p:cNvPr id="51" name="椭圆 50"/>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52" name="椭圆 51"/>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50" name="TextBox 49"/>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03</a:t>
              </a:r>
              <a:endParaRPr lang="zh-CN" altLang="en-US" sz="2400" b="1" dirty="0">
                <a:solidFill>
                  <a:srgbClr val="405F8F"/>
                </a:solidFill>
                <a:cs typeface="+mn-ea"/>
                <a:sym typeface="+mn-lt"/>
              </a:endParaRPr>
            </a:p>
          </p:txBody>
        </p:sp>
      </p:grpSp>
      <p:cxnSp>
        <p:nvCxnSpPr>
          <p:cNvPr id="53" name="直接连接符 52"/>
          <p:cNvCxnSpPr/>
          <p:nvPr/>
        </p:nvCxnSpPr>
        <p:spPr>
          <a:xfrm>
            <a:off x="6430692" y="3730271"/>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6646660" y="3447206"/>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第四项重点工作</a:t>
            </a:r>
          </a:p>
        </p:txBody>
      </p:sp>
      <p:sp>
        <p:nvSpPr>
          <p:cNvPr id="55" name="矩形 47"/>
          <p:cNvSpPr>
            <a:spLocks noChangeArrowheads="1"/>
          </p:cNvSpPr>
          <p:nvPr/>
        </p:nvSpPr>
        <p:spPr bwMode="auto">
          <a:xfrm>
            <a:off x="6646660" y="3753211"/>
            <a:ext cx="1968096"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a:t>
            </a:r>
          </a:p>
        </p:txBody>
      </p:sp>
      <p:grpSp>
        <p:nvGrpSpPr>
          <p:cNvPr id="56" name="组合 55"/>
          <p:cNvGrpSpPr/>
          <p:nvPr/>
        </p:nvGrpSpPr>
        <p:grpSpPr>
          <a:xfrm>
            <a:off x="5890773" y="3537515"/>
            <a:ext cx="726301" cy="717026"/>
            <a:chOff x="6217935" y="1158425"/>
            <a:chExt cx="527724" cy="520849"/>
          </a:xfrm>
        </p:grpSpPr>
        <p:grpSp>
          <p:nvGrpSpPr>
            <p:cNvPr id="57" name="组合 56"/>
            <p:cNvGrpSpPr/>
            <p:nvPr/>
          </p:nvGrpSpPr>
          <p:grpSpPr>
            <a:xfrm>
              <a:off x="6219351" y="1158425"/>
              <a:ext cx="520849" cy="520849"/>
              <a:chOff x="1705099" y="2564904"/>
              <a:chExt cx="1800200" cy="1800200"/>
            </a:xfrm>
          </p:grpSpPr>
          <p:sp>
            <p:nvSpPr>
              <p:cNvPr id="59" name="椭圆 58"/>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60" name="椭圆 59"/>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58" name="TextBox 57"/>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04</a:t>
              </a:r>
              <a:endParaRPr lang="zh-CN" altLang="en-US" sz="2400" b="1" dirty="0">
                <a:solidFill>
                  <a:srgbClr val="405F8F"/>
                </a:solidFill>
                <a:cs typeface="+mn-ea"/>
                <a:sym typeface="+mn-lt"/>
              </a:endParaRPr>
            </a:p>
          </p:txBody>
        </p:sp>
      </p:grpSp>
      <p:sp>
        <p:nvSpPr>
          <p:cNvPr id="61" name="矩形 60"/>
          <p:cNvSpPr>
            <a:spLocks noChangeArrowheads="1"/>
          </p:cNvSpPr>
          <p:nvPr/>
        </p:nvSpPr>
        <p:spPr bwMode="auto">
          <a:xfrm>
            <a:off x="1224500" y="862813"/>
            <a:ext cx="6695549" cy="807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在此录入上述图表的综合描述说明。在此录入上述图表的综合说明，在此录入上述图表的综合描述说明。在此录入上述图表的综合说明，在此录入上述图表的综合描述说明。</a:t>
            </a:r>
          </a:p>
          <a:p>
            <a:pPr algn="ctr">
              <a:lnSpc>
                <a:spcPct val="120000"/>
              </a:lnSpc>
              <a:spcBef>
                <a:spcPct val="0"/>
              </a:spcBef>
              <a:buNone/>
            </a:pPr>
            <a:endParaRPr lang="zh-CN" altLang="en-US" sz="1000" dirty="0">
              <a:solidFill>
                <a:schemeClr val="tx1">
                  <a:lumMod val="50000"/>
                  <a:lumOff val="50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750"/>
                                        <p:tgtEl>
                                          <p:spTgt spid="18"/>
                                        </p:tgtEl>
                                      </p:cBhvr>
                                    </p:animEffect>
                                    <p:anim calcmode="lin" valueType="num">
                                      <p:cBhvr>
                                        <p:cTn id="31" dur="750" fill="hold"/>
                                        <p:tgtEl>
                                          <p:spTgt spid="18"/>
                                        </p:tgtEl>
                                        <p:attrNameLst>
                                          <p:attrName>ppt_w</p:attrName>
                                        </p:attrNameLst>
                                      </p:cBhvr>
                                      <p:tavLst>
                                        <p:tav tm="0" fmla="#ppt_w*sin(2.5*pi*$)">
                                          <p:val>
                                            <p:fltVal val="0"/>
                                          </p:val>
                                        </p:tav>
                                        <p:tav tm="100000">
                                          <p:val>
                                            <p:fltVal val="1"/>
                                          </p:val>
                                        </p:tav>
                                      </p:tavLst>
                                    </p:anim>
                                    <p:anim calcmode="lin" valueType="num">
                                      <p:cBhvr>
                                        <p:cTn id="32" dur="750" fill="hold"/>
                                        <p:tgtEl>
                                          <p:spTgt spid="18"/>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750"/>
                                        <p:tgtEl>
                                          <p:spTgt spid="15"/>
                                        </p:tgtEl>
                                      </p:cBhvr>
                                    </p:animEffect>
                                    <p:anim calcmode="lin" valueType="num">
                                      <p:cBhvr>
                                        <p:cTn id="36" dur="750" fill="hold"/>
                                        <p:tgtEl>
                                          <p:spTgt spid="15"/>
                                        </p:tgtEl>
                                        <p:attrNameLst>
                                          <p:attrName>ppt_w</p:attrName>
                                        </p:attrNameLst>
                                      </p:cBhvr>
                                      <p:tavLst>
                                        <p:tav tm="0" fmla="#ppt_w*sin(2.5*pi*$)">
                                          <p:val>
                                            <p:fltVal val="0"/>
                                          </p:val>
                                        </p:tav>
                                        <p:tav tm="100000">
                                          <p:val>
                                            <p:fltVal val="1"/>
                                          </p:val>
                                        </p:tav>
                                      </p:tavLst>
                                    </p:anim>
                                    <p:anim calcmode="lin" valueType="num">
                                      <p:cBhvr>
                                        <p:cTn id="37" dur="750" fill="hold"/>
                                        <p:tgtEl>
                                          <p:spTgt spid="15"/>
                                        </p:tgtEl>
                                        <p:attrNameLst>
                                          <p:attrName>ppt_h</p:attrName>
                                        </p:attrNameLst>
                                      </p:cBhvr>
                                      <p:tavLst>
                                        <p:tav tm="0">
                                          <p:val>
                                            <p:strVal val="#ppt_h"/>
                                          </p:val>
                                        </p:tav>
                                        <p:tav tm="100000">
                                          <p:val>
                                            <p:strVal val="#ppt_h"/>
                                          </p:val>
                                        </p:tav>
                                      </p:tavLst>
                                    </p:anim>
                                  </p:childTnLst>
                                </p:cTn>
                              </p:par>
                            </p:childTnLst>
                          </p:cTn>
                        </p:par>
                        <p:par>
                          <p:cTn id="38" fill="hold">
                            <p:stCondLst>
                              <p:cond delay="1250"/>
                            </p:stCondLst>
                            <p:childTnLst>
                              <p:par>
                                <p:cTn id="39" presetID="45" presetClass="entr" presetSubtype="0" fill="hold"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fade">
                                      <p:cBhvr>
                                        <p:cTn id="41" dur="750"/>
                                        <p:tgtEl>
                                          <p:spTgt spid="32"/>
                                        </p:tgtEl>
                                      </p:cBhvr>
                                    </p:animEffect>
                                    <p:anim calcmode="lin" valueType="num">
                                      <p:cBhvr>
                                        <p:cTn id="42" dur="750" fill="hold"/>
                                        <p:tgtEl>
                                          <p:spTgt spid="32"/>
                                        </p:tgtEl>
                                        <p:attrNameLst>
                                          <p:attrName>ppt_w</p:attrName>
                                        </p:attrNameLst>
                                      </p:cBhvr>
                                      <p:tavLst>
                                        <p:tav tm="0" fmla="#ppt_w*sin(2.5*pi*$)">
                                          <p:val>
                                            <p:fltVal val="0"/>
                                          </p:val>
                                        </p:tav>
                                        <p:tav tm="100000">
                                          <p:val>
                                            <p:fltVal val="1"/>
                                          </p:val>
                                        </p:tav>
                                      </p:tavLst>
                                    </p:anim>
                                    <p:anim calcmode="lin" valueType="num">
                                      <p:cBhvr>
                                        <p:cTn id="43" dur="750" fill="hold"/>
                                        <p:tgtEl>
                                          <p:spTgt spid="32"/>
                                        </p:tgtEl>
                                        <p:attrNameLst>
                                          <p:attrName>ppt_h</p:attrName>
                                        </p:attrNameLst>
                                      </p:cBhvr>
                                      <p:tavLst>
                                        <p:tav tm="0">
                                          <p:val>
                                            <p:strVal val="#ppt_h"/>
                                          </p:val>
                                        </p:tav>
                                        <p:tav tm="100000">
                                          <p:val>
                                            <p:strVal val="#ppt_h"/>
                                          </p:val>
                                        </p:tav>
                                      </p:tavLst>
                                    </p:anim>
                                  </p:childTnLst>
                                </p:cTn>
                              </p:par>
                            </p:childTnLst>
                          </p:cTn>
                        </p:par>
                        <p:par>
                          <p:cTn id="44" fill="hold">
                            <p:stCondLst>
                              <p:cond delay="2000"/>
                            </p:stCondLst>
                            <p:childTnLst>
                              <p:par>
                                <p:cTn id="45" presetID="22" presetClass="entr" presetSubtype="8" fill="hold"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wipe(left)">
                                      <p:cBhvr>
                                        <p:cTn id="47" dur="500"/>
                                        <p:tgtEl>
                                          <p:spTgt spid="29"/>
                                        </p:tgtEl>
                                      </p:cBhvr>
                                    </p:animEffect>
                                  </p:childTnLst>
                                </p:cTn>
                              </p:par>
                              <p:par>
                                <p:cTn id="48" presetID="2" presetClass="entr" presetSubtype="2" fill="hold" grpId="0" nodeType="withEffect">
                                  <p:stCondLst>
                                    <p:cond delay="500"/>
                                  </p:stCondLst>
                                  <p:childTnLst>
                                    <p:set>
                                      <p:cBhvr>
                                        <p:cTn id="49" dur="1" fill="hold">
                                          <p:stCondLst>
                                            <p:cond delay="0"/>
                                          </p:stCondLst>
                                        </p:cTn>
                                        <p:tgtEl>
                                          <p:spTgt spid="30"/>
                                        </p:tgtEl>
                                        <p:attrNameLst>
                                          <p:attrName>style.visibility</p:attrName>
                                        </p:attrNameLst>
                                      </p:cBhvr>
                                      <p:to>
                                        <p:strVal val="visible"/>
                                      </p:to>
                                    </p:set>
                                    <p:anim calcmode="lin" valueType="num">
                                      <p:cBhvr additive="base">
                                        <p:cTn id="50" dur="500" fill="hold"/>
                                        <p:tgtEl>
                                          <p:spTgt spid="30"/>
                                        </p:tgtEl>
                                        <p:attrNameLst>
                                          <p:attrName>ppt_x</p:attrName>
                                        </p:attrNameLst>
                                      </p:cBhvr>
                                      <p:tavLst>
                                        <p:tav tm="0">
                                          <p:val>
                                            <p:strVal val="1+#ppt_w/2"/>
                                          </p:val>
                                        </p:tav>
                                        <p:tav tm="100000">
                                          <p:val>
                                            <p:strVal val="#ppt_x"/>
                                          </p:val>
                                        </p:tav>
                                      </p:tavLst>
                                    </p:anim>
                                    <p:anim calcmode="lin" valueType="num">
                                      <p:cBhvr additive="base">
                                        <p:cTn id="51" dur="500" fill="hold"/>
                                        <p:tgtEl>
                                          <p:spTgt spid="30"/>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500"/>
                                  </p:stCondLst>
                                  <p:childTnLst>
                                    <p:set>
                                      <p:cBhvr>
                                        <p:cTn id="53" dur="1" fill="hold">
                                          <p:stCondLst>
                                            <p:cond delay="0"/>
                                          </p:stCondLst>
                                        </p:cTn>
                                        <p:tgtEl>
                                          <p:spTgt spid="31"/>
                                        </p:tgtEl>
                                        <p:attrNameLst>
                                          <p:attrName>style.visibility</p:attrName>
                                        </p:attrNameLst>
                                      </p:cBhvr>
                                      <p:to>
                                        <p:strVal val="visible"/>
                                      </p:to>
                                    </p:set>
                                    <p:anim calcmode="lin" valueType="num">
                                      <p:cBhvr additive="base">
                                        <p:cTn id="54" dur="500" fill="hold"/>
                                        <p:tgtEl>
                                          <p:spTgt spid="31"/>
                                        </p:tgtEl>
                                        <p:attrNameLst>
                                          <p:attrName>ppt_x</p:attrName>
                                        </p:attrNameLst>
                                      </p:cBhvr>
                                      <p:tavLst>
                                        <p:tav tm="0">
                                          <p:val>
                                            <p:strVal val="1+#ppt_w/2"/>
                                          </p:val>
                                        </p:tav>
                                        <p:tav tm="100000">
                                          <p:val>
                                            <p:strVal val="#ppt_x"/>
                                          </p:val>
                                        </p:tav>
                                      </p:tavLst>
                                    </p:anim>
                                    <p:anim calcmode="lin" valueType="num">
                                      <p:cBhvr additive="base">
                                        <p:cTn id="55" dur="500" fill="hold"/>
                                        <p:tgtEl>
                                          <p:spTgt spid="31"/>
                                        </p:tgtEl>
                                        <p:attrNameLst>
                                          <p:attrName>ppt_y</p:attrName>
                                        </p:attrNameLst>
                                      </p:cBhvr>
                                      <p:tavLst>
                                        <p:tav tm="0">
                                          <p:val>
                                            <p:strVal val="#ppt_y"/>
                                          </p:val>
                                        </p:tav>
                                        <p:tav tm="100000">
                                          <p:val>
                                            <p:strVal val="#ppt_y"/>
                                          </p:val>
                                        </p:tav>
                                      </p:tavLst>
                                    </p:anim>
                                  </p:childTnLst>
                                </p:cTn>
                              </p:par>
                            </p:childTnLst>
                          </p:cTn>
                        </p:par>
                        <p:par>
                          <p:cTn id="56" fill="hold">
                            <p:stCondLst>
                              <p:cond delay="3000"/>
                            </p:stCondLst>
                            <p:childTnLst>
                              <p:par>
                                <p:cTn id="57" presetID="45" presetClass="entr" presetSubtype="0" fill="hold" nodeType="afterEffect">
                                  <p:stCondLst>
                                    <p:cond delay="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750"/>
                                        <p:tgtEl>
                                          <p:spTgt spid="40"/>
                                        </p:tgtEl>
                                      </p:cBhvr>
                                    </p:animEffect>
                                    <p:anim calcmode="lin" valueType="num">
                                      <p:cBhvr>
                                        <p:cTn id="60" dur="750" fill="hold"/>
                                        <p:tgtEl>
                                          <p:spTgt spid="40"/>
                                        </p:tgtEl>
                                        <p:attrNameLst>
                                          <p:attrName>ppt_w</p:attrName>
                                        </p:attrNameLst>
                                      </p:cBhvr>
                                      <p:tavLst>
                                        <p:tav tm="0" fmla="#ppt_w*sin(2.5*pi*$)">
                                          <p:val>
                                            <p:fltVal val="0"/>
                                          </p:val>
                                        </p:tav>
                                        <p:tav tm="100000">
                                          <p:val>
                                            <p:fltVal val="1"/>
                                          </p:val>
                                        </p:tav>
                                      </p:tavLst>
                                    </p:anim>
                                    <p:anim calcmode="lin" valueType="num">
                                      <p:cBhvr>
                                        <p:cTn id="61" dur="750" fill="hold"/>
                                        <p:tgtEl>
                                          <p:spTgt spid="40"/>
                                        </p:tgtEl>
                                        <p:attrNameLst>
                                          <p:attrName>ppt_h</p:attrName>
                                        </p:attrNameLst>
                                      </p:cBhvr>
                                      <p:tavLst>
                                        <p:tav tm="0">
                                          <p:val>
                                            <p:strVal val="#ppt_h"/>
                                          </p:val>
                                        </p:tav>
                                        <p:tav tm="100000">
                                          <p:val>
                                            <p:strVal val="#ppt_h"/>
                                          </p:val>
                                        </p:tav>
                                      </p:tavLst>
                                    </p:anim>
                                  </p:childTnLst>
                                </p:cTn>
                              </p:par>
                            </p:childTnLst>
                          </p:cTn>
                        </p:par>
                        <p:par>
                          <p:cTn id="62" fill="hold">
                            <p:stCondLst>
                              <p:cond delay="3750"/>
                            </p:stCondLst>
                            <p:childTnLst>
                              <p:par>
                                <p:cTn id="63" presetID="22" presetClass="entr" presetSubtype="8" fill="hold" nodeType="after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wipe(left)">
                                      <p:cBhvr>
                                        <p:cTn id="65" dur="500"/>
                                        <p:tgtEl>
                                          <p:spTgt spid="37"/>
                                        </p:tgtEl>
                                      </p:cBhvr>
                                    </p:animEffect>
                                  </p:childTnLst>
                                </p:cTn>
                              </p:par>
                              <p:par>
                                <p:cTn id="66" presetID="2" presetClass="entr" presetSubtype="2" fill="hold" grpId="0" nodeType="withEffect">
                                  <p:stCondLst>
                                    <p:cond delay="500"/>
                                  </p:stCondLst>
                                  <p:childTnLst>
                                    <p:set>
                                      <p:cBhvr>
                                        <p:cTn id="67" dur="1" fill="hold">
                                          <p:stCondLst>
                                            <p:cond delay="0"/>
                                          </p:stCondLst>
                                        </p:cTn>
                                        <p:tgtEl>
                                          <p:spTgt spid="38"/>
                                        </p:tgtEl>
                                        <p:attrNameLst>
                                          <p:attrName>style.visibility</p:attrName>
                                        </p:attrNameLst>
                                      </p:cBhvr>
                                      <p:to>
                                        <p:strVal val="visible"/>
                                      </p:to>
                                    </p:set>
                                    <p:anim calcmode="lin" valueType="num">
                                      <p:cBhvr additive="base">
                                        <p:cTn id="68" dur="500" fill="hold"/>
                                        <p:tgtEl>
                                          <p:spTgt spid="38"/>
                                        </p:tgtEl>
                                        <p:attrNameLst>
                                          <p:attrName>ppt_x</p:attrName>
                                        </p:attrNameLst>
                                      </p:cBhvr>
                                      <p:tavLst>
                                        <p:tav tm="0">
                                          <p:val>
                                            <p:strVal val="1+#ppt_w/2"/>
                                          </p:val>
                                        </p:tav>
                                        <p:tav tm="100000">
                                          <p:val>
                                            <p:strVal val="#ppt_x"/>
                                          </p:val>
                                        </p:tav>
                                      </p:tavLst>
                                    </p:anim>
                                    <p:anim calcmode="lin" valueType="num">
                                      <p:cBhvr additive="base">
                                        <p:cTn id="69" dur="500" fill="hold"/>
                                        <p:tgtEl>
                                          <p:spTgt spid="38"/>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500"/>
                                  </p:stCondLst>
                                  <p:childTnLst>
                                    <p:set>
                                      <p:cBhvr>
                                        <p:cTn id="71" dur="1" fill="hold">
                                          <p:stCondLst>
                                            <p:cond delay="0"/>
                                          </p:stCondLst>
                                        </p:cTn>
                                        <p:tgtEl>
                                          <p:spTgt spid="39"/>
                                        </p:tgtEl>
                                        <p:attrNameLst>
                                          <p:attrName>style.visibility</p:attrName>
                                        </p:attrNameLst>
                                      </p:cBhvr>
                                      <p:to>
                                        <p:strVal val="visible"/>
                                      </p:to>
                                    </p:set>
                                    <p:anim calcmode="lin" valueType="num">
                                      <p:cBhvr additive="base">
                                        <p:cTn id="72" dur="500" fill="hold"/>
                                        <p:tgtEl>
                                          <p:spTgt spid="39"/>
                                        </p:tgtEl>
                                        <p:attrNameLst>
                                          <p:attrName>ppt_x</p:attrName>
                                        </p:attrNameLst>
                                      </p:cBhvr>
                                      <p:tavLst>
                                        <p:tav tm="0">
                                          <p:val>
                                            <p:strVal val="1+#ppt_w/2"/>
                                          </p:val>
                                        </p:tav>
                                        <p:tav tm="100000">
                                          <p:val>
                                            <p:strVal val="#ppt_x"/>
                                          </p:val>
                                        </p:tav>
                                      </p:tavLst>
                                    </p:anim>
                                    <p:anim calcmode="lin" valueType="num">
                                      <p:cBhvr additive="base">
                                        <p:cTn id="73" dur="500" fill="hold"/>
                                        <p:tgtEl>
                                          <p:spTgt spid="39"/>
                                        </p:tgtEl>
                                        <p:attrNameLst>
                                          <p:attrName>ppt_y</p:attrName>
                                        </p:attrNameLst>
                                      </p:cBhvr>
                                      <p:tavLst>
                                        <p:tav tm="0">
                                          <p:val>
                                            <p:strVal val="#ppt_y"/>
                                          </p:val>
                                        </p:tav>
                                        <p:tav tm="100000">
                                          <p:val>
                                            <p:strVal val="#ppt_y"/>
                                          </p:val>
                                        </p:tav>
                                      </p:tavLst>
                                    </p:anim>
                                  </p:childTnLst>
                                </p:cTn>
                              </p:par>
                            </p:childTnLst>
                          </p:cTn>
                        </p:par>
                        <p:par>
                          <p:cTn id="74" fill="hold">
                            <p:stCondLst>
                              <p:cond delay="4750"/>
                            </p:stCondLst>
                            <p:childTnLst>
                              <p:par>
                                <p:cTn id="75" presetID="45" presetClass="entr" presetSubtype="0" fill="hold" nodeType="afterEffect">
                                  <p:stCondLst>
                                    <p:cond delay="0"/>
                                  </p:stCondLst>
                                  <p:childTnLst>
                                    <p:set>
                                      <p:cBhvr>
                                        <p:cTn id="76" dur="1" fill="hold">
                                          <p:stCondLst>
                                            <p:cond delay="0"/>
                                          </p:stCondLst>
                                        </p:cTn>
                                        <p:tgtEl>
                                          <p:spTgt spid="48"/>
                                        </p:tgtEl>
                                        <p:attrNameLst>
                                          <p:attrName>style.visibility</p:attrName>
                                        </p:attrNameLst>
                                      </p:cBhvr>
                                      <p:to>
                                        <p:strVal val="visible"/>
                                      </p:to>
                                    </p:set>
                                    <p:animEffect transition="in" filter="fade">
                                      <p:cBhvr>
                                        <p:cTn id="77" dur="750"/>
                                        <p:tgtEl>
                                          <p:spTgt spid="48"/>
                                        </p:tgtEl>
                                      </p:cBhvr>
                                    </p:animEffect>
                                    <p:anim calcmode="lin" valueType="num">
                                      <p:cBhvr>
                                        <p:cTn id="78" dur="750" fill="hold"/>
                                        <p:tgtEl>
                                          <p:spTgt spid="48"/>
                                        </p:tgtEl>
                                        <p:attrNameLst>
                                          <p:attrName>ppt_w</p:attrName>
                                        </p:attrNameLst>
                                      </p:cBhvr>
                                      <p:tavLst>
                                        <p:tav tm="0" fmla="#ppt_w*sin(2.5*pi*$)">
                                          <p:val>
                                            <p:fltVal val="0"/>
                                          </p:val>
                                        </p:tav>
                                        <p:tav tm="100000">
                                          <p:val>
                                            <p:fltVal val="1"/>
                                          </p:val>
                                        </p:tav>
                                      </p:tavLst>
                                    </p:anim>
                                    <p:anim calcmode="lin" valueType="num">
                                      <p:cBhvr>
                                        <p:cTn id="79" dur="750" fill="hold"/>
                                        <p:tgtEl>
                                          <p:spTgt spid="48"/>
                                        </p:tgtEl>
                                        <p:attrNameLst>
                                          <p:attrName>ppt_h</p:attrName>
                                        </p:attrNameLst>
                                      </p:cBhvr>
                                      <p:tavLst>
                                        <p:tav tm="0">
                                          <p:val>
                                            <p:strVal val="#ppt_h"/>
                                          </p:val>
                                        </p:tav>
                                        <p:tav tm="100000">
                                          <p:val>
                                            <p:strVal val="#ppt_h"/>
                                          </p:val>
                                        </p:tav>
                                      </p:tavLst>
                                    </p:anim>
                                  </p:childTnLst>
                                </p:cTn>
                              </p:par>
                            </p:childTnLst>
                          </p:cTn>
                        </p:par>
                        <p:par>
                          <p:cTn id="80" fill="hold">
                            <p:stCondLst>
                              <p:cond delay="5500"/>
                            </p:stCondLst>
                            <p:childTnLst>
                              <p:par>
                                <p:cTn id="81" presetID="22" presetClass="entr" presetSubtype="8"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wipe(left)">
                                      <p:cBhvr>
                                        <p:cTn id="83" dur="500"/>
                                        <p:tgtEl>
                                          <p:spTgt spid="45"/>
                                        </p:tgtEl>
                                      </p:cBhvr>
                                    </p:animEffect>
                                  </p:childTnLst>
                                </p:cTn>
                              </p:par>
                              <p:par>
                                <p:cTn id="84" presetID="2" presetClass="entr" presetSubtype="2" fill="hold" grpId="0" nodeType="withEffect">
                                  <p:stCondLst>
                                    <p:cond delay="500"/>
                                  </p:stCondLst>
                                  <p:childTnLst>
                                    <p:set>
                                      <p:cBhvr>
                                        <p:cTn id="85" dur="1" fill="hold">
                                          <p:stCondLst>
                                            <p:cond delay="0"/>
                                          </p:stCondLst>
                                        </p:cTn>
                                        <p:tgtEl>
                                          <p:spTgt spid="46"/>
                                        </p:tgtEl>
                                        <p:attrNameLst>
                                          <p:attrName>style.visibility</p:attrName>
                                        </p:attrNameLst>
                                      </p:cBhvr>
                                      <p:to>
                                        <p:strVal val="visible"/>
                                      </p:to>
                                    </p:set>
                                    <p:anim calcmode="lin" valueType="num">
                                      <p:cBhvr additive="base">
                                        <p:cTn id="86" dur="500" fill="hold"/>
                                        <p:tgtEl>
                                          <p:spTgt spid="46"/>
                                        </p:tgtEl>
                                        <p:attrNameLst>
                                          <p:attrName>ppt_x</p:attrName>
                                        </p:attrNameLst>
                                      </p:cBhvr>
                                      <p:tavLst>
                                        <p:tav tm="0">
                                          <p:val>
                                            <p:strVal val="1+#ppt_w/2"/>
                                          </p:val>
                                        </p:tav>
                                        <p:tav tm="100000">
                                          <p:val>
                                            <p:strVal val="#ppt_x"/>
                                          </p:val>
                                        </p:tav>
                                      </p:tavLst>
                                    </p:anim>
                                    <p:anim calcmode="lin" valueType="num">
                                      <p:cBhvr additive="base">
                                        <p:cTn id="87" dur="500" fill="hold"/>
                                        <p:tgtEl>
                                          <p:spTgt spid="46"/>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500"/>
                                  </p:stCondLst>
                                  <p:childTnLst>
                                    <p:set>
                                      <p:cBhvr>
                                        <p:cTn id="89" dur="1" fill="hold">
                                          <p:stCondLst>
                                            <p:cond delay="0"/>
                                          </p:stCondLst>
                                        </p:cTn>
                                        <p:tgtEl>
                                          <p:spTgt spid="47"/>
                                        </p:tgtEl>
                                        <p:attrNameLst>
                                          <p:attrName>style.visibility</p:attrName>
                                        </p:attrNameLst>
                                      </p:cBhvr>
                                      <p:to>
                                        <p:strVal val="visible"/>
                                      </p:to>
                                    </p:set>
                                    <p:anim calcmode="lin" valueType="num">
                                      <p:cBhvr additive="base">
                                        <p:cTn id="90" dur="500" fill="hold"/>
                                        <p:tgtEl>
                                          <p:spTgt spid="47"/>
                                        </p:tgtEl>
                                        <p:attrNameLst>
                                          <p:attrName>ppt_x</p:attrName>
                                        </p:attrNameLst>
                                      </p:cBhvr>
                                      <p:tavLst>
                                        <p:tav tm="0">
                                          <p:val>
                                            <p:strVal val="1+#ppt_w/2"/>
                                          </p:val>
                                        </p:tav>
                                        <p:tav tm="100000">
                                          <p:val>
                                            <p:strVal val="#ppt_x"/>
                                          </p:val>
                                        </p:tav>
                                      </p:tavLst>
                                    </p:anim>
                                    <p:anim calcmode="lin" valueType="num">
                                      <p:cBhvr additive="base">
                                        <p:cTn id="91" dur="500" fill="hold"/>
                                        <p:tgtEl>
                                          <p:spTgt spid="47"/>
                                        </p:tgtEl>
                                        <p:attrNameLst>
                                          <p:attrName>ppt_y</p:attrName>
                                        </p:attrNameLst>
                                      </p:cBhvr>
                                      <p:tavLst>
                                        <p:tav tm="0">
                                          <p:val>
                                            <p:strVal val="#ppt_y"/>
                                          </p:val>
                                        </p:tav>
                                        <p:tav tm="100000">
                                          <p:val>
                                            <p:strVal val="#ppt_y"/>
                                          </p:val>
                                        </p:tav>
                                      </p:tavLst>
                                    </p:anim>
                                  </p:childTnLst>
                                </p:cTn>
                              </p:par>
                            </p:childTnLst>
                          </p:cTn>
                        </p:par>
                        <p:par>
                          <p:cTn id="92" fill="hold">
                            <p:stCondLst>
                              <p:cond delay="6500"/>
                            </p:stCondLst>
                            <p:childTnLst>
                              <p:par>
                                <p:cTn id="93" presetID="45" presetClass="entr" presetSubtype="0" fill="hold" nodeType="afterEffect">
                                  <p:stCondLst>
                                    <p:cond delay="0"/>
                                  </p:stCondLst>
                                  <p:childTnLst>
                                    <p:set>
                                      <p:cBhvr>
                                        <p:cTn id="94" dur="1" fill="hold">
                                          <p:stCondLst>
                                            <p:cond delay="0"/>
                                          </p:stCondLst>
                                        </p:cTn>
                                        <p:tgtEl>
                                          <p:spTgt spid="56"/>
                                        </p:tgtEl>
                                        <p:attrNameLst>
                                          <p:attrName>style.visibility</p:attrName>
                                        </p:attrNameLst>
                                      </p:cBhvr>
                                      <p:to>
                                        <p:strVal val="visible"/>
                                      </p:to>
                                    </p:set>
                                    <p:animEffect transition="in" filter="fade">
                                      <p:cBhvr>
                                        <p:cTn id="95" dur="750"/>
                                        <p:tgtEl>
                                          <p:spTgt spid="56"/>
                                        </p:tgtEl>
                                      </p:cBhvr>
                                    </p:animEffect>
                                    <p:anim calcmode="lin" valueType="num">
                                      <p:cBhvr>
                                        <p:cTn id="96" dur="750" fill="hold"/>
                                        <p:tgtEl>
                                          <p:spTgt spid="56"/>
                                        </p:tgtEl>
                                        <p:attrNameLst>
                                          <p:attrName>ppt_w</p:attrName>
                                        </p:attrNameLst>
                                      </p:cBhvr>
                                      <p:tavLst>
                                        <p:tav tm="0" fmla="#ppt_w*sin(2.5*pi*$)">
                                          <p:val>
                                            <p:fltVal val="0"/>
                                          </p:val>
                                        </p:tav>
                                        <p:tav tm="100000">
                                          <p:val>
                                            <p:fltVal val="1"/>
                                          </p:val>
                                        </p:tav>
                                      </p:tavLst>
                                    </p:anim>
                                    <p:anim calcmode="lin" valueType="num">
                                      <p:cBhvr>
                                        <p:cTn id="97" dur="750" fill="hold"/>
                                        <p:tgtEl>
                                          <p:spTgt spid="56"/>
                                        </p:tgtEl>
                                        <p:attrNameLst>
                                          <p:attrName>ppt_h</p:attrName>
                                        </p:attrNameLst>
                                      </p:cBhvr>
                                      <p:tavLst>
                                        <p:tav tm="0">
                                          <p:val>
                                            <p:strVal val="#ppt_h"/>
                                          </p:val>
                                        </p:tav>
                                        <p:tav tm="100000">
                                          <p:val>
                                            <p:strVal val="#ppt_h"/>
                                          </p:val>
                                        </p:tav>
                                      </p:tavLst>
                                    </p:anim>
                                  </p:childTnLst>
                                </p:cTn>
                              </p:par>
                            </p:childTnLst>
                          </p:cTn>
                        </p:par>
                        <p:par>
                          <p:cTn id="98" fill="hold">
                            <p:stCondLst>
                              <p:cond delay="7250"/>
                            </p:stCondLst>
                            <p:childTnLst>
                              <p:par>
                                <p:cTn id="99" presetID="22" presetClass="entr" presetSubtype="8" fill="hold" nodeType="afterEffect">
                                  <p:stCondLst>
                                    <p:cond delay="0"/>
                                  </p:stCondLst>
                                  <p:childTnLst>
                                    <p:set>
                                      <p:cBhvr>
                                        <p:cTn id="100" dur="1" fill="hold">
                                          <p:stCondLst>
                                            <p:cond delay="0"/>
                                          </p:stCondLst>
                                        </p:cTn>
                                        <p:tgtEl>
                                          <p:spTgt spid="53"/>
                                        </p:tgtEl>
                                        <p:attrNameLst>
                                          <p:attrName>style.visibility</p:attrName>
                                        </p:attrNameLst>
                                      </p:cBhvr>
                                      <p:to>
                                        <p:strVal val="visible"/>
                                      </p:to>
                                    </p:set>
                                    <p:animEffect transition="in" filter="wipe(left)">
                                      <p:cBhvr>
                                        <p:cTn id="101" dur="500"/>
                                        <p:tgtEl>
                                          <p:spTgt spid="53"/>
                                        </p:tgtEl>
                                      </p:cBhvr>
                                    </p:animEffect>
                                  </p:childTnLst>
                                </p:cTn>
                              </p:par>
                              <p:par>
                                <p:cTn id="102" presetID="2" presetClass="entr" presetSubtype="2" fill="hold" grpId="0" nodeType="withEffect">
                                  <p:stCondLst>
                                    <p:cond delay="500"/>
                                  </p:stCondLst>
                                  <p:childTnLst>
                                    <p:set>
                                      <p:cBhvr>
                                        <p:cTn id="103" dur="1" fill="hold">
                                          <p:stCondLst>
                                            <p:cond delay="0"/>
                                          </p:stCondLst>
                                        </p:cTn>
                                        <p:tgtEl>
                                          <p:spTgt spid="54"/>
                                        </p:tgtEl>
                                        <p:attrNameLst>
                                          <p:attrName>style.visibility</p:attrName>
                                        </p:attrNameLst>
                                      </p:cBhvr>
                                      <p:to>
                                        <p:strVal val="visible"/>
                                      </p:to>
                                    </p:set>
                                    <p:anim calcmode="lin" valueType="num">
                                      <p:cBhvr additive="base">
                                        <p:cTn id="104" dur="500" fill="hold"/>
                                        <p:tgtEl>
                                          <p:spTgt spid="54"/>
                                        </p:tgtEl>
                                        <p:attrNameLst>
                                          <p:attrName>ppt_x</p:attrName>
                                        </p:attrNameLst>
                                      </p:cBhvr>
                                      <p:tavLst>
                                        <p:tav tm="0">
                                          <p:val>
                                            <p:strVal val="1+#ppt_w/2"/>
                                          </p:val>
                                        </p:tav>
                                        <p:tav tm="100000">
                                          <p:val>
                                            <p:strVal val="#ppt_x"/>
                                          </p:val>
                                        </p:tav>
                                      </p:tavLst>
                                    </p:anim>
                                    <p:anim calcmode="lin" valueType="num">
                                      <p:cBhvr additive="base">
                                        <p:cTn id="105" dur="500" fill="hold"/>
                                        <p:tgtEl>
                                          <p:spTgt spid="54"/>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500"/>
                                  </p:stCondLst>
                                  <p:childTnLst>
                                    <p:set>
                                      <p:cBhvr>
                                        <p:cTn id="107" dur="1" fill="hold">
                                          <p:stCondLst>
                                            <p:cond delay="0"/>
                                          </p:stCondLst>
                                        </p:cTn>
                                        <p:tgtEl>
                                          <p:spTgt spid="55"/>
                                        </p:tgtEl>
                                        <p:attrNameLst>
                                          <p:attrName>style.visibility</p:attrName>
                                        </p:attrNameLst>
                                      </p:cBhvr>
                                      <p:to>
                                        <p:strVal val="visible"/>
                                      </p:to>
                                    </p:set>
                                    <p:anim calcmode="lin" valueType="num">
                                      <p:cBhvr additive="base">
                                        <p:cTn id="108" dur="500" fill="hold"/>
                                        <p:tgtEl>
                                          <p:spTgt spid="55"/>
                                        </p:tgtEl>
                                        <p:attrNameLst>
                                          <p:attrName>ppt_x</p:attrName>
                                        </p:attrNameLst>
                                      </p:cBhvr>
                                      <p:tavLst>
                                        <p:tav tm="0">
                                          <p:val>
                                            <p:strVal val="1+#ppt_w/2"/>
                                          </p:val>
                                        </p:tav>
                                        <p:tav tm="100000">
                                          <p:val>
                                            <p:strVal val="#ppt_x"/>
                                          </p:val>
                                        </p:tav>
                                      </p:tavLst>
                                    </p:anim>
                                    <p:anim calcmode="lin" valueType="num">
                                      <p:cBhvr additive="base">
                                        <p:cTn id="109" dur="500" fill="hold"/>
                                        <p:tgtEl>
                                          <p:spTgt spid="55"/>
                                        </p:tgtEl>
                                        <p:attrNameLst>
                                          <p:attrName>ppt_y</p:attrName>
                                        </p:attrNameLst>
                                      </p:cBhvr>
                                      <p:tavLst>
                                        <p:tav tm="0">
                                          <p:val>
                                            <p:strVal val="#ppt_y"/>
                                          </p:val>
                                        </p:tav>
                                        <p:tav tm="100000">
                                          <p:val>
                                            <p:strVal val="#ppt_y"/>
                                          </p:val>
                                        </p:tav>
                                      </p:tavLst>
                                    </p:anim>
                                  </p:childTnLst>
                                </p:cTn>
                              </p:par>
                            </p:childTnLst>
                          </p:cTn>
                        </p:par>
                        <p:par>
                          <p:cTn id="110" fill="hold">
                            <p:stCondLst>
                              <p:cond delay="8250"/>
                            </p:stCondLst>
                            <p:childTnLst>
                              <p:par>
                                <p:cTn id="111" presetID="42" presetClass="entr" presetSubtype="0" fill="hold" grpId="0" nodeType="afterEffect">
                                  <p:stCondLst>
                                    <p:cond delay="0"/>
                                  </p:stCondLst>
                                  <p:childTnLst>
                                    <p:set>
                                      <p:cBhvr>
                                        <p:cTn id="112" dur="1" fill="hold">
                                          <p:stCondLst>
                                            <p:cond delay="0"/>
                                          </p:stCondLst>
                                        </p:cTn>
                                        <p:tgtEl>
                                          <p:spTgt spid="61"/>
                                        </p:tgtEl>
                                        <p:attrNameLst>
                                          <p:attrName>style.visibility</p:attrName>
                                        </p:attrNameLst>
                                      </p:cBhvr>
                                      <p:to>
                                        <p:strVal val="visible"/>
                                      </p:to>
                                    </p:set>
                                    <p:animEffect transition="in" filter="fade">
                                      <p:cBhvr>
                                        <p:cTn id="113" dur="1000"/>
                                        <p:tgtEl>
                                          <p:spTgt spid="61"/>
                                        </p:tgtEl>
                                      </p:cBhvr>
                                    </p:animEffect>
                                    <p:anim calcmode="lin" valueType="num">
                                      <p:cBhvr>
                                        <p:cTn id="114" dur="1000" fill="hold"/>
                                        <p:tgtEl>
                                          <p:spTgt spid="61"/>
                                        </p:tgtEl>
                                        <p:attrNameLst>
                                          <p:attrName>ppt_x</p:attrName>
                                        </p:attrNameLst>
                                      </p:cBhvr>
                                      <p:tavLst>
                                        <p:tav tm="0">
                                          <p:val>
                                            <p:strVal val="#ppt_x"/>
                                          </p:val>
                                        </p:tav>
                                        <p:tav tm="100000">
                                          <p:val>
                                            <p:strVal val="#ppt_x"/>
                                          </p:val>
                                        </p:tav>
                                      </p:tavLst>
                                    </p:anim>
                                    <p:anim calcmode="lin" valueType="num">
                                      <p:cBhvr>
                                        <p:cTn id="115" dur="1000" fill="hold"/>
                                        <p:tgtEl>
                                          <p:spTgt spid="6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30" grpId="0"/>
      <p:bldP spid="31" grpId="0"/>
      <p:bldP spid="38" grpId="0"/>
      <p:bldP spid="39" grpId="0"/>
      <p:bldP spid="46" grpId="0"/>
      <p:bldP spid="47" grpId="0"/>
      <p:bldP spid="54" grpId="0"/>
      <p:bldP spid="55" grpId="0"/>
      <p:bldP spid="6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核心成员介绍</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1247472" y="1082560"/>
            <a:ext cx="3756463" cy="3757442"/>
          </a:xfrm>
          <a:prstGeom prst="ellipse">
            <a:avLst/>
          </a:prstGeom>
          <a:noFill/>
          <a:ln w="12700">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solidFill>
                <a:srgbClr val="F77A08"/>
              </a:solidFill>
              <a:cs typeface="+mn-ea"/>
              <a:sym typeface="+mn-lt"/>
            </a:endParaRPr>
          </a:p>
        </p:txBody>
      </p:sp>
      <p:grpSp>
        <p:nvGrpSpPr>
          <p:cNvPr id="13" name="组合 12"/>
          <p:cNvGrpSpPr/>
          <p:nvPr/>
        </p:nvGrpSpPr>
        <p:grpSpPr>
          <a:xfrm>
            <a:off x="1148588" y="1200450"/>
            <a:ext cx="885791" cy="886022"/>
            <a:chOff x="4009355" y="908720"/>
            <a:chExt cx="900100" cy="900100"/>
          </a:xfrm>
        </p:grpSpPr>
        <p:grpSp>
          <p:nvGrpSpPr>
            <p:cNvPr id="14" name="组合 13"/>
            <p:cNvGrpSpPr/>
            <p:nvPr/>
          </p:nvGrpSpPr>
          <p:grpSpPr>
            <a:xfrm>
              <a:off x="4009355" y="908720"/>
              <a:ext cx="900100" cy="900100"/>
              <a:chOff x="1705099" y="2564904"/>
              <a:chExt cx="1800200" cy="1800200"/>
            </a:xfrm>
          </p:grpSpPr>
          <p:sp>
            <p:nvSpPr>
              <p:cNvPr id="16" name="椭圆 1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7" name="椭圆 16"/>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5" name="KSO_Shape"/>
            <p:cNvSpPr/>
            <p:nvPr/>
          </p:nvSpPr>
          <p:spPr bwMode="auto">
            <a:xfrm>
              <a:off x="4199017" y="1179971"/>
              <a:ext cx="520775" cy="35759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rgbClr val="405F8F"/>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rgbClr val="008AF2"/>
                </a:solidFill>
                <a:cs typeface="+mn-ea"/>
                <a:sym typeface="+mn-lt"/>
              </a:endParaRPr>
            </a:p>
          </p:txBody>
        </p:sp>
      </p:grpSp>
      <p:sp>
        <p:nvSpPr>
          <p:cNvPr id="18" name="文本框 26"/>
          <p:cNvSpPr txBox="1"/>
          <p:nvPr/>
        </p:nvSpPr>
        <p:spPr>
          <a:xfrm>
            <a:off x="2115785" y="1584729"/>
            <a:ext cx="1025010" cy="253916"/>
          </a:xfrm>
          <a:prstGeom prst="rect">
            <a:avLst/>
          </a:prstGeom>
          <a:noFill/>
        </p:spPr>
        <p:txBody>
          <a:bodyPr wrap="square" lIns="68562" tIns="34281" rIns="68562" bIns="34281" rtlCol="0">
            <a:spAutoFit/>
          </a:bodyPr>
          <a:lstStyle/>
          <a:p>
            <a:pPr algn="ctr"/>
            <a:r>
              <a:rPr lang="zh-CN" altLang="en-US" sz="1200" b="1" spc="75" dirty="0">
                <a:solidFill>
                  <a:schemeClr val="tx1">
                    <a:lumMod val="50000"/>
                    <a:lumOff val="50000"/>
                  </a:schemeClr>
                </a:solidFill>
                <a:cs typeface="+mn-ea"/>
                <a:sym typeface="+mn-lt"/>
              </a:rPr>
              <a:t>人事部经理</a:t>
            </a:r>
          </a:p>
        </p:txBody>
      </p:sp>
      <p:grpSp>
        <p:nvGrpSpPr>
          <p:cNvPr id="19" name="组合 18"/>
          <p:cNvGrpSpPr/>
          <p:nvPr/>
        </p:nvGrpSpPr>
        <p:grpSpPr>
          <a:xfrm>
            <a:off x="2034378" y="1831735"/>
            <a:ext cx="1187823" cy="363584"/>
            <a:chOff x="2713211" y="2267658"/>
            <a:chExt cx="1584176" cy="484779"/>
          </a:xfrm>
        </p:grpSpPr>
        <p:sp>
          <p:nvSpPr>
            <p:cNvPr id="20" name="圆角矩形 19"/>
            <p:cNvSpPr/>
            <p:nvPr/>
          </p:nvSpPr>
          <p:spPr>
            <a:xfrm>
              <a:off x="2713211" y="2267658"/>
              <a:ext cx="1584176" cy="484779"/>
            </a:xfrm>
            <a:prstGeom prst="roundRect">
              <a:avLst>
                <a:gd name="adj" fmla="val 50000"/>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1" name="圆角矩形 20"/>
            <p:cNvSpPr/>
            <p:nvPr/>
          </p:nvSpPr>
          <p:spPr>
            <a:xfrm>
              <a:off x="2781317" y="2306109"/>
              <a:ext cx="1447964" cy="407876"/>
            </a:xfrm>
            <a:prstGeom prst="roundRect">
              <a:avLst>
                <a:gd name="adj" fmla="val 50000"/>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22" name="文本框 26"/>
          <p:cNvSpPr txBox="1"/>
          <p:nvPr/>
        </p:nvSpPr>
        <p:spPr>
          <a:xfrm>
            <a:off x="2115785" y="1875026"/>
            <a:ext cx="1025010" cy="276999"/>
          </a:xfrm>
          <a:prstGeom prst="rect">
            <a:avLst/>
          </a:prstGeom>
          <a:noFill/>
        </p:spPr>
        <p:txBody>
          <a:bodyPr wrap="square" lIns="68562" tIns="34281" rIns="68562" bIns="34281" rtlCol="0">
            <a:spAutoFit/>
          </a:bodyPr>
          <a:lstStyle/>
          <a:p>
            <a:pPr algn="ctr"/>
            <a:r>
              <a:rPr lang="en-US" altLang="zh-CN" b="1" spc="75" dirty="0">
                <a:solidFill>
                  <a:srgbClr val="405F8F"/>
                </a:solidFill>
                <a:cs typeface="+mn-ea"/>
                <a:sym typeface="+mn-lt"/>
              </a:rPr>
              <a:t>XX</a:t>
            </a:r>
            <a:r>
              <a:rPr lang="zh-CN" altLang="en-US" b="1" spc="75" dirty="0">
                <a:solidFill>
                  <a:srgbClr val="405F8F"/>
                </a:solidFill>
                <a:cs typeface="+mn-ea"/>
                <a:sym typeface="+mn-lt"/>
              </a:rPr>
              <a:t>网</a:t>
            </a:r>
          </a:p>
        </p:txBody>
      </p:sp>
      <p:sp>
        <p:nvSpPr>
          <p:cNvPr id="23" name="TextBox 22"/>
          <p:cNvSpPr txBox="1"/>
          <p:nvPr/>
        </p:nvSpPr>
        <p:spPr>
          <a:xfrm>
            <a:off x="2012765" y="2276094"/>
            <a:ext cx="576083" cy="300064"/>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年龄</a:t>
            </a:r>
            <a:r>
              <a:rPr lang="en-US" altLang="zh-CN" sz="1500" dirty="0">
                <a:solidFill>
                  <a:schemeClr val="tx1">
                    <a:lumMod val="65000"/>
                    <a:lumOff val="35000"/>
                  </a:schemeClr>
                </a:solidFill>
                <a:cs typeface="+mn-ea"/>
                <a:sym typeface="+mn-lt"/>
              </a:rPr>
              <a:t>:</a:t>
            </a:r>
          </a:p>
        </p:txBody>
      </p:sp>
      <p:sp>
        <p:nvSpPr>
          <p:cNvPr id="24" name="TextBox 23"/>
          <p:cNvSpPr txBox="1"/>
          <p:nvPr/>
        </p:nvSpPr>
        <p:spPr>
          <a:xfrm>
            <a:off x="3424490" y="2270692"/>
            <a:ext cx="576083" cy="300064"/>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民族</a:t>
            </a:r>
            <a:r>
              <a:rPr lang="en-US" altLang="zh-CN" sz="1500" dirty="0">
                <a:solidFill>
                  <a:schemeClr val="tx1">
                    <a:lumMod val="65000"/>
                    <a:lumOff val="35000"/>
                  </a:schemeClr>
                </a:solidFill>
                <a:cs typeface="+mn-ea"/>
                <a:sym typeface="+mn-lt"/>
              </a:rPr>
              <a:t>:</a:t>
            </a:r>
          </a:p>
        </p:txBody>
      </p:sp>
      <p:sp>
        <p:nvSpPr>
          <p:cNvPr id="25" name="TextBox 24"/>
          <p:cNvSpPr txBox="1"/>
          <p:nvPr/>
        </p:nvSpPr>
        <p:spPr>
          <a:xfrm>
            <a:off x="2452621" y="2276094"/>
            <a:ext cx="556738" cy="300083"/>
          </a:xfrm>
          <a:prstGeom prst="rect">
            <a:avLst/>
          </a:prstGeom>
          <a:noFill/>
        </p:spPr>
        <p:txBody>
          <a:bodyPr wrap="none" lIns="68562" tIns="34281" rIns="68562" bIns="34281" rtlCol="0">
            <a:spAutoFit/>
          </a:bodyPr>
          <a:lstStyle/>
          <a:p>
            <a:r>
              <a:rPr lang="en-US" altLang="zh-CN" sz="1500" dirty="0">
                <a:solidFill>
                  <a:schemeClr val="tx1">
                    <a:lumMod val="65000"/>
                    <a:lumOff val="35000"/>
                  </a:schemeClr>
                </a:solidFill>
                <a:cs typeface="+mn-ea"/>
                <a:sym typeface="+mn-lt"/>
              </a:rPr>
              <a:t>28</a:t>
            </a:r>
            <a:r>
              <a:rPr lang="zh-CN" altLang="en-US" sz="1500" dirty="0">
                <a:solidFill>
                  <a:schemeClr val="tx1">
                    <a:lumMod val="65000"/>
                    <a:lumOff val="35000"/>
                  </a:schemeClr>
                </a:solidFill>
                <a:cs typeface="+mn-ea"/>
                <a:sym typeface="+mn-lt"/>
              </a:rPr>
              <a:t>岁</a:t>
            </a:r>
            <a:endParaRPr lang="en-US" altLang="zh-CN" sz="1500" dirty="0">
              <a:solidFill>
                <a:schemeClr val="tx1">
                  <a:lumMod val="65000"/>
                  <a:lumOff val="35000"/>
                </a:schemeClr>
              </a:solidFill>
              <a:cs typeface="+mn-ea"/>
              <a:sym typeface="+mn-lt"/>
            </a:endParaRPr>
          </a:p>
        </p:txBody>
      </p:sp>
      <p:sp>
        <p:nvSpPr>
          <p:cNvPr id="26" name="TextBox 25"/>
          <p:cNvSpPr txBox="1"/>
          <p:nvPr/>
        </p:nvSpPr>
        <p:spPr>
          <a:xfrm>
            <a:off x="3857203" y="2275455"/>
            <a:ext cx="330773" cy="300083"/>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汉</a:t>
            </a:r>
            <a:endParaRPr lang="en-US" altLang="zh-CN" sz="1500" dirty="0">
              <a:solidFill>
                <a:schemeClr val="tx1">
                  <a:lumMod val="65000"/>
                  <a:lumOff val="35000"/>
                </a:schemeClr>
              </a:solidFill>
              <a:cs typeface="+mn-ea"/>
              <a:sym typeface="+mn-lt"/>
            </a:endParaRPr>
          </a:p>
        </p:txBody>
      </p:sp>
      <p:sp>
        <p:nvSpPr>
          <p:cNvPr id="27" name="TextBox 26"/>
          <p:cNvSpPr txBox="1"/>
          <p:nvPr/>
        </p:nvSpPr>
        <p:spPr>
          <a:xfrm>
            <a:off x="2017098" y="2947990"/>
            <a:ext cx="576083" cy="300064"/>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籍贯</a:t>
            </a:r>
            <a:r>
              <a:rPr lang="en-US" altLang="zh-CN" sz="1500" dirty="0">
                <a:solidFill>
                  <a:schemeClr val="tx1">
                    <a:lumMod val="65000"/>
                    <a:lumOff val="35000"/>
                  </a:schemeClr>
                </a:solidFill>
                <a:cs typeface="+mn-ea"/>
                <a:sym typeface="+mn-lt"/>
              </a:rPr>
              <a:t>:</a:t>
            </a:r>
          </a:p>
        </p:txBody>
      </p:sp>
      <p:sp>
        <p:nvSpPr>
          <p:cNvPr id="28" name="TextBox 27"/>
          <p:cNvSpPr txBox="1"/>
          <p:nvPr/>
        </p:nvSpPr>
        <p:spPr>
          <a:xfrm>
            <a:off x="3413066" y="2935847"/>
            <a:ext cx="576083" cy="300064"/>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学历</a:t>
            </a:r>
            <a:r>
              <a:rPr lang="en-US" altLang="zh-CN" sz="1500" dirty="0">
                <a:solidFill>
                  <a:schemeClr val="tx1">
                    <a:lumMod val="65000"/>
                    <a:lumOff val="35000"/>
                  </a:schemeClr>
                </a:solidFill>
                <a:cs typeface="+mn-ea"/>
                <a:sym typeface="+mn-lt"/>
              </a:rPr>
              <a:t>:</a:t>
            </a:r>
          </a:p>
        </p:txBody>
      </p:sp>
      <p:sp>
        <p:nvSpPr>
          <p:cNvPr id="29" name="TextBox 28"/>
          <p:cNvSpPr txBox="1"/>
          <p:nvPr/>
        </p:nvSpPr>
        <p:spPr>
          <a:xfrm>
            <a:off x="3416783" y="2609512"/>
            <a:ext cx="576083" cy="300064"/>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身高</a:t>
            </a:r>
            <a:r>
              <a:rPr lang="en-US" altLang="zh-CN" sz="1500" dirty="0">
                <a:solidFill>
                  <a:schemeClr val="tx1">
                    <a:lumMod val="65000"/>
                    <a:lumOff val="35000"/>
                  </a:schemeClr>
                </a:solidFill>
                <a:cs typeface="+mn-ea"/>
                <a:sym typeface="+mn-lt"/>
              </a:rPr>
              <a:t>:</a:t>
            </a:r>
          </a:p>
        </p:txBody>
      </p:sp>
      <p:sp>
        <p:nvSpPr>
          <p:cNvPr id="30" name="TextBox 29"/>
          <p:cNvSpPr txBox="1"/>
          <p:nvPr/>
        </p:nvSpPr>
        <p:spPr>
          <a:xfrm>
            <a:off x="2010121" y="2611318"/>
            <a:ext cx="576083" cy="300064"/>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体重</a:t>
            </a:r>
            <a:r>
              <a:rPr lang="en-US" altLang="zh-CN" sz="1500" dirty="0">
                <a:solidFill>
                  <a:schemeClr val="tx1">
                    <a:lumMod val="65000"/>
                    <a:lumOff val="35000"/>
                  </a:schemeClr>
                </a:solidFill>
                <a:cs typeface="+mn-ea"/>
                <a:sym typeface="+mn-lt"/>
              </a:rPr>
              <a:t>:</a:t>
            </a:r>
          </a:p>
        </p:txBody>
      </p:sp>
      <p:sp>
        <p:nvSpPr>
          <p:cNvPr id="31" name="TextBox 30"/>
          <p:cNvSpPr txBox="1"/>
          <p:nvPr/>
        </p:nvSpPr>
        <p:spPr>
          <a:xfrm>
            <a:off x="2473782" y="2611318"/>
            <a:ext cx="556847" cy="300064"/>
          </a:xfrm>
          <a:prstGeom prst="rect">
            <a:avLst/>
          </a:prstGeom>
          <a:noFill/>
        </p:spPr>
        <p:txBody>
          <a:bodyPr wrap="none" lIns="68562" tIns="34281" rIns="68562" bIns="34281" rtlCol="0">
            <a:spAutoFit/>
          </a:bodyPr>
          <a:lstStyle/>
          <a:p>
            <a:r>
              <a:rPr lang="en-US" altLang="zh-CN" sz="1500" dirty="0">
                <a:solidFill>
                  <a:schemeClr val="tx1">
                    <a:lumMod val="65000"/>
                    <a:lumOff val="35000"/>
                  </a:schemeClr>
                </a:solidFill>
                <a:cs typeface="+mn-ea"/>
                <a:sym typeface="+mn-lt"/>
              </a:rPr>
              <a:t>70kg</a:t>
            </a:r>
          </a:p>
        </p:txBody>
      </p:sp>
      <p:sp>
        <p:nvSpPr>
          <p:cNvPr id="32" name="TextBox 31"/>
          <p:cNvSpPr txBox="1"/>
          <p:nvPr/>
        </p:nvSpPr>
        <p:spPr>
          <a:xfrm>
            <a:off x="3851877" y="2614275"/>
            <a:ext cx="717148" cy="300064"/>
          </a:xfrm>
          <a:prstGeom prst="rect">
            <a:avLst/>
          </a:prstGeom>
          <a:noFill/>
        </p:spPr>
        <p:txBody>
          <a:bodyPr wrap="none" lIns="68562" tIns="34281" rIns="68562" bIns="34281" rtlCol="0">
            <a:spAutoFit/>
          </a:bodyPr>
          <a:lstStyle/>
          <a:p>
            <a:r>
              <a:rPr lang="en-US" altLang="zh-CN" sz="1500" dirty="0">
                <a:solidFill>
                  <a:schemeClr val="tx1">
                    <a:lumMod val="65000"/>
                    <a:lumOff val="35000"/>
                  </a:schemeClr>
                </a:solidFill>
                <a:cs typeface="+mn-ea"/>
                <a:sym typeface="+mn-lt"/>
              </a:rPr>
              <a:t>175cm</a:t>
            </a:r>
          </a:p>
        </p:txBody>
      </p:sp>
      <p:sp>
        <p:nvSpPr>
          <p:cNvPr id="33" name="TextBox 32"/>
          <p:cNvSpPr txBox="1"/>
          <p:nvPr/>
        </p:nvSpPr>
        <p:spPr>
          <a:xfrm>
            <a:off x="2459334" y="2947990"/>
            <a:ext cx="715394" cy="300083"/>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上海市</a:t>
            </a:r>
            <a:endParaRPr lang="en-US" altLang="zh-CN" sz="1500" dirty="0">
              <a:solidFill>
                <a:schemeClr val="tx1">
                  <a:lumMod val="65000"/>
                  <a:lumOff val="35000"/>
                </a:schemeClr>
              </a:solidFill>
              <a:cs typeface="+mn-ea"/>
              <a:sym typeface="+mn-lt"/>
            </a:endParaRPr>
          </a:p>
        </p:txBody>
      </p:sp>
      <p:sp>
        <p:nvSpPr>
          <p:cNvPr id="34" name="TextBox 33"/>
          <p:cNvSpPr txBox="1"/>
          <p:nvPr/>
        </p:nvSpPr>
        <p:spPr>
          <a:xfrm>
            <a:off x="3848160" y="2950418"/>
            <a:ext cx="523084" cy="300083"/>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本科</a:t>
            </a:r>
            <a:endParaRPr lang="en-US" altLang="zh-CN" sz="1500" dirty="0">
              <a:solidFill>
                <a:schemeClr val="tx1">
                  <a:lumMod val="65000"/>
                  <a:lumOff val="35000"/>
                </a:schemeClr>
              </a:solidFill>
              <a:cs typeface="+mn-ea"/>
              <a:sym typeface="+mn-lt"/>
            </a:endParaRPr>
          </a:p>
        </p:txBody>
      </p:sp>
      <p:sp>
        <p:nvSpPr>
          <p:cNvPr id="35" name="TextBox 34"/>
          <p:cNvSpPr txBox="1"/>
          <p:nvPr/>
        </p:nvSpPr>
        <p:spPr>
          <a:xfrm>
            <a:off x="3406077" y="3278951"/>
            <a:ext cx="954580" cy="300083"/>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政治面貌</a:t>
            </a:r>
            <a:r>
              <a:rPr lang="en-US" altLang="zh-CN" sz="1500" dirty="0">
                <a:solidFill>
                  <a:schemeClr val="tx1">
                    <a:lumMod val="65000"/>
                    <a:lumOff val="35000"/>
                  </a:schemeClr>
                </a:solidFill>
                <a:cs typeface="+mn-ea"/>
                <a:sym typeface="+mn-lt"/>
              </a:rPr>
              <a:t>:</a:t>
            </a:r>
          </a:p>
        </p:txBody>
      </p:sp>
      <p:sp>
        <p:nvSpPr>
          <p:cNvPr id="36" name="TextBox 35"/>
          <p:cNvSpPr txBox="1"/>
          <p:nvPr/>
        </p:nvSpPr>
        <p:spPr>
          <a:xfrm>
            <a:off x="2010210" y="3625702"/>
            <a:ext cx="954580" cy="300083"/>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联系方式</a:t>
            </a:r>
            <a:r>
              <a:rPr lang="en-US" altLang="zh-CN" sz="1500" dirty="0">
                <a:solidFill>
                  <a:schemeClr val="tx1">
                    <a:lumMod val="65000"/>
                    <a:lumOff val="35000"/>
                  </a:schemeClr>
                </a:solidFill>
                <a:cs typeface="+mn-ea"/>
                <a:sym typeface="+mn-lt"/>
              </a:rPr>
              <a:t>:</a:t>
            </a:r>
          </a:p>
        </p:txBody>
      </p:sp>
      <p:sp>
        <p:nvSpPr>
          <p:cNvPr id="37" name="TextBox 36"/>
          <p:cNvSpPr txBox="1"/>
          <p:nvPr/>
        </p:nvSpPr>
        <p:spPr>
          <a:xfrm>
            <a:off x="2010210" y="3280939"/>
            <a:ext cx="954580" cy="300083"/>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婚姻状况</a:t>
            </a:r>
            <a:r>
              <a:rPr lang="en-US" altLang="zh-CN" sz="1500" dirty="0">
                <a:solidFill>
                  <a:schemeClr val="tx1">
                    <a:lumMod val="65000"/>
                    <a:lumOff val="35000"/>
                  </a:schemeClr>
                </a:solidFill>
                <a:cs typeface="+mn-ea"/>
                <a:sym typeface="+mn-lt"/>
              </a:rPr>
              <a:t>:</a:t>
            </a:r>
          </a:p>
        </p:txBody>
      </p:sp>
      <p:sp>
        <p:nvSpPr>
          <p:cNvPr id="38" name="TextBox 37"/>
          <p:cNvSpPr txBox="1"/>
          <p:nvPr/>
        </p:nvSpPr>
        <p:spPr>
          <a:xfrm>
            <a:off x="2854044" y="3285088"/>
            <a:ext cx="523084" cy="300083"/>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未婚</a:t>
            </a:r>
            <a:endParaRPr lang="en-US" altLang="zh-CN" sz="1500" dirty="0">
              <a:solidFill>
                <a:schemeClr val="tx1">
                  <a:lumMod val="65000"/>
                  <a:lumOff val="35000"/>
                </a:schemeClr>
              </a:solidFill>
              <a:cs typeface="+mn-ea"/>
              <a:sym typeface="+mn-lt"/>
            </a:endParaRPr>
          </a:p>
        </p:txBody>
      </p:sp>
      <p:sp>
        <p:nvSpPr>
          <p:cNvPr id="39" name="TextBox 38"/>
          <p:cNvSpPr txBox="1"/>
          <p:nvPr/>
        </p:nvSpPr>
        <p:spPr>
          <a:xfrm>
            <a:off x="4257834" y="3277669"/>
            <a:ext cx="523084" cy="300083"/>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党员</a:t>
            </a:r>
            <a:endParaRPr lang="en-US" altLang="zh-CN" sz="1500" dirty="0">
              <a:solidFill>
                <a:schemeClr val="tx1">
                  <a:lumMod val="65000"/>
                  <a:lumOff val="35000"/>
                </a:schemeClr>
              </a:solidFill>
              <a:cs typeface="+mn-ea"/>
              <a:sym typeface="+mn-lt"/>
            </a:endParaRPr>
          </a:p>
        </p:txBody>
      </p:sp>
      <p:sp>
        <p:nvSpPr>
          <p:cNvPr id="40" name="TextBox 39"/>
          <p:cNvSpPr txBox="1"/>
          <p:nvPr/>
        </p:nvSpPr>
        <p:spPr>
          <a:xfrm>
            <a:off x="2852547" y="3623748"/>
            <a:ext cx="1287517" cy="300083"/>
          </a:xfrm>
          <a:prstGeom prst="rect">
            <a:avLst/>
          </a:prstGeom>
          <a:noFill/>
        </p:spPr>
        <p:txBody>
          <a:bodyPr wrap="none" lIns="68562" tIns="34281" rIns="68562" bIns="34281" rtlCol="0">
            <a:spAutoFit/>
          </a:bodyPr>
          <a:lstStyle/>
          <a:p>
            <a:r>
              <a:rPr lang="en-US" altLang="zh-CN" sz="1500" dirty="0">
                <a:solidFill>
                  <a:schemeClr val="tx1">
                    <a:lumMod val="65000"/>
                    <a:lumOff val="35000"/>
                  </a:schemeClr>
                </a:solidFill>
                <a:cs typeface="+mn-ea"/>
                <a:sym typeface="+mn-lt"/>
              </a:rPr>
              <a:t>13998xxxxxx</a:t>
            </a:r>
          </a:p>
        </p:txBody>
      </p:sp>
      <p:sp>
        <p:nvSpPr>
          <p:cNvPr id="41" name="TextBox 40"/>
          <p:cNvSpPr txBox="1"/>
          <p:nvPr/>
        </p:nvSpPr>
        <p:spPr>
          <a:xfrm>
            <a:off x="2010210" y="3957552"/>
            <a:ext cx="954580" cy="300083"/>
          </a:xfrm>
          <a:prstGeom prst="rect">
            <a:avLst/>
          </a:prstGeom>
          <a:noFill/>
        </p:spPr>
        <p:txBody>
          <a:bodyPr wrap="none" lIns="68562" tIns="34281" rIns="68562" bIns="34281" rtlCol="0">
            <a:spAutoFit/>
          </a:bodyPr>
          <a:lstStyle/>
          <a:p>
            <a:r>
              <a:rPr lang="zh-CN" altLang="en-US" sz="1500" dirty="0">
                <a:solidFill>
                  <a:schemeClr val="tx1">
                    <a:lumMod val="65000"/>
                    <a:lumOff val="35000"/>
                  </a:schemeClr>
                </a:solidFill>
                <a:cs typeface="+mn-ea"/>
                <a:sym typeface="+mn-lt"/>
              </a:rPr>
              <a:t>电子邮箱</a:t>
            </a:r>
            <a:r>
              <a:rPr lang="en-US" altLang="zh-CN" sz="1500" dirty="0">
                <a:solidFill>
                  <a:schemeClr val="tx1">
                    <a:lumMod val="65000"/>
                    <a:lumOff val="35000"/>
                  </a:schemeClr>
                </a:solidFill>
                <a:cs typeface="+mn-ea"/>
                <a:sym typeface="+mn-lt"/>
              </a:rPr>
              <a:t>:</a:t>
            </a:r>
          </a:p>
        </p:txBody>
      </p:sp>
      <p:sp>
        <p:nvSpPr>
          <p:cNvPr id="42" name="TextBox 41"/>
          <p:cNvSpPr txBox="1"/>
          <p:nvPr/>
        </p:nvSpPr>
        <p:spPr>
          <a:xfrm>
            <a:off x="2836789" y="3955597"/>
            <a:ext cx="1610020" cy="300064"/>
          </a:xfrm>
          <a:prstGeom prst="rect">
            <a:avLst/>
          </a:prstGeom>
          <a:noFill/>
        </p:spPr>
        <p:txBody>
          <a:bodyPr wrap="none" lIns="68562" tIns="34281" rIns="68562" bIns="34281" rtlCol="0">
            <a:spAutoFit/>
          </a:bodyPr>
          <a:lstStyle/>
          <a:p>
            <a:r>
              <a:rPr lang="en-US" altLang="zh-CN" sz="1500" dirty="0">
                <a:solidFill>
                  <a:schemeClr val="tx1">
                    <a:lumMod val="65000"/>
                    <a:lumOff val="35000"/>
                  </a:schemeClr>
                </a:solidFill>
                <a:cs typeface="+mn-ea"/>
                <a:sym typeface="+mn-lt"/>
              </a:rPr>
              <a:t>888888@qq.com</a:t>
            </a:r>
          </a:p>
        </p:txBody>
      </p:sp>
      <p:sp>
        <p:nvSpPr>
          <p:cNvPr id="44" name="椭圆 43"/>
          <p:cNvSpPr/>
          <p:nvPr/>
        </p:nvSpPr>
        <p:spPr>
          <a:xfrm>
            <a:off x="5921799" y="1045318"/>
            <a:ext cx="1863057" cy="1863542"/>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46" name="TextBox 45"/>
          <p:cNvSpPr txBox="1"/>
          <p:nvPr/>
        </p:nvSpPr>
        <p:spPr>
          <a:xfrm>
            <a:off x="5489862" y="3188795"/>
            <a:ext cx="3546154" cy="1038746"/>
          </a:xfrm>
          <a:prstGeom prst="rect">
            <a:avLst/>
          </a:prstGeom>
          <a:noFill/>
        </p:spPr>
        <p:txBody>
          <a:bodyPr wrap="square" lIns="68562" tIns="34281" rIns="68562" bIns="34281" rtlCol="0">
            <a:spAutoFit/>
          </a:bodyPr>
          <a:lstStyle/>
          <a:p>
            <a:r>
              <a:rPr lang="zh-CN" altLang="en-US" sz="2100" b="1" dirty="0">
                <a:solidFill>
                  <a:srgbClr val="405F8F"/>
                </a:solidFill>
                <a:cs typeface="+mn-ea"/>
                <a:sym typeface="+mn-lt"/>
              </a:rPr>
              <a:t>我们一起</a:t>
            </a:r>
            <a:endParaRPr lang="en-US" altLang="zh-CN" sz="2100" b="1" dirty="0">
              <a:solidFill>
                <a:srgbClr val="405F8F"/>
              </a:solidFill>
              <a:cs typeface="+mn-ea"/>
              <a:sym typeface="+mn-lt"/>
            </a:endParaRPr>
          </a:p>
          <a:p>
            <a:r>
              <a:rPr lang="zh-CN" altLang="en-US" sz="2100" b="1" dirty="0">
                <a:solidFill>
                  <a:srgbClr val="405F8F"/>
                </a:solidFill>
                <a:cs typeface="+mn-ea"/>
                <a:sym typeface="+mn-lt"/>
              </a:rPr>
              <a:t>     创作企业的辉煌，</a:t>
            </a:r>
            <a:r>
              <a:rPr lang="en-US" altLang="zh-CN" sz="2100" b="1" dirty="0">
                <a:solidFill>
                  <a:srgbClr val="405F8F"/>
                </a:solidFill>
                <a:cs typeface="+mn-ea"/>
                <a:sym typeface="+mn-lt"/>
              </a:rPr>
              <a:t/>
            </a:r>
            <a:br>
              <a:rPr lang="en-US" altLang="zh-CN" sz="2100" b="1" dirty="0">
                <a:solidFill>
                  <a:srgbClr val="405F8F"/>
                </a:solidFill>
                <a:cs typeface="+mn-ea"/>
                <a:sym typeface="+mn-lt"/>
              </a:rPr>
            </a:br>
            <a:r>
              <a:rPr lang="en-US" altLang="zh-CN" sz="2100" b="1" dirty="0">
                <a:solidFill>
                  <a:srgbClr val="405F8F"/>
                </a:solidFill>
                <a:cs typeface="+mn-ea"/>
                <a:sym typeface="+mn-lt"/>
              </a:rPr>
              <a:t>         </a:t>
            </a:r>
            <a:r>
              <a:rPr lang="zh-CN" altLang="en-US" sz="1500" b="1" dirty="0">
                <a:solidFill>
                  <a:srgbClr val="405F8F"/>
                </a:solidFill>
                <a:cs typeface="+mn-ea"/>
                <a:sym typeface="+mn-lt"/>
              </a:rPr>
              <a:t>一起实现我们的理想奋斗。</a:t>
            </a:r>
            <a:endParaRPr lang="zh-CN" altLang="en-US" sz="2100" b="1" dirty="0">
              <a:solidFill>
                <a:srgbClr val="405F8F"/>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22" presetClass="entr" presetSubtype="4"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wipe(down)">
                                      <p:cBhvr>
                                        <p:cTn id="31" dur="500"/>
                                        <p:tgtEl>
                                          <p:spTgt spid="12"/>
                                        </p:tgtEl>
                                      </p:cBhvr>
                                    </p:animEffect>
                                  </p:childTnLst>
                                </p:cTn>
                              </p:par>
                              <p:par>
                                <p:cTn id="32" presetID="45" presetClass="entr" presetSubtype="0" fill="hold"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750"/>
                                        <p:tgtEl>
                                          <p:spTgt spid="13"/>
                                        </p:tgtEl>
                                      </p:cBhvr>
                                    </p:animEffect>
                                    <p:anim calcmode="lin" valueType="num">
                                      <p:cBhvr>
                                        <p:cTn id="35" dur="750" fill="hold"/>
                                        <p:tgtEl>
                                          <p:spTgt spid="13"/>
                                        </p:tgtEl>
                                        <p:attrNameLst>
                                          <p:attrName>ppt_w</p:attrName>
                                        </p:attrNameLst>
                                      </p:cBhvr>
                                      <p:tavLst>
                                        <p:tav tm="0" fmla="#ppt_w*sin(2.5*pi*$)">
                                          <p:val>
                                            <p:fltVal val="0"/>
                                          </p:val>
                                        </p:tav>
                                        <p:tav tm="100000">
                                          <p:val>
                                            <p:fltVal val="1"/>
                                          </p:val>
                                        </p:tav>
                                      </p:tavLst>
                                    </p:anim>
                                    <p:anim calcmode="lin" valueType="num">
                                      <p:cBhvr>
                                        <p:cTn id="36" dur="750" fill="hold"/>
                                        <p:tgtEl>
                                          <p:spTgt spid="13"/>
                                        </p:tgtEl>
                                        <p:attrNameLst>
                                          <p:attrName>ppt_h</p:attrName>
                                        </p:attrNameLst>
                                      </p:cBhvr>
                                      <p:tavLst>
                                        <p:tav tm="0">
                                          <p:val>
                                            <p:strVal val="#ppt_h"/>
                                          </p:val>
                                        </p:tav>
                                        <p:tav tm="100000">
                                          <p:val>
                                            <p:strVal val="#ppt_h"/>
                                          </p:val>
                                        </p:tav>
                                      </p:tavLst>
                                    </p:anim>
                                  </p:childTnLst>
                                </p:cTn>
                              </p:par>
                              <p:par>
                                <p:cTn id="37" presetID="53" presetClass="entr" presetSubtype="16" fill="hold" grpId="0" nodeType="withEffect">
                                  <p:stCondLst>
                                    <p:cond delay="0"/>
                                  </p:stCondLst>
                                  <p:iterate type="lt">
                                    <p:tmPct val="20000"/>
                                  </p:iterate>
                                  <p:childTnLst>
                                    <p:set>
                                      <p:cBhvr>
                                        <p:cTn id="38" dur="1" fill="hold">
                                          <p:stCondLst>
                                            <p:cond delay="0"/>
                                          </p:stCondLst>
                                        </p:cTn>
                                        <p:tgtEl>
                                          <p:spTgt spid="18"/>
                                        </p:tgtEl>
                                        <p:attrNameLst>
                                          <p:attrName>style.visibility</p:attrName>
                                        </p:attrNameLst>
                                      </p:cBhvr>
                                      <p:to>
                                        <p:strVal val="visible"/>
                                      </p:to>
                                    </p:set>
                                    <p:anim calcmode="lin" valueType="num">
                                      <p:cBhvr>
                                        <p:cTn id="39" dur="500" fill="hold"/>
                                        <p:tgtEl>
                                          <p:spTgt spid="18"/>
                                        </p:tgtEl>
                                        <p:attrNameLst>
                                          <p:attrName>ppt_w</p:attrName>
                                        </p:attrNameLst>
                                      </p:cBhvr>
                                      <p:tavLst>
                                        <p:tav tm="0">
                                          <p:val>
                                            <p:fltVal val="0"/>
                                          </p:val>
                                        </p:tav>
                                        <p:tav tm="100000">
                                          <p:val>
                                            <p:strVal val="#ppt_w"/>
                                          </p:val>
                                        </p:tav>
                                      </p:tavLst>
                                    </p:anim>
                                    <p:anim calcmode="lin" valueType="num">
                                      <p:cBhvr>
                                        <p:cTn id="40" dur="500" fill="hold"/>
                                        <p:tgtEl>
                                          <p:spTgt spid="18"/>
                                        </p:tgtEl>
                                        <p:attrNameLst>
                                          <p:attrName>ppt_h</p:attrName>
                                        </p:attrNameLst>
                                      </p:cBhvr>
                                      <p:tavLst>
                                        <p:tav tm="0">
                                          <p:val>
                                            <p:fltVal val="0"/>
                                          </p:val>
                                        </p:tav>
                                        <p:tav tm="100000">
                                          <p:val>
                                            <p:strVal val="#ppt_h"/>
                                          </p:val>
                                        </p:tav>
                                      </p:tavLst>
                                    </p:anim>
                                    <p:animEffect transition="in" filter="fade">
                                      <p:cBhvr>
                                        <p:cTn id="41" dur="500"/>
                                        <p:tgtEl>
                                          <p:spTgt spid="18"/>
                                        </p:tgtEl>
                                      </p:cBhvr>
                                    </p:animEffect>
                                  </p:childTnLst>
                                </p:cTn>
                              </p:par>
                            </p:childTnLst>
                          </p:cTn>
                        </p:par>
                        <p:par>
                          <p:cTn id="42" fill="hold">
                            <p:stCondLst>
                              <p:cond delay="1650"/>
                            </p:stCondLst>
                            <p:childTnLst>
                              <p:par>
                                <p:cTn id="43" presetID="12" presetClass="entr" presetSubtype="8" fill="hold" nodeType="afterEffect">
                                  <p:stCondLst>
                                    <p:cond delay="0"/>
                                  </p:stCondLst>
                                  <p:childTnLst>
                                    <p:set>
                                      <p:cBhvr>
                                        <p:cTn id="44" dur="1" fill="hold">
                                          <p:stCondLst>
                                            <p:cond delay="0"/>
                                          </p:stCondLst>
                                        </p:cTn>
                                        <p:tgtEl>
                                          <p:spTgt spid="19"/>
                                        </p:tgtEl>
                                        <p:attrNameLst>
                                          <p:attrName>style.visibility</p:attrName>
                                        </p:attrNameLst>
                                      </p:cBhvr>
                                      <p:to>
                                        <p:strVal val="visible"/>
                                      </p:to>
                                    </p:set>
                                    <p:anim calcmode="lin" valueType="num">
                                      <p:cBhvr additive="base">
                                        <p:cTn id="45" dur="500"/>
                                        <p:tgtEl>
                                          <p:spTgt spid="19"/>
                                        </p:tgtEl>
                                        <p:attrNameLst>
                                          <p:attrName>ppt_x</p:attrName>
                                        </p:attrNameLst>
                                      </p:cBhvr>
                                      <p:tavLst>
                                        <p:tav tm="0">
                                          <p:val>
                                            <p:strVal val="#ppt_x-#ppt_w*1.125000"/>
                                          </p:val>
                                        </p:tav>
                                        <p:tav tm="100000">
                                          <p:val>
                                            <p:strVal val="#ppt_x"/>
                                          </p:val>
                                        </p:tav>
                                      </p:tavLst>
                                    </p:anim>
                                    <p:animEffect transition="in" filter="wipe(right)">
                                      <p:cBhvr>
                                        <p:cTn id="46" dur="500"/>
                                        <p:tgtEl>
                                          <p:spTgt spid="19"/>
                                        </p:tgtEl>
                                      </p:cBhvr>
                                    </p:animEffect>
                                  </p:childTnLst>
                                </p:cTn>
                              </p:par>
                              <p:par>
                                <p:cTn id="47" presetID="53" presetClass="entr" presetSubtype="16" fill="hold" grpId="0" nodeType="withEffect">
                                  <p:stCondLst>
                                    <p:cond delay="0"/>
                                  </p:stCondLst>
                                  <p:iterate type="lt">
                                    <p:tmPct val="20000"/>
                                  </p:iterate>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fltVal val="0"/>
                                          </p:val>
                                        </p:tav>
                                        <p:tav tm="100000">
                                          <p:val>
                                            <p:strVal val="#ppt_h"/>
                                          </p:val>
                                        </p:tav>
                                      </p:tavLst>
                                    </p:anim>
                                    <p:animEffect transition="in" filter="fade">
                                      <p:cBhvr>
                                        <p:cTn id="51" dur="500"/>
                                        <p:tgtEl>
                                          <p:spTgt spid="22"/>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wipe(down)">
                                      <p:cBhvr>
                                        <p:cTn id="54" dur="500"/>
                                        <p:tgtEl>
                                          <p:spTgt spid="41"/>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Effect transition="in" filter="wipe(down)">
                                      <p:cBhvr>
                                        <p:cTn id="57" dur="500"/>
                                        <p:tgtEl>
                                          <p:spTgt spid="36"/>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37"/>
                                        </p:tgtEl>
                                        <p:attrNameLst>
                                          <p:attrName>style.visibility</p:attrName>
                                        </p:attrNameLst>
                                      </p:cBhvr>
                                      <p:to>
                                        <p:strVal val="visible"/>
                                      </p:to>
                                    </p:set>
                                    <p:animEffect transition="in" filter="wipe(down)">
                                      <p:cBhvr>
                                        <p:cTn id="60" dur="500"/>
                                        <p:tgtEl>
                                          <p:spTgt spid="37"/>
                                        </p:tgtEl>
                                      </p:cBhvr>
                                    </p:animEffect>
                                  </p:childTnLst>
                                </p:cTn>
                              </p:par>
                              <p:par>
                                <p:cTn id="61" presetID="22" presetClass="entr" presetSubtype="4" fill="hold" grpId="0" nodeType="withEffect">
                                  <p:stCondLst>
                                    <p:cond delay="0"/>
                                  </p:stCondLst>
                                  <p:childTnLst>
                                    <p:set>
                                      <p:cBhvr>
                                        <p:cTn id="62" dur="1" fill="hold">
                                          <p:stCondLst>
                                            <p:cond delay="0"/>
                                          </p:stCondLst>
                                        </p:cTn>
                                        <p:tgtEl>
                                          <p:spTgt spid="27"/>
                                        </p:tgtEl>
                                        <p:attrNameLst>
                                          <p:attrName>style.visibility</p:attrName>
                                        </p:attrNameLst>
                                      </p:cBhvr>
                                      <p:to>
                                        <p:strVal val="visible"/>
                                      </p:to>
                                    </p:set>
                                    <p:animEffect transition="in" filter="wipe(down)">
                                      <p:cBhvr>
                                        <p:cTn id="63" dur="500"/>
                                        <p:tgtEl>
                                          <p:spTgt spid="2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0"/>
                                        </p:tgtEl>
                                        <p:attrNameLst>
                                          <p:attrName>style.visibility</p:attrName>
                                        </p:attrNameLst>
                                      </p:cBhvr>
                                      <p:to>
                                        <p:strVal val="visible"/>
                                      </p:to>
                                    </p:set>
                                    <p:animEffect transition="in" filter="wipe(down)">
                                      <p:cBhvr>
                                        <p:cTn id="66" dur="500"/>
                                        <p:tgtEl>
                                          <p:spTgt spid="30"/>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wipe(down)">
                                      <p:cBhvr>
                                        <p:cTn id="69" dur="500"/>
                                        <p:tgtEl>
                                          <p:spTgt spid="23"/>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Effect transition="in" filter="wipe(down)">
                                      <p:cBhvr>
                                        <p:cTn id="72" dur="500"/>
                                        <p:tgtEl>
                                          <p:spTgt spid="24"/>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down)">
                                      <p:cBhvr>
                                        <p:cTn id="75" dur="500"/>
                                        <p:tgtEl>
                                          <p:spTgt spid="29"/>
                                        </p:tgtEl>
                                      </p:cBhvr>
                                    </p:animEffect>
                                  </p:childTnLst>
                                </p:cTn>
                              </p:par>
                              <p:par>
                                <p:cTn id="76" presetID="22" presetClass="entr" presetSubtype="4"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wipe(down)">
                                      <p:cBhvr>
                                        <p:cTn id="78" dur="500"/>
                                        <p:tgtEl>
                                          <p:spTgt spid="28"/>
                                        </p:tgtEl>
                                      </p:cBhvr>
                                    </p:animEffect>
                                  </p:childTnLst>
                                </p:cTn>
                              </p:par>
                              <p:par>
                                <p:cTn id="79" presetID="22" presetClass="entr" presetSubtype="4" fill="hold" grpId="0" nodeType="withEffect">
                                  <p:stCondLst>
                                    <p:cond delay="0"/>
                                  </p:stCondLst>
                                  <p:childTnLst>
                                    <p:set>
                                      <p:cBhvr>
                                        <p:cTn id="80" dur="1" fill="hold">
                                          <p:stCondLst>
                                            <p:cond delay="0"/>
                                          </p:stCondLst>
                                        </p:cTn>
                                        <p:tgtEl>
                                          <p:spTgt spid="35"/>
                                        </p:tgtEl>
                                        <p:attrNameLst>
                                          <p:attrName>style.visibility</p:attrName>
                                        </p:attrNameLst>
                                      </p:cBhvr>
                                      <p:to>
                                        <p:strVal val="visible"/>
                                      </p:to>
                                    </p:set>
                                    <p:animEffect transition="in" filter="wipe(down)">
                                      <p:cBhvr>
                                        <p:cTn id="81" dur="500"/>
                                        <p:tgtEl>
                                          <p:spTgt spid="35"/>
                                        </p:tgtEl>
                                      </p:cBhvr>
                                    </p:animEffect>
                                  </p:childTnLst>
                                </p:cTn>
                              </p:par>
                              <p:par>
                                <p:cTn id="82" presetID="12" presetClass="entr" presetSubtype="8"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 calcmode="lin" valueType="num">
                                      <p:cBhvr additive="base">
                                        <p:cTn id="84" dur="500"/>
                                        <p:tgtEl>
                                          <p:spTgt spid="25"/>
                                        </p:tgtEl>
                                        <p:attrNameLst>
                                          <p:attrName>ppt_x</p:attrName>
                                        </p:attrNameLst>
                                      </p:cBhvr>
                                      <p:tavLst>
                                        <p:tav tm="0">
                                          <p:val>
                                            <p:strVal val="#ppt_x-#ppt_w*1.125000"/>
                                          </p:val>
                                        </p:tav>
                                        <p:tav tm="100000">
                                          <p:val>
                                            <p:strVal val="#ppt_x"/>
                                          </p:val>
                                        </p:tav>
                                      </p:tavLst>
                                    </p:anim>
                                    <p:animEffect transition="in" filter="wipe(right)">
                                      <p:cBhvr>
                                        <p:cTn id="85" dur="500"/>
                                        <p:tgtEl>
                                          <p:spTgt spid="25"/>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 calcmode="lin" valueType="num">
                                      <p:cBhvr additive="base">
                                        <p:cTn id="88" dur="500"/>
                                        <p:tgtEl>
                                          <p:spTgt spid="31"/>
                                        </p:tgtEl>
                                        <p:attrNameLst>
                                          <p:attrName>ppt_x</p:attrName>
                                        </p:attrNameLst>
                                      </p:cBhvr>
                                      <p:tavLst>
                                        <p:tav tm="0">
                                          <p:val>
                                            <p:strVal val="#ppt_x-#ppt_w*1.125000"/>
                                          </p:val>
                                        </p:tav>
                                        <p:tav tm="100000">
                                          <p:val>
                                            <p:strVal val="#ppt_x"/>
                                          </p:val>
                                        </p:tav>
                                      </p:tavLst>
                                    </p:anim>
                                    <p:animEffect transition="in" filter="wipe(right)">
                                      <p:cBhvr>
                                        <p:cTn id="89" dur="500"/>
                                        <p:tgtEl>
                                          <p:spTgt spid="31"/>
                                        </p:tgtEl>
                                      </p:cBhvr>
                                    </p:animEffect>
                                  </p:childTnLst>
                                </p:cTn>
                              </p:par>
                              <p:par>
                                <p:cTn id="90" presetID="12" presetClass="entr" presetSubtype="8" fill="hold" grpId="0" nodeType="with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p:tgtEl>
                                          <p:spTgt spid="33"/>
                                        </p:tgtEl>
                                        <p:attrNameLst>
                                          <p:attrName>ppt_x</p:attrName>
                                        </p:attrNameLst>
                                      </p:cBhvr>
                                      <p:tavLst>
                                        <p:tav tm="0">
                                          <p:val>
                                            <p:strVal val="#ppt_x-#ppt_w*1.125000"/>
                                          </p:val>
                                        </p:tav>
                                        <p:tav tm="100000">
                                          <p:val>
                                            <p:strVal val="#ppt_x"/>
                                          </p:val>
                                        </p:tav>
                                      </p:tavLst>
                                    </p:anim>
                                    <p:animEffect transition="in" filter="wipe(right)">
                                      <p:cBhvr>
                                        <p:cTn id="93" dur="500"/>
                                        <p:tgtEl>
                                          <p:spTgt spid="33"/>
                                        </p:tgtEl>
                                      </p:cBhvr>
                                    </p:animEffect>
                                  </p:childTnLst>
                                </p:cTn>
                              </p:par>
                              <p:par>
                                <p:cTn id="94" presetID="12" presetClass="entr" presetSubtype="8" fill="hold" grpId="0" nodeType="withEffect">
                                  <p:stCondLst>
                                    <p:cond delay="0"/>
                                  </p:stCondLst>
                                  <p:childTnLst>
                                    <p:set>
                                      <p:cBhvr>
                                        <p:cTn id="95" dur="1" fill="hold">
                                          <p:stCondLst>
                                            <p:cond delay="0"/>
                                          </p:stCondLst>
                                        </p:cTn>
                                        <p:tgtEl>
                                          <p:spTgt spid="38"/>
                                        </p:tgtEl>
                                        <p:attrNameLst>
                                          <p:attrName>style.visibility</p:attrName>
                                        </p:attrNameLst>
                                      </p:cBhvr>
                                      <p:to>
                                        <p:strVal val="visible"/>
                                      </p:to>
                                    </p:set>
                                    <p:anim calcmode="lin" valueType="num">
                                      <p:cBhvr additive="base">
                                        <p:cTn id="96" dur="500"/>
                                        <p:tgtEl>
                                          <p:spTgt spid="38"/>
                                        </p:tgtEl>
                                        <p:attrNameLst>
                                          <p:attrName>ppt_x</p:attrName>
                                        </p:attrNameLst>
                                      </p:cBhvr>
                                      <p:tavLst>
                                        <p:tav tm="0">
                                          <p:val>
                                            <p:strVal val="#ppt_x-#ppt_w*1.125000"/>
                                          </p:val>
                                        </p:tav>
                                        <p:tav tm="100000">
                                          <p:val>
                                            <p:strVal val="#ppt_x"/>
                                          </p:val>
                                        </p:tav>
                                      </p:tavLst>
                                    </p:anim>
                                    <p:animEffect transition="in" filter="wipe(right)">
                                      <p:cBhvr>
                                        <p:cTn id="97" dur="500"/>
                                        <p:tgtEl>
                                          <p:spTgt spid="38"/>
                                        </p:tgtEl>
                                      </p:cBhvr>
                                    </p:animEffect>
                                  </p:childTnLst>
                                </p:cTn>
                              </p:par>
                              <p:par>
                                <p:cTn id="98" presetID="12" presetClass="entr" presetSubtype="8" fill="hold" grpId="0" nodeType="withEffect">
                                  <p:stCondLst>
                                    <p:cond delay="0"/>
                                  </p:stCondLst>
                                  <p:childTnLst>
                                    <p:set>
                                      <p:cBhvr>
                                        <p:cTn id="99" dur="1" fill="hold">
                                          <p:stCondLst>
                                            <p:cond delay="0"/>
                                          </p:stCondLst>
                                        </p:cTn>
                                        <p:tgtEl>
                                          <p:spTgt spid="40"/>
                                        </p:tgtEl>
                                        <p:attrNameLst>
                                          <p:attrName>style.visibility</p:attrName>
                                        </p:attrNameLst>
                                      </p:cBhvr>
                                      <p:to>
                                        <p:strVal val="visible"/>
                                      </p:to>
                                    </p:set>
                                    <p:anim calcmode="lin" valueType="num">
                                      <p:cBhvr additive="base">
                                        <p:cTn id="100" dur="500"/>
                                        <p:tgtEl>
                                          <p:spTgt spid="40"/>
                                        </p:tgtEl>
                                        <p:attrNameLst>
                                          <p:attrName>ppt_x</p:attrName>
                                        </p:attrNameLst>
                                      </p:cBhvr>
                                      <p:tavLst>
                                        <p:tav tm="0">
                                          <p:val>
                                            <p:strVal val="#ppt_x-#ppt_w*1.125000"/>
                                          </p:val>
                                        </p:tav>
                                        <p:tav tm="100000">
                                          <p:val>
                                            <p:strVal val="#ppt_x"/>
                                          </p:val>
                                        </p:tav>
                                      </p:tavLst>
                                    </p:anim>
                                    <p:animEffect transition="in" filter="wipe(right)">
                                      <p:cBhvr>
                                        <p:cTn id="101" dur="500"/>
                                        <p:tgtEl>
                                          <p:spTgt spid="40"/>
                                        </p:tgtEl>
                                      </p:cBhvr>
                                    </p:animEffect>
                                  </p:childTnLst>
                                </p:cTn>
                              </p:par>
                              <p:par>
                                <p:cTn id="102" presetID="12" presetClass="entr" presetSubtype="8"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 calcmode="lin" valueType="num">
                                      <p:cBhvr additive="base">
                                        <p:cTn id="104" dur="500"/>
                                        <p:tgtEl>
                                          <p:spTgt spid="42"/>
                                        </p:tgtEl>
                                        <p:attrNameLst>
                                          <p:attrName>ppt_x</p:attrName>
                                        </p:attrNameLst>
                                      </p:cBhvr>
                                      <p:tavLst>
                                        <p:tav tm="0">
                                          <p:val>
                                            <p:strVal val="#ppt_x-#ppt_w*1.125000"/>
                                          </p:val>
                                        </p:tav>
                                        <p:tav tm="100000">
                                          <p:val>
                                            <p:strVal val="#ppt_x"/>
                                          </p:val>
                                        </p:tav>
                                      </p:tavLst>
                                    </p:anim>
                                    <p:animEffect transition="in" filter="wipe(right)">
                                      <p:cBhvr>
                                        <p:cTn id="105" dur="500"/>
                                        <p:tgtEl>
                                          <p:spTgt spid="42"/>
                                        </p:tgtEl>
                                      </p:cBhvr>
                                    </p:animEffect>
                                  </p:childTnLst>
                                </p:cTn>
                              </p:par>
                              <p:par>
                                <p:cTn id="106" presetID="12" presetClass="entr" presetSubtype="8" fill="hold" grpId="0" nodeType="withEffect">
                                  <p:stCondLst>
                                    <p:cond delay="0"/>
                                  </p:stCondLst>
                                  <p:childTnLst>
                                    <p:set>
                                      <p:cBhvr>
                                        <p:cTn id="107" dur="1" fill="hold">
                                          <p:stCondLst>
                                            <p:cond delay="0"/>
                                          </p:stCondLst>
                                        </p:cTn>
                                        <p:tgtEl>
                                          <p:spTgt spid="39"/>
                                        </p:tgtEl>
                                        <p:attrNameLst>
                                          <p:attrName>style.visibility</p:attrName>
                                        </p:attrNameLst>
                                      </p:cBhvr>
                                      <p:to>
                                        <p:strVal val="visible"/>
                                      </p:to>
                                    </p:set>
                                    <p:anim calcmode="lin" valueType="num">
                                      <p:cBhvr additive="base">
                                        <p:cTn id="108" dur="500"/>
                                        <p:tgtEl>
                                          <p:spTgt spid="39"/>
                                        </p:tgtEl>
                                        <p:attrNameLst>
                                          <p:attrName>ppt_x</p:attrName>
                                        </p:attrNameLst>
                                      </p:cBhvr>
                                      <p:tavLst>
                                        <p:tav tm="0">
                                          <p:val>
                                            <p:strVal val="#ppt_x-#ppt_w*1.125000"/>
                                          </p:val>
                                        </p:tav>
                                        <p:tav tm="100000">
                                          <p:val>
                                            <p:strVal val="#ppt_x"/>
                                          </p:val>
                                        </p:tav>
                                      </p:tavLst>
                                    </p:anim>
                                    <p:animEffect transition="in" filter="wipe(right)">
                                      <p:cBhvr>
                                        <p:cTn id="109" dur="500"/>
                                        <p:tgtEl>
                                          <p:spTgt spid="39"/>
                                        </p:tgtEl>
                                      </p:cBhvr>
                                    </p:animEffect>
                                  </p:childTnLst>
                                </p:cTn>
                              </p:par>
                              <p:par>
                                <p:cTn id="110" presetID="12" presetClass="entr" presetSubtype="8" fill="hold" grpId="0" nodeType="withEffect">
                                  <p:stCondLst>
                                    <p:cond delay="0"/>
                                  </p:stCondLst>
                                  <p:childTnLst>
                                    <p:set>
                                      <p:cBhvr>
                                        <p:cTn id="111" dur="1" fill="hold">
                                          <p:stCondLst>
                                            <p:cond delay="0"/>
                                          </p:stCondLst>
                                        </p:cTn>
                                        <p:tgtEl>
                                          <p:spTgt spid="34"/>
                                        </p:tgtEl>
                                        <p:attrNameLst>
                                          <p:attrName>style.visibility</p:attrName>
                                        </p:attrNameLst>
                                      </p:cBhvr>
                                      <p:to>
                                        <p:strVal val="visible"/>
                                      </p:to>
                                    </p:set>
                                    <p:anim calcmode="lin" valueType="num">
                                      <p:cBhvr additive="base">
                                        <p:cTn id="112" dur="500"/>
                                        <p:tgtEl>
                                          <p:spTgt spid="34"/>
                                        </p:tgtEl>
                                        <p:attrNameLst>
                                          <p:attrName>ppt_x</p:attrName>
                                        </p:attrNameLst>
                                      </p:cBhvr>
                                      <p:tavLst>
                                        <p:tav tm="0">
                                          <p:val>
                                            <p:strVal val="#ppt_x-#ppt_w*1.125000"/>
                                          </p:val>
                                        </p:tav>
                                        <p:tav tm="100000">
                                          <p:val>
                                            <p:strVal val="#ppt_x"/>
                                          </p:val>
                                        </p:tav>
                                      </p:tavLst>
                                    </p:anim>
                                    <p:animEffect transition="in" filter="wipe(right)">
                                      <p:cBhvr>
                                        <p:cTn id="113" dur="500"/>
                                        <p:tgtEl>
                                          <p:spTgt spid="34"/>
                                        </p:tgtEl>
                                      </p:cBhvr>
                                    </p:animEffect>
                                  </p:childTnLst>
                                </p:cTn>
                              </p:par>
                              <p:par>
                                <p:cTn id="114" presetID="12" presetClass="entr" presetSubtype="8" fill="hold" grpId="0" nodeType="withEffect">
                                  <p:stCondLst>
                                    <p:cond delay="0"/>
                                  </p:stCondLst>
                                  <p:childTnLst>
                                    <p:set>
                                      <p:cBhvr>
                                        <p:cTn id="115" dur="1" fill="hold">
                                          <p:stCondLst>
                                            <p:cond delay="0"/>
                                          </p:stCondLst>
                                        </p:cTn>
                                        <p:tgtEl>
                                          <p:spTgt spid="32"/>
                                        </p:tgtEl>
                                        <p:attrNameLst>
                                          <p:attrName>style.visibility</p:attrName>
                                        </p:attrNameLst>
                                      </p:cBhvr>
                                      <p:to>
                                        <p:strVal val="visible"/>
                                      </p:to>
                                    </p:set>
                                    <p:anim calcmode="lin" valueType="num">
                                      <p:cBhvr additive="base">
                                        <p:cTn id="116" dur="500"/>
                                        <p:tgtEl>
                                          <p:spTgt spid="32"/>
                                        </p:tgtEl>
                                        <p:attrNameLst>
                                          <p:attrName>ppt_x</p:attrName>
                                        </p:attrNameLst>
                                      </p:cBhvr>
                                      <p:tavLst>
                                        <p:tav tm="0">
                                          <p:val>
                                            <p:strVal val="#ppt_x-#ppt_w*1.125000"/>
                                          </p:val>
                                        </p:tav>
                                        <p:tav tm="100000">
                                          <p:val>
                                            <p:strVal val="#ppt_x"/>
                                          </p:val>
                                        </p:tav>
                                      </p:tavLst>
                                    </p:anim>
                                    <p:animEffect transition="in" filter="wipe(right)">
                                      <p:cBhvr>
                                        <p:cTn id="117" dur="500"/>
                                        <p:tgtEl>
                                          <p:spTgt spid="32"/>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6"/>
                                        </p:tgtEl>
                                        <p:attrNameLst>
                                          <p:attrName>style.visibility</p:attrName>
                                        </p:attrNameLst>
                                      </p:cBhvr>
                                      <p:to>
                                        <p:strVal val="visible"/>
                                      </p:to>
                                    </p:set>
                                    <p:anim calcmode="lin" valueType="num">
                                      <p:cBhvr additive="base">
                                        <p:cTn id="120" dur="500"/>
                                        <p:tgtEl>
                                          <p:spTgt spid="26"/>
                                        </p:tgtEl>
                                        <p:attrNameLst>
                                          <p:attrName>ppt_x</p:attrName>
                                        </p:attrNameLst>
                                      </p:cBhvr>
                                      <p:tavLst>
                                        <p:tav tm="0">
                                          <p:val>
                                            <p:strVal val="#ppt_x-#ppt_w*1.125000"/>
                                          </p:val>
                                        </p:tav>
                                        <p:tav tm="100000">
                                          <p:val>
                                            <p:strVal val="#ppt_x"/>
                                          </p:val>
                                        </p:tav>
                                      </p:tavLst>
                                    </p:anim>
                                    <p:animEffect transition="in" filter="wipe(right)">
                                      <p:cBhvr>
                                        <p:cTn id="121" dur="500"/>
                                        <p:tgtEl>
                                          <p:spTgt spid="26"/>
                                        </p:tgtEl>
                                      </p:cBhvr>
                                    </p:animEffect>
                                  </p:childTnLst>
                                </p:cTn>
                              </p:par>
                            </p:childTnLst>
                          </p:cTn>
                        </p:par>
                        <p:par>
                          <p:cTn id="122" fill="hold">
                            <p:stCondLst>
                              <p:cond delay="2350"/>
                            </p:stCondLst>
                            <p:childTnLst>
                              <p:par>
                                <p:cTn id="123" presetID="10" presetClass="entr" presetSubtype="0" fill="hold" grpId="0" nodeType="afterEffect">
                                  <p:stCondLst>
                                    <p:cond delay="0"/>
                                  </p:stCondLst>
                                  <p:childTnLst>
                                    <p:set>
                                      <p:cBhvr>
                                        <p:cTn id="124" dur="1" fill="hold">
                                          <p:stCondLst>
                                            <p:cond delay="0"/>
                                          </p:stCondLst>
                                        </p:cTn>
                                        <p:tgtEl>
                                          <p:spTgt spid="46"/>
                                        </p:tgtEl>
                                        <p:attrNameLst>
                                          <p:attrName>style.visibility</p:attrName>
                                        </p:attrNameLst>
                                      </p:cBhvr>
                                      <p:to>
                                        <p:strVal val="visible"/>
                                      </p:to>
                                    </p:set>
                                    <p:animEffect transition="in" filter="fade">
                                      <p:cBhvr>
                                        <p:cTn id="125"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2" grpId="0" animBg="1"/>
      <p:bldP spid="18"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椭圆 54"/>
          <p:cNvSpPr/>
          <p:nvPr/>
        </p:nvSpPr>
        <p:spPr>
          <a:xfrm flipH="1">
            <a:off x="3952042" y="2139702"/>
            <a:ext cx="307988" cy="308070"/>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81" name="椭圆 80"/>
          <p:cNvSpPr/>
          <p:nvPr/>
        </p:nvSpPr>
        <p:spPr>
          <a:xfrm flipH="1">
            <a:off x="3734535" y="1343478"/>
            <a:ext cx="273348" cy="273419"/>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82" name="椭圆 81"/>
          <p:cNvSpPr/>
          <p:nvPr/>
        </p:nvSpPr>
        <p:spPr>
          <a:xfrm flipH="1">
            <a:off x="5042166" y="1035487"/>
            <a:ext cx="188182" cy="188231"/>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83" name="椭圆 82"/>
          <p:cNvSpPr/>
          <p:nvPr/>
        </p:nvSpPr>
        <p:spPr>
          <a:xfrm flipH="1">
            <a:off x="5038564" y="1656145"/>
            <a:ext cx="423556" cy="423668"/>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84" name="文本框 52"/>
          <p:cNvSpPr txBox="1"/>
          <p:nvPr/>
        </p:nvSpPr>
        <p:spPr>
          <a:xfrm>
            <a:off x="2980366" y="2787774"/>
            <a:ext cx="3438602" cy="577081"/>
          </a:xfrm>
          <a:prstGeom prst="rect">
            <a:avLst/>
          </a:prstGeom>
          <a:noFill/>
        </p:spPr>
        <p:txBody>
          <a:bodyPr wrap="square" lIns="68562" tIns="34281" rIns="68562" bIns="34281" rtlCol="0">
            <a:spAutoFit/>
          </a:bodyPr>
          <a:lstStyle/>
          <a:p>
            <a:pPr algn="ctr"/>
            <a:r>
              <a:rPr lang="zh-CN" altLang="en-US" sz="3300" b="1" spc="225" dirty="0">
                <a:solidFill>
                  <a:srgbClr val="405F8F"/>
                </a:solidFill>
                <a:cs typeface="+mn-ea"/>
                <a:sym typeface="+mn-lt"/>
              </a:rPr>
              <a:t>工作完成情况</a:t>
            </a:r>
          </a:p>
        </p:txBody>
      </p:sp>
      <p:grpSp>
        <p:nvGrpSpPr>
          <p:cNvPr id="85" name="组合 84"/>
          <p:cNvGrpSpPr/>
          <p:nvPr/>
        </p:nvGrpSpPr>
        <p:grpSpPr>
          <a:xfrm>
            <a:off x="3060226" y="3705876"/>
            <a:ext cx="1077226" cy="153888"/>
            <a:chOff x="4369395" y="3284984"/>
            <a:chExt cx="1436675" cy="205184"/>
          </a:xfrm>
        </p:grpSpPr>
        <p:sp>
          <p:nvSpPr>
            <p:cNvPr id="86"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年度计划完成</a:t>
              </a:r>
            </a:p>
          </p:txBody>
        </p:sp>
        <p:grpSp>
          <p:nvGrpSpPr>
            <p:cNvPr id="87" name="组合 86"/>
            <p:cNvGrpSpPr/>
            <p:nvPr/>
          </p:nvGrpSpPr>
          <p:grpSpPr>
            <a:xfrm>
              <a:off x="4369395" y="3316401"/>
              <a:ext cx="168551" cy="168551"/>
              <a:chOff x="5005199" y="3717032"/>
              <a:chExt cx="168551" cy="168551"/>
            </a:xfrm>
          </p:grpSpPr>
          <p:sp>
            <p:nvSpPr>
              <p:cNvPr id="88" name="椭圆 87"/>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89" name="等腰三角形 8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90" name="组合 89"/>
          <p:cNvGrpSpPr/>
          <p:nvPr/>
        </p:nvGrpSpPr>
        <p:grpSpPr>
          <a:xfrm>
            <a:off x="4194056" y="3705876"/>
            <a:ext cx="1077226" cy="153888"/>
            <a:chOff x="4369395" y="3284984"/>
            <a:chExt cx="1436675" cy="205184"/>
          </a:xfrm>
        </p:grpSpPr>
        <p:sp>
          <p:nvSpPr>
            <p:cNvPr id="91"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四项主要工作</a:t>
              </a:r>
            </a:p>
          </p:txBody>
        </p:sp>
        <p:grpSp>
          <p:nvGrpSpPr>
            <p:cNvPr id="92" name="组合 91"/>
            <p:cNvGrpSpPr/>
            <p:nvPr/>
          </p:nvGrpSpPr>
          <p:grpSpPr>
            <a:xfrm>
              <a:off x="4369395" y="3316401"/>
              <a:ext cx="168551" cy="168551"/>
              <a:chOff x="5005199" y="3717032"/>
              <a:chExt cx="168551" cy="168551"/>
            </a:xfrm>
          </p:grpSpPr>
          <p:sp>
            <p:nvSpPr>
              <p:cNvPr id="93" name="椭圆 92"/>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94" name="等腰三角形 9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95" name="组合 94"/>
          <p:cNvGrpSpPr/>
          <p:nvPr/>
        </p:nvGrpSpPr>
        <p:grpSpPr>
          <a:xfrm>
            <a:off x="5325274" y="3705876"/>
            <a:ext cx="1077226" cy="153888"/>
            <a:chOff x="4369395" y="3284984"/>
            <a:chExt cx="1436675" cy="205184"/>
          </a:xfrm>
        </p:grpSpPr>
        <p:sp>
          <p:nvSpPr>
            <p:cNvPr id="96"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工作达标情况</a:t>
              </a:r>
            </a:p>
          </p:txBody>
        </p:sp>
        <p:grpSp>
          <p:nvGrpSpPr>
            <p:cNvPr id="97" name="组合 96"/>
            <p:cNvGrpSpPr/>
            <p:nvPr/>
          </p:nvGrpSpPr>
          <p:grpSpPr>
            <a:xfrm>
              <a:off x="4369395" y="3316401"/>
              <a:ext cx="168551" cy="168551"/>
              <a:chOff x="5005199" y="3717032"/>
              <a:chExt cx="168551" cy="168551"/>
            </a:xfrm>
          </p:grpSpPr>
          <p:sp>
            <p:nvSpPr>
              <p:cNvPr id="98" name="椭圆 97"/>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99" name="等腰三角形 9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00" name="组合 99"/>
          <p:cNvGrpSpPr/>
          <p:nvPr/>
        </p:nvGrpSpPr>
        <p:grpSpPr>
          <a:xfrm>
            <a:off x="3067815" y="3976341"/>
            <a:ext cx="1077226" cy="153888"/>
            <a:chOff x="4369395" y="3284984"/>
            <a:chExt cx="1436675" cy="205184"/>
          </a:xfrm>
        </p:grpSpPr>
        <p:sp>
          <p:nvSpPr>
            <p:cNvPr id="101"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工作存在不足</a:t>
              </a:r>
            </a:p>
          </p:txBody>
        </p:sp>
        <p:grpSp>
          <p:nvGrpSpPr>
            <p:cNvPr id="102" name="组合 101"/>
            <p:cNvGrpSpPr/>
            <p:nvPr/>
          </p:nvGrpSpPr>
          <p:grpSpPr>
            <a:xfrm>
              <a:off x="4369395" y="3316401"/>
              <a:ext cx="168551" cy="168551"/>
              <a:chOff x="5005199" y="3717032"/>
              <a:chExt cx="168551" cy="168551"/>
            </a:xfrm>
          </p:grpSpPr>
          <p:sp>
            <p:nvSpPr>
              <p:cNvPr id="103" name="椭圆 102"/>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104" name="等腰三角形 10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05" name="组合 104"/>
          <p:cNvGrpSpPr/>
          <p:nvPr/>
        </p:nvGrpSpPr>
        <p:grpSpPr>
          <a:xfrm>
            <a:off x="4201646" y="3976341"/>
            <a:ext cx="1077226" cy="153888"/>
            <a:chOff x="4369395" y="3284984"/>
            <a:chExt cx="1436675" cy="205184"/>
          </a:xfrm>
        </p:grpSpPr>
        <p:sp>
          <p:nvSpPr>
            <p:cNvPr id="106"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改善不足对策</a:t>
              </a:r>
            </a:p>
          </p:txBody>
        </p:sp>
        <p:grpSp>
          <p:nvGrpSpPr>
            <p:cNvPr id="107" name="组合 106"/>
            <p:cNvGrpSpPr/>
            <p:nvPr/>
          </p:nvGrpSpPr>
          <p:grpSpPr>
            <a:xfrm>
              <a:off x="4369395" y="3316401"/>
              <a:ext cx="168551" cy="168551"/>
              <a:chOff x="5005199" y="3717032"/>
              <a:chExt cx="168551" cy="168551"/>
            </a:xfrm>
          </p:grpSpPr>
          <p:sp>
            <p:nvSpPr>
              <p:cNvPr id="108" name="椭圆 107"/>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109" name="等腰三角形 10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10" name="组合 109"/>
          <p:cNvGrpSpPr/>
          <p:nvPr/>
        </p:nvGrpSpPr>
        <p:grpSpPr>
          <a:xfrm>
            <a:off x="5332863" y="3976341"/>
            <a:ext cx="1077226" cy="153888"/>
            <a:chOff x="4369395" y="3284984"/>
            <a:chExt cx="1436675" cy="205184"/>
          </a:xfrm>
        </p:grpSpPr>
        <p:sp>
          <p:nvSpPr>
            <p:cNvPr id="111"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掌握关键要点</a:t>
              </a:r>
            </a:p>
          </p:txBody>
        </p:sp>
        <p:grpSp>
          <p:nvGrpSpPr>
            <p:cNvPr id="112" name="组合 111"/>
            <p:cNvGrpSpPr/>
            <p:nvPr/>
          </p:nvGrpSpPr>
          <p:grpSpPr>
            <a:xfrm>
              <a:off x="4369395" y="3316401"/>
              <a:ext cx="168551" cy="168551"/>
              <a:chOff x="5005199" y="3717032"/>
              <a:chExt cx="168551" cy="168551"/>
            </a:xfrm>
          </p:grpSpPr>
          <p:sp>
            <p:nvSpPr>
              <p:cNvPr id="113" name="椭圆 112"/>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114" name="等腰三角形 11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15" name="组合 114"/>
          <p:cNvGrpSpPr/>
          <p:nvPr/>
        </p:nvGrpSpPr>
        <p:grpSpPr>
          <a:xfrm>
            <a:off x="4007884" y="1323354"/>
            <a:ext cx="1207803" cy="1089251"/>
            <a:chOff x="2713211" y="1988840"/>
            <a:chExt cx="1610824" cy="1452335"/>
          </a:xfrm>
        </p:grpSpPr>
        <p:sp>
          <p:nvSpPr>
            <p:cNvPr id="116"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17"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118" name="TextBox 156"/>
          <p:cNvSpPr txBox="1"/>
          <p:nvPr/>
        </p:nvSpPr>
        <p:spPr>
          <a:xfrm>
            <a:off x="4171315" y="1539378"/>
            <a:ext cx="880940" cy="623248"/>
          </a:xfrm>
          <a:prstGeom prst="rect">
            <a:avLst/>
          </a:prstGeom>
          <a:noFill/>
        </p:spPr>
        <p:txBody>
          <a:bodyPr wrap="square" lIns="68562" tIns="34281" rIns="68562" bIns="34281" rtlCol="0">
            <a:spAutoFit/>
          </a:bodyPr>
          <a:lstStyle/>
          <a:p>
            <a:pPr algn="ctr"/>
            <a:r>
              <a:rPr lang="en-US" altLang="zh-CN" sz="3600" b="1" dirty="0">
                <a:solidFill>
                  <a:srgbClr val="405F8F"/>
                </a:solidFill>
                <a:cs typeface="+mn-ea"/>
                <a:sym typeface="+mn-lt"/>
              </a:rPr>
              <a:t>02</a:t>
            </a:r>
            <a:endParaRPr lang="zh-CN" altLang="en-US" sz="3600" b="1" dirty="0">
              <a:solidFill>
                <a:srgbClr val="405F8F"/>
              </a:solidFill>
              <a:cs typeface="+mn-ea"/>
              <a:sym typeface="+mn-lt"/>
            </a:endParaRPr>
          </a:p>
        </p:txBody>
      </p:sp>
      <p:cxnSp>
        <p:nvCxnSpPr>
          <p:cNvPr id="119" name="直接连接符 118"/>
          <p:cNvCxnSpPr/>
          <p:nvPr/>
        </p:nvCxnSpPr>
        <p:spPr>
          <a:xfrm>
            <a:off x="2883624" y="3489852"/>
            <a:ext cx="363208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15"/>
                                        </p:tgtEl>
                                        <p:attrNameLst>
                                          <p:attrName>style.visibility</p:attrName>
                                        </p:attrNameLst>
                                      </p:cBhvr>
                                      <p:to>
                                        <p:strVal val="visible"/>
                                      </p:to>
                                    </p:set>
                                    <p:animEffect transition="in" filter="fade">
                                      <p:cBhvr>
                                        <p:cTn id="7" dur="750"/>
                                        <p:tgtEl>
                                          <p:spTgt spid="115"/>
                                        </p:tgtEl>
                                      </p:cBhvr>
                                    </p:animEffect>
                                    <p:anim calcmode="lin" valueType="num">
                                      <p:cBhvr>
                                        <p:cTn id="8" dur="750" fill="hold"/>
                                        <p:tgtEl>
                                          <p:spTgt spid="115"/>
                                        </p:tgtEl>
                                        <p:attrNameLst>
                                          <p:attrName>ppt_w</p:attrName>
                                        </p:attrNameLst>
                                      </p:cBhvr>
                                      <p:tavLst>
                                        <p:tav tm="0" fmla="#ppt_w*sin(2.5*pi*$)">
                                          <p:val>
                                            <p:fltVal val="0"/>
                                          </p:val>
                                        </p:tav>
                                        <p:tav tm="100000">
                                          <p:val>
                                            <p:fltVal val="1"/>
                                          </p:val>
                                        </p:tav>
                                      </p:tavLst>
                                    </p:anim>
                                    <p:anim calcmode="lin" valueType="num">
                                      <p:cBhvr>
                                        <p:cTn id="9" dur="750" fill="hold"/>
                                        <p:tgtEl>
                                          <p:spTgt spid="115"/>
                                        </p:tgtEl>
                                        <p:attrNameLst>
                                          <p:attrName>ppt_h</p:attrName>
                                        </p:attrNameLst>
                                      </p:cBhvr>
                                      <p:tavLst>
                                        <p:tav tm="0">
                                          <p:val>
                                            <p:strVal val="#ppt_h"/>
                                          </p:val>
                                        </p:tav>
                                        <p:tav tm="100000">
                                          <p:val>
                                            <p:strVal val="#ppt_h"/>
                                          </p:val>
                                        </p:tav>
                                      </p:tavLst>
                                    </p:anim>
                                  </p:childTnLst>
                                </p:cTn>
                              </p:par>
                              <p:par>
                                <p:cTn id="10" presetID="53" presetClass="entr" presetSubtype="16" fill="hold" grpId="0" nodeType="withEffect">
                                  <p:stCondLst>
                                    <p:cond delay="500"/>
                                  </p:stCondLst>
                                  <p:childTnLst>
                                    <p:set>
                                      <p:cBhvr>
                                        <p:cTn id="11" dur="1" fill="hold">
                                          <p:stCondLst>
                                            <p:cond delay="0"/>
                                          </p:stCondLst>
                                        </p:cTn>
                                        <p:tgtEl>
                                          <p:spTgt spid="118"/>
                                        </p:tgtEl>
                                        <p:attrNameLst>
                                          <p:attrName>style.visibility</p:attrName>
                                        </p:attrNameLst>
                                      </p:cBhvr>
                                      <p:to>
                                        <p:strVal val="visible"/>
                                      </p:to>
                                    </p:set>
                                    <p:anim calcmode="lin" valueType="num">
                                      <p:cBhvr>
                                        <p:cTn id="12" dur="500" fill="hold"/>
                                        <p:tgtEl>
                                          <p:spTgt spid="118"/>
                                        </p:tgtEl>
                                        <p:attrNameLst>
                                          <p:attrName>ppt_w</p:attrName>
                                        </p:attrNameLst>
                                      </p:cBhvr>
                                      <p:tavLst>
                                        <p:tav tm="0">
                                          <p:val>
                                            <p:fltVal val="0"/>
                                          </p:val>
                                        </p:tav>
                                        <p:tav tm="100000">
                                          <p:val>
                                            <p:strVal val="#ppt_w"/>
                                          </p:val>
                                        </p:tav>
                                      </p:tavLst>
                                    </p:anim>
                                    <p:anim calcmode="lin" valueType="num">
                                      <p:cBhvr>
                                        <p:cTn id="13" dur="500" fill="hold"/>
                                        <p:tgtEl>
                                          <p:spTgt spid="118"/>
                                        </p:tgtEl>
                                        <p:attrNameLst>
                                          <p:attrName>ppt_h</p:attrName>
                                        </p:attrNameLst>
                                      </p:cBhvr>
                                      <p:tavLst>
                                        <p:tav tm="0">
                                          <p:val>
                                            <p:fltVal val="0"/>
                                          </p:val>
                                        </p:tav>
                                        <p:tav tm="100000">
                                          <p:val>
                                            <p:strVal val="#ppt_h"/>
                                          </p:val>
                                        </p:tav>
                                      </p:tavLst>
                                    </p:anim>
                                    <p:animEffect transition="in" filter="fade">
                                      <p:cBhvr>
                                        <p:cTn id="14" dur="500"/>
                                        <p:tgtEl>
                                          <p:spTgt spid="118"/>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2"/>
                                        </p:tgtEl>
                                        <p:attrNameLst>
                                          <p:attrName>style.visibility</p:attrName>
                                        </p:attrNameLst>
                                      </p:cBhvr>
                                      <p:to>
                                        <p:strVal val="visible"/>
                                      </p:to>
                                    </p:set>
                                    <p:animEffect transition="in" filter="fade">
                                      <p:cBhvr>
                                        <p:cTn id="17" dur="500"/>
                                        <p:tgtEl>
                                          <p:spTgt spid="8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55"/>
                                        </p:tgtEl>
                                        <p:attrNameLst>
                                          <p:attrName>style.visibility</p:attrName>
                                        </p:attrNameLst>
                                      </p:cBhvr>
                                      <p:to>
                                        <p:strVal val="visible"/>
                                      </p:to>
                                    </p:set>
                                    <p:animEffect transition="in" filter="fade">
                                      <p:cBhvr>
                                        <p:cTn id="20" dur="500"/>
                                        <p:tgtEl>
                                          <p:spTgt spid="55"/>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81"/>
                                        </p:tgtEl>
                                        <p:attrNameLst>
                                          <p:attrName>style.visibility</p:attrName>
                                        </p:attrNameLst>
                                      </p:cBhvr>
                                      <p:to>
                                        <p:strVal val="visible"/>
                                      </p:to>
                                    </p:set>
                                    <p:animEffect transition="in" filter="fade">
                                      <p:cBhvr>
                                        <p:cTn id="23" dur="500"/>
                                        <p:tgtEl>
                                          <p:spTgt spid="81"/>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83"/>
                                        </p:tgtEl>
                                        <p:attrNameLst>
                                          <p:attrName>style.visibility</p:attrName>
                                        </p:attrNameLst>
                                      </p:cBhvr>
                                      <p:to>
                                        <p:strVal val="visible"/>
                                      </p:to>
                                    </p:set>
                                    <p:animEffect transition="in" filter="fade">
                                      <p:cBhvr>
                                        <p:cTn id="26" dur="500"/>
                                        <p:tgtEl>
                                          <p:spTgt spid="83"/>
                                        </p:tgtEl>
                                      </p:cBhvr>
                                    </p:animEffect>
                                  </p:childTnLst>
                                </p:cTn>
                              </p:par>
                              <p:par>
                                <p:cTn id="27" presetID="41" presetClass="entr" presetSubtype="0" fill="hold" grpId="0" nodeType="withEffect">
                                  <p:stCondLst>
                                    <p:cond delay="750"/>
                                  </p:stCondLst>
                                  <p:iterate type="lt">
                                    <p:tmPct val="10000"/>
                                  </p:iterate>
                                  <p:childTnLst>
                                    <p:set>
                                      <p:cBhvr>
                                        <p:cTn id="28" dur="1" fill="hold">
                                          <p:stCondLst>
                                            <p:cond delay="0"/>
                                          </p:stCondLst>
                                        </p:cTn>
                                        <p:tgtEl>
                                          <p:spTgt spid="84"/>
                                        </p:tgtEl>
                                        <p:attrNameLst>
                                          <p:attrName>style.visibility</p:attrName>
                                        </p:attrNameLst>
                                      </p:cBhvr>
                                      <p:to>
                                        <p:strVal val="visible"/>
                                      </p:to>
                                    </p:set>
                                    <p:anim calcmode="lin" valueType="num">
                                      <p:cBhvr>
                                        <p:cTn id="29"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4"/>
                                        </p:tgtEl>
                                        <p:attrNameLst>
                                          <p:attrName>ppt_y</p:attrName>
                                        </p:attrNameLst>
                                      </p:cBhvr>
                                      <p:tavLst>
                                        <p:tav tm="0">
                                          <p:val>
                                            <p:strVal val="#ppt_y"/>
                                          </p:val>
                                        </p:tav>
                                        <p:tav tm="100000">
                                          <p:val>
                                            <p:strVal val="#ppt_y"/>
                                          </p:val>
                                        </p:tav>
                                      </p:tavLst>
                                    </p:anim>
                                    <p:anim calcmode="lin" valueType="num">
                                      <p:cBhvr>
                                        <p:cTn id="31"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4"/>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119"/>
                                        </p:tgtEl>
                                        <p:attrNameLst>
                                          <p:attrName>style.visibility</p:attrName>
                                        </p:attrNameLst>
                                      </p:cBhvr>
                                      <p:to>
                                        <p:strVal val="visible"/>
                                      </p:to>
                                    </p:set>
                                    <p:animEffect transition="in" filter="wipe(left)">
                                      <p:cBhvr>
                                        <p:cTn id="37" dur="500"/>
                                        <p:tgtEl>
                                          <p:spTgt spid="119"/>
                                        </p:tgtEl>
                                      </p:cBhvr>
                                    </p:animEffect>
                                  </p:childTnLst>
                                </p:cTn>
                              </p:par>
                            </p:childTnLst>
                          </p:cTn>
                        </p:par>
                        <p:par>
                          <p:cTn id="38" fill="hold">
                            <p:stCondLst>
                              <p:cond delay="2000"/>
                            </p:stCondLst>
                            <p:childTnLst>
                              <p:par>
                                <p:cTn id="39" presetID="2" presetClass="entr" presetSubtype="4" fill="hold" nodeType="afterEffect">
                                  <p:stCondLst>
                                    <p:cond delay="0"/>
                                  </p:stCondLst>
                                  <p:childTnLst>
                                    <p:set>
                                      <p:cBhvr>
                                        <p:cTn id="40" dur="1" fill="hold">
                                          <p:stCondLst>
                                            <p:cond delay="0"/>
                                          </p:stCondLst>
                                        </p:cTn>
                                        <p:tgtEl>
                                          <p:spTgt spid="85"/>
                                        </p:tgtEl>
                                        <p:attrNameLst>
                                          <p:attrName>style.visibility</p:attrName>
                                        </p:attrNameLst>
                                      </p:cBhvr>
                                      <p:to>
                                        <p:strVal val="visible"/>
                                      </p:to>
                                    </p:set>
                                    <p:anim calcmode="lin" valueType="num">
                                      <p:cBhvr additive="base">
                                        <p:cTn id="41" dur="500" fill="hold"/>
                                        <p:tgtEl>
                                          <p:spTgt spid="85"/>
                                        </p:tgtEl>
                                        <p:attrNameLst>
                                          <p:attrName>ppt_x</p:attrName>
                                        </p:attrNameLst>
                                      </p:cBhvr>
                                      <p:tavLst>
                                        <p:tav tm="0">
                                          <p:val>
                                            <p:strVal val="#ppt_x"/>
                                          </p:val>
                                        </p:tav>
                                        <p:tav tm="100000">
                                          <p:val>
                                            <p:strVal val="#ppt_x"/>
                                          </p:val>
                                        </p:tav>
                                      </p:tavLst>
                                    </p:anim>
                                    <p:anim calcmode="lin" valueType="num">
                                      <p:cBhvr additive="base">
                                        <p:cTn id="42" dur="500" fill="hold"/>
                                        <p:tgtEl>
                                          <p:spTgt spid="85"/>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nodeType="afterEffect">
                                  <p:stCondLst>
                                    <p:cond delay="0"/>
                                  </p:stCondLst>
                                  <p:childTnLst>
                                    <p:set>
                                      <p:cBhvr>
                                        <p:cTn id="45" dur="1" fill="hold">
                                          <p:stCondLst>
                                            <p:cond delay="0"/>
                                          </p:stCondLst>
                                        </p:cTn>
                                        <p:tgtEl>
                                          <p:spTgt spid="90"/>
                                        </p:tgtEl>
                                        <p:attrNameLst>
                                          <p:attrName>style.visibility</p:attrName>
                                        </p:attrNameLst>
                                      </p:cBhvr>
                                      <p:to>
                                        <p:strVal val="visible"/>
                                      </p:to>
                                    </p:set>
                                    <p:anim calcmode="lin" valueType="num">
                                      <p:cBhvr additive="base">
                                        <p:cTn id="46" dur="500" fill="hold"/>
                                        <p:tgtEl>
                                          <p:spTgt spid="90"/>
                                        </p:tgtEl>
                                        <p:attrNameLst>
                                          <p:attrName>ppt_x</p:attrName>
                                        </p:attrNameLst>
                                      </p:cBhvr>
                                      <p:tavLst>
                                        <p:tav tm="0">
                                          <p:val>
                                            <p:strVal val="#ppt_x"/>
                                          </p:val>
                                        </p:tav>
                                        <p:tav tm="100000">
                                          <p:val>
                                            <p:strVal val="#ppt_x"/>
                                          </p:val>
                                        </p:tav>
                                      </p:tavLst>
                                    </p:anim>
                                    <p:anim calcmode="lin" valueType="num">
                                      <p:cBhvr additive="base">
                                        <p:cTn id="47" dur="500" fill="hold"/>
                                        <p:tgtEl>
                                          <p:spTgt spid="90"/>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 presetClass="entr" presetSubtype="4" fill="hold" nodeType="afterEffect">
                                  <p:stCondLst>
                                    <p:cond delay="0"/>
                                  </p:stCondLst>
                                  <p:childTnLst>
                                    <p:set>
                                      <p:cBhvr>
                                        <p:cTn id="50" dur="1" fill="hold">
                                          <p:stCondLst>
                                            <p:cond delay="0"/>
                                          </p:stCondLst>
                                        </p:cTn>
                                        <p:tgtEl>
                                          <p:spTgt spid="95"/>
                                        </p:tgtEl>
                                        <p:attrNameLst>
                                          <p:attrName>style.visibility</p:attrName>
                                        </p:attrNameLst>
                                      </p:cBhvr>
                                      <p:to>
                                        <p:strVal val="visible"/>
                                      </p:to>
                                    </p:set>
                                    <p:anim calcmode="lin" valueType="num">
                                      <p:cBhvr additive="base">
                                        <p:cTn id="51" dur="500" fill="hold"/>
                                        <p:tgtEl>
                                          <p:spTgt spid="95"/>
                                        </p:tgtEl>
                                        <p:attrNameLst>
                                          <p:attrName>ppt_x</p:attrName>
                                        </p:attrNameLst>
                                      </p:cBhvr>
                                      <p:tavLst>
                                        <p:tav tm="0">
                                          <p:val>
                                            <p:strVal val="#ppt_x"/>
                                          </p:val>
                                        </p:tav>
                                        <p:tav tm="100000">
                                          <p:val>
                                            <p:strVal val="#ppt_x"/>
                                          </p:val>
                                        </p:tav>
                                      </p:tavLst>
                                    </p:anim>
                                    <p:anim calcmode="lin" valueType="num">
                                      <p:cBhvr additive="base">
                                        <p:cTn id="52" dur="500" fill="hold"/>
                                        <p:tgtEl>
                                          <p:spTgt spid="95"/>
                                        </p:tgtEl>
                                        <p:attrNameLst>
                                          <p:attrName>ppt_y</p:attrName>
                                        </p:attrNameLst>
                                      </p:cBhvr>
                                      <p:tavLst>
                                        <p:tav tm="0">
                                          <p:val>
                                            <p:strVal val="1+#ppt_h/2"/>
                                          </p:val>
                                        </p:tav>
                                        <p:tav tm="100000">
                                          <p:val>
                                            <p:strVal val="#ppt_y"/>
                                          </p:val>
                                        </p:tav>
                                      </p:tavLst>
                                    </p:anim>
                                  </p:childTnLst>
                                </p:cTn>
                              </p:par>
                            </p:childTnLst>
                          </p:cTn>
                        </p:par>
                        <p:par>
                          <p:cTn id="53" fill="hold">
                            <p:stCondLst>
                              <p:cond delay="3500"/>
                            </p:stCondLst>
                            <p:childTnLst>
                              <p:par>
                                <p:cTn id="54" presetID="2" presetClass="entr" presetSubtype="4" fill="hold" nodeType="afterEffect">
                                  <p:stCondLst>
                                    <p:cond delay="0"/>
                                  </p:stCondLst>
                                  <p:childTnLst>
                                    <p:set>
                                      <p:cBhvr>
                                        <p:cTn id="55" dur="1" fill="hold">
                                          <p:stCondLst>
                                            <p:cond delay="0"/>
                                          </p:stCondLst>
                                        </p:cTn>
                                        <p:tgtEl>
                                          <p:spTgt spid="100"/>
                                        </p:tgtEl>
                                        <p:attrNameLst>
                                          <p:attrName>style.visibility</p:attrName>
                                        </p:attrNameLst>
                                      </p:cBhvr>
                                      <p:to>
                                        <p:strVal val="visible"/>
                                      </p:to>
                                    </p:set>
                                    <p:anim calcmode="lin" valueType="num">
                                      <p:cBhvr additive="base">
                                        <p:cTn id="56" dur="500" fill="hold"/>
                                        <p:tgtEl>
                                          <p:spTgt spid="100"/>
                                        </p:tgtEl>
                                        <p:attrNameLst>
                                          <p:attrName>ppt_x</p:attrName>
                                        </p:attrNameLst>
                                      </p:cBhvr>
                                      <p:tavLst>
                                        <p:tav tm="0">
                                          <p:val>
                                            <p:strVal val="#ppt_x"/>
                                          </p:val>
                                        </p:tav>
                                        <p:tav tm="100000">
                                          <p:val>
                                            <p:strVal val="#ppt_x"/>
                                          </p:val>
                                        </p:tav>
                                      </p:tavLst>
                                    </p:anim>
                                    <p:anim calcmode="lin" valueType="num">
                                      <p:cBhvr additive="base">
                                        <p:cTn id="57" dur="500" fill="hold"/>
                                        <p:tgtEl>
                                          <p:spTgt spid="100"/>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2" presetClass="entr" presetSubtype="4" fill="hold" nodeType="afterEffect">
                                  <p:stCondLst>
                                    <p:cond delay="0"/>
                                  </p:stCondLst>
                                  <p:childTnLst>
                                    <p:set>
                                      <p:cBhvr>
                                        <p:cTn id="60" dur="1" fill="hold">
                                          <p:stCondLst>
                                            <p:cond delay="0"/>
                                          </p:stCondLst>
                                        </p:cTn>
                                        <p:tgtEl>
                                          <p:spTgt spid="105"/>
                                        </p:tgtEl>
                                        <p:attrNameLst>
                                          <p:attrName>style.visibility</p:attrName>
                                        </p:attrNameLst>
                                      </p:cBhvr>
                                      <p:to>
                                        <p:strVal val="visible"/>
                                      </p:to>
                                    </p:set>
                                    <p:anim calcmode="lin" valueType="num">
                                      <p:cBhvr additive="base">
                                        <p:cTn id="61" dur="500" fill="hold"/>
                                        <p:tgtEl>
                                          <p:spTgt spid="105"/>
                                        </p:tgtEl>
                                        <p:attrNameLst>
                                          <p:attrName>ppt_x</p:attrName>
                                        </p:attrNameLst>
                                      </p:cBhvr>
                                      <p:tavLst>
                                        <p:tav tm="0">
                                          <p:val>
                                            <p:strVal val="#ppt_x"/>
                                          </p:val>
                                        </p:tav>
                                        <p:tav tm="100000">
                                          <p:val>
                                            <p:strVal val="#ppt_x"/>
                                          </p:val>
                                        </p:tav>
                                      </p:tavLst>
                                    </p:anim>
                                    <p:anim calcmode="lin" valueType="num">
                                      <p:cBhvr additive="base">
                                        <p:cTn id="62" dur="500" fill="hold"/>
                                        <p:tgtEl>
                                          <p:spTgt spid="105"/>
                                        </p:tgtEl>
                                        <p:attrNameLst>
                                          <p:attrName>ppt_y</p:attrName>
                                        </p:attrNameLst>
                                      </p:cBhvr>
                                      <p:tavLst>
                                        <p:tav tm="0">
                                          <p:val>
                                            <p:strVal val="1+#ppt_h/2"/>
                                          </p:val>
                                        </p:tav>
                                        <p:tav tm="100000">
                                          <p:val>
                                            <p:strVal val="#ppt_y"/>
                                          </p:val>
                                        </p:tav>
                                      </p:tavLst>
                                    </p:anim>
                                  </p:childTnLst>
                                </p:cTn>
                              </p:par>
                            </p:childTnLst>
                          </p:cTn>
                        </p:par>
                        <p:par>
                          <p:cTn id="63" fill="hold">
                            <p:stCondLst>
                              <p:cond delay="4500"/>
                            </p:stCondLst>
                            <p:childTnLst>
                              <p:par>
                                <p:cTn id="64" presetID="2" presetClass="entr" presetSubtype="4" fill="hold" nodeType="afterEffect">
                                  <p:stCondLst>
                                    <p:cond delay="0"/>
                                  </p:stCondLst>
                                  <p:childTnLst>
                                    <p:set>
                                      <p:cBhvr>
                                        <p:cTn id="65" dur="1" fill="hold">
                                          <p:stCondLst>
                                            <p:cond delay="0"/>
                                          </p:stCondLst>
                                        </p:cTn>
                                        <p:tgtEl>
                                          <p:spTgt spid="110"/>
                                        </p:tgtEl>
                                        <p:attrNameLst>
                                          <p:attrName>style.visibility</p:attrName>
                                        </p:attrNameLst>
                                      </p:cBhvr>
                                      <p:to>
                                        <p:strVal val="visible"/>
                                      </p:to>
                                    </p:set>
                                    <p:anim calcmode="lin" valueType="num">
                                      <p:cBhvr additive="base">
                                        <p:cTn id="66" dur="500" fill="hold"/>
                                        <p:tgtEl>
                                          <p:spTgt spid="110"/>
                                        </p:tgtEl>
                                        <p:attrNameLst>
                                          <p:attrName>ppt_x</p:attrName>
                                        </p:attrNameLst>
                                      </p:cBhvr>
                                      <p:tavLst>
                                        <p:tav tm="0">
                                          <p:val>
                                            <p:strVal val="#ppt_x"/>
                                          </p:val>
                                        </p:tav>
                                        <p:tav tm="100000">
                                          <p:val>
                                            <p:strVal val="#ppt_x"/>
                                          </p:val>
                                        </p:tav>
                                      </p:tavLst>
                                    </p:anim>
                                    <p:anim calcmode="lin" valueType="num">
                                      <p:cBhvr additive="base">
                                        <p:cTn id="67" dur="500" fill="hold"/>
                                        <p:tgtEl>
                                          <p:spTgt spid="1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81" grpId="0" animBg="1"/>
      <p:bldP spid="82" grpId="0" animBg="1"/>
      <p:bldP spid="83" grpId="0" animBg="1"/>
      <p:bldP spid="84" grpId="0"/>
      <p:bldP spid="1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年度计划完成</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278491" y="3675824"/>
            <a:ext cx="161976" cy="107722"/>
          </a:xfrm>
          <a:prstGeom prst="rect">
            <a:avLst/>
          </a:prstGeom>
          <a:noFill/>
        </p:spPr>
        <p:txBody>
          <a:bodyPr wrap="square" lIns="0" tIns="0" rIns="0" bIns="0" rtlCol="0">
            <a:spAutoFit/>
          </a:bodyPr>
          <a:lstStyle/>
          <a:p>
            <a:pPr algn="just"/>
            <a:r>
              <a:rPr lang="en-US" altLang="zh-CN" sz="700" dirty="0">
                <a:solidFill>
                  <a:schemeClr val="tx1">
                    <a:lumMod val="50000"/>
                    <a:lumOff val="50000"/>
                  </a:schemeClr>
                </a:solidFill>
                <a:cs typeface="+mn-ea"/>
                <a:sym typeface="+mn-lt"/>
              </a:rPr>
              <a:t>100</a:t>
            </a:r>
            <a:endParaRPr lang="zh-CN" altLang="en-US" sz="700" dirty="0">
              <a:solidFill>
                <a:schemeClr val="tx1">
                  <a:lumMod val="50000"/>
                  <a:lumOff val="50000"/>
                </a:schemeClr>
              </a:solidFill>
              <a:cs typeface="+mn-ea"/>
              <a:sym typeface="+mn-lt"/>
            </a:endParaRPr>
          </a:p>
        </p:txBody>
      </p:sp>
      <p:sp>
        <p:nvSpPr>
          <p:cNvPr id="13" name="TextBox 12"/>
          <p:cNvSpPr txBox="1"/>
          <p:nvPr/>
        </p:nvSpPr>
        <p:spPr>
          <a:xfrm>
            <a:off x="1278491" y="3351788"/>
            <a:ext cx="161976" cy="107722"/>
          </a:xfrm>
          <a:prstGeom prst="rect">
            <a:avLst/>
          </a:prstGeom>
          <a:noFill/>
        </p:spPr>
        <p:txBody>
          <a:bodyPr wrap="square" lIns="0" tIns="0" rIns="0" bIns="0" rtlCol="0">
            <a:spAutoFit/>
          </a:bodyPr>
          <a:lstStyle/>
          <a:p>
            <a:pPr algn="just"/>
            <a:r>
              <a:rPr lang="en-US" altLang="zh-CN" sz="700" dirty="0">
                <a:solidFill>
                  <a:schemeClr val="tx1">
                    <a:lumMod val="50000"/>
                    <a:lumOff val="50000"/>
                  </a:schemeClr>
                </a:solidFill>
                <a:cs typeface="+mn-ea"/>
                <a:sym typeface="+mn-lt"/>
              </a:rPr>
              <a:t>200</a:t>
            </a:r>
            <a:endParaRPr lang="zh-CN" altLang="en-US" sz="700" dirty="0">
              <a:solidFill>
                <a:schemeClr val="tx1">
                  <a:lumMod val="50000"/>
                  <a:lumOff val="50000"/>
                </a:schemeClr>
              </a:solidFill>
              <a:cs typeface="+mn-ea"/>
              <a:sym typeface="+mn-lt"/>
            </a:endParaRPr>
          </a:p>
        </p:txBody>
      </p:sp>
      <p:sp>
        <p:nvSpPr>
          <p:cNvPr id="14" name="TextBox 13"/>
          <p:cNvSpPr txBox="1"/>
          <p:nvPr/>
        </p:nvSpPr>
        <p:spPr>
          <a:xfrm>
            <a:off x="1278491" y="3027752"/>
            <a:ext cx="161976" cy="107722"/>
          </a:xfrm>
          <a:prstGeom prst="rect">
            <a:avLst/>
          </a:prstGeom>
          <a:noFill/>
        </p:spPr>
        <p:txBody>
          <a:bodyPr wrap="square" lIns="0" tIns="0" rIns="0" bIns="0" rtlCol="0">
            <a:spAutoFit/>
          </a:bodyPr>
          <a:lstStyle/>
          <a:p>
            <a:pPr algn="just"/>
            <a:r>
              <a:rPr lang="en-US" altLang="zh-CN" sz="700" dirty="0">
                <a:solidFill>
                  <a:schemeClr val="tx1">
                    <a:lumMod val="50000"/>
                    <a:lumOff val="50000"/>
                  </a:schemeClr>
                </a:solidFill>
                <a:cs typeface="+mn-ea"/>
                <a:sym typeface="+mn-lt"/>
              </a:rPr>
              <a:t>300</a:t>
            </a:r>
            <a:endParaRPr lang="zh-CN" altLang="en-US" sz="700" dirty="0">
              <a:solidFill>
                <a:schemeClr val="tx1">
                  <a:lumMod val="50000"/>
                  <a:lumOff val="50000"/>
                </a:schemeClr>
              </a:solidFill>
              <a:cs typeface="+mn-ea"/>
              <a:sym typeface="+mn-lt"/>
            </a:endParaRPr>
          </a:p>
        </p:txBody>
      </p:sp>
      <p:sp>
        <p:nvSpPr>
          <p:cNvPr id="15" name="TextBox 14"/>
          <p:cNvSpPr txBox="1"/>
          <p:nvPr/>
        </p:nvSpPr>
        <p:spPr>
          <a:xfrm>
            <a:off x="1278491" y="2649710"/>
            <a:ext cx="161976" cy="107722"/>
          </a:xfrm>
          <a:prstGeom prst="rect">
            <a:avLst/>
          </a:prstGeom>
          <a:noFill/>
        </p:spPr>
        <p:txBody>
          <a:bodyPr wrap="square" lIns="0" tIns="0" rIns="0" bIns="0" rtlCol="0">
            <a:spAutoFit/>
          </a:bodyPr>
          <a:lstStyle/>
          <a:p>
            <a:pPr algn="just"/>
            <a:r>
              <a:rPr lang="en-US" altLang="zh-CN" sz="700" dirty="0">
                <a:solidFill>
                  <a:schemeClr val="tx1">
                    <a:lumMod val="50000"/>
                    <a:lumOff val="50000"/>
                  </a:schemeClr>
                </a:solidFill>
                <a:cs typeface="+mn-ea"/>
                <a:sym typeface="+mn-lt"/>
              </a:rPr>
              <a:t>400</a:t>
            </a:r>
            <a:endParaRPr lang="zh-CN" altLang="en-US" sz="700" dirty="0">
              <a:solidFill>
                <a:schemeClr val="tx1">
                  <a:lumMod val="50000"/>
                  <a:lumOff val="50000"/>
                </a:schemeClr>
              </a:solidFill>
              <a:cs typeface="+mn-ea"/>
              <a:sym typeface="+mn-lt"/>
            </a:endParaRPr>
          </a:p>
        </p:txBody>
      </p:sp>
      <p:sp>
        <p:nvSpPr>
          <p:cNvPr id="16" name="TextBox 15"/>
          <p:cNvSpPr txBox="1"/>
          <p:nvPr/>
        </p:nvSpPr>
        <p:spPr>
          <a:xfrm>
            <a:off x="1278491" y="2325674"/>
            <a:ext cx="161976" cy="107722"/>
          </a:xfrm>
          <a:prstGeom prst="rect">
            <a:avLst/>
          </a:prstGeom>
          <a:noFill/>
        </p:spPr>
        <p:txBody>
          <a:bodyPr wrap="square" lIns="0" tIns="0" rIns="0" bIns="0" rtlCol="0">
            <a:spAutoFit/>
          </a:bodyPr>
          <a:lstStyle/>
          <a:p>
            <a:pPr algn="just"/>
            <a:r>
              <a:rPr lang="en-US" altLang="zh-CN" sz="700" dirty="0">
                <a:solidFill>
                  <a:schemeClr val="tx1">
                    <a:lumMod val="50000"/>
                    <a:lumOff val="50000"/>
                  </a:schemeClr>
                </a:solidFill>
                <a:cs typeface="+mn-ea"/>
                <a:sym typeface="+mn-lt"/>
              </a:rPr>
              <a:t>500</a:t>
            </a:r>
            <a:endParaRPr lang="zh-CN" altLang="en-US" sz="700" dirty="0">
              <a:solidFill>
                <a:schemeClr val="tx1">
                  <a:lumMod val="50000"/>
                  <a:lumOff val="50000"/>
                </a:schemeClr>
              </a:solidFill>
              <a:cs typeface="+mn-ea"/>
              <a:sym typeface="+mn-lt"/>
            </a:endParaRPr>
          </a:p>
        </p:txBody>
      </p:sp>
      <p:sp>
        <p:nvSpPr>
          <p:cNvPr id="17" name="TextBox 16"/>
          <p:cNvSpPr txBox="1"/>
          <p:nvPr/>
        </p:nvSpPr>
        <p:spPr>
          <a:xfrm>
            <a:off x="1278491" y="2001638"/>
            <a:ext cx="161976" cy="107722"/>
          </a:xfrm>
          <a:prstGeom prst="rect">
            <a:avLst/>
          </a:prstGeom>
          <a:noFill/>
        </p:spPr>
        <p:txBody>
          <a:bodyPr wrap="square" lIns="0" tIns="0" rIns="0" bIns="0" rtlCol="0">
            <a:spAutoFit/>
          </a:bodyPr>
          <a:lstStyle/>
          <a:p>
            <a:pPr algn="just"/>
            <a:r>
              <a:rPr lang="en-US" altLang="zh-CN" sz="700" dirty="0">
                <a:solidFill>
                  <a:schemeClr val="tx1">
                    <a:lumMod val="50000"/>
                    <a:lumOff val="50000"/>
                  </a:schemeClr>
                </a:solidFill>
                <a:cs typeface="+mn-ea"/>
                <a:sym typeface="+mn-lt"/>
              </a:rPr>
              <a:t>600</a:t>
            </a:r>
            <a:endParaRPr lang="zh-CN" altLang="en-US" sz="700" dirty="0">
              <a:solidFill>
                <a:schemeClr val="tx1">
                  <a:lumMod val="50000"/>
                  <a:lumOff val="50000"/>
                </a:schemeClr>
              </a:solidFill>
              <a:cs typeface="+mn-ea"/>
              <a:sym typeface="+mn-lt"/>
            </a:endParaRPr>
          </a:p>
        </p:txBody>
      </p:sp>
      <p:sp>
        <p:nvSpPr>
          <p:cNvPr id="18" name="TextBox 17"/>
          <p:cNvSpPr txBox="1"/>
          <p:nvPr/>
        </p:nvSpPr>
        <p:spPr>
          <a:xfrm>
            <a:off x="1278491" y="1677602"/>
            <a:ext cx="161976" cy="107722"/>
          </a:xfrm>
          <a:prstGeom prst="rect">
            <a:avLst/>
          </a:prstGeom>
          <a:noFill/>
        </p:spPr>
        <p:txBody>
          <a:bodyPr wrap="square" lIns="0" tIns="0" rIns="0" bIns="0" rtlCol="0">
            <a:spAutoFit/>
          </a:bodyPr>
          <a:lstStyle/>
          <a:p>
            <a:pPr algn="just"/>
            <a:r>
              <a:rPr lang="en-US" altLang="zh-CN" sz="700" dirty="0">
                <a:solidFill>
                  <a:schemeClr val="tx1">
                    <a:lumMod val="50000"/>
                    <a:lumOff val="50000"/>
                  </a:schemeClr>
                </a:solidFill>
                <a:cs typeface="+mn-ea"/>
                <a:sym typeface="+mn-lt"/>
              </a:rPr>
              <a:t>700</a:t>
            </a:r>
            <a:endParaRPr lang="zh-CN" altLang="en-US" sz="700" dirty="0">
              <a:solidFill>
                <a:schemeClr val="tx1">
                  <a:lumMod val="50000"/>
                  <a:lumOff val="50000"/>
                </a:schemeClr>
              </a:solidFill>
              <a:cs typeface="+mn-ea"/>
              <a:sym typeface="+mn-lt"/>
            </a:endParaRPr>
          </a:p>
        </p:txBody>
      </p:sp>
      <p:grpSp>
        <p:nvGrpSpPr>
          <p:cNvPr id="19" name="组合 18"/>
          <p:cNvGrpSpPr/>
          <p:nvPr/>
        </p:nvGrpSpPr>
        <p:grpSpPr>
          <a:xfrm>
            <a:off x="1494459" y="1407572"/>
            <a:ext cx="3347500" cy="2671882"/>
            <a:chOff x="1126939" y="1350372"/>
            <a:chExt cx="4464496" cy="2952328"/>
          </a:xfrm>
        </p:grpSpPr>
        <p:cxnSp>
          <p:nvCxnSpPr>
            <p:cNvPr id="20" name="直接连接符 19"/>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9" name="TextBox 28"/>
          <p:cNvSpPr txBox="1"/>
          <p:nvPr/>
        </p:nvSpPr>
        <p:spPr>
          <a:xfrm>
            <a:off x="1278491" y="1353566"/>
            <a:ext cx="161976" cy="107722"/>
          </a:xfrm>
          <a:prstGeom prst="rect">
            <a:avLst/>
          </a:prstGeom>
          <a:noFill/>
        </p:spPr>
        <p:txBody>
          <a:bodyPr wrap="square" lIns="0" tIns="0" rIns="0" bIns="0" rtlCol="0">
            <a:spAutoFit/>
          </a:bodyPr>
          <a:lstStyle/>
          <a:p>
            <a:pPr algn="just"/>
            <a:r>
              <a:rPr lang="en-US" altLang="zh-CN" sz="700" dirty="0">
                <a:solidFill>
                  <a:schemeClr val="tx1">
                    <a:lumMod val="50000"/>
                    <a:lumOff val="50000"/>
                  </a:schemeClr>
                </a:solidFill>
                <a:cs typeface="+mn-ea"/>
                <a:sym typeface="+mn-lt"/>
              </a:rPr>
              <a:t>800</a:t>
            </a:r>
            <a:endParaRPr lang="zh-CN" altLang="en-US" sz="700" dirty="0">
              <a:solidFill>
                <a:schemeClr val="tx1">
                  <a:lumMod val="50000"/>
                  <a:lumOff val="50000"/>
                </a:schemeClr>
              </a:solidFill>
              <a:cs typeface="+mn-ea"/>
              <a:sym typeface="+mn-lt"/>
            </a:endParaRPr>
          </a:p>
        </p:txBody>
      </p:sp>
      <p:sp>
        <p:nvSpPr>
          <p:cNvPr id="30" name="TextBox 29"/>
          <p:cNvSpPr txBox="1"/>
          <p:nvPr/>
        </p:nvSpPr>
        <p:spPr>
          <a:xfrm>
            <a:off x="1278491" y="4027516"/>
            <a:ext cx="161976" cy="107722"/>
          </a:xfrm>
          <a:prstGeom prst="rect">
            <a:avLst/>
          </a:prstGeom>
          <a:noFill/>
        </p:spPr>
        <p:txBody>
          <a:bodyPr wrap="square" lIns="0" tIns="0" rIns="0" bIns="0" rtlCol="0">
            <a:spAutoFit/>
          </a:bodyPr>
          <a:lstStyle/>
          <a:p>
            <a:pPr algn="just"/>
            <a:r>
              <a:rPr lang="en-US" altLang="zh-CN" sz="700" dirty="0">
                <a:solidFill>
                  <a:schemeClr val="tx1">
                    <a:lumMod val="50000"/>
                    <a:lumOff val="50000"/>
                  </a:schemeClr>
                </a:solidFill>
                <a:cs typeface="+mn-ea"/>
                <a:sym typeface="+mn-lt"/>
              </a:rPr>
              <a:t>0</a:t>
            </a:r>
            <a:endParaRPr lang="zh-CN" altLang="en-US" sz="700" dirty="0">
              <a:solidFill>
                <a:schemeClr val="tx1">
                  <a:lumMod val="50000"/>
                  <a:lumOff val="50000"/>
                </a:schemeClr>
              </a:solidFill>
              <a:cs typeface="+mn-ea"/>
              <a:sym typeface="+mn-lt"/>
            </a:endParaRPr>
          </a:p>
        </p:txBody>
      </p:sp>
      <p:sp>
        <p:nvSpPr>
          <p:cNvPr id="31" name="TextBox 30"/>
          <p:cNvSpPr txBox="1"/>
          <p:nvPr/>
        </p:nvSpPr>
        <p:spPr>
          <a:xfrm>
            <a:off x="1148080" y="4150772"/>
            <a:ext cx="396289" cy="284675"/>
          </a:xfrm>
          <a:prstGeom prst="rect">
            <a:avLst/>
          </a:prstGeom>
          <a:noFill/>
        </p:spPr>
        <p:txBody>
          <a:bodyPr wrap="square" lIns="68562" tIns="34281" rIns="68562" bIns="34281" rtlCol="0">
            <a:spAutoFit/>
          </a:bodyPr>
          <a:lstStyle/>
          <a:p>
            <a:pPr algn="ctr"/>
            <a:r>
              <a:rPr lang="zh-CN" altLang="en-US" sz="700" dirty="0">
                <a:solidFill>
                  <a:schemeClr val="tx1">
                    <a:lumMod val="50000"/>
                    <a:lumOff val="50000"/>
                  </a:schemeClr>
                </a:solidFill>
                <a:cs typeface="+mn-ea"/>
                <a:sym typeface="+mn-lt"/>
              </a:rPr>
              <a:t>（万元）</a:t>
            </a:r>
          </a:p>
        </p:txBody>
      </p:sp>
      <p:grpSp>
        <p:nvGrpSpPr>
          <p:cNvPr id="32" name="组合 31"/>
          <p:cNvGrpSpPr/>
          <p:nvPr/>
        </p:nvGrpSpPr>
        <p:grpSpPr>
          <a:xfrm>
            <a:off x="1764419" y="2700341"/>
            <a:ext cx="620489" cy="1407531"/>
            <a:chOff x="2317725" y="2564904"/>
            <a:chExt cx="827534" cy="2592288"/>
          </a:xfrm>
        </p:grpSpPr>
        <p:sp>
          <p:nvSpPr>
            <p:cNvPr id="33" name="圆角矩形 32"/>
            <p:cNvSpPr/>
            <p:nvPr/>
          </p:nvSpPr>
          <p:spPr>
            <a:xfrm>
              <a:off x="2317725" y="2564904"/>
              <a:ext cx="827534" cy="2592288"/>
            </a:xfrm>
            <a:prstGeom prst="roundRect">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4" name="圆角矩形 33"/>
            <p:cNvSpPr/>
            <p:nvPr/>
          </p:nvSpPr>
          <p:spPr>
            <a:xfrm>
              <a:off x="2443460" y="2660916"/>
              <a:ext cx="557783" cy="2352928"/>
            </a:xfrm>
            <a:prstGeom prst="roundRect">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5" name="组合 34"/>
          <p:cNvGrpSpPr/>
          <p:nvPr/>
        </p:nvGrpSpPr>
        <p:grpSpPr>
          <a:xfrm>
            <a:off x="2492892" y="2231163"/>
            <a:ext cx="620489" cy="1876709"/>
            <a:chOff x="2317725" y="2564904"/>
            <a:chExt cx="827534" cy="2592288"/>
          </a:xfrm>
        </p:grpSpPr>
        <p:sp>
          <p:nvSpPr>
            <p:cNvPr id="36" name="圆角矩形 35"/>
            <p:cNvSpPr/>
            <p:nvPr/>
          </p:nvSpPr>
          <p:spPr>
            <a:xfrm>
              <a:off x="2317725" y="2564904"/>
              <a:ext cx="827534" cy="2592288"/>
            </a:xfrm>
            <a:prstGeom prst="roundRect">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7" name="圆角矩形 36"/>
            <p:cNvSpPr/>
            <p:nvPr/>
          </p:nvSpPr>
          <p:spPr>
            <a:xfrm>
              <a:off x="2443460" y="2654914"/>
              <a:ext cx="557783" cy="2377264"/>
            </a:xfrm>
            <a:prstGeom prst="roundRect">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8" name="组合 37"/>
          <p:cNvGrpSpPr/>
          <p:nvPr/>
        </p:nvGrpSpPr>
        <p:grpSpPr>
          <a:xfrm>
            <a:off x="3221364" y="1866248"/>
            <a:ext cx="620489" cy="2241624"/>
            <a:chOff x="2317725" y="2564904"/>
            <a:chExt cx="827534" cy="2592288"/>
          </a:xfrm>
        </p:grpSpPr>
        <p:sp>
          <p:nvSpPr>
            <p:cNvPr id="39" name="圆角矩形 38"/>
            <p:cNvSpPr/>
            <p:nvPr/>
          </p:nvSpPr>
          <p:spPr>
            <a:xfrm>
              <a:off x="2317725" y="2564904"/>
              <a:ext cx="827534" cy="2592288"/>
            </a:xfrm>
            <a:prstGeom prst="roundRect">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0" name="圆角矩形 39"/>
            <p:cNvSpPr/>
            <p:nvPr/>
          </p:nvSpPr>
          <p:spPr>
            <a:xfrm>
              <a:off x="2443460" y="2654914"/>
              <a:ext cx="557783" cy="2412268"/>
            </a:xfrm>
            <a:prstGeom prst="roundRect">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41" name="组合 40"/>
          <p:cNvGrpSpPr/>
          <p:nvPr/>
        </p:nvGrpSpPr>
        <p:grpSpPr>
          <a:xfrm>
            <a:off x="3951508" y="1501332"/>
            <a:ext cx="620489" cy="2606540"/>
            <a:chOff x="2317725" y="2564904"/>
            <a:chExt cx="827534" cy="2592288"/>
          </a:xfrm>
        </p:grpSpPr>
        <p:sp>
          <p:nvSpPr>
            <p:cNvPr id="42" name="圆角矩形 41"/>
            <p:cNvSpPr/>
            <p:nvPr/>
          </p:nvSpPr>
          <p:spPr>
            <a:xfrm>
              <a:off x="2317725" y="2564904"/>
              <a:ext cx="827534" cy="2592288"/>
            </a:xfrm>
            <a:prstGeom prst="roundRect">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3" name="圆角矩形 42"/>
            <p:cNvSpPr/>
            <p:nvPr/>
          </p:nvSpPr>
          <p:spPr>
            <a:xfrm>
              <a:off x="2443460" y="2654914"/>
              <a:ext cx="557783" cy="2412268"/>
            </a:xfrm>
            <a:prstGeom prst="roundRect">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44" name="文本框 26"/>
          <p:cNvSpPr txBox="1"/>
          <p:nvPr/>
        </p:nvSpPr>
        <p:spPr>
          <a:xfrm>
            <a:off x="1710427" y="2311301"/>
            <a:ext cx="728473" cy="392397"/>
          </a:xfrm>
          <a:prstGeom prst="rect">
            <a:avLst/>
          </a:prstGeom>
          <a:noFill/>
        </p:spPr>
        <p:txBody>
          <a:bodyPr wrap="square" lIns="68562" tIns="34281" rIns="68562" bIns="34281" rtlCol="0">
            <a:spAutoFit/>
          </a:bodyPr>
          <a:lstStyle/>
          <a:p>
            <a:pPr algn="ctr"/>
            <a:r>
              <a:rPr lang="en-US" altLang="zh-CN" sz="2100" b="1" spc="75" dirty="0">
                <a:solidFill>
                  <a:srgbClr val="405F8F"/>
                </a:solidFill>
                <a:cs typeface="+mn-ea"/>
                <a:sym typeface="+mn-lt"/>
              </a:rPr>
              <a:t>50%</a:t>
            </a:r>
          </a:p>
        </p:txBody>
      </p:sp>
      <p:sp>
        <p:nvSpPr>
          <p:cNvPr id="45" name="文本框 26"/>
          <p:cNvSpPr txBox="1"/>
          <p:nvPr/>
        </p:nvSpPr>
        <p:spPr>
          <a:xfrm>
            <a:off x="1710427" y="4161877"/>
            <a:ext cx="728473" cy="300083"/>
          </a:xfrm>
          <a:prstGeom prst="rect">
            <a:avLst/>
          </a:prstGeom>
          <a:noFill/>
        </p:spPr>
        <p:txBody>
          <a:bodyPr wrap="square" lIns="68562" tIns="34281" rIns="68562" bIns="34281" rtlCol="0">
            <a:spAutoFit/>
          </a:bodyPr>
          <a:lstStyle/>
          <a:p>
            <a:pPr algn="ctr"/>
            <a:r>
              <a:rPr lang="zh-CN" altLang="en-US" sz="1500" b="1" spc="75" dirty="0">
                <a:solidFill>
                  <a:srgbClr val="405F8F"/>
                </a:solidFill>
                <a:cs typeface="+mn-ea"/>
                <a:sym typeface="+mn-lt"/>
              </a:rPr>
              <a:t>标题</a:t>
            </a:r>
            <a:endParaRPr lang="en-US" altLang="zh-CN" sz="1500" b="1" spc="75" dirty="0">
              <a:solidFill>
                <a:srgbClr val="405F8F"/>
              </a:solidFill>
              <a:cs typeface="+mn-ea"/>
              <a:sym typeface="+mn-lt"/>
            </a:endParaRPr>
          </a:p>
        </p:txBody>
      </p:sp>
      <p:sp>
        <p:nvSpPr>
          <p:cNvPr id="46" name="文本框 26"/>
          <p:cNvSpPr txBox="1"/>
          <p:nvPr/>
        </p:nvSpPr>
        <p:spPr>
          <a:xfrm>
            <a:off x="2412322" y="4161877"/>
            <a:ext cx="728473" cy="300083"/>
          </a:xfrm>
          <a:prstGeom prst="rect">
            <a:avLst/>
          </a:prstGeom>
          <a:noFill/>
        </p:spPr>
        <p:txBody>
          <a:bodyPr wrap="square" lIns="68562" tIns="34281" rIns="68562" bIns="34281" rtlCol="0">
            <a:spAutoFit/>
          </a:bodyPr>
          <a:lstStyle/>
          <a:p>
            <a:pPr algn="ctr"/>
            <a:r>
              <a:rPr lang="zh-CN" altLang="en-US" sz="1500" b="1" spc="75" dirty="0">
                <a:solidFill>
                  <a:srgbClr val="405F8F"/>
                </a:solidFill>
                <a:cs typeface="+mn-ea"/>
                <a:sym typeface="+mn-lt"/>
              </a:rPr>
              <a:t>标题</a:t>
            </a:r>
            <a:endParaRPr lang="en-US" altLang="zh-CN" sz="1500" b="1" spc="75" dirty="0">
              <a:solidFill>
                <a:srgbClr val="405F8F"/>
              </a:solidFill>
              <a:cs typeface="+mn-ea"/>
              <a:sym typeface="+mn-lt"/>
            </a:endParaRPr>
          </a:p>
        </p:txBody>
      </p:sp>
      <p:sp>
        <p:nvSpPr>
          <p:cNvPr id="47" name="文本框 26"/>
          <p:cNvSpPr txBox="1"/>
          <p:nvPr/>
        </p:nvSpPr>
        <p:spPr>
          <a:xfrm>
            <a:off x="3168209" y="4161877"/>
            <a:ext cx="728473" cy="300083"/>
          </a:xfrm>
          <a:prstGeom prst="rect">
            <a:avLst/>
          </a:prstGeom>
          <a:noFill/>
        </p:spPr>
        <p:txBody>
          <a:bodyPr wrap="square" lIns="68562" tIns="34281" rIns="68562" bIns="34281" rtlCol="0">
            <a:spAutoFit/>
          </a:bodyPr>
          <a:lstStyle/>
          <a:p>
            <a:pPr algn="ctr"/>
            <a:r>
              <a:rPr lang="zh-CN" altLang="en-US" sz="1500" b="1" spc="75" dirty="0">
                <a:solidFill>
                  <a:srgbClr val="405F8F"/>
                </a:solidFill>
                <a:cs typeface="+mn-ea"/>
                <a:sym typeface="+mn-lt"/>
              </a:rPr>
              <a:t>标题</a:t>
            </a:r>
            <a:endParaRPr lang="en-US" altLang="zh-CN" sz="1500" b="1" spc="75" dirty="0">
              <a:solidFill>
                <a:srgbClr val="405F8F"/>
              </a:solidFill>
              <a:cs typeface="+mn-ea"/>
              <a:sym typeface="+mn-lt"/>
            </a:endParaRPr>
          </a:p>
        </p:txBody>
      </p:sp>
      <p:sp>
        <p:nvSpPr>
          <p:cNvPr id="48" name="文本框 26"/>
          <p:cNvSpPr txBox="1"/>
          <p:nvPr/>
        </p:nvSpPr>
        <p:spPr>
          <a:xfrm>
            <a:off x="3870104" y="4161877"/>
            <a:ext cx="728473" cy="300083"/>
          </a:xfrm>
          <a:prstGeom prst="rect">
            <a:avLst/>
          </a:prstGeom>
          <a:noFill/>
        </p:spPr>
        <p:txBody>
          <a:bodyPr wrap="square" lIns="68562" tIns="34281" rIns="68562" bIns="34281" rtlCol="0">
            <a:spAutoFit/>
          </a:bodyPr>
          <a:lstStyle/>
          <a:p>
            <a:pPr algn="ctr"/>
            <a:r>
              <a:rPr lang="zh-CN" altLang="en-US" sz="1500" b="1" spc="75" dirty="0">
                <a:solidFill>
                  <a:srgbClr val="405F8F"/>
                </a:solidFill>
                <a:cs typeface="+mn-ea"/>
                <a:sym typeface="+mn-lt"/>
              </a:rPr>
              <a:t>标题</a:t>
            </a:r>
            <a:endParaRPr lang="en-US" altLang="zh-CN" sz="1500" b="1" spc="75" dirty="0">
              <a:solidFill>
                <a:srgbClr val="405F8F"/>
              </a:solidFill>
              <a:cs typeface="+mn-ea"/>
              <a:sym typeface="+mn-lt"/>
            </a:endParaRPr>
          </a:p>
        </p:txBody>
      </p:sp>
      <p:sp>
        <p:nvSpPr>
          <p:cNvPr id="49" name="文本框 26"/>
          <p:cNvSpPr txBox="1"/>
          <p:nvPr/>
        </p:nvSpPr>
        <p:spPr>
          <a:xfrm>
            <a:off x="2412322" y="1825247"/>
            <a:ext cx="728473" cy="392397"/>
          </a:xfrm>
          <a:prstGeom prst="rect">
            <a:avLst/>
          </a:prstGeom>
          <a:noFill/>
        </p:spPr>
        <p:txBody>
          <a:bodyPr wrap="square" lIns="68562" tIns="34281" rIns="68562" bIns="34281" rtlCol="0">
            <a:spAutoFit/>
          </a:bodyPr>
          <a:lstStyle/>
          <a:p>
            <a:pPr algn="ctr"/>
            <a:r>
              <a:rPr lang="en-US" altLang="zh-CN" sz="2100" b="1" spc="75" dirty="0">
                <a:solidFill>
                  <a:srgbClr val="405F8F"/>
                </a:solidFill>
                <a:cs typeface="+mn-ea"/>
                <a:sym typeface="+mn-lt"/>
              </a:rPr>
              <a:t>70%</a:t>
            </a:r>
          </a:p>
        </p:txBody>
      </p:sp>
      <p:sp>
        <p:nvSpPr>
          <p:cNvPr id="50" name="文本框 26"/>
          <p:cNvSpPr txBox="1"/>
          <p:nvPr/>
        </p:nvSpPr>
        <p:spPr>
          <a:xfrm>
            <a:off x="3168209" y="1447205"/>
            <a:ext cx="728473" cy="392397"/>
          </a:xfrm>
          <a:prstGeom prst="rect">
            <a:avLst/>
          </a:prstGeom>
          <a:noFill/>
        </p:spPr>
        <p:txBody>
          <a:bodyPr wrap="square" lIns="68562" tIns="34281" rIns="68562" bIns="34281" rtlCol="0">
            <a:spAutoFit/>
          </a:bodyPr>
          <a:lstStyle/>
          <a:p>
            <a:pPr algn="ctr"/>
            <a:r>
              <a:rPr lang="en-US" altLang="zh-CN" sz="2100" b="1" spc="75" dirty="0">
                <a:solidFill>
                  <a:srgbClr val="405F8F"/>
                </a:solidFill>
                <a:cs typeface="+mn-ea"/>
                <a:sym typeface="+mn-lt"/>
              </a:rPr>
              <a:t>85%</a:t>
            </a:r>
          </a:p>
        </p:txBody>
      </p:sp>
      <p:sp>
        <p:nvSpPr>
          <p:cNvPr id="51" name="文本框 26"/>
          <p:cNvSpPr txBox="1"/>
          <p:nvPr/>
        </p:nvSpPr>
        <p:spPr>
          <a:xfrm>
            <a:off x="3897519" y="1083536"/>
            <a:ext cx="728473" cy="392397"/>
          </a:xfrm>
          <a:prstGeom prst="rect">
            <a:avLst/>
          </a:prstGeom>
          <a:noFill/>
        </p:spPr>
        <p:txBody>
          <a:bodyPr wrap="square" lIns="68562" tIns="34281" rIns="68562" bIns="34281" rtlCol="0">
            <a:spAutoFit/>
          </a:bodyPr>
          <a:lstStyle/>
          <a:p>
            <a:pPr algn="ctr"/>
            <a:r>
              <a:rPr lang="en-US" altLang="zh-CN" sz="2100" b="1" spc="75" dirty="0">
                <a:solidFill>
                  <a:srgbClr val="405F8F"/>
                </a:solidFill>
                <a:cs typeface="+mn-ea"/>
                <a:sym typeface="+mn-lt"/>
              </a:rPr>
              <a:t>95%</a:t>
            </a:r>
          </a:p>
        </p:txBody>
      </p:sp>
      <p:sp>
        <p:nvSpPr>
          <p:cNvPr id="52" name="TextBox 51"/>
          <p:cNvSpPr txBox="1"/>
          <p:nvPr/>
        </p:nvSpPr>
        <p:spPr>
          <a:xfrm>
            <a:off x="5273895" y="1599642"/>
            <a:ext cx="3023549" cy="769441"/>
          </a:xfrm>
          <a:prstGeom prst="rect">
            <a:avLst/>
          </a:prstGeom>
          <a:noFill/>
        </p:spPr>
        <p:txBody>
          <a:bodyPr wrap="square" lIns="0" tIns="0" rIns="0" bIns="0" rtlCol="0">
            <a:spAutoFit/>
          </a:bodyPr>
          <a:lstStyle/>
          <a:p>
            <a:pPr algn="just"/>
            <a:r>
              <a:rPr lang="zh-CN" altLang="en-US" sz="1000" dirty="0">
                <a:solidFill>
                  <a:schemeClr val="tx1">
                    <a:lumMod val="50000"/>
                    <a:lumOff val="50000"/>
                  </a:schemeClr>
                </a:solidFill>
                <a:cs typeface="+mn-ea"/>
                <a:sym typeface="+mn-lt"/>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53" name="TextBox 52"/>
          <p:cNvSpPr txBox="1"/>
          <p:nvPr/>
        </p:nvSpPr>
        <p:spPr>
          <a:xfrm>
            <a:off x="5273895" y="1349599"/>
            <a:ext cx="1544105" cy="207749"/>
          </a:xfrm>
          <a:prstGeom prst="rect">
            <a:avLst/>
          </a:prstGeom>
          <a:noFill/>
        </p:spPr>
        <p:txBody>
          <a:bodyPr wrap="square" lIns="0" tIns="0" rIns="0" bIns="0" rtlCol="0">
            <a:spAutoFit/>
          </a:bodyPr>
          <a:lstStyle/>
          <a:p>
            <a:r>
              <a:rPr lang="zh-CN" altLang="en-US" b="1" dirty="0">
                <a:solidFill>
                  <a:schemeClr val="accent1">
                    <a:lumMod val="75000"/>
                  </a:schemeClr>
                </a:solidFill>
                <a:cs typeface="+mn-ea"/>
                <a:sym typeface="+mn-lt"/>
              </a:rPr>
              <a:t>点击输入标题文本</a:t>
            </a:r>
          </a:p>
        </p:txBody>
      </p:sp>
      <p:grpSp>
        <p:nvGrpSpPr>
          <p:cNvPr id="54" name="组合 53"/>
          <p:cNvGrpSpPr/>
          <p:nvPr/>
        </p:nvGrpSpPr>
        <p:grpSpPr>
          <a:xfrm>
            <a:off x="5273895" y="2615563"/>
            <a:ext cx="1187823" cy="363584"/>
            <a:chOff x="2713211" y="2267658"/>
            <a:chExt cx="1584176" cy="484779"/>
          </a:xfrm>
        </p:grpSpPr>
        <p:sp>
          <p:nvSpPr>
            <p:cNvPr id="55" name="圆角矩形 54"/>
            <p:cNvSpPr/>
            <p:nvPr/>
          </p:nvSpPr>
          <p:spPr>
            <a:xfrm>
              <a:off x="2713211" y="2267658"/>
              <a:ext cx="1584176" cy="484779"/>
            </a:xfrm>
            <a:prstGeom prst="roundRect">
              <a:avLst>
                <a:gd name="adj" fmla="val 50000"/>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6" name="圆角矩形 55"/>
            <p:cNvSpPr/>
            <p:nvPr/>
          </p:nvSpPr>
          <p:spPr>
            <a:xfrm>
              <a:off x="2781317" y="2306109"/>
              <a:ext cx="1447964" cy="407876"/>
            </a:xfrm>
            <a:prstGeom prst="roundRect">
              <a:avLst>
                <a:gd name="adj" fmla="val 50000"/>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57" name="文本框 26"/>
          <p:cNvSpPr txBox="1"/>
          <p:nvPr/>
        </p:nvSpPr>
        <p:spPr>
          <a:xfrm>
            <a:off x="5355301" y="2658855"/>
            <a:ext cx="1025010" cy="276999"/>
          </a:xfrm>
          <a:prstGeom prst="rect">
            <a:avLst/>
          </a:prstGeom>
          <a:noFill/>
        </p:spPr>
        <p:txBody>
          <a:bodyPr wrap="square" lIns="68562" tIns="34281" rIns="68562" bIns="34281" rtlCol="0">
            <a:spAutoFit/>
          </a:bodyPr>
          <a:lstStyle/>
          <a:p>
            <a:pPr algn="ctr"/>
            <a:r>
              <a:rPr lang="zh-CN" altLang="en-US" b="1" spc="75" dirty="0">
                <a:solidFill>
                  <a:schemeClr val="accent1">
                    <a:lumMod val="75000"/>
                  </a:schemeClr>
                </a:solidFill>
                <a:cs typeface="+mn-ea"/>
                <a:sym typeface="+mn-lt"/>
              </a:rPr>
              <a:t>全年总额</a:t>
            </a:r>
          </a:p>
        </p:txBody>
      </p:sp>
      <p:sp>
        <p:nvSpPr>
          <p:cNvPr id="58" name="TextBox 57"/>
          <p:cNvSpPr txBox="1"/>
          <p:nvPr/>
        </p:nvSpPr>
        <p:spPr>
          <a:xfrm>
            <a:off x="5410093" y="3036027"/>
            <a:ext cx="2267661" cy="507831"/>
          </a:xfrm>
          <a:prstGeom prst="rect">
            <a:avLst/>
          </a:prstGeom>
          <a:noFill/>
        </p:spPr>
        <p:txBody>
          <a:bodyPr wrap="square" lIns="0" tIns="0" rIns="0" bIns="0" rtlCol="0">
            <a:spAutoFit/>
          </a:bodyPr>
          <a:lstStyle/>
          <a:p>
            <a:r>
              <a:rPr lang="en-US" altLang="zh-CN" sz="3300" dirty="0">
                <a:solidFill>
                  <a:srgbClr val="405F8F"/>
                </a:solidFill>
                <a:cs typeface="+mn-ea"/>
                <a:sym typeface="+mn-lt"/>
              </a:rPr>
              <a:t>13,648,258</a:t>
            </a:r>
            <a:endParaRPr lang="zh-CN" altLang="en-US" sz="3300" dirty="0">
              <a:solidFill>
                <a:srgbClr val="405F8F"/>
              </a:solidFill>
              <a:cs typeface="+mn-ea"/>
              <a:sym typeface="+mn-lt"/>
            </a:endParaRPr>
          </a:p>
        </p:txBody>
      </p:sp>
      <p:sp>
        <p:nvSpPr>
          <p:cNvPr id="59" name="椭圆 58"/>
          <p:cNvSpPr>
            <a:spLocks noChangeAspect="1"/>
          </p:cNvSpPr>
          <p:nvPr/>
        </p:nvSpPr>
        <p:spPr>
          <a:xfrm>
            <a:off x="5958098" y="3757194"/>
            <a:ext cx="80979" cy="81000"/>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60" name="椭圆 59"/>
          <p:cNvSpPr>
            <a:spLocks noChangeAspect="1"/>
          </p:cNvSpPr>
          <p:nvPr/>
        </p:nvSpPr>
        <p:spPr>
          <a:xfrm>
            <a:off x="5958098" y="4016633"/>
            <a:ext cx="80979" cy="81000"/>
          </a:xfrm>
          <a:prstGeom prst="ellips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61" name="TextBox 60"/>
          <p:cNvSpPr txBox="1"/>
          <p:nvPr/>
        </p:nvSpPr>
        <p:spPr>
          <a:xfrm>
            <a:off x="5435871" y="3718117"/>
            <a:ext cx="476072" cy="153888"/>
          </a:xfrm>
          <a:prstGeom prst="rect">
            <a:avLst/>
          </a:prstGeom>
          <a:noFill/>
        </p:spPr>
        <p:txBody>
          <a:bodyPr wrap="square" lIns="0" tIns="0" rIns="0" bIns="0" rtlCol="0">
            <a:spAutoFit/>
          </a:bodyPr>
          <a:lstStyle/>
          <a:p>
            <a:r>
              <a:rPr lang="zh-CN" altLang="en-US" sz="1000" b="1" dirty="0">
                <a:solidFill>
                  <a:schemeClr val="bg1">
                    <a:lumMod val="65000"/>
                  </a:schemeClr>
                </a:solidFill>
                <a:cs typeface="+mn-ea"/>
                <a:sym typeface="+mn-lt"/>
              </a:rPr>
              <a:t>毛利润</a:t>
            </a:r>
          </a:p>
        </p:txBody>
      </p:sp>
      <p:sp>
        <p:nvSpPr>
          <p:cNvPr id="62" name="TextBox 61"/>
          <p:cNvSpPr txBox="1"/>
          <p:nvPr/>
        </p:nvSpPr>
        <p:spPr>
          <a:xfrm>
            <a:off x="5435871" y="3976341"/>
            <a:ext cx="476072" cy="153888"/>
          </a:xfrm>
          <a:prstGeom prst="rect">
            <a:avLst/>
          </a:prstGeom>
          <a:noFill/>
        </p:spPr>
        <p:txBody>
          <a:bodyPr wrap="square" lIns="0" tIns="0" rIns="0" bIns="0" rtlCol="0">
            <a:spAutoFit/>
          </a:bodyPr>
          <a:lstStyle/>
          <a:p>
            <a:r>
              <a:rPr lang="zh-CN" altLang="en-US" sz="1000" b="1" dirty="0">
                <a:solidFill>
                  <a:schemeClr val="accent1">
                    <a:lumMod val="75000"/>
                  </a:schemeClr>
                </a:solidFill>
                <a:cs typeface="+mn-ea"/>
                <a:sym typeface="+mn-lt"/>
              </a:rPr>
              <a:t>纯利润</a:t>
            </a:r>
          </a:p>
        </p:txBody>
      </p:sp>
      <p:sp>
        <p:nvSpPr>
          <p:cNvPr id="63" name="椭圆 62"/>
          <p:cNvSpPr>
            <a:spLocks noChangeAspect="1"/>
          </p:cNvSpPr>
          <p:nvPr/>
        </p:nvSpPr>
        <p:spPr>
          <a:xfrm>
            <a:off x="6118770" y="4016633"/>
            <a:ext cx="80979" cy="81000"/>
          </a:xfrm>
          <a:prstGeom prst="ellips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64" name="椭圆 63"/>
          <p:cNvSpPr>
            <a:spLocks noChangeAspect="1"/>
          </p:cNvSpPr>
          <p:nvPr/>
        </p:nvSpPr>
        <p:spPr>
          <a:xfrm>
            <a:off x="6273083" y="4016633"/>
            <a:ext cx="80979" cy="81000"/>
          </a:xfrm>
          <a:prstGeom prst="ellips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65" name="椭圆 64"/>
          <p:cNvSpPr>
            <a:spLocks noChangeAspect="1"/>
          </p:cNvSpPr>
          <p:nvPr/>
        </p:nvSpPr>
        <p:spPr>
          <a:xfrm>
            <a:off x="6426557" y="4016633"/>
            <a:ext cx="80979" cy="81000"/>
          </a:xfrm>
          <a:prstGeom prst="ellips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2" presetClass="entr" presetSubtype="0" fill="hold" nodeType="withEffect">
                                  <p:stCondLst>
                                    <p:cond delay="750"/>
                                  </p:stCondLst>
                                  <p:childTnLst>
                                    <p:set>
                                      <p:cBhvr>
                                        <p:cTn id="29" dur="1" fill="hold">
                                          <p:stCondLst>
                                            <p:cond delay="0"/>
                                          </p:stCondLst>
                                        </p:cTn>
                                        <p:tgtEl>
                                          <p:spTgt spid="32"/>
                                        </p:tgtEl>
                                        <p:attrNameLst>
                                          <p:attrName>style.visibility</p:attrName>
                                        </p:attrNameLst>
                                      </p:cBhvr>
                                      <p:to>
                                        <p:strVal val="visible"/>
                                      </p:to>
                                    </p:set>
                                    <p:animEffect transition="in" filter="fade">
                                      <p:cBhvr>
                                        <p:cTn id="30" dur="500"/>
                                        <p:tgtEl>
                                          <p:spTgt spid="32"/>
                                        </p:tgtEl>
                                      </p:cBhvr>
                                    </p:animEffect>
                                    <p:anim calcmode="lin" valueType="num">
                                      <p:cBhvr>
                                        <p:cTn id="31" dur="500" fill="hold"/>
                                        <p:tgtEl>
                                          <p:spTgt spid="32"/>
                                        </p:tgtEl>
                                        <p:attrNameLst>
                                          <p:attrName>ppt_x</p:attrName>
                                        </p:attrNameLst>
                                      </p:cBhvr>
                                      <p:tavLst>
                                        <p:tav tm="0">
                                          <p:val>
                                            <p:strVal val="#ppt_x"/>
                                          </p:val>
                                        </p:tav>
                                        <p:tav tm="100000">
                                          <p:val>
                                            <p:strVal val="#ppt_x"/>
                                          </p:val>
                                        </p:tav>
                                      </p:tavLst>
                                    </p:anim>
                                    <p:anim calcmode="lin" valueType="num">
                                      <p:cBhvr>
                                        <p:cTn id="32" dur="500" fill="hold"/>
                                        <p:tgtEl>
                                          <p:spTgt spid="32"/>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75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par>
                                <p:cTn id="38" presetID="42" presetClass="entr" presetSubtype="0" fill="hold" nodeType="withEffect">
                                  <p:stCondLst>
                                    <p:cond delay="750"/>
                                  </p:stCondLst>
                                  <p:childTnLst>
                                    <p:set>
                                      <p:cBhvr>
                                        <p:cTn id="39" dur="1" fill="hold">
                                          <p:stCondLst>
                                            <p:cond delay="0"/>
                                          </p:stCondLst>
                                        </p:cTn>
                                        <p:tgtEl>
                                          <p:spTgt spid="38"/>
                                        </p:tgtEl>
                                        <p:attrNameLst>
                                          <p:attrName>style.visibility</p:attrName>
                                        </p:attrNameLst>
                                      </p:cBhvr>
                                      <p:to>
                                        <p:strVal val="visible"/>
                                      </p:to>
                                    </p:set>
                                    <p:animEffect transition="in" filter="fade">
                                      <p:cBhvr>
                                        <p:cTn id="40" dur="500"/>
                                        <p:tgtEl>
                                          <p:spTgt spid="38"/>
                                        </p:tgtEl>
                                      </p:cBhvr>
                                    </p:animEffect>
                                    <p:anim calcmode="lin" valueType="num">
                                      <p:cBhvr>
                                        <p:cTn id="41" dur="500" fill="hold"/>
                                        <p:tgtEl>
                                          <p:spTgt spid="38"/>
                                        </p:tgtEl>
                                        <p:attrNameLst>
                                          <p:attrName>ppt_x</p:attrName>
                                        </p:attrNameLst>
                                      </p:cBhvr>
                                      <p:tavLst>
                                        <p:tav tm="0">
                                          <p:val>
                                            <p:strVal val="#ppt_x"/>
                                          </p:val>
                                        </p:tav>
                                        <p:tav tm="100000">
                                          <p:val>
                                            <p:strVal val="#ppt_x"/>
                                          </p:val>
                                        </p:tav>
                                      </p:tavLst>
                                    </p:anim>
                                    <p:anim calcmode="lin" valueType="num">
                                      <p:cBhvr>
                                        <p:cTn id="42" dur="500" fill="hold"/>
                                        <p:tgtEl>
                                          <p:spTgt spid="38"/>
                                        </p:tgtEl>
                                        <p:attrNameLst>
                                          <p:attrName>ppt_y</p:attrName>
                                        </p:attrNameLst>
                                      </p:cBhvr>
                                      <p:tavLst>
                                        <p:tav tm="0">
                                          <p:val>
                                            <p:strVal val="#ppt_y+.1"/>
                                          </p:val>
                                        </p:tav>
                                        <p:tav tm="100000">
                                          <p:val>
                                            <p:strVal val="#ppt_y"/>
                                          </p:val>
                                        </p:tav>
                                      </p:tavLst>
                                    </p:anim>
                                  </p:childTnLst>
                                </p:cTn>
                              </p:par>
                              <p:par>
                                <p:cTn id="43" presetID="42" presetClass="entr" presetSubtype="0" fill="hold" nodeType="withEffect">
                                  <p:stCondLst>
                                    <p:cond delay="75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500"/>
                                        <p:tgtEl>
                                          <p:spTgt spid="41"/>
                                        </p:tgtEl>
                                      </p:cBhvr>
                                    </p:animEffect>
                                    <p:anim calcmode="lin" valueType="num">
                                      <p:cBhvr>
                                        <p:cTn id="46" dur="500" fill="hold"/>
                                        <p:tgtEl>
                                          <p:spTgt spid="41"/>
                                        </p:tgtEl>
                                        <p:attrNameLst>
                                          <p:attrName>ppt_x</p:attrName>
                                        </p:attrNameLst>
                                      </p:cBhvr>
                                      <p:tavLst>
                                        <p:tav tm="0">
                                          <p:val>
                                            <p:strVal val="#ppt_x"/>
                                          </p:val>
                                        </p:tav>
                                        <p:tav tm="100000">
                                          <p:val>
                                            <p:strVal val="#ppt_x"/>
                                          </p:val>
                                        </p:tav>
                                      </p:tavLst>
                                    </p:anim>
                                    <p:anim calcmode="lin" valueType="num">
                                      <p:cBhvr>
                                        <p:cTn id="47" dur="500" fill="hold"/>
                                        <p:tgtEl>
                                          <p:spTgt spid="41"/>
                                        </p:tgtEl>
                                        <p:attrNameLst>
                                          <p:attrName>ppt_y</p:attrName>
                                        </p:attrNameLst>
                                      </p:cBhvr>
                                      <p:tavLst>
                                        <p:tav tm="0">
                                          <p:val>
                                            <p:strVal val="#ppt_y+.1"/>
                                          </p:val>
                                        </p:tav>
                                        <p:tav tm="100000">
                                          <p:val>
                                            <p:strVal val="#ppt_y"/>
                                          </p:val>
                                        </p:tav>
                                      </p:tavLst>
                                    </p:anim>
                                  </p:childTnLst>
                                </p:cTn>
                              </p:par>
                              <p:par>
                                <p:cTn id="48" presetID="53" presetClass="entr" presetSubtype="16" fill="hold" grpId="0" nodeType="withEffect">
                                  <p:stCondLst>
                                    <p:cond delay="0"/>
                                  </p:stCondLst>
                                  <p:iterate type="lt">
                                    <p:tmPct val="20000"/>
                                  </p:iterate>
                                  <p:childTnLst>
                                    <p:set>
                                      <p:cBhvr>
                                        <p:cTn id="49" dur="1" fill="hold">
                                          <p:stCondLst>
                                            <p:cond delay="0"/>
                                          </p:stCondLst>
                                        </p:cTn>
                                        <p:tgtEl>
                                          <p:spTgt spid="45"/>
                                        </p:tgtEl>
                                        <p:attrNameLst>
                                          <p:attrName>style.visibility</p:attrName>
                                        </p:attrNameLst>
                                      </p:cBhvr>
                                      <p:to>
                                        <p:strVal val="visible"/>
                                      </p:to>
                                    </p:set>
                                    <p:anim calcmode="lin" valueType="num">
                                      <p:cBhvr>
                                        <p:cTn id="50" dur="500" fill="hold"/>
                                        <p:tgtEl>
                                          <p:spTgt spid="45"/>
                                        </p:tgtEl>
                                        <p:attrNameLst>
                                          <p:attrName>ppt_w</p:attrName>
                                        </p:attrNameLst>
                                      </p:cBhvr>
                                      <p:tavLst>
                                        <p:tav tm="0">
                                          <p:val>
                                            <p:fltVal val="0"/>
                                          </p:val>
                                        </p:tav>
                                        <p:tav tm="100000">
                                          <p:val>
                                            <p:strVal val="#ppt_w"/>
                                          </p:val>
                                        </p:tav>
                                      </p:tavLst>
                                    </p:anim>
                                    <p:anim calcmode="lin" valueType="num">
                                      <p:cBhvr>
                                        <p:cTn id="51" dur="500" fill="hold"/>
                                        <p:tgtEl>
                                          <p:spTgt spid="45"/>
                                        </p:tgtEl>
                                        <p:attrNameLst>
                                          <p:attrName>ppt_h</p:attrName>
                                        </p:attrNameLst>
                                      </p:cBhvr>
                                      <p:tavLst>
                                        <p:tav tm="0">
                                          <p:val>
                                            <p:fltVal val="0"/>
                                          </p:val>
                                        </p:tav>
                                        <p:tav tm="100000">
                                          <p:val>
                                            <p:strVal val="#ppt_h"/>
                                          </p:val>
                                        </p:tav>
                                      </p:tavLst>
                                    </p:anim>
                                    <p:animEffect transition="in" filter="fade">
                                      <p:cBhvr>
                                        <p:cTn id="52" dur="500"/>
                                        <p:tgtEl>
                                          <p:spTgt spid="45"/>
                                        </p:tgtEl>
                                      </p:cBhvr>
                                    </p:animEffect>
                                  </p:childTnLst>
                                </p:cTn>
                              </p:par>
                              <p:par>
                                <p:cTn id="53" presetID="53" presetClass="entr" presetSubtype="16" fill="hold" grpId="0" nodeType="withEffect">
                                  <p:stCondLst>
                                    <p:cond delay="0"/>
                                  </p:stCondLst>
                                  <p:iterate type="lt">
                                    <p:tmPct val="20000"/>
                                  </p:iterate>
                                  <p:childTnLst>
                                    <p:set>
                                      <p:cBhvr>
                                        <p:cTn id="54" dur="1" fill="hold">
                                          <p:stCondLst>
                                            <p:cond delay="0"/>
                                          </p:stCondLst>
                                        </p:cTn>
                                        <p:tgtEl>
                                          <p:spTgt spid="46"/>
                                        </p:tgtEl>
                                        <p:attrNameLst>
                                          <p:attrName>style.visibility</p:attrName>
                                        </p:attrNameLst>
                                      </p:cBhvr>
                                      <p:to>
                                        <p:strVal val="visible"/>
                                      </p:to>
                                    </p:set>
                                    <p:anim calcmode="lin" valueType="num">
                                      <p:cBhvr>
                                        <p:cTn id="55" dur="500" fill="hold"/>
                                        <p:tgtEl>
                                          <p:spTgt spid="46"/>
                                        </p:tgtEl>
                                        <p:attrNameLst>
                                          <p:attrName>ppt_w</p:attrName>
                                        </p:attrNameLst>
                                      </p:cBhvr>
                                      <p:tavLst>
                                        <p:tav tm="0">
                                          <p:val>
                                            <p:fltVal val="0"/>
                                          </p:val>
                                        </p:tav>
                                        <p:tav tm="100000">
                                          <p:val>
                                            <p:strVal val="#ppt_w"/>
                                          </p:val>
                                        </p:tav>
                                      </p:tavLst>
                                    </p:anim>
                                    <p:anim calcmode="lin" valueType="num">
                                      <p:cBhvr>
                                        <p:cTn id="56" dur="500" fill="hold"/>
                                        <p:tgtEl>
                                          <p:spTgt spid="46"/>
                                        </p:tgtEl>
                                        <p:attrNameLst>
                                          <p:attrName>ppt_h</p:attrName>
                                        </p:attrNameLst>
                                      </p:cBhvr>
                                      <p:tavLst>
                                        <p:tav tm="0">
                                          <p:val>
                                            <p:fltVal val="0"/>
                                          </p:val>
                                        </p:tav>
                                        <p:tav tm="100000">
                                          <p:val>
                                            <p:strVal val="#ppt_h"/>
                                          </p:val>
                                        </p:tav>
                                      </p:tavLst>
                                    </p:anim>
                                    <p:animEffect transition="in" filter="fade">
                                      <p:cBhvr>
                                        <p:cTn id="57" dur="500"/>
                                        <p:tgtEl>
                                          <p:spTgt spid="46"/>
                                        </p:tgtEl>
                                      </p:cBhvr>
                                    </p:animEffect>
                                  </p:childTnLst>
                                </p:cTn>
                              </p:par>
                              <p:par>
                                <p:cTn id="58" presetID="53" presetClass="entr" presetSubtype="16" fill="hold" grpId="0" nodeType="withEffect">
                                  <p:stCondLst>
                                    <p:cond delay="0"/>
                                  </p:stCondLst>
                                  <p:iterate type="lt">
                                    <p:tmPct val="20000"/>
                                  </p:iterate>
                                  <p:childTnLst>
                                    <p:set>
                                      <p:cBhvr>
                                        <p:cTn id="59" dur="1" fill="hold">
                                          <p:stCondLst>
                                            <p:cond delay="0"/>
                                          </p:stCondLst>
                                        </p:cTn>
                                        <p:tgtEl>
                                          <p:spTgt spid="47"/>
                                        </p:tgtEl>
                                        <p:attrNameLst>
                                          <p:attrName>style.visibility</p:attrName>
                                        </p:attrNameLst>
                                      </p:cBhvr>
                                      <p:to>
                                        <p:strVal val="visible"/>
                                      </p:to>
                                    </p:set>
                                    <p:anim calcmode="lin" valueType="num">
                                      <p:cBhvr>
                                        <p:cTn id="60" dur="500" fill="hold"/>
                                        <p:tgtEl>
                                          <p:spTgt spid="47"/>
                                        </p:tgtEl>
                                        <p:attrNameLst>
                                          <p:attrName>ppt_w</p:attrName>
                                        </p:attrNameLst>
                                      </p:cBhvr>
                                      <p:tavLst>
                                        <p:tav tm="0">
                                          <p:val>
                                            <p:fltVal val="0"/>
                                          </p:val>
                                        </p:tav>
                                        <p:tav tm="100000">
                                          <p:val>
                                            <p:strVal val="#ppt_w"/>
                                          </p:val>
                                        </p:tav>
                                      </p:tavLst>
                                    </p:anim>
                                    <p:anim calcmode="lin" valueType="num">
                                      <p:cBhvr>
                                        <p:cTn id="61" dur="500" fill="hold"/>
                                        <p:tgtEl>
                                          <p:spTgt spid="47"/>
                                        </p:tgtEl>
                                        <p:attrNameLst>
                                          <p:attrName>ppt_h</p:attrName>
                                        </p:attrNameLst>
                                      </p:cBhvr>
                                      <p:tavLst>
                                        <p:tav tm="0">
                                          <p:val>
                                            <p:fltVal val="0"/>
                                          </p:val>
                                        </p:tav>
                                        <p:tav tm="100000">
                                          <p:val>
                                            <p:strVal val="#ppt_h"/>
                                          </p:val>
                                        </p:tav>
                                      </p:tavLst>
                                    </p:anim>
                                    <p:animEffect transition="in" filter="fade">
                                      <p:cBhvr>
                                        <p:cTn id="62" dur="500"/>
                                        <p:tgtEl>
                                          <p:spTgt spid="47"/>
                                        </p:tgtEl>
                                      </p:cBhvr>
                                    </p:animEffect>
                                  </p:childTnLst>
                                </p:cTn>
                              </p:par>
                              <p:par>
                                <p:cTn id="63" presetID="53" presetClass="entr" presetSubtype="16" fill="hold" grpId="0" nodeType="withEffect">
                                  <p:stCondLst>
                                    <p:cond delay="0"/>
                                  </p:stCondLst>
                                  <p:iterate type="lt">
                                    <p:tmPct val="20000"/>
                                  </p:iterate>
                                  <p:childTnLst>
                                    <p:set>
                                      <p:cBhvr>
                                        <p:cTn id="64" dur="1" fill="hold">
                                          <p:stCondLst>
                                            <p:cond delay="0"/>
                                          </p:stCondLst>
                                        </p:cTn>
                                        <p:tgtEl>
                                          <p:spTgt spid="48"/>
                                        </p:tgtEl>
                                        <p:attrNameLst>
                                          <p:attrName>style.visibility</p:attrName>
                                        </p:attrNameLst>
                                      </p:cBhvr>
                                      <p:to>
                                        <p:strVal val="visible"/>
                                      </p:to>
                                    </p:set>
                                    <p:anim calcmode="lin" valueType="num">
                                      <p:cBhvr>
                                        <p:cTn id="65" dur="500" fill="hold"/>
                                        <p:tgtEl>
                                          <p:spTgt spid="48"/>
                                        </p:tgtEl>
                                        <p:attrNameLst>
                                          <p:attrName>ppt_w</p:attrName>
                                        </p:attrNameLst>
                                      </p:cBhvr>
                                      <p:tavLst>
                                        <p:tav tm="0">
                                          <p:val>
                                            <p:fltVal val="0"/>
                                          </p:val>
                                        </p:tav>
                                        <p:tav tm="100000">
                                          <p:val>
                                            <p:strVal val="#ppt_w"/>
                                          </p:val>
                                        </p:tav>
                                      </p:tavLst>
                                    </p:anim>
                                    <p:anim calcmode="lin" valueType="num">
                                      <p:cBhvr>
                                        <p:cTn id="66" dur="500" fill="hold"/>
                                        <p:tgtEl>
                                          <p:spTgt spid="48"/>
                                        </p:tgtEl>
                                        <p:attrNameLst>
                                          <p:attrName>ppt_h</p:attrName>
                                        </p:attrNameLst>
                                      </p:cBhvr>
                                      <p:tavLst>
                                        <p:tav tm="0">
                                          <p:val>
                                            <p:fltVal val="0"/>
                                          </p:val>
                                        </p:tav>
                                        <p:tav tm="100000">
                                          <p:val>
                                            <p:strVal val="#ppt_h"/>
                                          </p:val>
                                        </p:tav>
                                      </p:tavLst>
                                    </p:anim>
                                    <p:animEffect transition="in" filter="fade">
                                      <p:cBhvr>
                                        <p:cTn id="67" dur="500"/>
                                        <p:tgtEl>
                                          <p:spTgt spid="48"/>
                                        </p:tgtEl>
                                      </p:cBhvr>
                                    </p:animEffect>
                                  </p:childTnLst>
                                </p:cTn>
                              </p:par>
                              <p:par>
                                <p:cTn id="68" presetID="2" presetClass="entr" presetSubtype="8" fill="hold" nodeType="withEffect">
                                  <p:stCondLst>
                                    <p:cond delay="0"/>
                                  </p:stCondLst>
                                  <p:childTnLst>
                                    <p:set>
                                      <p:cBhvr>
                                        <p:cTn id="69" dur="1" fill="hold">
                                          <p:stCondLst>
                                            <p:cond delay="0"/>
                                          </p:stCondLst>
                                        </p:cTn>
                                        <p:tgtEl>
                                          <p:spTgt spid="19"/>
                                        </p:tgtEl>
                                        <p:attrNameLst>
                                          <p:attrName>style.visibility</p:attrName>
                                        </p:attrNameLst>
                                      </p:cBhvr>
                                      <p:to>
                                        <p:strVal val="visible"/>
                                      </p:to>
                                    </p:set>
                                    <p:anim calcmode="lin" valueType="num">
                                      <p:cBhvr additive="base">
                                        <p:cTn id="70" dur="500" fill="hold"/>
                                        <p:tgtEl>
                                          <p:spTgt spid="19"/>
                                        </p:tgtEl>
                                        <p:attrNameLst>
                                          <p:attrName>ppt_x</p:attrName>
                                        </p:attrNameLst>
                                      </p:cBhvr>
                                      <p:tavLst>
                                        <p:tav tm="0">
                                          <p:val>
                                            <p:strVal val="0-#ppt_w/2"/>
                                          </p:val>
                                        </p:tav>
                                        <p:tav tm="100000">
                                          <p:val>
                                            <p:strVal val="#ppt_x"/>
                                          </p:val>
                                        </p:tav>
                                      </p:tavLst>
                                    </p:anim>
                                    <p:anim calcmode="lin" valueType="num">
                                      <p:cBhvr additive="base">
                                        <p:cTn id="71" dur="500" fill="hold"/>
                                        <p:tgtEl>
                                          <p:spTgt spid="19"/>
                                        </p:tgtEl>
                                        <p:attrNameLst>
                                          <p:attrName>ppt_y</p:attrName>
                                        </p:attrNameLst>
                                      </p:cBhvr>
                                      <p:tavLst>
                                        <p:tav tm="0">
                                          <p:val>
                                            <p:strVal val="#ppt_y"/>
                                          </p:val>
                                        </p:tav>
                                        <p:tav tm="100000">
                                          <p:val>
                                            <p:strVal val="#ppt_y"/>
                                          </p:val>
                                        </p:tav>
                                      </p:tavLst>
                                    </p:anim>
                                  </p:childTnLst>
                                </p:cTn>
                              </p:par>
                            </p:childTnLst>
                          </p:cTn>
                        </p:par>
                        <p:par>
                          <p:cTn id="72" fill="hold">
                            <p:stCondLst>
                              <p:cond delay="125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100" fill="hold"/>
                                        <p:tgtEl>
                                          <p:spTgt spid="30"/>
                                        </p:tgtEl>
                                        <p:attrNameLst>
                                          <p:attrName>ppt_x</p:attrName>
                                        </p:attrNameLst>
                                      </p:cBhvr>
                                      <p:tavLst>
                                        <p:tav tm="0">
                                          <p:val>
                                            <p:strVal val="0-#ppt_w/2"/>
                                          </p:val>
                                        </p:tav>
                                        <p:tav tm="100000">
                                          <p:val>
                                            <p:strVal val="#ppt_x"/>
                                          </p:val>
                                        </p:tav>
                                      </p:tavLst>
                                    </p:anim>
                                    <p:anim calcmode="lin" valueType="num">
                                      <p:cBhvr additive="base">
                                        <p:cTn id="76" dur="100" fill="hold"/>
                                        <p:tgtEl>
                                          <p:spTgt spid="30"/>
                                        </p:tgtEl>
                                        <p:attrNameLst>
                                          <p:attrName>ppt_y</p:attrName>
                                        </p:attrNameLst>
                                      </p:cBhvr>
                                      <p:tavLst>
                                        <p:tav tm="0">
                                          <p:val>
                                            <p:strVal val="#ppt_y"/>
                                          </p:val>
                                        </p:tav>
                                        <p:tav tm="100000">
                                          <p:val>
                                            <p:strVal val="#ppt_y"/>
                                          </p:val>
                                        </p:tav>
                                      </p:tavLst>
                                    </p:anim>
                                  </p:childTnLst>
                                </p:cTn>
                              </p:par>
                            </p:childTnLst>
                          </p:cTn>
                        </p:par>
                        <p:par>
                          <p:cTn id="77" fill="hold">
                            <p:stCondLst>
                              <p:cond delay="1750"/>
                            </p:stCondLst>
                            <p:childTnLst>
                              <p:par>
                                <p:cTn id="78" presetID="2" presetClass="entr" presetSubtype="8" fill="hold" grpId="0" nodeType="afterEffect">
                                  <p:stCondLst>
                                    <p:cond delay="0"/>
                                  </p:stCondLst>
                                  <p:childTnLst>
                                    <p:set>
                                      <p:cBhvr>
                                        <p:cTn id="79" dur="1" fill="hold">
                                          <p:stCondLst>
                                            <p:cond delay="0"/>
                                          </p:stCondLst>
                                        </p:cTn>
                                        <p:tgtEl>
                                          <p:spTgt spid="12"/>
                                        </p:tgtEl>
                                        <p:attrNameLst>
                                          <p:attrName>style.visibility</p:attrName>
                                        </p:attrNameLst>
                                      </p:cBhvr>
                                      <p:to>
                                        <p:strVal val="visible"/>
                                      </p:to>
                                    </p:set>
                                    <p:anim calcmode="lin" valueType="num">
                                      <p:cBhvr additive="base">
                                        <p:cTn id="80" dur="100" fill="hold"/>
                                        <p:tgtEl>
                                          <p:spTgt spid="12"/>
                                        </p:tgtEl>
                                        <p:attrNameLst>
                                          <p:attrName>ppt_x</p:attrName>
                                        </p:attrNameLst>
                                      </p:cBhvr>
                                      <p:tavLst>
                                        <p:tav tm="0">
                                          <p:val>
                                            <p:strVal val="0-#ppt_w/2"/>
                                          </p:val>
                                        </p:tav>
                                        <p:tav tm="100000">
                                          <p:val>
                                            <p:strVal val="#ppt_x"/>
                                          </p:val>
                                        </p:tav>
                                      </p:tavLst>
                                    </p:anim>
                                    <p:anim calcmode="lin" valueType="num">
                                      <p:cBhvr additive="base">
                                        <p:cTn id="81" dur="100" fill="hold"/>
                                        <p:tgtEl>
                                          <p:spTgt spid="12"/>
                                        </p:tgtEl>
                                        <p:attrNameLst>
                                          <p:attrName>ppt_y</p:attrName>
                                        </p:attrNameLst>
                                      </p:cBhvr>
                                      <p:tavLst>
                                        <p:tav tm="0">
                                          <p:val>
                                            <p:strVal val="#ppt_y"/>
                                          </p:val>
                                        </p:tav>
                                        <p:tav tm="100000">
                                          <p:val>
                                            <p:strVal val="#ppt_y"/>
                                          </p:val>
                                        </p:tav>
                                      </p:tavLst>
                                    </p:anim>
                                  </p:childTnLst>
                                </p:cTn>
                              </p:par>
                            </p:childTnLst>
                          </p:cTn>
                        </p:par>
                        <p:par>
                          <p:cTn id="82" fill="hold">
                            <p:stCondLst>
                              <p:cond delay="2250"/>
                            </p:stCondLst>
                            <p:childTnLst>
                              <p:par>
                                <p:cTn id="83" presetID="2" presetClass="entr" presetSubtype="8" fill="hold" grpId="0" nodeType="afterEffect">
                                  <p:stCondLst>
                                    <p:cond delay="0"/>
                                  </p:stCondLst>
                                  <p:childTnLst>
                                    <p:set>
                                      <p:cBhvr>
                                        <p:cTn id="84" dur="1" fill="hold">
                                          <p:stCondLst>
                                            <p:cond delay="0"/>
                                          </p:stCondLst>
                                        </p:cTn>
                                        <p:tgtEl>
                                          <p:spTgt spid="13"/>
                                        </p:tgtEl>
                                        <p:attrNameLst>
                                          <p:attrName>style.visibility</p:attrName>
                                        </p:attrNameLst>
                                      </p:cBhvr>
                                      <p:to>
                                        <p:strVal val="visible"/>
                                      </p:to>
                                    </p:set>
                                    <p:anim calcmode="lin" valueType="num">
                                      <p:cBhvr additive="base">
                                        <p:cTn id="85" dur="100" fill="hold"/>
                                        <p:tgtEl>
                                          <p:spTgt spid="13"/>
                                        </p:tgtEl>
                                        <p:attrNameLst>
                                          <p:attrName>ppt_x</p:attrName>
                                        </p:attrNameLst>
                                      </p:cBhvr>
                                      <p:tavLst>
                                        <p:tav tm="0">
                                          <p:val>
                                            <p:strVal val="0-#ppt_w/2"/>
                                          </p:val>
                                        </p:tav>
                                        <p:tav tm="100000">
                                          <p:val>
                                            <p:strVal val="#ppt_x"/>
                                          </p:val>
                                        </p:tav>
                                      </p:tavLst>
                                    </p:anim>
                                    <p:anim calcmode="lin" valueType="num">
                                      <p:cBhvr additive="base">
                                        <p:cTn id="86" dur="100" fill="hold"/>
                                        <p:tgtEl>
                                          <p:spTgt spid="13"/>
                                        </p:tgtEl>
                                        <p:attrNameLst>
                                          <p:attrName>ppt_y</p:attrName>
                                        </p:attrNameLst>
                                      </p:cBhvr>
                                      <p:tavLst>
                                        <p:tav tm="0">
                                          <p:val>
                                            <p:strVal val="#ppt_y"/>
                                          </p:val>
                                        </p:tav>
                                        <p:tav tm="100000">
                                          <p:val>
                                            <p:strVal val="#ppt_y"/>
                                          </p:val>
                                        </p:tav>
                                      </p:tavLst>
                                    </p:anim>
                                  </p:childTnLst>
                                </p:cTn>
                              </p:par>
                            </p:childTnLst>
                          </p:cTn>
                        </p:par>
                        <p:par>
                          <p:cTn id="87" fill="hold">
                            <p:stCondLst>
                              <p:cond delay="2750"/>
                            </p:stCondLst>
                            <p:childTnLst>
                              <p:par>
                                <p:cTn id="88" presetID="2" presetClass="entr" presetSubtype="8" fill="hold" grpId="0" nodeType="afterEffect">
                                  <p:stCondLst>
                                    <p:cond delay="0"/>
                                  </p:stCondLst>
                                  <p:childTnLst>
                                    <p:set>
                                      <p:cBhvr>
                                        <p:cTn id="89" dur="1" fill="hold">
                                          <p:stCondLst>
                                            <p:cond delay="0"/>
                                          </p:stCondLst>
                                        </p:cTn>
                                        <p:tgtEl>
                                          <p:spTgt spid="14"/>
                                        </p:tgtEl>
                                        <p:attrNameLst>
                                          <p:attrName>style.visibility</p:attrName>
                                        </p:attrNameLst>
                                      </p:cBhvr>
                                      <p:to>
                                        <p:strVal val="visible"/>
                                      </p:to>
                                    </p:set>
                                    <p:anim calcmode="lin" valueType="num">
                                      <p:cBhvr additive="base">
                                        <p:cTn id="90" dur="100" fill="hold"/>
                                        <p:tgtEl>
                                          <p:spTgt spid="14"/>
                                        </p:tgtEl>
                                        <p:attrNameLst>
                                          <p:attrName>ppt_x</p:attrName>
                                        </p:attrNameLst>
                                      </p:cBhvr>
                                      <p:tavLst>
                                        <p:tav tm="0">
                                          <p:val>
                                            <p:strVal val="0-#ppt_w/2"/>
                                          </p:val>
                                        </p:tav>
                                        <p:tav tm="100000">
                                          <p:val>
                                            <p:strVal val="#ppt_x"/>
                                          </p:val>
                                        </p:tav>
                                      </p:tavLst>
                                    </p:anim>
                                    <p:anim calcmode="lin" valueType="num">
                                      <p:cBhvr additive="base">
                                        <p:cTn id="91" dur="100" fill="hold"/>
                                        <p:tgtEl>
                                          <p:spTgt spid="14"/>
                                        </p:tgtEl>
                                        <p:attrNameLst>
                                          <p:attrName>ppt_y</p:attrName>
                                        </p:attrNameLst>
                                      </p:cBhvr>
                                      <p:tavLst>
                                        <p:tav tm="0">
                                          <p:val>
                                            <p:strVal val="#ppt_y"/>
                                          </p:val>
                                        </p:tav>
                                        <p:tav tm="100000">
                                          <p:val>
                                            <p:strVal val="#ppt_y"/>
                                          </p:val>
                                        </p:tav>
                                      </p:tavLst>
                                    </p:anim>
                                  </p:childTnLst>
                                </p:cTn>
                              </p:par>
                            </p:childTnLst>
                          </p:cTn>
                        </p:par>
                        <p:par>
                          <p:cTn id="92" fill="hold">
                            <p:stCondLst>
                              <p:cond delay="3250"/>
                            </p:stCondLst>
                            <p:childTnLst>
                              <p:par>
                                <p:cTn id="93" presetID="2" presetClass="entr" presetSubtype="8" fill="hold" grpId="0" nodeType="afterEffect">
                                  <p:stCondLst>
                                    <p:cond delay="0"/>
                                  </p:stCondLst>
                                  <p:childTnLst>
                                    <p:set>
                                      <p:cBhvr>
                                        <p:cTn id="94" dur="1" fill="hold">
                                          <p:stCondLst>
                                            <p:cond delay="0"/>
                                          </p:stCondLst>
                                        </p:cTn>
                                        <p:tgtEl>
                                          <p:spTgt spid="15"/>
                                        </p:tgtEl>
                                        <p:attrNameLst>
                                          <p:attrName>style.visibility</p:attrName>
                                        </p:attrNameLst>
                                      </p:cBhvr>
                                      <p:to>
                                        <p:strVal val="visible"/>
                                      </p:to>
                                    </p:set>
                                    <p:anim calcmode="lin" valueType="num">
                                      <p:cBhvr additive="base">
                                        <p:cTn id="95" dur="100" fill="hold"/>
                                        <p:tgtEl>
                                          <p:spTgt spid="15"/>
                                        </p:tgtEl>
                                        <p:attrNameLst>
                                          <p:attrName>ppt_x</p:attrName>
                                        </p:attrNameLst>
                                      </p:cBhvr>
                                      <p:tavLst>
                                        <p:tav tm="0">
                                          <p:val>
                                            <p:strVal val="0-#ppt_w/2"/>
                                          </p:val>
                                        </p:tav>
                                        <p:tav tm="100000">
                                          <p:val>
                                            <p:strVal val="#ppt_x"/>
                                          </p:val>
                                        </p:tav>
                                      </p:tavLst>
                                    </p:anim>
                                    <p:anim calcmode="lin" valueType="num">
                                      <p:cBhvr additive="base">
                                        <p:cTn id="96" dur="100" fill="hold"/>
                                        <p:tgtEl>
                                          <p:spTgt spid="15"/>
                                        </p:tgtEl>
                                        <p:attrNameLst>
                                          <p:attrName>ppt_y</p:attrName>
                                        </p:attrNameLst>
                                      </p:cBhvr>
                                      <p:tavLst>
                                        <p:tav tm="0">
                                          <p:val>
                                            <p:strVal val="#ppt_y"/>
                                          </p:val>
                                        </p:tav>
                                        <p:tav tm="100000">
                                          <p:val>
                                            <p:strVal val="#ppt_y"/>
                                          </p:val>
                                        </p:tav>
                                      </p:tavLst>
                                    </p:anim>
                                  </p:childTnLst>
                                </p:cTn>
                              </p:par>
                            </p:childTnLst>
                          </p:cTn>
                        </p:par>
                        <p:par>
                          <p:cTn id="97" fill="hold">
                            <p:stCondLst>
                              <p:cond delay="3750"/>
                            </p:stCondLst>
                            <p:childTnLst>
                              <p:par>
                                <p:cTn id="98" presetID="2" presetClass="entr" presetSubtype="8" fill="hold" grpId="0" nodeType="afterEffect">
                                  <p:stCondLst>
                                    <p:cond delay="0"/>
                                  </p:stCondLst>
                                  <p:childTnLst>
                                    <p:set>
                                      <p:cBhvr>
                                        <p:cTn id="99" dur="1" fill="hold">
                                          <p:stCondLst>
                                            <p:cond delay="0"/>
                                          </p:stCondLst>
                                        </p:cTn>
                                        <p:tgtEl>
                                          <p:spTgt spid="16"/>
                                        </p:tgtEl>
                                        <p:attrNameLst>
                                          <p:attrName>style.visibility</p:attrName>
                                        </p:attrNameLst>
                                      </p:cBhvr>
                                      <p:to>
                                        <p:strVal val="visible"/>
                                      </p:to>
                                    </p:set>
                                    <p:anim calcmode="lin" valueType="num">
                                      <p:cBhvr additive="base">
                                        <p:cTn id="100" dur="100" fill="hold"/>
                                        <p:tgtEl>
                                          <p:spTgt spid="16"/>
                                        </p:tgtEl>
                                        <p:attrNameLst>
                                          <p:attrName>ppt_x</p:attrName>
                                        </p:attrNameLst>
                                      </p:cBhvr>
                                      <p:tavLst>
                                        <p:tav tm="0">
                                          <p:val>
                                            <p:strVal val="0-#ppt_w/2"/>
                                          </p:val>
                                        </p:tav>
                                        <p:tav tm="100000">
                                          <p:val>
                                            <p:strVal val="#ppt_x"/>
                                          </p:val>
                                        </p:tav>
                                      </p:tavLst>
                                    </p:anim>
                                    <p:anim calcmode="lin" valueType="num">
                                      <p:cBhvr additive="base">
                                        <p:cTn id="101" dur="100" fill="hold"/>
                                        <p:tgtEl>
                                          <p:spTgt spid="16"/>
                                        </p:tgtEl>
                                        <p:attrNameLst>
                                          <p:attrName>ppt_y</p:attrName>
                                        </p:attrNameLst>
                                      </p:cBhvr>
                                      <p:tavLst>
                                        <p:tav tm="0">
                                          <p:val>
                                            <p:strVal val="#ppt_y"/>
                                          </p:val>
                                        </p:tav>
                                        <p:tav tm="100000">
                                          <p:val>
                                            <p:strVal val="#ppt_y"/>
                                          </p:val>
                                        </p:tav>
                                      </p:tavLst>
                                    </p:anim>
                                  </p:childTnLst>
                                </p:cTn>
                              </p:par>
                            </p:childTnLst>
                          </p:cTn>
                        </p:par>
                        <p:par>
                          <p:cTn id="102" fill="hold">
                            <p:stCondLst>
                              <p:cond delay="4250"/>
                            </p:stCondLst>
                            <p:childTnLst>
                              <p:par>
                                <p:cTn id="103" presetID="2" presetClass="entr" presetSubtype="8" fill="hold" grpId="0" nodeType="afterEffect">
                                  <p:stCondLst>
                                    <p:cond delay="0"/>
                                  </p:stCondLst>
                                  <p:childTnLst>
                                    <p:set>
                                      <p:cBhvr>
                                        <p:cTn id="104" dur="1" fill="hold">
                                          <p:stCondLst>
                                            <p:cond delay="0"/>
                                          </p:stCondLst>
                                        </p:cTn>
                                        <p:tgtEl>
                                          <p:spTgt spid="17"/>
                                        </p:tgtEl>
                                        <p:attrNameLst>
                                          <p:attrName>style.visibility</p:attrName>
                                        </p:attrNameLst>
                                      </p:cBhvr>
                                      <p:to>
                                        <p:strVal val="visible"/>
                                      </p:to>
                                    </p:set>
                                    <p:anim calcmode="lin" valueType="num">
                                      <p:cBhvr additive="base">
                                        <p:cTn id="105" dur="100" fill="hold"/>
                                        <p:tgtEl>
                                          <p:spTgt spid="17"/>
                                        </p:tgtEl>
                                        <p:attrNameLst>
                                          <p:attrName>ppt_x</p:attrName>
                                        </p:attrNameLst>
                                      </p:cBhvr>
                                      <p:tavLst>
                                        <p:tav tm="0">
                                          <p:val>
                                            <p:strVal val="0-#ppt_w/2"/>
                                          </p:val>
                                        </p:tav>
                                        <p:tav tm="100000">
                                          <p:val>
                                            <p:strVal val="#ppt_x"/>
                                          </p:val>
                                        </p:tav>
                                      </p:tavLst>
                                    </p:anim>
                                    <p:anim calcmode="lin" valueType="num">
                                      <p:cBhvr additive="base">
                                        <p:cTn id="106" dur="100" fill="hold"/>
                                        <p:tgtEl>
                                          <p:spTgt spid="17"/>
                                        </p:tgtEl>
                                        <p:attrNameLst>
                                          <p:attrName>ppt_y</p:attrName>
                                        </p:attrNameLst>
                                      </p:cBhvr>
                                      <p:tavLst>
                                        <p:tav tm="0">
                                          <p:val>
                                            <p:strVal val="#ppt_y"/>
                                          </p:val>
                                        </p:tav>
                                        <p:tav tm="100000">
                                          <p:val>
                                            <p:strVal val="#ppt_y"/>
                                          </p:val>
                                        </p:tav>
                                      </p:tavLst>
                                    </p:anim>
                                  </p:childTnLst>
                                </p:cTn>
                              </p:par>
                            </p:childTnLst>
                          </p:cTn>
                        </p:par>
                        <p:par>
                          <p:cTn id="107" fill="hold">
                            <p:stCondLst>
                              <p:cond delay="4750"/>
                            </p:stCondLst>
                            <p:childTnLst>
                              <p:par>
                                <p:cTn id="108" presetID="2" presetClass="entr" presetSubtype="8" fill="hold" grpId="0" nodeType="afterEffect">
                                  <p:stCondLst>
                                    <p:cond delay="0"/>
                                  </p:stCondLst>
                                  <p:childTnLst>
                                    <p:set>
                                      <p:cBhvr>
                                        <p:cTn id="109" dur="1" fill="hold">
                                          <p:stCondLst>
                                            <p:cond delay="0"/>
                                          </p:stCondLst>
                                        </p:cTn>
                                        <p:tgtEl>
                                          <p:spTgt spid="18"/>
                                        </p:tgtEl>
                                        <p:attrNameLst>
                                          <p:attrName>style.visibility</p:attrName>
                                        </p:attrNameLst>
                                      </p:cBhvr>
                                      <p:to>
                                        <p:strVal val="visible"/>
                                      </p:to>
                                    </p:set>
                                    <p:anim calcmode="lin" valueType="num">
                                      <p:cBhvr additive="base">
                                        <p:cTn id="110" dur="100" fill="hold"/>
                                        <p:tgtEl>
                                          <p:spTgt spid="18"/>
                                        </p:tgtEl>
                                        <p:attrNameLst>
                                          <p:attrName>ppt_x</p:attrName>
                                        </p:attrNameLst>
                                      </p:cBhvr>
                                      <p:tavLst>
                                        <p:tav tm="0">
                                          <p:val>
                                            <p:strVal val="0-#ppt_w/2"/>
                                          </p:val>
                                        </p:tav>
                                        <p:tav tm="100000">
                                          <p:val>
                                            <p:strVal val="#ppt_x"/>
                                          </p:val>
                                        </p:tav>
                                      </p:tavLst>
                                    </p:anim>
                                    <p:anim calcmode="lin" valueType="num">
                                      <p:cBhvr additive="base">
                                        <p:cTn id="111" dur="100" fill="hold"/>
                                        <p:tgtEl>
                                          <p:spTgt spid="18"/>
                                        </p:tgtEl>
                                        <p:attrNameLst>
                                          <p:attrName>ppt_y</p:attrName>
                                        </p:attrNameLst>
                                      </p:cBhvr>
                                      <p:tavLst>
                                        <p:tav tm="0">
                                          <p:val>
                                            <p:strVal val="#ppt_y"/>
                                          </p:val>
                                        </p:tav>
                                        <p:tav tm="100000">
                                          <p:val>
                                            <p:strVal val="#ppt_y"/>
                                          </p:val>
                                        </p:tav>
                                      </p:tavLst>
                                    </p:anim>
                                  </p:childTnLst>
                                </p:cTn>
                              </p:par>
                            </p:childTnLst>
                          </p:cTn>
                        </p:par>
                        <p:par>
                          <p:cTn id="112" fill="hold">
                            <p:stCondLst>
                              <p:cond delay="5250"/>
                            </p:stCondLst>
                            <p:childTnLst>
                              <p:par>
                                <p:cTn id="113" presetID="2" presetClass="entr" presetSubtype="8" fill="hold" grpId="0" nodeType="afterEffect">
                                  <p:stCondLst>
                                    <p:cond delay="0"/>
                                  </p:stCondLst>
                                  <p:childTnLst>
                                    <p:set>
                                      <p:cBhvr>
                                        <p:cTn id="114" dur="1" fill="hold">
                                          <p:stCondLst>
                                            <p:cond delay="0"/>
                                          </p:stCondLst>
                                        </p:cTn>
                                        <p:tgtEl>
                                          <p:spTgt spid="29"/>
                                        </p:tgtEl>
                                        <p:attrNameLst>
                                          <p:attrName>style.visibility</p:attrName>
                                        </p:attrNameLst>
                                      </p:cBhvr>
                                      <p:to>
                                        <p:strVal val="visible"/>
                                      </p:to>
                                    </p:set>
                                    <p:anim calcmode="lin" valueType="num">
                                      <p:cBhvr additive="base">
                                        <p:cTn id="115" dur="100" fill="hold"/>
                                        <p:tgtEl>
                                          <p:spTgt spid="29"/>
                                        </p:tgtEl>
                                        <p:attrNameLst>
                                          <p:attrName>ppt_x</p:attrName>
                                        </p:attrNameLst>
                                      </p:cBhvr>
                                      <p:tavLst>
                                        <p:tav tm="0">
                                          <p:val>
                                            <p:strVal val="0-#ppt_w/2"/>
                                          </p:val>
                                        </p:tav>
                                        <p:tav tm="100000">
                                          <p:val>
                                            <p:strVal val="#ppt_x"/>
                                          </p:val>
                                        </p:tav>
                                      </p:tavLst>
                                    </p:anim>
                                    <p:anim calcmode="lin" valueType="num">
                                      <p:cBhvr additive="base">
                                        <p:cTn id="116" dur="100" fill="hold"/>
                                        <p:tgtEl>
                                          <p:spTgt spid="29"/>
                                        </p:tgtEl>
                                        <p:attrNameLst>
                                          <p:attrName>ppt_y</p:attrName>
                                        </p:attrNameLst>
                                      </p:cBhvr>
                                      <p:tavLst>
                                        <p:tav tm="0">
                                          <p:val>
                                            <p:strVal val="#ppt_y"/>
                                          </p:val>
                                        </p:tav>
                                        <p:tav tm="100000">
                                          <p:val>
                                            <p:strVal val="#ppt_y"/>
                                          </p:val>
                                        </p:tav>
                                      </p:tavLst>
                                    </p:anim>
                                  </p:childTnLst>
                                </p:cTn>
                              </p:par>
                            </p:childTnLst>
                          </p:cTn>
                        </p:par>
                        <p:par>
                          <p:cTn id="117" fill="hold">
                            <p:stCondLst>
                              <p:cond delay="5750"/>
                            </p:stCondLst>
                            <p:childTnLst>
                              <p:par>
                                <p:cTn id="118" presetID="2" presetClass="entr" presetSubtype="8" fill="hold" grpId="0" nodeType="afterEffect">
                                  <p:stCondLst>
                                    <p:cond delay="0"/>
                                  </p:stCondLst>
                                  <p:childTnLst>
                                    <p:set>
                                      <p:cBhvr>
                                        <p:cTn id="119" dur="1" fill="hold">
                                          <p:stCondLst>
                                            <p:cond delay="0"/>
                                          </p:stCondLst>
                                        </p:cTn>
                                        <p:tgtEl>
                                          <p:spTgt spid="31"/>
                                        </p:tgtEl>
                                        <p:attrNameLst>
                                          <p:attrName>style.visibility</p:attrName>
                                        </p:attrNameLst>
                                      </p:cBhvr>
                                      <p:to>
                                        <p:strVal val="visible"/>
                                      </p:to>
                                    </p:set>
                                    <p:anim calcmode="lin" valueType="num">
                                      <p:cBhvr additive="base">
                                        <p:cTn id="120" dur="200" fill="hold"/>
                                        <p:tgtEl>
                                          <p:spTgt spid="31"/>
                                        </p:tgtEl>
                                        <p:attrNameLst>
                                          <p:attrName>ppt_x</p:attrName>
                                        </p:attrNameLst>
                                      </p:cBhvr>
                                      <p:tavLst>
                                        <p:tav tm="0">
                                          <p:val>
                                            <p:strVal val="0-#ppt_w/2"/>
                                          </p:val>
                                        </p:tav>
                                        <p:tav tm="100000">
                                          <p:val>
                                            <p:strVal val="#ppt_x"/>
                                          </p:val>
                                        </p:tav>
                                      </p:tavLst>
                                    </p:anim>
                                    <p:anim calcmode="lin" valueType="num">
                                      <p:cBhvr additive="base">
                                        <p:cTn id="121" dur="200" fill="hold"/>
                                        <p:tgtEl>
                                          <p:spTgt spid="31"/>
                                        </p:tgtEl>
                                        <p:attrNameLst>
                                          <p:attrName>ppt_y</p:attrName>
                                        </p:attrNameLst>
                                      </p:cBhvr>
                                      <p:tavLst>
                                        <p:tav tm="0">
                                          <p:val>
                                            <p:strVal val="#ppt_y"/>
                                          </p:val>
                                        </p:tav>
                                        <p:tav tm="100000">
                                          <p:val>
                                            <p:strVal val="#ppt_y"/>
                                          </p:val>
                                        </p:tav>
                                      </p:tavLst>
                                    </p:anim>
                                  </p:childTnLst>
                                </p:cTn>
                              </p:par>
                            </p:childTnLst>
                          </p:cTn>
                        </p:par>
                        <p:par>
                          <p:cTn id="122" fill="hold">
                            <p:stCondLst>
                              <p:cond delay="6250"/>
                            </p:stCondLst>
                            <p:childTnLst>
                              <p:par>
                                <p:cTn id="123" presetID="53" presetClass="entr" presetSubtype="16" fill="hold" grpId="0" nodeType="afterEffect">
                                  <p:stCondLst>
                                    <p:cond delay="0"/>
                                  </p:stCondLst>
                                  <p:iterate type="lt">
                                    <p:tmPct val="20000"/>
                                  </p:iterate>
                                  <p:childTnLst>
                                    <p:set>
                                      <p:cBhvr>
                                        <p:cTn id="124" dur="1" fill="hold">
                                          <p:stCondLst>
                                            <p:cond delay="0"/>
                                          </p:stCondLst>
                                        </p:cTn>
                                        <p:tgtEl>
                                          <p:spTgt spid="44"/>
                                        </p:tgtEl>
                                        <p:attrNameLst>
                                          <p:attrName>style.visibility</p:attrName>
                                        </p:attrNameLst>
                                      </p:cBhvr>
                                      <p:to>
                                        <p:strVal val="visible"/>
                                      </p:to>
                                    </p:set>
                                    <p:anim calcmode="lin" valueType="num">
                                      <p:cBhvr>
                                        <p:cTn id="125" dur="500" fill="hold"/>
                                        <p:tgtEl>
                                          <p:spTgt spid="44"/>
                                        </p:tgtEl>
                                        <p:attrNameLst>
                                          <p:attrName>ppt_w</p:attrName>
                                        </p:attrNameLst>
                                      </p:cBhvr>
                                      <p:tavLst>
                                        <p:tav tm="0">
                                          <p:val>
                                            <p:fltVal val="0"/>
                                          </p:val>
                                        </p:tav>
                                        <p:tav tm="100000">
                                          <p:val>
                                            <p:strVal val="#ppt_w"/>
                                          </p:val>
                                        </p:tav>
                                      </p:tavLst>
                                    </p:anim>
                                    <p:anim calcmode="lin" valueType="num">
                                      <p:cBhvr>
                                        <p:cTn id="126" dur="500" fill="hold"/>
                                        <p:tgtEl>
                                          <p:spTgt spid="44"/>
                                        </p:tgtEl>
                                        <p:attrNameLst>
                                          <p:attrName>ppt_h</p:attrName>
                                        </p:attrNameLst>
                                      </p:cBhvr>
                                      <p:tavLst>
                                        <p:tav tm="0">
                                          <p:val>
                                            <p:fltVal val="0"/>
                                          </p:val>
                                        </p:tav>
                                        <p:tav tm="100000">
                                          <p:val>
                                            <p:strVal val="#ppt_h"/>
                                          </p:val>
                                        </p:tav>
                                      </p:tavLst>
                                    </p:anim>
                                    <p:animEffect transition="in" filter="fade">
                                      <p:cBhvr>
                                        <p:cTn id="127" dur="500"/>
                                        <p:tgtEl>
                                          <p:spTgt spid="44"/>
                                        </p:tgtEl>
                                      </p:cBhvr>
                                    </p:animEffect>
                                  </p:childTnLst>
                                </p:cTn>
                              </p:par>
                            </p:childTnLst>
                          </p:cTn>
                        </p:par>
                        <p:par>
                          <p:cTn id="128" fill="hold">
                            <p:stCondLst>
                              <p:cond delay="3050"/>
                            </p:stCondLst>
                            <p:childTnLst>
                              <p:par>
                                <p:cTn id="129" presetID="53" presetClass="entr" presetSubtype="16" fill="hold" grpId="0" nodeType="afterEffect">
                                  <p:stCondLst>
                                    <p:cond delay="0"/>
                                  </p:stCondLst>
                                  <p:iterate type="lt">
                                    <p:tmPct val="20000"/>
                                  </p:iterate>
                                  <p:childTnLst>
                                    <p:set>
                                      <p:cBhvr>
                                        <p:cTn id="130" dur="1" fill="hold">
                                          <p:stCondLst>
                                            <p:cond delay="0"/>
                                          </p:stCondLst>
                                        </p:cTn>
                                        <p:tgtEl>
                                          <p:spTgt spid="49"/>
                                        </p:tgtEl>
                                        <p:attrNameLst>
                                          <p:attrName>style.visibility</p:attrName>
                                        </p:attrNameLst>
                                      </p:cBhvr>
                                      <p:to>
                                        <p:strVal val="visible"/>
                                      </p:to>
                                    </p:set>
                                    <p:anim calcmode="lin" valueType="num">
                                      <p:cBhvr>
                                        <p:cTn id="131" dur="500" fill="hold"/>
                                        <p:tgtEl>
                                          <p:spTgt spid="49"/>
                                        </p:tgtEl>
                                        <p:attrNameLst>
                                          <p:attrName>ppt_w</p:attrName>
                                        </p:attrNameLst>
                                      </p:cBhvr>
                                      <p:tavLst>
                                        <p:tav tm="0">
                                          <p:val>
                                            <p:fltVal val="0"/>
                                          </p:val>
                                        </p:tav>
                                        <p:tav tm="100000">
                                          <p:val>
                                            <p:strVal val="#ppt_w"/>
                                          </p:val>
                                        </p:tav>
                                      </p:tavLst>
                                    </p:anim>
                                    <p:anim calcmode="lin" valueType="num">
                                      <p:cBhvr>
                                        <p:cTn id="132" dur="500" fill="hold"/>
                                        <p:tgtEl>
                                          <p:spTgt spid="49"/>
                                        </p:tgtEl>
                                        <p:attrNameLst>
                                          <p:attrName>ppt_h</p:attrName>
                                        </p:attrNameLst>
                                      </p:cBhvr>
                                      <p:tavLst>
                                        <p:tav tm="0">
                                          <p:val>
                                            <p:fltVal val="0"/>
                                          </p:val>
                                        </p:tav>
                                        <p:tav tm="100000">
                                          <p:val>
                                            <p:strVal val="#ppt_h"/>
                                          </p:val>
                                        </p:tav>
                                      </p:tavLst>
                                    </p:anim>
                                    <p:animEffect transition="in" filter="fade">
                                      <p:cBhvr>
                                        <p:cTn id="133" dur="500"/>
                                        <p:tgtEl>
                                          <p:spTgt spid="49"/>
                                        </p:tgtEl>
                                      </p:cBhvr>
                                    </p:animEffect>
                                  </p:childTnLst>
                                </p:cTn>
                              </p:par>
                            </p:childTnLst>
                          </p:cTn>
                        </p:par>
                        <p:par>
                          <p:cTn id="134" fill="hold">
                            <p:stCondLst>
                              <p:cond delay="3749"/>
                            </p:stCondLst>
                            <p:childTnLst>
                              <p:par>
                                <p:cTn id="135" presetID="53" presetClass="entr" presetSubtype="16" fill="hold" grpId="0" nodeType="afterEffect">
                                  <p:stCondLst>
                                    <p:cond delay="0"/>
                                  </p:stCondLst>
                                  <p:iterate type="lt">
                                    <p:tmPct val="20000"/>
                                  </p:iterate>
                                  <p:childTnLst>
                                    <p:set>
                                      <p:cBhvr>
                                        <p:cTn id="136" dur="1" fill="hold">
                                          <p:stCondLst>
                                            <p:cond delay="0"/>
                                          </p:stCondLst>
                                        </p:cTn>
                                        <p:tgtEl>
                                          <p:spTgt spid="50"/>
                                        </p:tgtEl>
                                        <p:attrNameLst>
                                          <p:attrName>style.visibility</p:attrName>
                                        </p:attrNameLst>
                                      </p:cBhvr>
                                      <p:to>
                                        <p:strVal val="visible"/>
                                      </p:to>
                                    </p:set>
                                    <p:anim calcmode="lin" valueType="num">
                                      <p:cBhvr>
                                        <p:cTn id="137" dur="500" fill="hold"/>
                                        <p:tgtEl>
                                          <p:spTgt spid="50"/>
                                        </p:tgtEl>
                                        <p:attrNameLst>
                                          <p:attrName>ppt_w</p:attrName>
                                        </p:attrNameLst>
                                      </p:cBhvr>
                                      <p:tavLst>
                                        <p:tav tm="0">
                                          <p:val>
                                            <p:fltVal val="0"/>
                                          </p:val>
                                        </p:tav>
                                        <p:tav tm="100000">
                                          <p:val>
                                            <p:strVal val="#ppt_w"/>
                                          </p:val>
                                        </p:tav>
                                      </p:tavLst>
                                    </p:anim>
                                    <p:anim calcmode="lin" valueType="num">
                                      <p:cBhvr>
                                        <p:cTn id="138" dur="500" fill="hold"/>
                                        <p:tgtEl>
                                          <p:spTgt spid="50"/>
                                        </p:tgtEl>
                                        <p:attrNameLst>
                                          <p:attrName>ppt_h</p:attrName>
                                        </p:attrNameLst>
                                      </p:cBhvr>
                                      <p:tavLst>
                                        <p:tav tm="0">
                                          <p:val>
                                            <p:fltVal val="0"/>
                                          </p:val>
                                        </p:tav>
                                        <p:tav tm="100000">
                                          <p:val>
                                            <p:strVal val="#ppt_h"/>
                                          </p:val>
                                        </p:tav>
                                      </p:tavLst>
                                    </p:anim>
                                    <p:animEffect transition="in" filter="fade">
                                      <p:cBhvr>
                                        <p:cTn id="139" dur="500"/>
                                        <p:tgtEl>
                                          <p:spTgt spid="50"/>
                                        </p:tgtEl>
                                      </p:cBhvr>
                                    </p:animEffect>
                                  </p:childTnLst>
                                </p:cTn>
                              </p:par>
                            </p:childTnLst>
                          </p:cTn>
                        </p:par>
                        <p:par>
                          <p:cTn id="140" fill="hold">
                            <p:stCondLst>
                              <p:cond delay="4449"/>
                            </p:stCondLst>
                            <p:childTnLst>
                              <p:par>
                                <p:cTn id="141" presetID="53" presetClass="entr" presetSubtype="16" fill="hold" grpId="0" nodeType="afterEffect">
                                  <p:stCondLst>
                                    <p:cond delay="0"/>
                                  </p:stCondLst>
                                  <p:iterate type="lt">
                                    <p:tmPct val="20000"/>
                                  </p:iterate>
                                  <p:childTnLst>
                                    <p:set>
                                      <p:cBhvr>
                                        <p:cTn id="142" dur="1" fill="hold">
                                          <p:stCondLst>
                                            <p:cond delay="0"/>
                                          </p:stCondLst>
                                        </p:cTn>
                                        <p:tgtEl>
                                          <p:spTgt spid="51"/>
                                        </p:tgtEl>
                                        <p:attrNameLst>
                                          <p:attrName>style.visibility</p:attrName>
                                        </p:attrNameLst>
                                      </p:cBhvr>
                                      <p:to>
                                        <p:strVal val="visible"/>
                                      </p:to>
                                    </p:set>
                                    <p:anim calcmode="lin" valueType="num">
                                      <p:cBhvr>
                                        <p:cTn id="143" dur="500" fill="hold"/>
                                        <p:tgtEl>
                                          <p:spTgt spid="51"/>
                                        </p:tgtEl>
                                        <p:attrNameLst>
                                          <p:attrName>ppt_w</p:attrName>
                                        </p:attrNameLst>
                                      </p:cBhvr>
                                      <p:tavLst>
                                        <p:tav tm="0">
                                          <p:val>
                                            <p:fltVal val="0"/>
                                          </p:val>
                                        </p:tav>
                                        <p:tav tm="100000">
                                          <p:val>
                                            <p:strVal val="#ppt_w"/>
                                          </p:val>
                                        </p:tav>
                                      </p:tavLst>
                                    </p:anim>
                                    <p:anim calcmode="lin" valueType="num">
                                      <p:cBhvr>
                                        <p:cTn id="144" dur="500" fill="hold"/>
                                        <p:tgtEl>
                                          <p:spTgt spid="51"/>
                                        </p:tgtEl>
                                        <p:attrNameLst>
                                          <p:attrName>ppt_h</p:attrName>
                                        </p:attrNameLst>
                                      </p:cBhvr>
                                      <p:tavLst>
                                        <p:tav tm="0">
                                          <p:val>
                                            <p:fltVal val="0"/>
                                          </p:val>
                                        </p:tav>
                                        <p:tav tm="100000">
                                          <p:val>
                                            <p:strVal val="#ppt_h"/>
                                          </p:val>
                                        </p:tav>
                                      </p:tavLst>
                                    </p:anim>
                                    <p:animEffect transition="in" filter="fade">
                                      <p:cBhvr>
                                        <p:cTn id="145" dur="500"/>
                                        <p:tgtEl>
                                          <p:spTgt spid="51"/>
                                        </p:tgtEl>
                                      </p:cBhvr>
                                    </p:animEffect>
                                  </p:childTnLst>
                                </p:cTn>
                              </p:par>
                            </p:childTnLst>
                          </p:cTn>
                        </p:par>
                        <p:par>
                          <p:cTn id="146" fill="hold">
                            <p:stCondLst>
                              <p:cond delay="5149"/>
                            </p:stCondLst>
                            <p:childTnLst>
                              <p:par>
                                <p:cTn id="147" presetID="2" presetClass="entr" presetSubtype="2" fill="hold" grpId="0" nodeType="afterEffect">
                                  <p:stCondLst>
                                    <p:cond delay="0"/>
                                  </p:stCondLst>
                                  <p:childTnLst>
                                    <p:set>
                                      <p:cBhvr>
                                        <p:cTn id="148" dur="1" fill="hold">
                                          <p:stCondLst>
                                            <p:cond delay="0"/>
                                          </p:stCondLst>
                                        </p:cTn>
                                        <p:tgtEl>
                                          <p:spTgt spid="53"/>
                                        </p:tgtEl>
                                        <p:attrNameLst>
                                          <p:attrName>style.visibility</p:attrName>
                                        </p:attrNameLst>
                                      </p:cBhvr>
                                      <p:to>
                                        <p:strVal val="visible"/>
                                      </p:to>
                                    </p:set>
                                    <p:anim calcmode="lin" valueType="num">
                                      <p:cBhvr additive="base">
                                        <p:cTn id="149" dur="300" fill="hold"/>
                                        <p:tgtEl>
                                          <p:spTgt spid="53"/>
                                        </p:tgtEl>
                                        <p:attrNameLst>
                                          <p:attrName>ppt_x</p:attrName>
                                        </p:attrNameLst>
                                      </p:cBhvr>
                                      <p:tavLst>
                                        <p:tav tm="0">
                                          <p:val>
                                            <p:strVal val="1+#ppt_w/2"/>
                                          </p:val>
                                        </p:tav>
                                        <p:tav tm="100000">
                                          <p:val>
                                            <p:strVal val="#ppt_x"/>
                                          </p:val>
                                        </p:tav>
                                      </p:tavLst>
                                    </p:anim>
                                    <p:anim calcmode="lin" valueType="num">
                                      <p:cBhvr additive="base">
                                        <p:cTn id="150" dur="300" fill="hold"/>
                                        <p:tgtEl>
                                          <p:spTgt spid="53"/>
                                        </p:tgtEl>
                                        <p:attrNameLst>
                                          <p:attrName>ppt_y</p:attrName>
                                        </p:attrNameLst>
                                      </p:cBhvr>
                                      <p:tavLst>
                                        <p:tav tm="0">
                                          <p:val>
                                            <p:strVal val="#ppt_y"/>
                                          </p:val>
                                        </p:tav>
                                        <p:tav tm="100000">
                                          <p:val>
                                            <p:strVal val="#ppt_y"/>
                                          </p:val>
                                        </p:tav>
                                      </p:tavLst>
                                    </p:anim>
                                  </p:childTnLst>
                                </p:cTn>
                              </p:par>
                            </p:childTnLst>
                          </p:cTn>
                        </p:par>
                        <p:par>
                          <p:cTn id="151" fill="hold">
                            <p:stCondLst>
                              <p:cond delay="5649"/>
                            </p:stCondLst>
                            <p:childTnLst>
                              <p:par>
                                <p:cTn id="152" presetID="2" presetClass="entr" presetSubtype="2" fill="hold" grpId="0" nodeType="afterEffect">
                                  <p:stCondLst>
                                    <p:cond delay="0"/>
                                  </p:stCondLst>
                                  <p:childTnLst>
                                    <p:set>
                                      <p:cBhvr>
                                        <p:cTn id="153" dur="1" fill="hold">
                                          <p:stCondLst>
                                            <p:cond delay="0"/>
                                          </p:stCondLst>
                                        </p:cTn>
                                        <p:tgtEl>
                                          <p:spTgt spid="52"/>
                                        </p:tgtEl>
                                        <p:attrNameLst>
                                          <p:attrName>style.visibility</p:attrName>
                                        </p:attrNameLst>
                                      </p:cBhvr>
                                      <p:to>
                                        <p:strVal val="visible"/>
                                      </p:to>
                                    </p:set>
                                    <p:anim calcmode="lin" valueType="num">
                                      <p:cBhvr additive="base">
                                        <p:cTn id="154" dur="300" fill="hold"/>
                                        <p:tgtEl>
                                          <p:spTgt spid="52"/>
                                        </p:tgtEl>
                                        <p:attrNameLst>
                                          <p:attrName>ppt_x</p:attrName>
                                        </p:attrNameLst>
                                      </p:cBhvr>
                                      <p:tavLst>
                                        <p:tav tm="0">
                                          <p:val>
                                            <p:strVal val="1+#ppt_w/2"/>
                                          </p:val>
                                        </p:tav>
                                        <p:tav tm="100000">
                                          <p:val>
                                            <p:strVal val="#ppt_x"/>
                                          </p:val>
                                        </p:tav>
                                      </p:tavLst>
                                    </p:anim>
                                    <p:anim calcmode="lin" valueType="num">
                                      <p:cBhvr additive="base">
                                        <p:cTn id="155" dur="300" fill="hold"/>
                                        <p:tgtEl>
                                          <p:spTgt spid="52"/>
                                        </p:tgtEl>
                                        <p:attrNameLst>
                                          <p:attrName>ppt_y</p:attrName>
                                        </p:attrNameLst>
                                      </p:cBhvr>
                                      <p:tavLst>
                                        <p:tav tm="0">
                                          <p:val>
                                            <p:strVal val="#ppt_y"/>
                                          </p:val>
                                        </p:tav>
                                        <p:tav tm="100000">
                                          <p:val>
                                            <p:strVal val="#ppt_y"/>
                                          </p:val>
                                        </p:tav>
                                      </p:tavLst>
                                    </p:anim>
                                  </p:childTnLst>
                                </p:cTn>
                              </p:par>
                            </p:childTnLst>
                          </p:cTn>
                        </p:par>
                        <p:par>
                          <p:cTn id="156" fill="hold">
                            <p:stCondLst>
                              <p:cond delay="6149"/>
                            </p:stCondLst>
                            <p:childTnLst>
                              <p:par>
                                <p:cTn id="157" presetID="12" presetClass="entr" presetSubtype="8" fill="hold" nodeType="afterEffect">
                                  <p:stCondLst>
                                    <p:cond delay="0"/>
                                  </p:stCondLst>
                                  <p:childTnLst>
                                    <p:set>
                                      <p:cBhvr>
                                        <p:cTn id="158" dur="1" fill="hold">
                                          <p:stCondLst>
                                            <p:cond delay="0"/>
                                          </p:stCondLst>
                                        </p:cTn>
                                        <p:tgtEl>
                                          <p:spTgt spid="54"/>
                                        </p:tgtEl>
                                        <p:attrNameLst>
                                          <p:attrName>style.visibility</p:attrName>
                                        </p:attrNameLst>
                                      </p:cBhvr>
                                      <p:to>
                                        <p:strVal val="visible"/>
                                      </p:to>
                                    </p:set>
                                    <p:anim calcmode="lin" valueType="num">
                                      <p:cBhvr additive="base">
                                        <p:cTn id="159" dur="500"/>
                                        <p:tgtEl>
                                          <p:spTgt spid="54"/>
                                        </p:tgtEl>
                                        <p:attrNameLst>
                                          <p:attrName>ppt_x</p:attrName>
                                        </p:attrNameLst>
                                      </p:cBhvr>
                                      <p:tavLst>
                                        <p:tav tm="0">
                                          <p:val>
                                            <p:strVal val="#ppt_x-#ppt_w*1.125000"/>
                                          </p:val>
                                        </p:tav>
                                        <p:tav tm="100000">
                                          <p:val>
                                            <p:strVal val="#ppt_x"/>
                                          </p:val>
                                        </p:tav>
                                      </p:tavLst>
                                    </p:anim>
                                    <p:animEffect transition="in" filter="wipe(right)">
                                      <p:cBhvr>
                                        <p:cTn id="160" dur="500"/>
                                        <p:tgtEl>
                                          <p:spTgt spid="54"/>
                                        </p:tgtEl>
                                      </p:cBhvr>
                                    </p:animEffect>
                                  </p:childTnLst>
                                </p:cTn>
                              </p:par>
                              <p:par>
                                <p:cTn id="161" presetID="53" presetClass="entr" presetSubtype="16" fill="hold" grpId="0" nodeType="withEffect">
                                  <p:stCondLst>
                                    <p:cond delay="0"/>
                                  </p:stCondLst>
                                  <p:iterate type="lt">
                                    <p:tmPct val="20000"/>
                                  </p:iterate>
                                  <p:childTnLst>
                                    <p:set>
                                      <p:cBhvr>
                                        <p:cTn id="162" dur="1" fill="hold">
                                          <p:stCondLst>
                                            <p:cond delay="0"/>
                                          </p:stCondLst>
                                        </p:cTn>
                                        <p:tgtEl>
                                          <p:spTgt spid="57"/>
                                        </p:tgtEl>
                                        <p:attrNameLst>
                                          <p:attrName>style.visibility</p:attrName>
                                        </p:attrNameLst>
                                      </p:cBhvr>
                                      <p:to>
                                        <p:strVal val="visible"/>
                                      </p:to>
                                    </p:set>
                                    <p:anim calcmode="lin" valueType="num">
                                      <p:cBhvr>
                                        <p:cTn id="163" dur="500" fill="hold"/>
                                        <p:tgtEl>
                                          <p:spTgt spid="57"/>
                                        </p:tgtEl>
                                        <p:attrNameLst>
                                          <p:attrName>ppt_w</p:attrName>
                                        </p:attrNameLst>
                                      </p:cBhvr>
                                      <p:tavLst>
                                        <p:tav tm="0">
                                          <p:val>
                                            <p:fltVal val="0"/>
                                          </p:val>
                                        </p:tav>
                                        <p:tav tm="100000">
                                          <p:val>
                                            <p:strVal val="#ppt_w"/>
                                          </p:val>
                                        </p:tav>
                                      </p:tavLst>
                                    </p:anim>
                                    <p:anim calcmode="lin" valueType="num">
                                      <p:cBhvr>
                                        <p:cTn id="164" dur="500" fill="hold"/>
                                        <p:tgtEl>
                                          <p:spTgt spid="57"/>
                                        </p:tgtEl>
                                        <p:attrNameLst>
                                          <p:attrName>ppt_h</p:attrName>
                                        </p:attrNameLst>
                                      </p:cBhvr>
                                      <p:tavLst>
                                        <p:tav tm="0">
                                          <p:val>
                                            <p:fltVal val="0"/>
                                          </p:val>
                                        </p:tav>
                                        <p:tav tm="100000">
                                          <p:val>
                                            <p:strVal val="#ppt_h"/>
                                          </p:val>
                                        </p:tav>
                                      </p:tavLst>
                                    </p:anim>
                                    <p:animEffect transition="in" filter="fade">
                                      <p:cBhvr>
                                        <p:cTn id="165" dur="500"/>
                                        <p:tgtEl>
                                          <p:spTgt spid="57"/>
                                        </p:tgtEl>
                                      </p:cBhvr>
                                    </p:animEffect>
                                  </p:childTnLst>
                                </p:cTn>
                              </p:par>
                            </p:childTnLst>
                          </p:cTn>
                        </p:par>
                        <p:par>
                          <p:cTn id="166" fill="hold">
                            <p:stCondLst>
                              <p:cond delay="6549"/>
                            </p:stCondLst>
                            <p:childTnLst>
                              <p:par>
                                <p:cTn id="167" presetID="22" presetClass="entr" presetSubtype="8" fill="hold" grpId="0" nodeType="afterEffect">
                                  <p:stCondLst>
                                    <p:cond delay="0"/>
                                  </p:stCondLst>
                                  <p:childTnLst>
                                    <p:set>
                                      <p:cBhvr>
                                        <p:cTn id="168" dur="1" fill="hold">
                                          <p:stCondLst>
                                            <p:cond delay="0"/>
                                          </p:stCondLst>
                                        </p:cTn>
                                        <p:tgtEl>
                                          <p:spTgt spid="58"/>
                                        </p:tgtEl>
                                        <p:attrNameLst>
                                          <p:attrName>style.visibility</p:attrName>
                                        </p:attrNameLst>
                                      </p:cBhvr>
                                      <p:to>
                                        <p:strVal val="visible"/>
                                      </p:to>
                                    </p:set>
                                    <p:animEffect transition="in" filter="wipe(left)">
                                      <p:cBhvr>
                                        <p:cTn id="169" dur="500"/>
                                        <p:tgtEl>
                                          <p:spTgt spid="58"/>
                                        </p:tgtEl>
                                      </p:cBhvr>
                                    </p:animEffect>
                                  </p:childTnLst>
                                </p:cTn>
                              </p:par>
                            </p:childTnLst>
                          </p:cTn>
                        </p:par>
                        <p:par>
                          <p:cTn id="170" fill="hold">
                            <p:stCondLst>
                              <p:cond delay="7049"/>
                            </p:stCondLst>
                            <p:childTnLst>
                              <p:par>
                                <p:cTn id="171" presetID="22" presetClass="entr" presetSubtype="8" fill="hold" grpId="0" nodeType="afterEffect">
                                  <p:stCondLst>
                                    <p:cond delay="0"/>
                                  </p:stCondLst>
                                  <p:childTnLst>
                                    <p:set>
                                      <p:cBhvr>
                                        <p:cTn id="172" dur="1" fill="hold">
                                          <p:stCondLst>
                                            <p:cond delay="0"/>
                                          </p:stCondLst>
                                        </p:cTn>
                                        <p:tgtEl>
                                          <p:spTgt spid="61"/>
                                        </p:tgtEl>
                                        <p:attrNameLst>
                                          <p:attrName>style.visibility</p:attrName>
                                        </p:attrNameLst>
                                      </p:cBhvr>
                                      <p:to>
                                        <p:strVal val="visible"/>
                                      </p:to>
                                    </p:set>
                                    <p:animEffect transition="in" filter="wipe(left)">
                                      <p:cBhvr>
                                        <p:cTn id="173" dur="500"/>
                                        <p:tgtEl>
                                          <p:spTgt spid="61"/>
                                        </p:tgtEl>
                                      </p:cBhvr>
                                    </p:animEffect>
                                  </p:childTnLst>
                                </p:cTn>
                              </p:par>
                            </p:childTnLst>
                          </p:cTn>
                        </p:par>
                        <p:par>
                          <p:cTn id="174" fill="hold">
                            <p:stCondLst>
                              <p:cond delay="7549"/>
                            </p:stCondLst>
                            <p:childTnLst>
                              <p:par>
                                <p:cTn id="175" presetID="53" presetClass="entr" presetSubtype="16" fill="hold" grpId="0" nodeType="afterEffect">
                                  <p:stCondLst>
                                    <p:cond delay="0"/>
                                  </p:stCondLst>
                                  <p:childTnLst>
                                    <p:set>
                                      <p:cBhvr>
                                        <p:cTn id="176" dur="1" fill="hold">
                                          <p:stCondLst>
                                            <p:cond delay="0"/>
                                          </p:stCondLst>
                                        </p:cTn>
                                        <p:tgtEl>
                                          <p:spTgt spid="59"/>
                                        </p:tgtEl>
                                        <p:attrNameLst>
                                          <p:attrName>style.visibility</p:attrName>
                                        </p:attrNameLst>
                                      </p:cBhvr>
                                      <p:to>
                                        <p:strVal val="visible"/>
                                      </p:to>
                                    </p:set>
                                    <p:anim calcmode="lin" valueType="num">
                                      <p:cBhvr>
                                        <p:cTn id="177" dur="300" fill="hold"/>
                                        <p:tgtEl>
                                          <p:spTgt spid="59"/>
                                        </p:tgtEl>
                                        <p:attrNameLst>
                                          <p:attrName>ppt_w</p:attrName>
                                        </p:attrNameLst>
                                      </p:cBhvr>
                                      <p:tavLst>
                                        <p:tav tm="0">
                                          <p:val>
                                            <p:fltVal val="0"/>
                                          </p:val>
                                        </p:tav>
                                        <p:tav tm="100000">
                                          <p:val>
                                            <p:strVal val="#ppt_w"/>
                                          </p:val>
                                        </p:tav>
                                      </p:tavLst>
                                    </p:anim>
                                    <p:anim calcmode="lin" valueType="num">
                                      <p:cBhvr>
                                        <p:cTn id="178" dur="300" fill="hold"/>
                                        <p:tgtEl>
                                          <p:spTgt spid="59"/>
                                        </p:tgtEl>
                                        <p:attrNameLst>
                                          <p:attrName>ppt_h</p:attrName>
                                        </p:attrNameLst>
                                      </p:cBhvr>
                                      <p:tavLst>
                                        <p:tav tm="0">
                                          <p:val>
                                            <p:fltVal val="0"/>
                                          </p:val>
                                        </p:tav>
                                        <p:tav tm="100000">
                                          <p:val>
                                            <p:strVal val="#ppt_h"/>
                                          </p:val>
                                        </p:tav>
                                      </p:tavLst>
                                    </p:anim>
                                    <p:animEffect transition="in" filter="fade">
                                      <p:cBhvr>
                                        <p:cTn id="179" dur="300"/>
                                        <p:tgtEl>
                                          <p:spTgt spid="59"/>
                                        </p:tgtEl>
                                      </p:cBhvr>
                                    </p:animEffect>
                                  </p:childTnLst>
                                </p:cTn>
                              </p:par>
                            </p:childTnLst>
                          </p:cTn>
                        </p:par>
                        <p:par>
                          <p:cTn id="180" fill="hold">
                            <p:stCondLst>
                              <p:cond delay="8049"/>
                            </p:stCondLst>
                            <p:childTnLst>
                              <p:par>
                                <p:cTn id="181" presetID="22" presetClass="entr" presetSubtype="8" fill="hold" grpId="0" nodeType="afterEffect">
                                  <p:stCondLst>
                                    <p:cond delay="0"/>
                                  </p:stCondLst>
                                  <p:childTnLst>
                                    <p:set>
                                      <p:cBhvr>
                                        <p:cTn id="182" dur="1" fill="hold">
                                          <p:stCondLst>
                                            <p:cond delay="0"/>
                                          </p:stCondLst>
                                        </p:cTn>
                                        <p:tgtEl>
                                          <p:spTgt spid="62"/>
                                        </p:tgtEl>
                                        <p:attrNameLst>
                                          <p:attrName>style.visibility</p:attrName>
                                        </p:attrNameLst>
                                      </p:cBhvr>
                                      <p:to>
                                        <p:strVal val="visible"/>
                                      </p:to>
                                    </p:set>
                                    <p:animEffect transition="in" filter="wipe(left)">
                                      <p:cBhvr>
                                        <p:cTn id="183" dur="500"/>
                                        <p:tgtEl>
                                          <p:spTgt spid="62"/>
                                        </p:tgtEl>
                                      </p:cBhvr>
                                    </p:animEffect>
                                  </p:childTnLst>
                                </p:cTn>
                              </p:par>
                            </p:childTnLst>
                          </p:cTn>
                        </p:par>
                        <p:par>
                          <p:cTn id="184" fill="hold">
                            <p:stCondLst>
                              <p:cond delay="8549"/>
                            </p:stCondLst>
                            <p:childTnLst>
                              <p:par>
                                <p:cTn id="185" presetID="53" presetClass="entr" presetSubtype="16" fill="hold" grpId="0" nodeType="afterEffect">
                                  <p:stCondLst>
                                    <p:cond delay="0"/>
                                  </p:stCondLst>
                                  <p:childTnLst>
                                    <p:set>
                                      <p:cBhvr>
                                        <p:cTn id="186" dur="1" fill="hold">
                                          <p:stCondLst>
                                            <p:cond delay="0"/>
                                          </p:stCondLst>
                                        </p:cTn>
                                        <p:tgtEl>
                                          <p:spTgt spid="60"/>
                                        </p:tgtEl>
                                        <p:attrNameLst>
                                          <p:attrName>style.visibility</p:attrName>
                                        </p:attrNameLst>
                                      </p:cBhvr>
                                      <p:to>
                                        <p:strVal val="visible"/>
                                      </p:to>
                                    </p:set>
                                    <p:anim calcmode="lin" valueType="num">
                                      <p:cBhvr>
                                        <p:cTn id="187" dur="300" fill="hold"/>
                                        <p:tgtEl>
                                          <p:spTgt spid="60"/>
                                        </p:tgtEl>
                                        <p:attrNameLst>
                                          <p:attrName>ppt_w</p:attrName>
                                        </p:attrNameLst>
                                      </p:cBhvr>
                                      <p:tavLst>
                                        <p:tav tm="0">
                                          <p:val>
                                            <p:fltVal val="0"/>
                                          </p:val>
                                        </p:tav>
                                        <p:tav tm="100000">
                                          <p:val>
                                            <p:strVal val="#ppt_w"/>
                                          </p:val>
                                        </p:tav>
                                      </p:tavLst>
                                    </p:anim>
                                    <p:anim calcmode="lin" valueType="num">
                                      <p:cBhvr>
                                        <p:cTn id="188" dur="300" fill="hold"/>
                                        <p:tgtEl>
                                          <p:spTgt spid="60"/>
                                        </p:tgtEl>
                                        <p:attrNameLst>
                                          <p:attrName>ppt_h</p:attrName>
                                        </p:attrNameLst>
                                      </p:cBhvr>
                                      <p:tavLst>
                                        <p:tav tm="0">
                                          <p:val>
                                            <p:fltVal val="0"/>
                                          </p:val>
                                        </p:tav>
                                        <p:tav tm="100000">
                                          <p:val>
                                            <p:strVal val="#ppt_h"/>
                                          </p:val>
                                        </p:tav>
                                      </p:tavLst>
                                    </p:anim>
                                    <p:animEffect transition="in" filter="fade">
                                      <p:cBhvr>
                                        <p:cTn id="189" dur="300"/>
                                        <p:tgtEl>
                                          <p:spTgt spid="60"/>
                                        </p:tgtEl>
                                      </p:cBhvr>
                                    </p:animEffect>
                                  </p:childTnLst>
                                </p:cTn>
                              </p:par>
                            </p:childTnLst>
                          </p:cTn>
                        </p:par>
                        <p:par>
                          <p:cTn id="190" fill="hold">
                            <p:stCondLst>
                              <p:cond delay="9049"/>
                            </p:stCondLst>
                            <p:childTnLst>
                              <p:par>
                                <p:cTn id="191" presetID="53" presetClass="entr" presetSubtype="16" fill="hold" grpId="0" nodeType="afterEffect">
                                  <p:stCondLst>
                                    <p:cond delay="0"/>
                                  </p:stCondLst>
                                  <p:childTnLst>
                                    <p:set>
                                      <p:cBhvr>
                                        <p:cTn id="192" dur="1" fill="hold">
                                          <p:stCondLst>
                                            <p:cond delay="0"/>
                                          </p:stCondLst>
                                        </p:cTn>
                                        <p:tgtEl>
                                          <p:spTgt spid="63"/>
                                        </p:tgtEl>
                                        <p:attrNameLst>
                                          <p:attrName>style.visibility</p:attrName>
                                        </p:attrNameLst>
                                      </p:cBhvr>
                                      <p:to>
                                        <p:strVal val="visible"/>
                                      </p:to>
                                    </p:set>
                                    <p:anim calcmode="lin" valueType="num">
                                      <p:cBhvr>
                                        <p:cTn id="193" dur="300" fill="hold"/>
                                        <p:tgtEl>
                                          <p:spTgt spid="63"/>
                                        </p:tgtEl>
                                        <p:attrNameLst>
                                          <p:attrName>ppt_w</p:attrName>
                                        </p:attrNameLst>
                                      </p:cBhvr>
                                      <p:tavLst>
                                        <p:tav tm="0">
                                          <p:val>
                                            <p:fltVal val="0"/>
                                          </p:val>
                                        </p:tav>
                                        <p:tav tm="100000">
                                          <p:val>
                                            <p:strVal val="#ppt_w"/>
                                          </p:val>
                                        </p:tav>
                                      </p:tavLst>
                                    </p:anim>
                                    <p:anim calcmode="lin" valueType="num">
                                      <p:cBhvr>
                                        <p:cTn id="194" dur="300" fill="hold"/>
                                        <p:tgtEl>
                                          <p:spTgt spid="63"/>
                                        </p:tgtEl>
                                        <p:attrNameLst>
                                          <p:attrName>ppt_h</p:attrName>
                                        </p:attrNameLst>
                                      </p:cBhvr>
                                      <p:tavLst>
                                        <p:tav tm="0">
                                          <p:val>
                                            <p:fltVal val="0"/>
                                          </p:val>
                                        </p:tav>
                                        <p:tav tm="100000">
                                          <p:val>
                                            <p:strVal val="#ppt_h"/>
                                          </p:val>
                                        </p:tav>
                                      </p:tavLst>
                                    </p:anim>
                                    <p:animEffect transition="in" filter="fade">
                                      <p:cBhvr>
                                        <p:cTn id="195" dur="300"/>
                                        <p:tgtEl>
                                          <p:spTgt spid="63"/>
                                        </p:tgtEl>
                                      </p:cBhvr>
                                    </p:animEffect>
                                  </p:childTnLst>
                                </p:cTn>
                              </p:par>
                            </p:childTnLst>
                          </p:cTn>
                        </p:par>
                        <p:par>
                          <p:cTn id="196" fill="hold">
                            <p:stCondLst>
                              <p:cond delay="9549"/>
                            </p:stCondLst>
                            <p:childTnLst>
                              <p:par>
                                <p:cTn id="197" presetID="53" presetClass="entr" presetSubtype="16" fill="hold" grpId="0" nodeType="afterEffect">
                                  <p:stCondLst>
                                    <p:cond delay="0"/>
                                  </p:stCondLst>
                                  <p:childTnLst>
                                    <p:set>
                                      <p:cBhvr>
                                        <p:cTn id="198" dur="1" fill="hold">
                                          <p:stCondLst>
                                            <p:cond delay="0"/>
                                          </p:stCondLst>
                                        </p:cTn>
                                        <p:tgtEl>
                                          <p:spTgt spid="64"/>
                                        </p:tgtEl>
                                        <p:attrNameLst>
                                          <p:attrName>style.visibility</p:attrName>
                                        </p:attrNameLst>
                                      </p:cBhvr>
                                      <p:to>
                                        <p:strVal val="visible"/>
                                      </p:to>
                                    </p:set>
                                    <p:anim calcmode="lin" valueType="num">
                                      <p:cBhvr>
                                        <p:cTn id="199" dur="300" fill="hold"/>
                                        <p:tgtEl>
                                          <p:spTgt spid="64"/>
                                        </p:tgtEl>
                                        <p:attrNameLst>
                                          <p:attrName>ppt_w</p:attrName>
                                        </p:attrNameLst>
                                      </p:cBhvr>
                                      <p:tavLst>
                                        <p:tav tm="0">
                                          <p:val>
                                            <p:fltVal val="0"/>
                                          </p:val>
                                        </p:tav>
                                        <p:tav tm="100000">
                                          <p:val>
                                            <p:strVal val="#ppt_w"/>
                                          </p:val>
                                        </p:tav>
                                      </p:tavLst>
                                    </p:anim>
                                    <p:anim calcmode="lin" valueType="num">
                                      <p:cBhvr>
                                        <p:cTn id="200" dur="300" fill="hold"/>
                                        <p:tgtEl>
                                          <p:spTgt spid="64"/>
                                        </p:tgtEl>
                                        <p:attrNameLst>
                                          <p:attrName>ppt_h</p:attrName>
                                        </p:attrNameLst>
                                      </p:cBhvr>
                                      <p:tavLst>
                                        <p:tav tm="0">
                                          <p:val>
                                            <p:fltVal val="0"/>
                                          </p:val>
                                        </p:tav>
                                        <p:tav tm="100000">
                                          <p:val>
                                            <p:strVal val="#ppt_h"/>
                                          </p:val>
                                        </p:tav>
                                      </p:tavLst>
                                    </p:anim>
                                    <p:animEffect transition="in" filter="fade">
                                      <p:cBhvr>
                                        <p:cTn id="201" dur="300"/>
                                        <p:tgtEl>
                                          <p:spTgt spid="64"/>
                                        </p:tgtEl>
                                      </p:cBhvr>
                                    </p:animEffect>
                                  </p:childTnLst>
                                </p:cTn>
                              </p:par>
                            </p:childTnLst>
                          </p:cTn>
                        </p:par>
                        <p:par>
                          <p:cTn id="202" fill="hold">
                            <p:stCondLst>
                              <p:cond delay="10049"/>
                            </p:stCondLst>
                            <p:childTnLst>
                              <p:par>
                                <p:cTn id="203" presetID="53" presetClass="entr" presetSubtype="16" fill="hold" grpId="0" nodeType="afterEffect">
                                  <p:stCondLst>
                                    <p:cond delay="0"/>
                                  </p:stCondLst>
                                  <p:childTnLst>
                                    <p:set>
                                      <p:cBhvr>
                                        <p:cTn id="204" dur="1" fill="hold">
                                          <p:stCondLst>
                                            <p:cond delay="0"/>
                                          </p:stCondLst>
                                        </p:cTn>
                                        <p:tgtEl>
                                          <p:spTgt spid="65"/>
                                        </p:tgtEl>
                                        <p:attrNameLst>
                                          <p:attrName>style.visibility</p:attrName>
                                        </p:attrNameLst>
                                      </p:cBhvr>
                                      <p:to>
                                        <p:strVal val="visible"/>
                                      </p:to>
                                    </p:set>
                                    <p:anim calcmode="lin" valueType="num">
                                      <p:cBhvr>
                                        <p:cTn id="205" dur="300" fill="hold"/>
                                        <p:tgtEl>
                                          <p:spTgt spid="65"/>
                                        </p:tgtEl>
                                        <p:attrNameLst>
                                          <p:attrName>ppt_w</p:attrName>
                                        </p:attrNameLst>
                                      </p:cBhvr>
                                      <p:tavLst>
                                        <p:tav tm="0">
                                          <p:val>
                                            <p:fltVal val="0"/>
                                          </p:val>
                                        </p:tav>
                                        <p:tav tm="100000">
                                          <p:val>
                                            <p:strVal val="#ppt_w"/>
                                          </p:val>
                                        </p:tav>
                                      </p:tavLst>
                                    </p:anim>
                                    <p:anim calcmode="lin" valueType="num">
                                      <p:cBhvr>
                                        <p:cTn id="206" dur="300" fill="hold"/>
                                        <p:tgtEl>
                                          <p:spTgt spid="65"/>
                                        </p:tgtEl>
                                        <p:attrNameLst>
                                          <p:attrName>ppt_h</p:attrName>
                                        </p:attrNameLst>
                                      </p:cBhvr>
                                      <p:tavLst>
                                        <p:tav tm="0">
                                          <p:val>
                                            <p:fltVal val="0"/>
                                          </p:val>
                                        </p:tav>
                                        <p:tav tm="100000">
                                          <p:val>
                                            <p:strVal val="#ppt_h"/>
                                          </p:val>
                                        </p:tav>
                                      </p:tavLst>
                                    </p:anim>
                                    <p:animEffect transition="in" filter="fade">
                                      <p:cBhvr>
                                        <p:cTn id="207" dur="3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2" grpId="0"/>
      <p:bldP spid="13" grpId="0"/>
      <p:bldP spid="14" grpId="0"/>
      <p:bldP spid="15" grpId="0"/>
      <p:bldP spid="16" grpId="0"/>
      <p:bldP spid="17" grpId="0"/>
      <p:bldP spid="18" grpId="0"/>
      <p:bldP spid="29" grpId="0"/>
      <p:bldP spid="30" grpId="0"/>
      <p:bldP spid="31" grpId="0"/>
      <p:bldP spid="44" grpId="0"/>
      <p:bldP spid="45" grpId="0"/>
      <p:bldP spid="46" grpId="0"/>
      <p:bldP spid="47" grpId="0"/>
      <p:bldP spid="48" grpId="0"/>
      <p:bldP spid="49" grpId="0"/>
      <p:bldP spid="50" grpId="0"/>
      <p:bldP spid="51" grpId="0"/>
      <p:bldP spid="52" grpId="0"/>
      <p:bldP spid="53" grpId="0"/>
      <p:bldP spid="57" grpId="0"/>
      <p:bldP spid="58" grpId="0"/>
      <p:bldP spid="59" grpId="0" animBg="1"/>
      <p:bldP spid="60" grpId="0" animBg="1"/>
      <p:bldP spid="61" grpId="0"/>
      <p:bldP spid="62" grpId="0"/>
      <p:bldP spid="63" grpId="0" animBg="1"/>
      <p:bldP spid="64" grpId="0" animBg="1"/>
      <p:bldP spid="6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四项主要工作</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3551426" y="1022095"/>
            <a:ext cx="1209714" cy="1370635"/>
            <a:chOff x="4394113" y="1705998"/>
            <a:chExt cx="1613372" cy="1827513"/>
          </a:xfrm>
        </p:grpSpPr>
        <p:sp>
          <p:nvSpPr>
            <p:cNvPr id="13" name="Freeform 5"/>
            <p:cNvSpPr/>
            <p:nvPr/>
          </p:nvSpPr>
          <p:spPr bwMode="auto">
            <a:xfrm>
              <a:off x="4394113" y="1705998"/>
              <a:ext cx="1613372" cy="1827513"/>
            </a:xfrm>
            <a:custGeom>
              <a:avLst/>
              <a:gdLst>
                <a:gd name="T0" fmla="*/ 932 w 932"/>
                <a:gd name="T1" fmla="*/ 466 h 1056"/>
                <a:gd name="T2" fmla="*/ 466 w 932"/>
                <a:gd name="T3" fmla="*/ 0 h 1056"/>
                <a:gd name="T4" fmla="*/ 0 w 932"/>
                <a:gd name="T5" fmla="*/ 466 h 1056"/>
                <a:gd name="T6" fmla="*/ 466 w 932"/>
                <a:gd name="T7" fmla="*/ 931 h 1056"/>
                <a:gd name="T8" fmla="*/ 560 w 932"/>
                <a:gd name="T9" fmla="*/ 922 h 1056"/>
                <a:gd name="T10" fmla="*/ 557 w 932"/>
                <a:gd name="T11" fmla="*/ 1056 h 1056"/>
                <a:gd name="T12" fmla="*/ 899 w 932"/>
                <a:gd name="T13" fmla="*/ 644 h 1056"/>
                <a:gd name="T14" fmla="*/ 932 w 932"/>
                <a:gd name="T15" fmla="*/ 466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1056">
                  <a:moveTo>
                    <a:pt x="932" y="466"/>
                  </a:moveTo>
                  <a:cubicBezTo>
                    <a:pt x="932" y="208"/>
                    <a:pt x="723" y="0"/>
                    <a:pt x="466" y="0"/>
                  </a:cubicBezTo>
                  <a:cubicBezTo>
                    <a:pt x="209" y="0"/>
                    <a:pt x="0" y="208"/>
                    <a:pt x="0" y="466"/>
                  </a:cubicBezTo>
                  <a:cubicBezTo>
                    <a:pt x="0" y="723"/>
                    <a:pt x="209" y="931"/>
                    <a:pt x="466" y="931"/>
                  </a:cubicBezTo>
                  <a:cubicBezTo>
                    <a:pt x="498" y="931"/>
                    <a:pt x="529" y="928"/>
                    <a:pt x="560" y="922"/>
                  </a:cubicBezTo>
                  <a:cubicBezTo>
                    <a:pt x="557" y="1056"/>
                    <a:pt x="557" y="1056"/>
                    <a:pt x="557" y="1056"/>
                  </a:cubicBezTo>
                  <a:cubicBezTo>
                    <a:pt x="788" y="907"/>
                    <a:pt x="875" y="713"/>
                    <a:pt x="899" y="644"/>
                  </a:cubicBezTo>
                  <a:cubicBezTo>
                    <a:pt x="920" y="591"/>
                    <a:pt x="932" y="526"/>
                    <a:pt x="932" y="466"/>
                  </a:cubicBezTo>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4" name="Freeform 5"/>
            <p:cNvSpPr/>
            <p:nvPr/>
          </p:nvSpPr>
          <p:spPr bwMode="auto">
            <a:xfrm rot="21299021">
              <a:off x="4546513" y="1858398"/>
              <a:ext cx="1322994" cy="1498593"/>
            </a:xfrm>
            <a:custGeom>
              <a:avLst/>
              <a:gdLst>
                <a:gd name="T0" fmla="*/ 932 w 932"/>
                <a:gd name="T1" fmla="*/ 466 h 1056"/>
                <a:gd name="T2" fmla="*/ 466 w 932"/>
                <a:gd name="T3" fmla="*/ 0 h 1056"/>
                <a:gd name="T4" fmla="*/ 0 w 932"/>
                <a:gd name="T5" fmla="*/ 466 h 1056"/>
                <a:gd name="T6" fmla="*/ 466 w 932"/>
                <a:gd name="T7" fmla="*/ 931 h 1056"/>
                <a:gd name="T8" fmla="*/ 560 w 932"/>
                <a:gd name="T9" fmla="*/ 922 h 1056"/>
                <a:gd name="T10" fmla="*/ 557 w 932"/>
                <a:gd name="T11" fmla="*/ 1056 h 1056"/>
                <a:gd name="T12" fmla="*/ 899 w 932"/>
                <a:gd name="T13" fmla="*/ 644 h 1056"/>
                <a:gd name="T14" fmla="*/ 932 w 932"/>
                <a:gd name="T15" fmla="*/ 466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1056">
                  <a:moveTo>
                    <a:pt x="932" y="466"/>
                  </a:moveTo>
                  <a:cubicBezTo>
                    <a:pt x="932" y="208"/>
                    <a:pt x="723" y="0"/>
                    <a:pt x="466" y="0"/>
                  </a:cubicBezTo>
                  <a:cubicBezTo>
                    <a:pt x="209" y="0"/>
                    <a:pt x="0" y="208"/>
                    <a:pt x="0" y="466"/>
                  </a:cubicBezTo>
                  <a:cubicBezTo>
                    <a:pt x="0" y="723"/>
                    <a:pt x="209" y="931"/>
                    <a:pt x="466" y="931"/>
                  </a:cubicBezTo>
                  <a:cubicBezTo>
                    <a:pt x="498" y="931"/>
                    <a:pt x="529" y="928"/>
                    <a:pt x="560" y="922"/>
                  </a:cubicBezTo>
                  <a:cubicBezTo>
                    <a:pt x="557" y="1056"/>
                    <a:pt x="557" y="1056"/>
                    <a:pt x="557" y="1056"/>
                  </a:cubicBezTo>
                  <a:cubicBezTo>
                    <a:pt x="788" y="907"/>
                    <a:pt x="875" y="713"/>
                    <a:pt x="899" y="644"/>
                  </a:cubicBezTo>
                  <a:cubicBezTo>
                    <a:pt x="920" y="591"/>
                    <a:pt x="932" y="526"/>
                    <a:pt x="932" y="466"/>
                  </a:cubicBezTo>
                </a:path>
              </a:pathLst>
            </a:cu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grpSp>
        <p:nvGrpSpPr>
          <p:cNvPr id="15" name="组合 14"/>
          <p:cNvGrpSpPr/>
          <p:nvPr/>
        </p:nvGrpSpPr>
        <p:grpSpPr>
          <a:xfrm>
            <a:off x="3784763" y="1332963"/>
            <a:ext cx="800219" cy="678509"/>
            <a:chOff x="4621799" y="1778517"/>
            <a:chExt cx="1067236" cy="904679"/>
          </a:xfrm>
        </p:grpSpPr>
        <p:grpSp>
          <p:nvGrpSpPr>
            <p:cNvPr id="16" name="组合 15"/>
            <p:cNvGrpSpPr/>
            <p:nvPr/>
          </p:nvGrpSpPr>
          <p:grpSpPr>
            <a:xfrm>
              <a:off x="4921406" y="1778517"/>
              <a:ext cx="390724" cy="386695"/>
              <a:chOff x="6967126" y="4092464"/>
              <a:chExt cx="453105" cy="448433"/>
            </a:xfrm>
            <a:solidFill>
              <a:schemeClr val="bg1"/>
            </a:solidFill>
            <a:effectLst/>
          </p:grpSpPr>
          <p:sp>
            <p:nvSpPr>
              <p:cNvPr id="18" name="Freeform 136"/>
              <p:cNvSpPr/>
              <p:nvPr/>
            </p:nvSpPr>
            <p:spPr bwMode="auto">
              <a:xfrm>
                <a:off x="6967126" y="4343773"/>
                <a:ext cx="453105" cy="197124"/>
              </a:xfrm>
              <a:custGeom>
                <a:avLst/>
                <a:gdLst>
                  <a:gd name="T0" fmla="*/ 103 w 205"/>
                  <a:gd name="T1" fmla="*/ 19 h 89"/>
                  <a:gd name="T2" fmla="*/ 47 w 205"/>
                  <a:gd name="T3" fmla="*/ 0 h 89"/>
                  <a:gd name="T4" fmla="*/ 0 w 205"/>
                  <a:gd name="T5" fmla="*/ 0 h 89"/>
                  <a:gd name="T6" fmla="*/ 0 w 205"/>
                  <a:gd name="T7" fmla="*/ 67 h 89"/>
                  <a:gd name="T8" fmla="*/ 22 w 205"/>
                  <a:gd name="T9" fmla="*/ 89 h 89"/>
                  <a:gd name="T10" fmla="*/ 183 w 205"/>
                  <a:gd name="T11" fmla="*/ 89 h 89"/>
                  <a:gd name="T12" fmla="*/ 205 w 205"/>
                  <a:gd name="T13" fmla="*/ 67 h 89"/>
                  <a:gd name="T14" fmla="*/ 205 w 205"/>
                  <a:gd name="T15" fmla="*/ 0 h 89"/>
                  <a:gd name="T16" fmla="*/ 158 w 205"/>
                  <a:gd name="T17" fmla="*/ 0 h 89"/>
                  <a:gd name="T18" fmla="*/ 103 w 205"/>
                  <a:gd name="T19" fmla="*/ 19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5" h="89">
                    <a:moveTo>
                      <a:pt x="103" y="19"/>
                    </a:moveTo>
                    <a:cubicBezTo>
                      <a:pt x="82" y="19"/>
                      <a:pt x="62" y="12"/>
                      <a:pt x="47" y="0"/>
                    </a:cubicBezTo>
                    <a:cubicBezTo>
                      <a:pt x="0" y="0"/>
                      <a:pt x="0" y="0"/>
                      <a:pt x="0" y="0"/>
                    </a:cubicBezTo>
                    <a:cubicBezTo>
                      <a:pt x="0" y="67"/>
                      <a:pt x="0" y="67"/>
                      <a:pt x="0" y="67"/>
                    </a:cubicBezTo>
                    <a:cubicBezTo>
                      <a:pt x="0" y="79"/>
                      <a:pt x="10" y="89"/>
                      <a:pt x="22" y="89"/>
                    </a:cubicBezTo>
                    <a:cubicBezTo>
                      <a:pt x="183" y="89"/>
                      <a:pt x="183" y="89"/>
                      <a:pt x="183" y="89"/>
                    </a:cubicBezTo>
                    <a:cubicBezTo>
                      <a:pt x="195" y="89"/>
                      <a:pt x="205" y="79"/>
                      <a:pt x="205" y="67"/>
                    </a:cubicBezTo>
                    <a:cubicBezTo>
                      <a:pt x="205" y="0"/>
                      <a:pt x="205" y="0"/>
                      <a:pt x="205" y="0"/>
                    </a:cubicBezTo>
                    <a:cubicBezTo>
                      <a:pt x="158" y="0"/>
                      <a:pt x="158" y="0"/>
                      <a:pt x="158" y="0"/>
                    </a:cubicBezTo>
                    <a:cubicBezTo>
                      <a:pt x="143" y="12"/>
                      <a:pt x="124" y="19"/>
                      <a:pt x="103" y="19"/>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dirty="0">
                  <a:solidFill>
                    <a:srgbClr val="405F8F"/>
                  </a:solidFill>
                  <a:cs typeface="+mn-ea"/>
                  <a:sym typeface="+mn-lt"/>
                </a:endParaRPr>
              </a:p>
            </p:txBody>
          </p:sp>
          <p:sp>
            <p:nvSpPr>
              <p:cNvPr id="19" name="Freeform 137"/>
              <p:cNvSpPr>
                <a:spLocks noEditPoints="1"/>
              </p:cNvSpPr>
              <p:nvPr/>
            </p:nvSpPr>
            <p:spPr bwMode="auto">
              <a:xfrm>
                <a:off x="6967126" y="4092464"/>
                <a:ext cx="453105" cy="260652"/>
              </a:xfrm>
              <a:custGeom>
                <a:avLst/>
                <a:gdLst>
                  <a:gd name="T0" fmla="*/ 183 w 205"/>
                  <a:gd name="T1" fmla="*/ 42 h 118"/>
                  <a:gd name="T2" fmla="*/ 180 w 205"/>
                  <a:gd name="T3" fmla="*/ 42 h 118"/>
                  <a:gd name="T4" fmla="*/ 154 w 205"/>
                  <a:gd name="T5" fmla="*/ 42 h 118"/>
                  <a:gd name="T6" fmla="*/ 154 w 205"/>
                  <a:gd name="T7" fmla="*/ 22 h 118"/>
                  <a:gd name="T8" fmla="*/ 132 w 205"/>
                  <a:gd name="T9" fmla="*/ 0 h 118"/>
                  <a:gd name="T10" fmla="*/ 73 w 205"/>
                  <a:gd name="T11" fmla="*/ 0 h 118"/>
                  <a:gd name="T12" fmla="*/ 51 w 205"/>
                  <a:gd name="T13" fmla="*/ 22 h 118"/>
                  <a:gd name="T14" fmla="*/ 51 w 205"/>
                  <a:gd name="T15" fmla="*/ 42 h 118"/>
                  <a:gd name="T16" fmla="*/ 25 w 205"/>
                  <a:gd name="T17" fmla="*/ 42 h 118"/>
                  <a:gd name="T18" fmla="*/ 22 w 205"/>
                  <a:gd name="T19" fmla="*/ 42 h 118"/>
                  <a:gd name="T20" fmla="*/ 0 w 205"/>
                  <a:gd name="T21" fmla="*/ 64 h 118"/>
                  <a:gd name="T22" fmla="*/ 0 w 205"/>
                  <a:gd name="T23" fmla="*/ 101 h 118"/>
                  <a:gd name="T24" fmla="*/ 54 w 205"/>
                  <a:gd name="T25" fmla="*/ 101 h 118"/>
                  <a:gd name="T26" fmla="*/ 103 w 205"/>
                  <a:gd name="T27" fmla="*/ 118 h 118"/>
                  <a:gd name="T28" fmla="*/ 151 w 205"/>
                  <a:gd name="T29" fmla="*/ 101 h 118"/>
                  <a:gd name="T30" fmla="*/ 205 w 205"/>
                  <a:gd name="T31" fmla="*/ 101 h 118"/>
                  <a:gd name="T32" fmla="*/ 205 w 205"/>
                  <a:gd name="T33" fmla="*/ 64 h 118"/>
                  <a:gd name="T34" fmla="*/ 183 w 205"/>
                  <a:gd name="T35" fmla="*/ 42 h 118"/>
                  <a:gd name="T36" fmla="*/ 67 w 205"/>
                  <a:gd name="T37" fmla="*/ 26 h 118"/>
                  <a:gd name="T38" fmla="*/ 67 w 205"/>
                  <a:gd name="T39" fmla="*/ 22 h 118"/>
                  <a:gd name="T40" fmla="*/ 73 w 205"/>
                  <a:gd name="T41" fmla="*/ 17 h 118"/>
                  <a:gd name="T42" fmla="*/ 132 w 205"/>
                  <a:gd name="T43" fmla="*/ 17 h 118"/>
                  <a:gd name="T44" fmla="*/ 138 w 205"/>
                  <a:gd name="T45" fmla="*/ 22 h 118"/>
                  <a:gd name="T46" fmla="*/ 138 w 205"/>
                  <a:gd name="T47" fmla="*/ 26 h 118"/>
                  <a:gd name="T48" fmla="*/ 138 w 205"/>
                  <a:gd name="T49" fmla="*/ 42 h 118"/>
                  <a:gd name="T50" fmla="*/ 67 w 205"/>
                  <a:gd name="T51" fmla="*/ 42 h 118"/>
                  <a:gd name="T52" fmla="*/ 67 w 205"/>
                  <a:gd name="T53" fmla="*/ 26 h 118"/>
                  <a:gd name="T54" fmla="*/ 101 w 205"/>
                  <a:gd name="T55" fmla="*/ 101 h 118"/>
                  <a:gd name="T56" fmla="*/ 85 w 205"/>
                  <a:gd name="T57" fmla="*/ 86 h 118"/>
                  <a:gd name="T58" fmla="*/ 101 w 205"/>
                  <a:gd name="T59" fmla="*/ 70 h 118"/>
                  <a:gd name="T60" fmla="*/ 117 w 205"/>
                  <a:gd name="T61" fmla="*/ 86 h 118"/>
                  <a:gd name="T62" fmla="*/ 101 w 205"/>
                  <a:gd name="T63" fmla="*/ 10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5" h="118">
                    <a:moveTo>
                      <a:pt x="183" y="42"/>
                    </a:moveTo>
                    <a:cubicBezTo>
                      <a:pt x="180" y="42"/>
                      <a:pt x="180" y="42"/>
                      <a:pt x="180" y="42"/>
                    </a:cubicBezTo>
                    <a:cubicBezTo>
                      <a:pt x="154" y="42"/>
                      <a:pt x="154" y="42"/>
                      <a:pt x="154" y="42"/>
                    </a:cubicBezTo>
                    <a:cubicBezTo>
                      <a:pt x="154" y="22"/>
                      <a:pt x="154" y="22"/>
                      <a:pt x="154" y="22"/>
                    </a:cubicBezTo>
                    <a:cubicBezTo>
                      <a:pt x="154" y="10"/>
                      <a:pt x="144" y="0"/>
                      <a:pt x="132" y="0"/>
                    </a:cubicBezTo>
                    <a:cubicBezTo>
                      <a:pt x="73" y="0"/>
                      <a:pt x="73" y="0"/>
                      <a:pt x="73" y="0"/>
                    </a:cubicBezTo>
                    <a:cubicBezTo>
                      <a:pt x="61" y="0"/>
                      <a:pt x="51" y="10"/>
                      <a:pt x="51" y="22"/>
                    </a:cubicBezTo>
                    <a:cubicBezTo>
                      <a:pt x="51" y="42"/>
                      <a:pt x="51" y="42"/>
                      <a:pt x="51" y="42"/>
                    </a:cubicBezTo>
                    <a:cubicBezTo>
                      <a:pt x="25" y="42"/>
                      <a:pt x="25" y="42"/>
                      <a:pt x="25" y="42"/>
                    </a:cubicBezTo>
                    <a:cubicBezTo>
                      <a:pt x="22" y="42"/>
                      <a:pt x="22" y="42"/>
                      <a:pt x="22" y="42"/>
                    </a:cubicBezTo>
                    <a:cubicBezTo>
                      <a:pt x="10" y="42"/>
                      <a:pt x="0" y="52"/>
                      <a:pt x="0" y="64"/>
                    </a:cubicBezTo>
                    <a:cubicBezTo>
                      <a:pt x="0" y="101"/>
                      <a:pt x="0" y="101"/>
                      <a:pt x="0" y="101"/>
                    </a:cubicBezTo>
                    <a:cubicBezTo>
                      <a:pt x="54" y="101"/>
                      <a:pt x="54" y="101"/>
                      <a:pt x="54" y="101"/>
                    </a:cubicBezTo>
                    <a:cubicBezTo>
                      <a:pt x="67" y="112"/>
                      <a:pt x="84" y="118"/>
                      <a:pt x="103" y="118"/>
                    </a:cubicBezTo>
                    <a:cubicBezTo>
                      <a:pt x="121" y="118"/>
                      <a:pt x="138" y="112"/>
                      <a:pt x="151" y="101"/>
                    </a:cubicBezTo>
                    <a:cubicBezTo>
                      <a:pt x="205" y="101"/>
                      <a:pt x="205" y="101"/>
                      <a:pt x="205" y="101"/>
                    </a:cubicBezTo>
                    <a:cubicBezTo>
                      <a:pt x="205" y="64"/>
                      <a:pt x="205" y="64"/>
                      <a:pt x="205" y="64"/>
                    </a:cubicBezTo>
                    <a:cubicBezTo>
                      <a:pt x="205" y="52"/>
                      <a:pt x="195" y="42"/>
                      <a:pt x="183" y="42"/>
                    </a:cubicBezTo>
                    <a:close/>
                    <a:moveTo>
                      <a:pt x="67" y="26"/>
                    </a:moveTo>
                    <a:cubicBezTo>
                      <a:pt x="67" y="22"/>
                      <a:pt x="67" y="22"/>
                      <a:pt x="67" y="22"/>
                    </a:cubicBezTo>
                    <a:cubicBezTo>
                      <a:pt x="67" y="19"/>
                      <a:pt x="70" y="17"/>
                      <a:pt x="73" y="17"/>
                    </a:cubicBezTo>
                    <a:cubicBezTo>
                      <a:pt x="132" y="17"/>
                      <a:pt x="132" y="17"/>
                      <a:pt x="132" y="17"/>
                    </a:cubicBezTo>
                    <a:cubicBezTo>
                      <a:pt x="135" y="17"/>
                      <a:pt x="138" y="19"/>
                      <a:pt x="138" y="22"/>
                    </a:cubicBezTo>
                    <a:cubicBezTo>
                      <a:pt x="138" y="26"/>
                      <a:pt x="138" y="26"/>
                      <a:pt x="138" y="26"/>
                    </a:cubicBezTo>
                    <a:cubicBezTo>
                      <a:pt x="138" y="42"/>
                      <a:pt x="138" y="42"/>
                      <a:pt x="138" y="42"/>
                    </a:cubicBezTo>
                    <a:cubicBezTo>
                      <a:pt x="67" y="42"/>
                      <a:pt x="67" y="42"/>
                      <a:pt x="67" y="42"/>
                    </a:cubicBezTo>
                    <a:lnTo>
                      <a:pt x="67" y="26"/>
                    </a:lnTo>
                    <a:close/>
                    <a:moveTo>
                      <a:pt x="101" y="101"/>
                    </a:moveTo>
                    <a:cubicBezTo>
                      <a:pt x="92" y="101"/>
                      <a:pt x="85" y="94"/>
                      <a:pt x="85" y="86"/>
                    </a:cubicBezTo>
                    <a:cubicBezTo>
                      <a:pt x="85" y="77"/>
                      <a:pt x="92" y="70"/>
                      <a:pt x="101" y="70"/>
                    </a:cubicBezTo>
                    <a:cubicBezTo>
                      <a:pt x="110" y="70"/>
                      <a:pt x="117" y="77"/>
                      <a:pt x="117" y="86"/>
                    </a:cubicBezTo>
                    <a:cubicBezTo>
                      <a:pt x="117" y="94"/>
                      <a:pt x="110" y="101"/>
                      <a:pt x="101" y="101"/>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dirty="0">
                  <a:solidFill>
                    <a:srgbClr val="405F8F"/>
                  </a:solidFill>
                  <a:cs typeface="+mn-ea"/>
                  <a:sym typeface="+mn-lt"/>
                </a:endParaRPr>
              </a:p>
            </p:txBody>
          </p:sp>
        </p:grpSp>
        <p:sp>
          <p:nvSpPr>
            <p:cNvPr id="17" name="矩形 16"/>
            <p:cNvSpPr/>
            <p:nvPr/>
          </p:nvSpPr>
          <p:spPr>
            <a:xfrm>
              <a:off x="4621799" y="2313864"/>
              <a:ext cx="1067236" cy="369332"/>
            </a:xfrm>
            <a:prstGeom prst="rect">
              <a:avLst/>
            </a:prstGeom>
          </p:spPr>
          <p:txBody>
            <a:bodyPr wrap="none">
              <a:spAutoFit/>
            </a:bodyPr>
            <a:lstStyle/>
            <a:p>
              <a:r>
                <a:rPr lang="zh-CN" altLang="en-US" sz="1200" b="1" dirty="0">
                  <a:solidFill>
                    <a:srgbClr val="405F8F"/>
                  </a:solidFill>
                  <a:cs typeface="+mn-ea"/>
                  <a:sym typeface="+mn-lt"/>
                </a:rPr>
                <a:t>添加标题</a:t>
              </a:r>
              <a:endParaRPr lang="zh-CN" altLang="en-US" sz="1200" dirty="0">
                <a:solidFill>
                  <a:srgbClr val="405F8F"/>
                </a:solidFill>
                <a:cs typeface="+mn-ea"/>
                <a:sym typeface="+mn-lt"/>
              </a:endParaRPr>
            </a:p>
          </p:txBody>
        </p:sp>
      </p:grpSp>
      <p:grpSp>
        <p:nvGrpSpPr>
          <p:cNvPr id="20" name="组合 19"/>
          <p:cNvGrpSpPr/>
          <p:nvPr/>
        </p:nvGrpSpPr>
        <p:grpSpPr>
          <a:xfrm flipH="1">
            <a:off x="4538617" y="1769484"/>
            <a:ext cx="1187823" cy="1370635"/>
            <a:chOff x="4394113" y="1705998"/>
            <a:chExt cx="1613372" cy="1827513"/>
          </a:xfrm>
        </p:grpSpPr>
        <p:sp>
          <p:nvSpPr>
            <p:cNvPr id="21" name="Freeform 5"/>
            <p:cNvSpPr/>
            <p:nvPr/>
          </p:nvSpPr>
          <p:spPr bwMode="auto">
            <a:xfrm>
              <a:off x="4394113" y="1705998"/>
              <a:ext cx="1613372" cy="1827513"/>
            </a:xfrm>
            <a:custGeom>
              <a:avLst/>
              <a:gdLst>
                <a:gd name="T0" fmla="*/ 932 w 932"/>
                <a:gd name="T1" fmla="*/ 466 h 1056"/>
                <a:gd name="T2" fmla="*/ 466 w 932"/>
                <a:gd name="T3" fmla="*/ 0 h 1056"/>
                <a:gd name="T4" fmla="*/ 0 w 932"/>
                <a:gd name="T5" fmla="*/ 466 h 1056"/>
                <a:gd name="T6" fmla="*/ 466 w 932"/>
                <a:gd name="T7" fmla="*/ 931 h 1056"/>
                <a:gd name="T8" fmla="*/ 560 w 932"/>
                <a:gd name="T9" fmla="*/ 922 h 1056"/>
                <a:gd name="T10" fmla="*/ 557 w 932"/>
                <a:gd name="T11" fmla="*/ 1056 h 1056"/>
                <a:gd name="T12" fmla="*/ 899 w 932"/>
                <a:gd name="T13" fmla="*/ 644 h 1056"/>
                <a:gd name="T14" fmla="*/ 932 w 932"/>
                <a:gd name="T15" fmla="*/ 466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1056">
                  <a:moveTo>
                    <a:pt x="932" y="466"/>
                  </a:moveTo>
                  <a:cubicBezTo>
                    <a:pt x="932" y="208"/>
                    <a:pt x="723" y="0"/>
                    <a:pt x="466" y="0"/>
                  </a:cubicBezTo>
                  <a:cubicBezTo>
                    <a:pt x="209" y="0"/>
                    <a:pt x="0" y="208"/>
                    <a:pt x="0" y="466"/>
                  </a:cubicBezTo>
                  <a:cubicBezTo>
                    <a:pt x="0" y="723"/>
                    <a:pt x="209" y="931"/>
                    <a:pt x="466" y="931"/>
                  </a:cubicBezTo>
                  <a:cubicBezTo>
                    <a:pt x="498" y="931"/>
                    <a:pt x="529" y="928"/>
                    <a:pt x="560" y="922"/>
                  </a:cubicBezTo>
                  <a:cubicBezTo>
                    <a:pt x="557" y="1056"/>
                    <a:pt x="557" y="1056"/>
                    <a:pt x="557" y="1056"/>
                  </a:cubicBezTo>
                  <a:cubicBezTo>
                    <a:pt x="788" y="907"/>
                    <a:pt x="875" y="713"/>
                    <a:pt x="899" y="644"/>
                  </a:cubicBezTo>
                  <a:cubicBezTo>
                    <a:pt x="920" y="591"/>
                    <a:pt x="932" y="526"/>
                    <a:pt x="932" y="466"/>
                  </a:cubicBezTo>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22" name="Freeform 5"/>
            <p:cNvSpPr/>
            <p:nvPr/>
          </p:nvSpPr>
          <p:spPr bwMode="auto">
            <a:xfrm rot="21299021">
              <a:off x="4546513" y="1858398"/>
              <a:ext cx="1322994" cy="1498593"/>
            </a:xfrm>
            <a:custGeom>
              <a:avLst/>
              <a:gdLst>
                <a:gd name="T0" fmla="*/ 932 w 932"/>
                <a:gd name="T1" fmla="*/ 466 h 1056"/>
                <a:gd name="T2" fmla="*/ 466 w 932"/>
                <a:gd name="T3" fmla="*/ 0 h 1056"/>
                <a:gd name="T4" fmla="*/ 0 w 932"/>
                <a:gd name="T5" fmla="*/ 466 h 1056"/>
                <a:gd name="T6" fmla="*/ 466 w 932"/>
                <a:gd name="T7" fmla="*/ 931 h 1056"/>
                <a:gd name="T8" fmla="*/ 560 w 932"/>
                <a:gd name="T9" fmla="*/ 922 h 1056"/>
                <a:gd name="T10" fmla="*/ 557 w 932"/>
                <a:gd name="T11" fmla="*/ 1056 h 1056"/>
                <a:gd name="T12" fmla="*/ 899 w 932"/>
                <a:gd name="T13" fmla="*/ 644 h 1056"/>
                <a:gd name="T14" fmla="*/ 932 w 932"/>
                <a:gd name="T15" fmla="*/ 466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1056">
                  <a:moveTo>
                    <a:pt x="932" y="466"/>
                  </a:moveTo>
                  <a:cubicBezTo>
                    <a:pt x="932" y="208"/>
                    <a:pt x="723" y="0"/>
                    <a:pt x="466" y="0"/>
                  </a:cubicBezTo>
                  <a:cubicBezTo>
                    <a:pt x="209" y="0"/>
                    <a:pt x="0" y="208"/>
                    <a:pt x="0" y="466"/>
                  </a:cubicBezTo>
                  <a:cubicBezTo>
                    <a:pt x="0" y="723"/>
                    <a:pt x="209" y="931"/>
                    <a:pt x="466" y="931"/>
                  </a:cubicBezTo>
                  <a:cubicBezTo>
                    <a:pt x="498" y="931"/>
                    <a:pt x="529" y="928"/>
                    <a:pt x="560" y="922"/>
                  </a:cubicBezTo>
                  <a:cubicBezTo>
                    <a:pt x="557" y="1056"/>
                    <a:pt x="557" y="1056"/>
                    <a:pt x="557" y="1056"/>
                  </a:cubicBezTo>
                  <a:cubicBezTo>
                    <a:pt x="788" y="907"/>
                    <a:pt x="875" y="713"/>
                    <a:pt x="899" y="644"/>
                  </a:cubicBezTo>
                  <a:cubicBezTo>
                    <a:pt x="920" y="591"/>
                    <a:pt x="932" y="526"/>
                    <a:pt x="932" y="466"/>
                  </a:cubicBezTo>
                </a:path>
              </a:pathLst>
            </a:cu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grpSp>
        <p:nvGrpSpPr>
          <p:cNvPr id="23" name="组合 22"/>
          <p:cNvGrpSpPr/>
          <p:nvPr/>
        </p:nvGrpSpPr>
        <p:grpSpPr>
          <a:xfrm>
            <a:off x="4774734" y="2099711"/>
            <a:ext cx="800219" cy="609122"/>
            <a:chOff x="6099245" y="2439326"/>
            <a:chExt cx="1067236" cy="812162"/>
          </a:xfrm>
        </p:grpSpPr>
        <p:grpSp>
          <p:nvGrpSpPr>
            <p:cNvPr id="24" name="组合 23"/>
            <p:cNvGrpSpPr/>
            <p:nvPr/>
          </p:nvGrpSpPr>
          <p:grpSpPr>
            <a:xfrm>
              <a:off x="6438208" y="2439326"/>
              <a:ext cx="373402" cy="357114"/>
              <a:chOff x="6042259" y="5362013"/>
              <a:chExt cx="464982" cy="444699"/>
            </a:xfrm>
            <a:solidFill>
              <a:schemeClr val="bg1"/>
            </a:solidFill>
          </p:grpSpPr>
          <p:sp>
            <p:nvSpPr>
              <p:cNvPr id="26" name="Freeform 25"/>
              <p:cNvSpPr/>
              <p:nvPr/>
            </p:nvSpPr>
            <p:spPr bwMode="auto">
              <a:xfrm>
                <a:off x="6212692" y="5681688"/>
                <a:ext cx="125025" cy="125024"/>
              </a:xfrm>
              <a:custGeom>
                <a:avLst/>
                <a:gdLst>
                  <a:gd name="T0" fmla="*/ 206 w 413"/>
                  <a:gd name="T1" fmla="*/ 413 h 413"/>
                  <a:gd name="T2" fmla="*/ 0 w 413"/>
                  <a:gd name="T3" fmla="*/ 0 h 413"/>
                  <a:gd name="T4" fmla="*/ 413 w 413"/>
                  <a:gd name="T5" fmla="*/ 0 h 413"/>
                  <a:gd name="T6" fmla="*/ 206 w 413"/>
                  <a:gd name="T7" fmla="*/ 413 h 413"/>
                </a:gdLst>
                <a:ahLst/>
                <a:cxnLst>
                  <a:cxn ang="0">
                    <a:pos x="T0" y="T1"/>
                  </a:cxn>
                  <a:cxn ang="0">
                    <a:pos x="T2" y="T3"/>
                  </a:cxn>
                  <a:cxn ang="0">
                    <a:pos x="T4" y="T5"/>
                  </a:cxn>
                  <a:cxn ang="0">
                    <a:pos x="T6" y="T7"/>
                  </a:cxn>
                </a:cxnLst>
                <a:rect l="0" t="0" r="r" b="b"/>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srgbClr val="405F8F"/>
                  </a:solidFill>
                  <a:cs typeface="+mn-ea"/>
                  <a:sym typeface="+mn-lt"/>
                </a:endParaRPr>
              </a:p>
            </p:txBody>
          </p:sp>
          <p:sp>
            <p:nvSpPr>
              <p:cNvPr id="27" name="任意多边形 26"/>
              <p:cNvSpPr>
                <a:spLocks noChangeArrowheads="1"/>
              </p:cNvSpPr>
              <p:nvPr/>
            </p:nvSpPr>
            <p:spPr bwMode="auto">
              <a:xfrm>
                <a:off x="6042259" y="5362013"/>
                <a:ext cx="464982" cy="338443"/>
              </a:xfrm>
              <a:custGeom>
                <a:avLst/>
                <a:gdLst>
                  <a:gd name="connsiteX0" fmla="*/ 290196 w 2438400"/>
                  <a:gd name="connsiteY0" fmla="*/ 0 h 1774825"/>
                  <a:gd name="connsiteX1" fmla="*/ 2151973 w 2438400"/>
                  <a:gd name="connsiteY1" fmla="*/ 0 h 1774825"/>
                  <a:gd name="connsiteX2" fmla="*/ 2438400 w 2438400"/>
                  <a:gd name="connsiteY2" fmla="*/ 286384 h 1774825"/>
                  <a:gd name="connsiteX3" fmla="*/ 2438400 w 2438400"/>
                  <a:gd name="connsiteY3" fmla="*/ 1484673 h 1774825"/>
                  <a:gd name="connsiteX4" fmla="*/ 2151973 w 2438400"/>
                  <a:gd name="connsiteY4" fmla="*/ 1774825 h 1774825"/>
                  <a:gd name="connsiteX5" fmla="*/ 290196 w 2438400"/>
                  <a:gd name="connsiteY5" fmla="*/ 1774825 h 1774825"/>
                  <a:gd name="connsiteX6" fmla="*/ 0 w 2438400"/>
                  <a:gd name="connsiteY6" fmla="*/ 1484673 h 1774825"/>
                  <a:gd name="connsiteX7" fmla="*/ 0 w 2438400"/>
                  <a:gd name="connsiteY7" fmla="*/ 286384 h 1774825"/>
                  <a:gd name="connsiteX8" fmla="*/ 290196 w 2438400"/>
                  <a:gd name="connsiteY8" fmla="*/ 0 h 1774825"/>
                  <a:gd name="connsiteX9" fmla="*/ 471488 w 2438400"/>
                  <a:gd name="connsiteY9" fmla="*/ 425450 h 1774825"/>
                  <a:gd name="connsiteX10" fmla="*/ 471488 w 2438400"/>
                  <a:gd name="connsiteY10" fmla="*/ 598488 h 1774825"/>
                  <a:gd name="connsiteX11" fmla="*/ 1971676 w 2438400"/>
                  <a:gd name="connsiteY11" fmla="*/ 598488 h 1774825"/>
                  <a:gd name="connsiteX12" fmla="*/ 1971676 w 2438400"/>
                  <a:gd name="connsiteY12" fmla="*/ 425450 h 1774825"/>
                  <a:gd name="connsiteX13" fmla="*/ 471488 w 2438400"/>
                  <a:gd name="connsiteY13" fmla="*/ 425450 h 1774825"/>
                  <a:gd name="connsiteX14" fmla="*/ 471488 w 2438400"/>
                  <a:gd name="connsiteY14" fmla="*/ 801688 h 1774825"/>
                  <a:gd name="connsiteX15" fmla="*/ 471488 w 2438400"/>
                  <a:gd name="connsiteY15" fmla="*/ 971551 h 1774825"/>
                  <a:gd name="connsiteX16" fmla="*/ 1971676 w 2438400"/>
                  <a:gd name="connsiteY16" fmla="*/ 971551 h 1774825"/>
                  <a:gd name="connsiteX17" fmla="*/ 1971676 w 2438400"/>
                  <a:gd name="connsiteY17" fmla="*/ 801688 h 1774825"/>
                  <a:gd name="connsiteX18" fmla="*/ 471488 w 2438400"/>
                  <a:gd name="connsiteY18" fmla="*/ 801688 h 1774825"/>
                  <a:gd name="connsiteX19" fmla="*/ 471488 w 2438400"/>
                  <a:gd name="connsiteY19" fmla="*/ 1174750 h 1774825"/>
                  <a:gd name="connsiteX20" fmla="*/ 471488 w 2438400"/>
                  <a:gd name="connsiteY20" fmla="*/ 1347788 h 1774825"/>
                  <a:gd name="connsiteX21" fmla="*/ 1971676 w 2438400"/>
                  <a:gd name="connsiteY21" fmla="*/ 1347788 h 1774825"/>
                  <a:gd name="connsiteX22" fmla="*/ 1971676 w 2438400"/>
                  <a:gd name="connsiteY22" fmla="*/ 1174750 h 1774825"/>
                  <a:gd name="connsiteX23" fmla="*/ 471488 w 2438400"/>
                  <a:gd name="connsiteY23" fmla="*/ 1174750 h 1774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solidFill>
                <a:srgbClr val="405F8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noAutofit/>
              </a:bodyPr>
              <a:lstStyle/>
              <a:p>
                <a:endParaRPr lang="zh-CN" altLang="en-US" dirty="0">
                  <a:solidFill>
                    <a:srgbClr val="405F8F"/>
                  </a:solidFill>
                  <a:cs typeface="+mn-ea"/>
                  <a:sym typeface="+mn-lt"/>
                </a:endParaRPr>
              </a:p>
            </p:txBody>
          </p:sp>
        </p:grpSp>
        <p:sp>
          <p:nvSpPr>
            <p:cNvPr id="25" name="矩形 24"/>
            <p:cNvSpPr/>
            <p:nvPr/>
          </p:nvSpPr>
          <p:spPr>
            <a:xfrm>
              <a:off x="6099245" y="2882156"/>
              <a:ext cx="1067236" cy="369332"/>
            </a:xfrm>
            <a:prstGeom prst="rect">
              <a:avLst/>
            </a:prstGeom>
          </p:spPr>
          <p:txBody>
            <a:bodyPr wrap="none">
              <a:spAutoFit/>
            </a:bodyPr>
            <a:lstStyle/>
            <a:p>
              <a:r>
                <a:rPr lang="zh-CN" altLang="en-US" sz="1200" b="1" dirty="0">
                  <a:solidFill>
                    <a:srgbClr val="405F8F"/>
                  </a:solidFill>
                  <a:cs typeface="+mn-ea"/>
                  <a:sym typeface="+mn-lt"/>
                </a:rPr>
                <a:t>添加标题</a:t>
              </a:r>
              <a:endParaRPr lang="zh-CN" altLang="en-US" sz="1200" dirty="0">
                <a:solidFill>
                  <a:srgbClr val="405F8F"/>
                </a:solidFill>
                <a:cs typeface="+mn-ea"/>
                <a:sym typeface="+mn-lt"/>
              </a:endParaRPr>
            </a:p>
          </p:txBody>
        </p:sp>
      </p:grpSp>
      <p:grpSp>
        <p:nvGrpSpPr>
          <p:cNvPr id="28" name="组合 27"/>
          <p:cNvGrpSpPr/>
          <p:nvPr/>
        </p:nvGrpSpPr>
        <p:grpSpPr>
          <a:xfrm>
            <a:off x="3478901" y="2351760"/>
            <a:ext cx="1209714" cy="1370635"/>
            <a:chOff x="4394113" y="1705998"/>
            <a:chExt cx="1613372" cy="1827513"/>
          </a:xfrm>
        </p:grpSpPr>
        <p:sp>
          <p:nvSpPr>
            <p:cNvPr id="29" name="Freeform 5"/>
            <p:cNvSpPr/>
            <p:nvPr/>
          </p:nvSpPr>
          <p:spPr bwMode="auto">
            <a:xfrm>
              <a:off x="4394113" y="1705998"/>
              <a:ext cx="1613372" cy="1827513"/>
            </a:xfrm>
            <a:custGeom>
              <a:avLst/>
              <a:gdLst>
                <a:gd name="T0" fmla="*/ 932 w 932"/>
                <a:gd name="T1" fmla="*/ 466 h 1056"/>
                <a:gd name="T2" fmla="*/ 466 w 932"/>
                <a:gd name="T3" fmla="*/ 0 h 1056"/>
                <a:gd name="T4" fmla="*/ 0 w 932"/>
                <a:gd name="T5" fmla="*/ 466 h 1056"/>
                <a:gd name="T6" fmla="*/ 466 w 932"/>
                <a:gd name="T7" fmla="*/ 931 h 1056"/>
                <a:gd name="T8" fmla="*/ 560 w 932"/>
                <a:gd name="T9" fmla="*/ 922 h 1056"/>
                <a:gd name="T10" fmla="*/ 557 w 932"/>
                <a:gd name="T11" fmla="*/ 1056 h 1056"/>
                <a:gd name="T12" fmla="*/ 899 w 932"/>
                <a:gd name="T13" fmla="*/ 644 h 1056"/>
                <a:gd name="T14" fmla="*/ 932 w 932"/>
                <a:gd name="T15" fmla="*/ 466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1056">
                  <a:moveTo>
                    <a:pt x="932" y="466"/>
                  </a:moveTo>
                  <a:cubicBezTo>
                    <a:pt x="932" y="208"/>
                    <a:pt x="723" y="0"/>
                    <a:pt x="466" y="0"/>
                  </a:cubicBezTo>
                  <a:cubicBezTo>
                    <a:pt x="209" y="0"/>
                    <a:pt x="0" y="208"/>
                    <a:pt x="0" y="466"/>
                  </a:cubicBezTo>
                  <a:cubicBezTo>
                    <a:pt x="0" y="723"/>
                    <a:pt x="209" y="931"/>
                    <a:pt x="466" y="931"/>
                  </a:cubicBezTo>
                  <a:cubicBezTo>
                    <a:pt x="498" y="931"/>
                    <a:pt x="529" y="928"/>
                    <a:pt x="560" y="922"/>
                  </a:cubicBezTo>
                  <a:cubicBezTo>
                    <a:pt x="557" y="1056"/>
                    <a:pt x="557" y="1056"/>
                    <a:pt x="557" y="1056"/>
                  </a:cubicBezTo>
                  <a:cubicBezTo>
                    <a:pt x="788" y="907"/>
                    <a:pt x="875" y="713"/>
                    <a:pt x="899" y="644"/>
                  </a:cubicBezTo>
                  <a:cubicBezTo>
                    <a:pt x="920" y="591"/>
                    <a:pt x="932" y="526"/>
                    <a:pt x="932" y="466"/>
                  </a:cubicBezTo>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30" name="Freeform 5"/>
            <p:cNvSpPr/>
            <p:nvPr/>
          </p:nvSpPr>
          <p:spPr bwMode="auto">
            <a:xfrm rot="21299021">
              <a:off x="4546513" y="1858398"/>
              <a:ext cx="1322994" cy="1498593"/>
            </a:xfrm>
            <a:custGeom>
              <a:avLst/>
              <a:gdLst>
                <a:gd name="T0" fmla="*/ 932 w 932"/>
                <a:gd name="T1" fmla="*/ 466 h 1056"/>
                <a:gd name="T2" fmla="*/ 466 w 932"/>
                <a:gd name="T3" fmla="*/ 0 h 1056"/>
                <a:gd name="T4" fmla="*/ 0 w 932"/>
                <a:gd name="T5" fmla="*/ 466 h 1056"/>
                <a:gd name="T6" fmla="*/ 466 w 932"/>
                <a:gd name="T7" fmla="*/ 931 h 1056"/>
                <a:gd name="T8" fmla="*/ 560 w 932"/>
                <a:gd name="T9" fmla="*/ 922 h 1056"/>
                <a:gd name="T10" fmla="*/ 557 w 932"/>
                <a:gd name="T11" fmla="*/ 1056 h 1056"/>
                <a:gd name="T12" fmla="*/ 899 w 932"/>
                <a:gd name="T13" fmla="*/ 644 h 1056"/>
                <a:gd name="T14" fmla="*/ 932 w 932"/>
                <a:gd name="T15" fmla="*/ 466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1056">
                  <a:moveTo>
                    <a:pt x="932" y="466"/>
                  </a:moveTo>
                  <a:cubicBezTo>
                    <a:pt x="932" y="208"/>
                    <a:pt x="723" y="0"/>
                    <a:pt x="466" y="0"/>
                  </a:cubicBezTo>
                  <a:cubicBezTo>
                    <a:pt x="209" y="0"/>
                    <a:pt x="0" y="208"/>
                    <a:pt x="0" y="466"/>
                  </a:cubicBezTo>
                  <a:cubicBezTo>
                    <a:pt x="0" y="723"/>
                    <a:pt x="209" y="931"/>
                    <a:pt x="466" y="931"/>
                  </a:cubicBezTo>
                  <a:cubicBezTo>
                    <a:pt x="498" y="931"/>
                    <a:pt x="529" y="928"/>
                    <a:pt x="560" y="922"/>
                  </a:cubicBezTo>
                  <a:cubicBezTo>
                    <a:pt x="557" y="1056"/>
                    <a:pt x="557" y="1056"/>
                    <a:pt x="557" y="1056"/>
                  </a:cubicBezTo>
                  <a:cubicBezTo>
                    <a:pt x="788" y="907"/>
                    <a:pt x="875" y="713"/>
                    <a:pt x="899" y="644"/>
                  </a:cubicBezTo>
                  <a:cubicBezTo>
                    <a:pt x="920" y="591"/>
                    <a:pt x="932" y="526"/>
                    <a:pt x="932" y="466"/>
                  </a:cubicBezTo>
                </a:path>
              </a:pathLst>
            </a:cu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grpSp>
        <p:nvGrpSpPr>
          <p:cNvPr id="31" name="组合 30"/>
          <p:cNvGrpSpPr/>
          <p:nvPr/>
        </p:nvGrpSpPr>
        <p:grpSpPr>
          <a:xfrm>
            <a:off x="3694870" y="2558790"/>
            <a:ext cx="800219" cy="763593"/>
            <a:chOff x="5084684" y="3625488"/>
            <a:chExt cx="1008427" cy="803477"/>
          </a:xfrm>
        </p:grpSpPr>
        <p:grpSp>
          <p:nvGrpSpPr>
            <p:cNvPr id="32" name="Group 18"/>
            <p:cNvGrpSpPr>
              <a:grpSpLocks noChangeAspect="1"/>
            </p:cNvGrpSpPr>
            <p:nvPr/>
          </p:nvGrpSpPr>
          <p:grpSpPr bwMode="auto">
            <a:xfrm>
              <a:off x="5355142" y="3625488"/>
              <a:ext cx="385124" cy="333775"/>
              <a:chOff x="3525" y="1887"/>
              <a:chExt cx="630" cy="546"/>
            </a:xfrm>
            <a:solidFill>
              <a:schemeClr val="bg1"/>
            </a:solidFill>
            <a:effectLst/>
          </p:grpSpPr>
          <p:sp>
            <p:nvSpPr>
              <p:cNvPr id="34" name="Freeform 19"/>
              <p:cNvSpPr/>
              <p:nvPr/>
            </p:nvSpPr>
            <p:spPr bwMode="auto">
              <a:xfrm>
                <a:off x="3623" y="2117"/>
                <a:ext cx="129" cy="227"/>
              </a:xfrm>
              <a:custGeom>
                <a:avLst/>
                <a:gdLst>
                  <a:gd name="T0" fmla="*/ 4 w 54"/>
                  <a:gd name="T1" fmla="*/ 95 h 95"/>
                  <a:gd name="T2" fmla="*/ 49 w 54"/>
                  <a:gd name="T3" fmla="*/ 95 h 95"/>
                  <a:gd name="T4" fmla="*/ 54 w 54"/>
                  <a:gd name="T5" fmla="*/ 90 h 95"/>
                  <a:gd name="T6" fmla="*/ 54 w 54"/>
                  <a:gd name="T7" fmla="*/ 4 h 95"/>
                  <a:gd name="T8" fmla="*/ 49 w 54"/>
                  <a:gd name="T9" fmla="*/ 0 h 95"/>
                  <a:gd name="T10" fmla="*/ 4 w 54"/>
                  <a:gd name="T11" fmla="*/ 0 h 95"/>
                  <a:gd name="T12" fmla="*/ 0 w 54"/>
                  <a:gd name="T13" fmla="*/ 4 h 95"/>
                  <a:gd name="T14" fmla="*/ 0 w 54"/>
                  <a:gd name="T15" fmla="*/ 90 h 95"/>
                  <a:gd name="T16" fmla="*/ 4 w 54"/>
                  <a:gd name="T17"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95">
                    <a:moveTo>
                      <a:pt x="4" y="95"/>
                    </a:moveTo>
                    <a:cubicBezTo>
                      <a:pt x="49" y="95"/>
                      <a:pt x="49" y="95"/>
                      <a:pt x="49" y="95"/>
                    </a:cubicBezTo>
                    <a:cubicBezTo>
                      <a:pt x="52" y="95"/>
                      <a:pt x="54" y="93"/>
                      <a:pt x="54" y="90"/>
                    </a:cubicBezTo>
                    <a:cubicBezTo>
                      <a:pt x="54" y="4"/>
                      <a:pt x="54" y="4"/>
                      <a:pt x="54" y="4"/>
                    </a:cubicBezTo>
                    <a:cubicBezTo>
                      <a:pt x="54" y="2"/>
                      <a:pt x="52" y="0"/>
                      <a:pt x="49" y="0"/>
                    </a:cubicBezTo>
                    <a:cubicBezTo>
                      <a:pt x="4" y="0"/>
                      <a:pt x="4" y="0"/>
                      <a:pt x="4" y="0"/>
                    </a:cubicBezTo>
                    <a:cubicBezTo>
                      <a:pt x="2" y="0"/>
                      <a:pt x="0" y="2"/>
                      <a:pt x="0" y="4"/>
                    </a:cubicBezTo>
                    <a:cubicBezTo>
                      <a:pt x="0" y="90"/>
                      <a:pt x="0" y="90"/>
                      <a:pt x="0" y="90"/>
                    </a:cubicBezTo>
                    <a:cubicBezTo>
                      <a:pt x="0" y="93"/>
                      <a:pt x="2" y="95"/>
                      <a:pt x="4" y="95"/>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dirty="0">
                  <a:solidFill>
                    <a:srgbClr val="405F8F"/>
                  </a:solidFill>
                  <a:cs typeface="+mn-ea"/>
                  <a:sym typeface="+mn-lt"/>
                </a:endParaRPr>
              </a:p>
            </p:txBody>
          </p:sp>
          <p:sp>
            <p:nvSpPr>
              <p:cNvPr id="35" name="Freeform 20"/>
              <p:cNvSpPr/>
              <p:nvPr/>
            </p:nvSpPr>
            <p:spPr bwMode="auto">
              <a:xfrm>
                <a:off x="3809" y="2033"/>
                <a:ext cx="129" cy="311"/>
              </a:xfrm>
              <a:custGeom>
                <a:avLst/>
                <a:gdLst>
                  <a:gd name="T0" fmla="*/ 5 w 54"/>
                  <a:gd name="T1" fmla="*/ 130 h 130"/>
                  <a:gd name="T2" fmla="*/ 50 w 54"/>
                  <a:gd name="T3" fmla="*/ 130 h 130"/>
                  <a:gd name="T4" fmla="*/ 54 w 54"/>
                  <a:gd name="T5" fmla="*/ 125 h 130"/>
                  <a:gd name="T6" fmla="*/ 54 w 54"/>
                  <a:gd name="T7" fmla="*/ 5 h 130"/>
                  <a:gd name="T8" fmla="*/ 50 w 54"/>
                  <a:gd name="T9" fmla="*/ 0 h 130"/>
                  <a:gd name="T10" fmla="*/ 5 w 54"/>
                  <a:gd name="T11" fmla="*/ 0 h 130"/>
                  <a:gd name="T12" fmla="*/ 0 w 54"/>
                  <a:gd name="T13" fmla="*/ 5 h 130"/>
                  <a:gd name="T14" fmla="*/ 0 w 54"/>
                  <a:gd name="T15" fmla="*/ 125 h 130"/>
                  <a:gd name="T16" fmla="*/ 5 w 54"/>
                  <a:gd name="T17" fmla="*/ 13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30">
                    <a:moveTo>
                      <a:pt x="5" y="130"/>
                    </a:moveTo>
                    <a:cubicBezTo>
                      <a:pt x="50" y="130"/>
                      <a:pt x="50" y="130"/>
                      <a:pt x="50" y="130"/>
                    </a:cubicBezTo>
                    <a:cubicBezTo>
                      <a:pt x="52" y="130"/>
                      <a:pt x="54" y="128"/>
                      <a:pt x="54" y="125"/>
                    </a:cubicBezTo>
                    <a:cubicBezTo>
                      <a:pt x="54" y="5"/>
                      <a:pt x="54" y="5"/>
                      <a:pt x="54" y="5"/>
                    </a:cubicBezTo>
                    <a:cubicBezTo>
                      <a:pt x="54" y="2"/>
                      <a:pt x="52" y="0"/>
                      <a:pt x="50" y="0"/>
                    </a:cubicBezTo>
                    <a:cubicBezTo>
                      <a:pt x="5" y="0"/>
                      <a:pt x="5" y="0"/>
                      <a:pt x="5" y="0"/>
                    </a:cubicBezTo>
                    <a:cubicBezTo>
                      <a:pt x="2" y="0"/>
                      <a:pt x="0" y="2"/>
                      <a:pt x="0" y="5"/>
                    </a:cubicBezTo>
                    <a:cubicBezTo>
                      <a:pt x="0" y="125"/>
                      <a:pt x="0" y="125"/>
                      <a:pt x="0" y="125"/>
                    </a:cubicBezTo>
                    <a:cubicBezTo>
                      <a:pt x="0" y="128"/>
                      <a:pt x="2" y="130"/>
                      <a:pt x="5" y="130"/>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dirty="0">
                  <a:solidFill>
                    <a:srgbClr val="405F8F"/>
                  </a:solidFill>
                  <a:cs typeface="+mn-ea"/>
                  <a:sym typeface="+mn-lt"/>
                </a:endParaRPr>
              </a:p>
            </p:txBody>
          </p:sp>
          <p:sp>
            <p:nvSpPr>
              <p:cNvPr id="36" name="Freeform 21"/>
              <p:cNvSpPr/>
              <p:nvPr/>
            </p:nvSpPr>
            <p:spPr bwMode="auto">
              <a:xfrm>
                <a:off x="3997" y="1964"/>
                <a:ext cx="129" cy="380"/>
              </a:xfrm>
              <a:custGeom>
                <a:avLst/>
                <a:gdLst>
                  <a:gd name="T0" fmla="*/ 4 w 54"/>
                  <a:gd name="T1" fmla="*/ 159 h 159"/>
                  <a:gd name="T2" fmla="*/ 49 w 54"/>
                  <a:gd name="T3" fmla="*/ 159 h 159"/>
                  <a:gd name="T4" fmla="*/ 54 w 54"/>
                  <a:gd name="T5" fmla="*/ 154 h 159"/>
                  <a:gd name="T6" fmla="*/ 54 w 54"/>
                  <a:gd name="T7" fmla="*/ 5 h 159"/>
                  <a:gd name="T8" fmla="*/ 49 w 54"/>
                  <a:gd name="T9" fmla="*/ 0 h 159"/>
                  <a:gd name="T10" fmla="*/ 4 w 54"/>
                  <a:gd name="T11" fmla="*/ 0 h 159"/>
                  <a:gd name="T12" fmla="*/ 0 w 54"/>
                  <a:gd name="T13" fmla="*/ 5 h 159"/>
                  <a:gd name="T14" fmla="*/ 0 w 54"/>
                  <a:gd name="T15" fmla="*/ 154 h 159"/>
                  <a:gd name="T16" fmla="*/ 4 w 54"/>
                  <a:gd name="T17" fmla="*/ 159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159">
                    <a:moveTo>
                      <a:pt x="4" y="159"/>
                    </a:moveTo>
                    <a:cubicBezTo>
                      <a:pt x="49" y="159"/>
                      <a:pt x="49" y="159"/>
                      <a:pt x="49" y="159"/>
                    </a:cubicBezTo>
                    <a:cubicBezTo>
                      <a:pt x="52" y="159"/>
                      <a:pt x="54" y="157"/>
                      <a:pt x="54" y="154"/>
                    </a:cubicBezTo>
                    <a:cubicBezTo>
                      <a:pt x="54" y="5"/>
                      <a:pt x="54" y="5"/>
                      <a:pt x="54" y="5"/>
                    </a:cubicBezTo>
                    <a:cubicBezTo>
                      <a:pt x="54" y="2"/>
                      <a:pt x="52" y="0"/>
                      <a:pt x="49" y="0"/>
                    </a:cubicBezTo>
                    <a:cubicBezTo>
                      <a:pt x="4" y="0"/>
                      <a:pt x="4" y="0"/>
                      <a:pt x="4" y="0"/>
                    </a:cubicBezTo>
                    <a:cubicBezTo>
                      <a:pt x="2" y="0"/>
                      <a:pt x="0" y="2"/>
                      <a:pt x="0" y="5"/>
                    </a:cubicBezTo>
                    <a:cubicBezTo>
                      <a:pt x="0" y="154"/>
                      <a:pt x="0" y="154"/>
                      <a:pt x="0" y="154"/>
                    </a:cubicBezTo>
                    <a:cubicBezTo>
                      <a:pt x="0" y="157"/>
                      <a:pt x="2" y="159"/>
                      <a:pt x="4" y="159"/>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dirty="0">
                  <a:solidFill>
                    <a:srgbClr val="405F8F"/>
                  </a:solidFill>
                  <a:cs typeface="+mn-ea"/>
                  <a:sym typeface="+mn-lt"/>
                </a:endParaRPr>
              </a:p>
            </p:txBody>
          </p:sp>
          <p:sp>
            <p:nvSpPr>
              <p:cNvPr id="37" name="Freeform 22"/>
              <p:cNvSpPr/>
              <p:nvPr/>
            </p:nvSpPr>
            <p:spPr bwMode="auto">
              <a:xfrm>
                <a:off x="3525" y="1887"/>
                <a:ext cx="630" cy="546"/>
              </a:xfrm>
              <a:custGeom>
                <a:avLst/>
                <a:gdLst>
                  <a:gd name="T0" fmla="*/ 253 w 264"/>
                  <a:gd name="T1" fmla="*/ 206 h 228"/>
                  <a:gd name="T2" fmla="*/ 23 w 264"/>
                  <a:gd name="T3" fmla="*/ 206 h 228"/>
                  <a:gd name="T4" fmla="*/ 22 w 264"/>
                  <a:gd name="T5" fmla="*/ 206 h 228"/>
                  <a:gd name="T6" fmla="*/ 22 w 264"/>
                  <a:gd name="T7" fmla="*/ 11 h 228"/>
                  <a:gd name="T8" fmla="*/ 11 w 264"/>
                  <a:gd name="T9" fmla="*/ 0 h 228"/>
                  <a:gd name="T10" fmla="*/ 0 w 264"/>
                  <a:gd name="T11" fmla="*/ 11 h 228"/>
                  <a:gd name="T12" fmla="*/ 0 w 264"/>
                  <a:gd name="T13" fmla="*/ 206 h 228"/>
                  <a:gd name="T14" fmla="*/ 23 w 264"/>
                  <a:gd name="T15" fmla="*/ 228 h 228"/>
                  <a:gd name="T16" fmla="*/ 253 w 264"/>
                  <a:gd name="T17" fmla="*/ 228 h 228"/>
                  <a:gd name="T18" fmla="*/ 264 w 264"/>
                  <a:gd name="T19" fmla="*/ 217 h 228"/>
                  <a:gd name="T20" fmla="*/ 253 w 264"/>
                  <a:gd name="T21" fmla="*/ 206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4" h="228">
                    <a:moveTo>
                      <a:pt x="253" y="206"/>
                    </a:moveTo>
                    <a:cubicBezTo>
                      <a:pt x="23" y="206"/>
                      <a:pt x="23" y="206"/>
                      <a:pt x="23" y="206"/>
                    </a:cubicBezTo>
                    <a:cubicBezTo>
                      <a:pt x="22" y="206"/>
                      <a:pt x="22" y="206"/>
                      <a:pt x="22" y="206"/>
                    </a:cubicBezTo>
                    <a:cubicBezTo>
                      <a:pt x="22" y="11"/>
                      <a:pt x="22" y="11"/>
                      <a:pt x="22" y="11"/>
                    </a:cubicBezTo>
                    <a:cubicBezTo>
                      <a:pt x="22" y="5"/>
                      <a:pt x="17" y="0"/>
                      <a:pt x="11" y="0"/>
                    </a:cubicBezTo>
                    <a:cubicBezTo>
                      <a:pt x="5" y="0"/>
                      <a:pt x="0" y="5"/>
                      <a:pt x="0" y="11"/>
                    </a:cubicBezTo>
                    <a:cubicBezTo>
                      <a:pt x="0" y="206"/>
                      <a:pt x="0" y="206"/>
                      <a:pt x="0" y="206"/>
                    </a:cubicBezTo>
                    <a:cubicBezTo>
                      <a:pt x="0" y="218"/>
                      <a:pt x="10" y="228"/>
                      <a:pt x="23" y="228"/>
                    </a:cubicBezTo>
                    <a:cubicBezTo>
                      <a:pt x="253" y="228"/>
                      <a:pt x="253" y="228"/>
                      <a:pt x="253" y="228"/>
                    </a:cubicBezTo>
                    <a:cubicBezTo>
                      <a:pt x="259" y="228"/>
                      <a:pt x="264" y="223"/>
                      <a:pt x="264" y="217"/>
                    </a:cubicBezTo>
                    <a:cubicBezTo>
                      <a:pt x="264" y="211"/>
                      <a:pt x="259" y="206"/>
                      <a:pt x="253" y="206"/>
                    </a:cubicBezTo>
                    <a:close/>
                  </a:path>
                </a:pathLst>
              </a:custGeom>
              <a:solidFill>
                <a:srgbClr val="405F8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500" dirty="0">
                  <a:solidFill>
                    <a:srgbClr val="405F8F"/>
                  </a:solidFill>
                  <a:cs typeface="+mn-ea"/>
                  <a:sym typeface="+mn-lt"/>
                </a:endParaRPr>
              </a:p>
            </p:txBody>
          </p:sp>
        </p:grpSp>
        <p:sp>
          <p:nvSpPr>
            <p:cNvPr id="33" name="矩形 32"/>
            <p:cNvSpPr/>
            <p:nvPr/>
          </p:nvSpPr>
          <p:spPr>
            <a:xfrm>
              <a:off x="5084684" y="4137498"/>
              <a:ext cx="1008427" cy="291467"/>
            </a:xfrm>
            <a:prstGeom prst="rect">
              <a:avLst/>
            </a:prstGeom>
          </p:spPr>
          <p:txBody>
            <a:bodyPr wrap="none">
              <a:spAutoFit/>
            </a:bodyPr>
            <a:lstStyle/>
            <a:p>
              <a:r>
                <a:rPr lang="zh-CN" altLang="en-US" sz="1200" b="1" dirty="0">
                  <a:solidFill>
                    <a:srgbClr val="405F8F"/>
                  </a:solidFill>
                  <a:cs typeface="+mn-ea"/>
                  <a:sym typeface="+mn-lt"/>
                </a:rPr>
                <a:t>添加标题</a:t>
              </a:r>
              <a:endParaRPr lang="zh-CN" altLang="en-US" sz="1200" dirty="0">
                <a:solidFill>
                  <a:srgbClr val="405F8F"/>
                </a:solidFill>
                <a:cs typeface="+mn-ea"/>
                <a:sym typeface="+mn-lt"/>
              </a:endParaRPr>
            </a:p>
          </p:txBody>
        </p:sp>
      </p:grpSp>
      <p:grpSp>
        <p:nvGrpSpPr>
          <p:cNvPr id="38" name="组合 37"/>
          <p:cNvGrpSpPr/>
          <p:nvPr/>
        </p:nvGrpSpPr>
        <p:grpSpPr>
          <a:xfrm flipH="1">
            <a:off x="4401402" y="3132066"/>
            <a:ext cx="1187823" cy="1370635"/>
            <a:chOff x="4394113" y="1705998"/>
            <a:chExt cx="1613372" cy="1827513"/>
          </a:xfrm>
        </p:grpSpPr>
        <p:sp>
          <p:nvSpPr>
            <p:cNvPr id="39" name="Freeform 5"/>
            <p:cNvSpPr/>
            <p:nvPr/>
          </p:nvSpPr>
          <p:spPr bwMode="auto">
            <a:xfrm>
              <a:off x="4394113" y="1705998"/>
              <a:ext cx="1613372" cy="1827513"/>
            </a:xfrm>
            <a:custGeom>
              <a:avLst/>
              <a:gdLst>
                <a:gd name="T0" fmla="*/ 932 w 932"/>
                <a:gd name="T1" fmla="*/ 466 h 1056"/>
                <a:gd name="T2" fmla="*/ 466 w 932"/>
                <a:gd name="T3" fmla="*/ 0 h 1056"/>
                <a:gd name="T4" fmla="*/ 0 w 932"/>
                <a:gd name="T5" fmla="*/ 466 h 1056"/>
                <a:gd name="T6" fmla="*/ 466 w 932"/>
                <a:gd name="T7" fmla="*/ 931 h 1056"/>
                <a:gd name="T8" fmla="*/ 560 w 932"/>
                <a:gd name="T9" fmla="*/ 922 h 1056"/>
                <a:gd name="T10" fmla="*/ 557 w 932"/>
                <a:gd name="T11" fmla="*/ 1056 h 1056"/>
                <a:gd name="T12" fmla="*/ 899 w 932"/>
                <a:gd name="T13" fmla="*/ 644 h 1056"/>
                <a:gd name="T14" fmla="*/ 932 w 932"/>
                <a:gd name="T15" fmla="*/ 466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1056">
                  <a:moveTo>
                    <a:pt x="932" y="466"/>
                  </a:moveTo>
                  <a:cubicBezTo>
                    <a:pt x="932" y="208"/>
                    <a:pt x="723" y="0"/>
                    <a:pt x="466" y="0"/>
                  </a:cubicBezTo>
                  <a:cubicBezTo>
                    <a:pt x="209" y="0"/>
                    <a:pt x="0" y="208"/>
                    <a:pt x="0" y="466"/>
                  </a:cubicBezTo>
                  <a:cubicBezTo>
                    <a:pt x="0" y="723"/>
                    <a:pt x="209" y="931"/>
                    <a:pt x="466" y="931"/>
                  </a:cubicBezTo>
                  <a:cubicBezTo>
                    <a:pt x="498" y="931"/>
                    <a:pt x="529" y="928"/>
                    <a:pt x="560" y="922"/>
                  </a:cubicBezTo>
                  <a:cubicBezTo>
                    <a:pt x="557" y="1056"/>
                    <a:pt x="557" y="1056"/>
                    <a:pt x="557" y="1056"/>
                  </a:cubicBezTo>
                  <a:cubicBezTo>
                    <a:pt x="788" y="907"/>
                    <a:pt x="875" y="713"/>
                    <a:pt x="899" y="644"/>
                  </a:cubicBezTo>
                  <a:cubicBezTo>
                    <a:pt x="920" y="591"/>
                    <a:pt x="932" y="526"/>
                    <a:pt x="932" y="466"/>
                  </a:cubicBezTo>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40" name="Freeform 5"/>
            <p:cNvSpPr/>
            <p:nvPr/>
          </p:nvSpPr>
          <p:spPr bwMode="auto">
            <a:xfrm rot="21299021">
              <a:off x="4546513" y="1858398"/>
              <a:ext cx="1322994" cy="1498593"/>
            </a:xfrm>
            <a:custGeom>
              <a:avLst/>
              <a:gdLst>
                <a:gd name="T0" fmla="*/ 932 w 932"/>
                <a:gd name="T1" fmla="*/ 466 h 1056"/>
                <a:gd name="T2" fmla="*/ 466 w 932"/>
                <a:gd name="T3" fmla="*/ 0 h 1056"/>
                <a:gd name="T4" fmla="*/ 0 w 932"/>
                <a:gd name="T5" fmla="*/ 466 h 1056"/>
                <a:gd name="T6" fmla="*/ 466 w 932"/>
                <a:gd name="T7" fmla="*/ 931 h 1056"/>
                <a:gd name="T8" fmla="*/ 560 w 932"/>
                <a:gd name="T9" fmla="*/ 922 h 1056"/>
                <a:gd name="T10" fmla="*/ 557 w 932"/>
                <a:gd name="T11" fmla="*/ 1056 h 1056"/>
                <a:gd name="T12" fmla="*/ 899 w 932"/>
                <a:gd name="T13" fmla="*/ 644 h 1056"/>
                <a:gd name="T14" fmla="*/ 932 w 932"/>
                <a:gd name="T15" fmla="*/ 466 h 10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32" h="1056">
                  <a:moveTo>
                    <a:pt x="932" y="466"/>
                  </a:moveTo>
                  <a:cubicBezTo>
                    <a:pt x="932" y="208"/>
                    <a:pt x="723" y="0"/>
                    <a:pt x="466" y="0"/>
                  </a:cubicBezTo>
                  <a:cubicBezTo>
                    <a:pt x="209" y="0"/>
                    <a:pt x="0" y="208"/>
                    <a:pt x="0" y="466"/>
                  </a:cubicBezTo>
                  <a:cubicBezTo>
                    <a:pt x="0" y="723"/>
                    <a:pt x="209" y="931"/>
                    <a:pt x="466" y="931"/>
                  </a:cubicBezTo>
                  <a:cubicBezTo>
                    <a:pt x="498" y="931"/>
                    <a:pt x="529" y="928"/>
                    <a:pt x="560" y="922"/>
                  </a:cubicBezTo>
                  <a:cubicBezTo>
                    <a:pt x="557" y="1056"/>
                    <a:pt x="557" y="1056"/>
                    <a:pt x="557" y="1056"/>
                  </a:cubicBezTo>
                  <a:cubicBezTo>
                    <a:pt x="788" y="907"/>
                    <a:pt x="875" y="713"/>
                    <a:pt x="899" y="644"/>
                  </a:cubicBezTo>
                  <a:cubicBezTo>
                    <a:pt x="920" y="591"/>
                    <a:pt x="932" y="526"/>
                    <a:pt x="932" y="466"/>
                  </a:cubicBezTo>
                </a:path>
              </a:pathLst>
            </a:cu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grpSp>
        <p:nvGrpSpPr>
          <p:cNvPr id="41" name="组合 40"/>
          <p:cNvGrpSpPr/>
          <p:nvPr/>
        </p:nvGrpSpPr>
        <p:grpSpPr>
          <a:xfrm>
            <a:off x="4618387" y="3388794"/>
            <a:ext cx="800219" cy="674122"/>
            <a:chOff x="6423403" y="4399738"/>
            <a:chExt cx="1067236" cy="898830"/>
          </a:xfrm>
        </p:grpSpPr>
        <p:sp>
          <p:nvSpPr>
            <p:cNvPr id="42" name="Freeform 18"/>
            <p:cNvSpPr>
              <a:spLocks noEditPoints="1"/>
            </p:cNvSpPr>
            <p:nvPr/>
          </p:nvSpPr>
          <p:spPr bwMode="auto">
            <a:xfrm>
              <a:off x="6739622" y="4399738"/>
              <a:ext cx="371762" cy="370579"/>
            </a:xfrm>
            <a:custGeom>
              <a:avLst/>
              <a:gdLst>
                <a:gd name="T0" fmla="*/ 52 w 341"/>
                <a:gd name="T1" fmla="*/ 0 h 340"/>
                <a:gd name="T2" fmla="*/ 289 w 341"/>
                <a:gd name="T3" fmla="*/ 0 h 340"/>
                <a:gd name="T4" fmla="*/ 341 w 341"/>
                <a:gd name="T5" fmla="*/ 51 h 340"/>
                <a:gd name="T6" fmla="*/ 341 w 341"/>
                <a:gd name="T7" fmla="*/ 289 h 340"/>
                <a:gd name="T8" fmla="*/ 289 w 341"/>
                <a:gd name="T9" fmla="*/ 340 h 340"/>
                <a:gd name="T10" fmla="*/ 52 w 341"/>
                <a:gd name="T11" fmla="*/ 340 h 340"/>
                <a:gd name="T12" fmla="*/ 0 w 341"/>
                <a:gd name="T13" fmla="*/ 289 h 340"/>
                <a:gd name="T14" fmla="*/ 0 w 341"/>
                <a:gd name="T15" fmla="*/ 51 h 340"/>
                <a:gd name="T16" fmla="*/ 52 w 341"/>
                <a:gd name="T17" fmla="*/ 0 h 340"/>
                <a:gd name="T18" fmla="*/ 71 w 341"/>
                <a:gd name="T19" fmla="*/ 37 h 340"/>
                <a:gd name="T20" fmla="*/ 38 w 341"/>
                <a:gd name="T21" fmla="*/ 70 h 340"/>
                <a:gd name="T22" fmla="*/ 38 w 341"/>
                <a:gd name="T23" fmla="*/ 269 h 340"/>
                <a:gd name="T24" fmla="*/ 71 w 341"/>
                <a:gd name="T25" fmla="*/ 302 h 340"/>
                <a:gd name="T26" fmla="*/ 270 w 341"/>
                <a:gd name="T27" fmla="*/ 302 h 340"/>
                <a:gd name="T28" fmla="*/ 303 w 341"/>
                <a:gd name="T29" fmla="*/ 269 h 340"/>
                <a:gd name="T30" fmla="*/ 303 w 341"/>
                <a:gd name="T31" fmla="*/ 70 h 340"/>
                <a:gd name="T32" fmla="*/ 270 w 341"/>
                <a:gd name="T33" fmla="*/ 37 h 340"/>
                <a:gd name="T34" fmla="*/ 71 w 341"/>
                <a:gd name="T35" fmla="*/ 37 h 340"/>
                <a:gd name="T36" fmla="*/ 170 w 341"/>
                <a:gd name="T37" fmla="*/ 244 h 340"/>
                <a:gd name="T38" fmla="*/ 157 w 341"/>
                <a:gd name="T39" fmla="*/ 258 h 340"/>
                <a:gd name="T40" fmla="*/ 157 w 341"/>
                <a:gd name="T41" fmla="*/ 283 h 340"/>
                <a:gd name="T42" fmla="*/ 170 w 341"/>
                <a:gd name="T43" fmla="*/ 296 h 340"/>
                <a:gd name="T44" fmla="*/ 184 w 341"/>
                <a:gd name="T45" fmla="*/ 283 h 340"/>
                <a:gd name="T46" fmla="*/ 184 w 341"/>
                <a:gd name="T47" fmla="*/ 258 h 340"/>
                <a:gd name="T48" fmla="*/ 170 w 341"/>
                <a:gd name="T49" fmla="*/ 244 h 340"/>
                <a:gd name="T50" fmla="*/ 245 w 341"/>
                <a:gd name="T51" fmla="*/ 170 h 340"/>
                <a:gd name="T52" fmla="*/ 259 w 341"/>
                <a:gd name="T53" fmla="*/ 183 h 340"/>
                <a:gd name="T54" fmla="*/ 284 w 341"/>
                <a:gd name="T55" fmla="*/ 183 h 340"/>
                <a:gd name="T56" fmla="*/ 297 w 341"/>
                <a:gd name="T57" fmla="*/ 170 h 340"/>
                <a:gd name="T58" fmla="*/ 284 w 341"/>
                <a:gd name="T59" fmla="*/ 156 h 340"/>
                <a:gd name="T60" fmla="*/ 259 w 341"/>
                <a:gd name="T61" fmla="*/ 156 h 340"/>
                <a:gd name="T62" fmla="*/ 245 w 341"/>
                <a:gd name="T63" fmla="*/ 170 h 340"/>
                <a:gd name="T64" fmla="*/ 170 w 341"/>
                <a:gd name="T65" fmla="*/ 43 h 340"/>
                <a:gd name="T66" fmla="*/ 157 w 341"/>
                <a:gd name="T67" fmla="*/ 57 h 340"/>
                <a:gd name="T68" fmla="*/ 157 w 341"/>
                <a:gd name="T69" fmla="*/ 82 h 340"/>
                <a:gd name="T70" fmla="*/ 170 w 341"/>
                <a:gd name="T71" fmla="*/ 95 h 340"/>
                <a:gd name="T72" fmla="*/ 184 w 341"/>
                <a:gd name="T73" fmla="*/ 82 h 340"/>
                <a:gd name="T74" fmla="*/ 184 w 341"/>
                <a:gd name="T75" fmla="*/ 57 h 340"/>
                <a:gd name="T76" fmla="*/ 170 w 341"/>
                <a:gd name="T77" fmla="*/ 43 h 340"/>
                <a:gd name="T78" fmla="*/ 189 w 341"/>
                <a:gd name="T79" fmla="*/ 172 h 340"/>
                <a:gd name="T80" fmla="*/ 217 w 341"/>
                <a:gd name="T81" fmla="*/ 143 h 340"/>
                <a:gd name="T82" fmla="*/ 217 w 341"/>
                <a:gd name="T83" fmla="*/ 125 h 340"/>
                <a:gd name="T84" fmla="*/ 199 w 341"/>
                <a:gd name="T85" fmla="*/ 125 h 340"/>
                <a:gd name="T86" fmla="*/ 173 w 341"/>
                <a:gd name="T87" fmla="*/ 152 h 340"/>
                <a:gd name="T88" fmla="*/ 170 w 341"/>
                <a:gd name="T89" fmla="*/ 152 h 340"/>
                <a:gd name="T90" fmla="*/ 166 w 341"/>
                <a:gd name="T91" fmla="*/ 152 h 340"/>
                <a:gd name="T92" fmla="*/ 114 w 341"/>
                <a:gd name="T93" fmla="*/ 98 h 340"/>
                <a:gd name="T94" fmla="*/ 101 w 341"/>
                <a:gd name="T95" fmla="*/ 98 h 340"/>
                <a:gd name="T96" fmla="*/ 100 w 341"/>
                <a:gd name="T97" fmla="*/ 111 h 340"/>
                <a:gd name="T98" fmla="*/ 153 w 341"/>
                <a:gd name="T99" fmla="*/ 165 h 340"/>
                <a:gd name="T100" fmla="*/ 152 w 341"/>
                <a:gd name="T101" fmla="*/ 170 h 340"/>
                <a:gd name="T102" fmla="*/ 170 w 341"/>
                <a:gd name="T103" fmla="*/ 188 h 340"/>
                <a:gd name="T104" fmla="*/ 189 w 341"/>
                <a:gd name="T105" fmla="*/ 172 h 340"/>
                <a:gd name="T106" fmla="*/ 44 w 341"/>
                <a:gd name="T107" fmla="*/ 170 h 340"/>
                <a:gd name="T108" fmla="*/ 57 w 341"/>
                <a:gd name="T109" fmla="*/ 183 h 340"/>
                <a:gd name="T110" fmla="*/ 82 w 341"/>
                <a:gd name="T111" fmla="*/ 183 h 340"/>
                <a:gd name="T112" fmla="*/ 96 w 341"/>
                <a:gd name="T113" fmla="*/ 170 h 340"/>
                <a:gd name="T114" fmla="*/ 82 w 341"/>
                <a:gd name="T115" fmla="*/ 156 h 340"/>
                <a:gd name="T116" fmla="*/ 57 w 341"/>
                <a:gd name="T117" fmla="*/ 156 h 340"/>
                <a:gd name="T118" fmla="*/ 44 w 341"/>
                <a:gd name="T119" fmla="*/ 17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341" h="340">
                  <a:moveTo>
                    <a:pt x="52" y="0"/>
                  </a:moveTo>
                  <a:cubicBezTo>
                    <a:pt x="289" y="0"/>
                    <a:pt x="289" y="0"/>
                    <a:pt x="289" y="0"/>
                  </a:cubicBezTo>
                  <a:cubicBezTo>
                    <a:pt x="318" y="0"/>
                    <a:pt x="341" y="23"/>
                    <a:pt x="341" y="51"/>
                  </a:cubicBezTo>
                  <a:cubicBezTo>
                    <a:pt x="341" y="289"/>
                    <a:pt x="341" y="289"/>
                    <a:pt x="341" y="289"/>
                  </a:cubicBezTo>
                  <a:cubicBezTo>
                    <a:pt x="341" y="317"/>
                    <a:pt x="318" y="340"/>
                    <a:pt x="289" y="340"/>
                  </a:cubicBezTo>
                  <a:cubicBezTo>
                    <a:pt x="52" y="340"/>
                    <a:pt x="52" y="340"/>
                    <a:pt x="52" y="340"/>
                  </a:cubicBezTo>
                  <a:cubicBezTo>
                    <a:pt x="23" y="340"/>
                    <a:pt x="0" y="317"/>
                    <a:pt x="0" y="289"/>
                  </a:cubicBezTo>
                  <a:cubicBezTo>
                    <a:pt x="0" y="51"/>
                    <a:pt x="0" y="51"/>
                    <a:pt x="0" y="51"/>
                  </a:cubicBezTo>
                  <a:cubicBezTo>
                    <a:pt x="0" y="23"/>
                    <a:pt x="23" y="0"/>
                    <a:pt x="52" y="0"/>
                  </a:cubicBezTo>
                  <a:close/>
                  <a:moveTo>
                    <a:pt x="71" y="37"/>
                  </a:moveTo>
                  <a:cubicBezTo>
                    <a:pt x="53" y="37"/>
                    <a:pt x="38" y="52"/>
                    <a:pt x="38" y="70"/>
                  </a:cubicBezTo>
                  <a:cubicBezTo>
                    <a:pt x="38" y="269"/>
                    <a:pt x="38" y="269"/>
                    <a:pt x="38" y="269"/>
                  </a:cubicBezTo>
                  <a:cubicBezTo>
                    <a:pt x="38" y="288"/>
                    <a:pt x="53" y="302"/>
                    <a:pt x="71" y="302"/>
                  </a:cubicBezTo>
                  <a:cubicBezTo>
                    <a:pt x="270" y="302"/>
                    <a:pt x="270" y="302"/>
                    <a:pt x="270" y="302"/>
                  </a:cubicBezTo>
                  <a:cubicBezTo>
                    <a:pt x="288" y="302"/>
                    <a:pt x="303" y="288"/>
                    <a:pt x="303" y="269"/>
                  </a:cubicBezTo>
                  <a:cubicBezTo>
                    <a:pt x="303" y="70"/>
                    <a:pt x="303" y="70"/>
                    <a:pt x="303" y="70"/>
                  </a:cubicBezTo>
                  <a:cubicBezTo>
                    <a:pt x="303" y="52"/>
                    <a:pt x="288" y="37"/>
                    <a:pt x="270" y="37"/>
                  </a:cubicBezTo>
                  <a:cubicBezTo>
                    <a:pt x="71" y="37"/>
                    <a:pt x="71" y="37"/>
                    <a:pt x="71" y="37"/>
                  </a:cubicBezTo>
                  <a:close/>
                  <a:moveTo>
                    <a:pt x="170" y="244"/>
                  </a:moveTo>
                  <a:cubicBezTo>
                    <a:pt x="163" y="244"/>
                    <a:pt x="157" y="251"/>
                    <a:pt x="157" y="258"/>
                  </a:cubicBezTo>
                  <a:cubicBezTo>
                    <a:pt x="157" y="283"/>
                    <a:pt x="157" y="283"/>
                    <a:pt x="157" y="283"/>
                  </a:cubicBezTo>
                  <a:cubicBezTo>
                    <a:pt x="157" y="290"/>
                    <a:pt x="163" y="296"/>
                    <a:pt x="170" y="296"/>
                  </a:cubicBezTo>
                  <a:cubicBezTo>
                    <a:pt x="178" y="296"/>
                    <a:pt x="184" y="290"/>
                    <a:pt x="184" y="283"/>
                  </a:cubicBezTo>
                  <a:cubicBezTo>
                    <a:pt x="184" y="258"/>
                    <a:pt x="184" y="258"/>
                    <a:pt x="184" y="258"/>
                  </a:cubicBezTo>
                  <a:cubicBezTo>
                    <a:pt x="184" y="251"/>
                    <a:pt x="178" y="244"/>
                    <a:pt x="170" y="244"/>
                  </a:cubicBezTo>
                  <a:close/>
                  <a:moveTo>
                    <a:pt x="245" y="170"/>
                  </a:moveTo>
                  <a:cubicBezTo>
                    <a:pt x="245" y="177"/>
                    <a:pt x="251" y="183"/>
                    <a:pt x="259" y="183"/>
                  </a:cubicBezTo>
                  <a:cubicBezTo>
                    <a:pt x="284" y="183"/>
                    <a:pt x="284" y="183"/>
                    <a:pt x="284" y="183"/>
                  </a:cubicBezTo>
                  <a:cubicBezTo>
                    <a:pt x="291" y="183"/>
                    <a:pt x="297" y="177"/>
                    <a:pt x="297" y="170"/>
                  </a:cubicBezTo>
                  <a:cubicBezTo>
                    <a:pt x="297" y="162"/>
                    <a:pt x="291" y="156"/>
                    <a:pt x="284" y="156"/>
                  </a:cubicBezTo>
                  <a:cubicBezTo>
                    <a:pt x="259" y="156"/>
                    <a:pt x="259" y="156"/>
                    <a:pt x="259" y="156"/>
                  </a:cubicBezTo>
                  <a:cubicBezTo>
                    <a:pt x="251" y="156"/>
                    <a:pt x="245" y="162"/>
                    <a:pt x="245" y="170"/>
                  </a:cubicBezTo>
                  <a:close/>
                  <a:moveTo>
                    <a:pt x="170" y="43"/>
                  </a:moveTo>
                  <a:cubicBezTo>
                    <a:pt x="163" y="43"/>
                    <a:pt x="157" y="49"/>
                    <a:pt x="157" y="57"/>
                  </a:cubicBezTo>
                  <a:cubicBezTo>
                    <a:pt x="157" y="82"/>
                    <a:pt x="157" y="82"/>
                    <a:pt x="157" y="82"/>
                  </a:cubicBezTo>
                  <a:cubicBezTo>
                    <a:pt x="157" y="89"/>
                    <a:pt x="163" y="95"/>
                    <a:pt x="170" y="95"/>
                  </a:cubicBezTo>
                  <a:cubicBezTo>
                    <a:pt x="178" y="95"/>
                    <a:pt x="184" y="89"/>
                    <a:pt x="184" y="82"/>
                  </a:cubicBezTo>
                  <a:cubicBezTo>
                    <a:pt x="184" y="57"/>
                    <a:pt x="184" y="57"/>
                    <a:pt x="184" y="57"/>
                  </a:cubicBezTo>
                  <a:cubicBezTo>
                    <a:pt x="184" y="49"/>
                    <a:pt x="178" y="43"/>
                    <a:pt x="170" y="43"/>
                  </a:cubicBezTo>
                  <a:close/>
                  <a:moveTo>
                    <a:pt x="189" y="172"/>
                  </a:moveTo>
                  <a:cubicBezTo>
                    <a:pt x="217" y="143"/>
                    <a:pt x="217" y="143"/>
                    <a:pt x="217" y="143"/>
                  </a:cubicBezTo>
                  <a:cubicBezTo>
                    <a:pt x="222" y="138"/>
                    <a:pt x="222" y="130"/>
                    <a:pt x="217" y="125"/>
                  </a:cubicBezTo>
                  <a:cubicBezTo>
                    <a:pt x="212" y="120"/>
                    <a:pt x="204" y="120"/>
                    <a:pt x="199" y="125"/>
                  </a:cubicBezTo>
                  <a:cubicBezTo>
                    <a:pt x="173" y="152"/>
                    <a:pt x="173" y="152"/>
                    <a:pt x="173" y="152"/>
                  </a:cubicBezTo>
                  <a:cubicBezTo>
                    <a:pt x="172" y="152"/>
                    <a:pt x="171" y="152"/>
                    <a:pt x="170" y="152"/>
                  </a:cubicBezTo>
                  <a:cubicBezTo>
                    <a:pt x="169" y="152"/>
                    <a:pt x="168" y="152"/>
                    <a:pt x="166" y="152"/>
                  </a:cubicBezTo>
                  <a:cubicBezTo>
                    <a:pt x="114" y="98"/>
                    <a:pt x="114" y="98"/>
                    <a:pt x="114" y="98"/>
                  </a:cubicBezTo>
                  <a:cubicBezTo>
                    <a:pt x="110" y="94"/>
                    <a:pt x="104" y="94"/>
                    <a:pt x="101" y="98"/>
                  </a:cubicBezTo>
                  <a:cubicBezTo>
                    <a:pt x="97" y="101"/>
                    <a:pt x="97" y="107"/>
                    <a:pt x="100" y="111"/>
                  </a:cubicBezTo>
                  <a:cubicBezTo>
                    <a:pt x="153" y="165"/>
                    <a:pt x="153" y="165"/>
                    <a:pt x="153" y="165"/>
                  </a:cubicBezTo>
                  <a:cubicBezTo>
                    <a:pt x="152" y="167"/>
                    <a:pt x="152" y="168"/>
                    <a:pt x="152" y="170"/>
                  </a:cubicBezTo>
                  <a:cubicBezTo>
                    <a:pt x="152" y="180"/>
                    <a:pt x="160" y="188"/>
                    <a:pt x="170" y="188"/>
                  </a:cubicBezTo>
                  <a:cubicBezTo>
                    <a:pt x="180" y="188"/>
                    <a:pt x="188" y="181"/>
                    <a:pt x="189" y="172"/>
                  </a:cubicBezTo>
                  <a:close/>
                  <a:moveTo>
                    <a:pt x="44" y="170"/>
                  </a:moveTo>
                  <a:cubicBezTo>
                    <a:pt x="44" y="177"/>
                    <a:pt x="50" y="183"/>
                    <a:pt x="57" y="183"/>
                  </a:cubicBezTo>
                  <a:cubicBezTo>
                    <a:pt x="82" y="183"/>
                    <a:pt x="82" y="183"/>
                    <a:pt x="82" y="183"/>
                  </a:cubicBezTo>
                  <a:cubicBezTo>
                    <a:pt x="90" y="183"/>
                    <a:pt x="96" y="177"/>
                    <a:pt x="96" y="170"/>
                  </a:cubicBezTo>
                  <a:cubicBezTo>
                    <a:pt x="96" y="162"/>
                    <a:pt x="90" y="156"/>
                    <a:pt x="82" y="156"/>
                  </a:cubicBezTo>
                  <a:cubicBezTo>
                    <a:pt x="57" y="156"/>
                    <a:pt x="57" y="156"/>
                    <a:pt x="57" y="156"/>
                  </a:cubicBezTo>
                  <a:cubicBezTo>
                    <a:pt x="50" y="156"/>
                    <a:pt x="44" y="162"/>
                    <a:pt x="44" y="170"/>
                  </a:cubicBezTo>
                  <a:close/>
                </a:path>
              </a:pathLst>
            </a:custGeom>
            <a:solidFill>
              <a:srgbClr val="405F8F"/>
            </a:solidFill>
            <a:ln>
              <a:noFill/>
            </a:ln>
            <a:effectLst/>
          </p:spPr>
          <p:txBody>
            <a:bodyPr vert="horz" wrap="square" lIns="91440" tIns="45720" rIns="91440" bIns="45720" numCol="1" anchor="t" anchorCtr="0" compatLnSpc="1"/>
            <a:lstStyle/>
            <a:p>
              <a:endParaRPr lang="zh-CN" altLang="en-US" dirty="0">
                <a:solidFill>
                  <a:srgbClr val="405F8F"/>
                </a:solidFill>
                <a:cs typeface="+mn-ea"/>
                <a:sym typeface="+mn-lt"/>
              </a:endParaRPr>
            </a:p>
          </p:txBody>
        </p:sp>
        <p:sp>
          <p:nvSpPr>
            <p:cNvPr id="43" name="矩形 42"/>
            <p:cNvSpPr/>
            <p:nvPr/>
          </p:nvSpPr>
          <p:spPr>
            <a:xfrm>
              <a:off x="6423403" y="4929236"/>
              <a:ext cx="1067236" cy="369332"/>
            </a:xfrm>
            <a:prstGeom prst="rect">
              <a:avLst/>
            </a:prstGeom>
          </p:spPr>
          <p:txBody>
            <a:bodyPr wrap="none">
              <a:spAutoFit/>
            </a:bodyPr>
            <a:lstStyle/>
            <a:p>
              <a:r>
                <a:rPr lang="zh-CN" altLang="en-US" sz="1200" b="1" dirty="0">
                  <a:solidFill>
                    <a:srgbClr val="405F8F"/>
                  </a:solidFill>
                  <a:cs typeface="+mn-ea"/>
                  <a:sym typeface="+mn-lt"/>
                </a:rPr>
                <a:t>添加标题</a:t>
              </a:r>
              <a:endParaRPr lang="zh-CN" altLang="en-US" sz="1200" dirty="0">
                <a:solidFill>
                  <a:srgbClr val="405F8F"/>
                </a:solidFill>
                <a:cs typeface="+mn-ea"/>
                <a:sym typeface="+mn-lt"/>
              </a:endParaRPr>
            </a:p>
          </p:txBody>
        </p:sp>
      </p:grpSp>
      <p:grpSp>
        <p:nvGrpSpPr>
          <p:cNvPr id="44" name="组合 43"/>
          <p:cNvGrpSpPr/>
          <p:nvPr/>
        </p:nvGrpSpPr>
        <p:grpSpPr>
          <a:xfrm>
            <a:off x="3279298" y="1778179"/>
            <a:ext cx="533293" cy="526482"/>
            <a:chOff x="6217935" y="1158425"/>
            <a:chExt cx="527724" cy="520849"/>
          </a:xfrm>
        </p:grpSpPr>
        <p:grpSp>
          <p:nvGrpSpPr>
            <p:cNvPr id="45" name="组合 44"/>
            <p:cNvGrpSpPr/>
            <p:nvPr/>
          </p:nvGrpSpPr>
          <p:grpSpPr>
            <a:xfrm>
              <a:off x="6219351" y="1158425"/>
              <a:ext cx="520849" cy="520849"/>
              <a:chOff x="1705099" y="2564904"/>
              <a:chExt cx="1800200" cy="1800200"/>
            </a:xfrm>
          </p:grpSpPr>
          <p:sp>
            <p:nvSpPr>
              <p:cNvPr id="47" name="椭圆 46"/>
              <p:cNvSpPr/>
              <p:nvPr/>
            </p:nvSpPr>
            <p:spPr>
              <a:xfrm>
                <a:off x="1705099" y="2564904"/>
                <a:ext cx="1800200" cy="1800200"/>
              </a:xfrm>
              <a:prstGeom prst="ellipse">
                <a:avLst/>
              </a:prstGeom>
              <a:solidFill>
                <a:srgbClr val="0E647C"/>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48" name="椭圆 47"/>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46" name="TextBox 45"/>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01</a:t>
              </a:r>
              <a:endParaRPr lang="zh-CN" altLang="en-US" sz="1500" b="1" dirty="0">
                <a:solidFill>
                  <a:srgbClr val="405F8F"/>
                </a:solidFill>
                <a:cs typeface="+mn-ea"/>
                <a:sym typeface="+mn-lt"/>
              </a:endParaRPr>
            </a:p>
          </p:txBody>
        </p:sp>
      </p:grpSp>
      <p:grpSp>
        <p:nvGrpSpPr>
          <p:cNvPr id="49" name="组合 48"/>
          <p:cNvGrpSpPr/>
          <p:nvPr/>
        </p:nvGrpSpPr>
        <p:grpSpPr>
          <a:xfrm>
            <a:off x="1090808" y="1724095"/>
            <a:ext cx="2163119" cy="810168"/>
            <a:chOff x="8149535" y="1459078"/>
            <a:chExt cx="2884910" cy="1080224"/>
          </a:xfrm>
        </p:grpSpPr>
        <p:sp>
          <p:nvSpPr>
            <p:cNvPr id="50" name="矩形 49"/>
            <p:cNvSpPr/>
            <p:nvPr/>
          </p:nvSpPr>
          <p:spPr>
            <a:xfrm>
              <a:off x="8149535" y="1800638"/>
              <a:ext cx="2884910" cy="738664"/>
            </a:xfrm>
            <a:prstGeom prst="rect">
              <a:avLst/>
            </a:prstGeom>
          </p:spPr>
          <p:txBody>
            <a:bodyPr wrap="square">
              <a:spAutoFit/>
            </a:bodyPr>
            <a:lstStyle/>
            <a:p>
              <a:pPr algn="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tx1">
                    <a:lumMod val="65000"/>
                    <a:lumOff val="35000"/>
                  </a:schemeClr>
                </a:solidFill>
                <a:cs typeface="+mn-ea"/>
                <a:sym typeface="+mn-lt"/>
              </a:endParaRPr>
            </a:p>
          </p:txBody>
        </p:sp>
        <p:sp>
          <p:nvSpPr>
            <p:cNvPr id="51" name="矩形 50"/>
            <p:cNvSpPr/>
            <p:nvPr/>
          </p:nvSpPr>
          <p:spPr>
            <a:xfrm>
              <a:off x="9013631" y="1459078"/>
              <a:ext cx="2020814" cy="389851"/>
            </a:xfrm>
            <a:prstGeom prst="rect">
              <a:avLst/>
            </a:prstGeom>
          </p:spPr>
          <p:txBody>
            <a:bodyPr wrap="square">
              <a:spAutoFit/>
            </a:bodyPr>
            <a:lstStyle/>
            <a:p>
              <a:pPr algn="r"/>
              <a:r>
                <a:rPr lang="zh-CN" altLang="en-US" b="1" dirty="0">
                  <a:solidFill>
                    <a:srgbClr val="405F8F"/>
                  </a:solidFill>
                  <a:cs typeface="+mn-ea"/>
                  <a:sym typeface="+mn-lt"/>
                </a:rPr>
                <a:t>输入二级标题</a:t>
              </a:r>
            </a:p>
          </p:txBody>
        </p:sp>
      </p:grpSp>
      <p:grpSp>
        <p:nvGrpSpPr>
          <p:cNvPr id="52" name="组合 51"/>
          <p:cNvGrpSpPr/>
          <p:nvPr/>
        </p:nvGrpSpPr>
        <p:grpSpPr>
          <a:xfrm>
            <a:off x="5429237" y="2534263"/>
            <a:ext cx="533293" cy="526482"/>
            <a:chOff x="6217935" y="1158425"/>
            <a:chExt cx="527724" cy="520849"/>
          </a:xfrm>
        </p:grpSpPr>
        <p:grpSp>
          <p:nvGrpSpPr>
            <p:cNvPr id="53" name="组合 52"/>
            <p:cNvGrpSpPr/>
            <p:nvPr/>
          </p:nvGrpSpPr>
          <p:grpSpPr>
            <a:xfrm>
              <a:off x="6219351" y="1158425"/>
              <a:ext cx="520849" cy="520849"/>
              <a:chOff x="1705099" y="2564904"/>
              <a:chExt cx="1800200" cy="1800200"/>
            </a:xfrm>
          </p:grpSpPr>
          <p:sp>
            <p:nvSpPr>
              <p:cNvPr id="55" name="椭圆 54"/>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56" name="椭圆 55"/>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54" name="TextBox 53"/>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02</a:t>
              </a:r>
              <a:endParaRPr lang="zh-CN" altLang="en-US" sz="1500" b="1" dirty="0">
                <a:solidFill>
                  <a:srgbClr val="405F8F"/>
                </a:solidFill>
                <a:cs typeface="+mn-ea"/>
                <a:sym typeface="+mn-lt"/>
              </a:endParaRPr>
            </a:p>
          </p:txBody>
        </p:sp>
      </p:grpSp>
      <p:grpSp>
        <p:nvGrpSpPr>
          <p:cNvPr id="57" name="组合 56"/>
          <p:cNvGrpSpPr/>
          <p:nvPr/>
        </p:nvGrpSpPr>
        <p:grpSpPr>
          <a:xfrm>
            <a:off x="5962530" y="2496776"/>
            <a:ext cx="2172938" cy="847577"/>
            <a:chOff x="8548024" y="1459078"/>
            <a:chExt cx="2898005" cy="1130103"/>
          </a:xfrm>
        </p:grpSpPr>
        <p:sp>
          <p:nvSpPr>
            <p:cNvPr id="58" name="矩形 57"/>
            <p:cNvSpPr/>
            <p:nvPr/>
          </p:nvSpPr>
          <p:spPr>
            <a:xfrm>
              <a:off x="8548024" y="1850517"/>
              <a:ext cx="2898005" cy="738664"/>
            </a:xfrm>
            <a:prstGeom prst="rect">
              <a:avLst/>
            </a:prstGeom>
          </p:spPr>
          <p:txBody>
            <a:bodyPr wrap="square">
              <a:spAutoFit/>
            </a:bodyPr>
            <a:lstStyle/>
            <a:p>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tx1">
                    <a:lumMod val="65000"/>
                    <a:lumOff val="35000"/>
                  </a:schemeClr>
                </a:solidFill>
                <a:cs typeface="+mn-ea"/>
                <a:sym typeface="+mn-lt"/>
              </a:endParaRPr>
            </a:p>
          </p:txBody>
        </p:sp>
        <p:sp>
          <p:nvSpPr>
            <p:cNvPr id="59" name="矩形 58"/>
            <p:cNvSpPr/>
            <p:nvPr/>
          </p:nvSpPr>
          <p:spPr>
            <a:xfrm>
              <a:off x="8548024" y="1459078"/>
              <a:ext cx="2177926" cy="389851"/>
            </a:xfrm>
            <a:prstGeom prst="rect">
              <a:avLst/>
            </a:prstGeom>
          </p:spPr>
          <p:txBody>
            <a:bodyPr wrap="square">
              <a:spAutoFit/>
            </a:bodyPr>
            <a:lstStyle/>
            <a:p>
              <a:r>
                <a:rPr lang="zh-CN" altLang="en-US" b="1" dirty="0">
                  <a:solidFill>
                    <a:srgbClr val="405F8F"/>
                  </a:solidFill>
                  <a:cs typeface="+mn-ea"/>
                  <a:sym typeface="+mn-lt"/>
                </a:rPr>
                <a:t>输入二级标题</a:t>
              </a:r>
            </a:p>
          </p:txBody>
        </p:sp>
      </p:grpSp>
      <p:grpSp>
        <p:nvGrpSpPr>
          <p:cNvPr id="60" name="组合 59"/>
          <p:cNvGrpSpPr/>
          <p:nvPr/>
        </p:nvGrpSpPr>
        <p:grpSpPr>
          <a:xfrm>
            <a:off x="3279298" y="3182335"/>
            <a:ext cx="533293" cy="526482"/>
            <a:chOff x="6217935" y="1158425"/>
            <a:chExt cx="527724" cy="520849"/>
          </a:xfrm>
        </p:grpSpPr>
        <p:grpSp>
          <p:nvGrpSpPr>
            <p:cNvPr id="61" name="组合 60"/>
            <p:cNvGrpSpPr/>
            <p:nvPr/>
          </p:nvGrpSpPr>
          <p:grpSpPr>
            <a:xfrm>
              <a:off x="6219351" y="1158425"/>
              <a:ext cx="520849" cy="520849"/>
              <a:chOff x="1705099" y="2564904"/>
              <a:chExt cx="1800200" cy="1800200"/>
            </a:xfrm>
          </p:grpSpPr>
          <p:sp>
            <p:nvSpPr>
              <p:cNvPr id="63" name="椭圆 62"/>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64" name="椭圆 63"/>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62" name="TextBox 61"/>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03</a:t>
              </a:r>
              <a:endParaRPr lang="zh-CN" altLang="en-US" sz="1500" b="1" dirty="0">
                <a:solidFill>
                  <a:srgbClr val="405F8F"/>
                </a:solidFill>
                <a:cs typeface="+mn-ea"/>
                <a:sym typeface="+mn-lt"/>
              </a:endParaRPr>
            </a:p>
          </p:txBody>
        </p:sp>
      </p:grpSp>
      <p:grpSp>
        <p:nvGrpSpPr>
          <p:cNvPr id="65" name="组合 64"/>
          <p:cNvGrpSpPr/>
          <p:nvPr/>
        </p:nvGrpSpPr>
        <p:grpSpPr>
          <a:xfrm>
            <a:off x="1103255" y="3074323"/>
            <a:ext cx="2163119" cy="810168"/>
            <a:chOff x="8149535" y="1459078"/>
            <a:chExt cx="2884910" cy="1080224"/>
          </a:xfrm>
        </p:grpSpPr>
        <p:sp>
          <p:nvSpPr>
            <p:cNvPr id="66" name="矩形 65"/>
            <p:cNvSpPr/>
            <p:nvPr/>
          </p:nvSpPr>
          <p:spPr>
            <a:xfrm>
              <a:off x="8149535" y="1800638"/>
              <a:ext cx="2884910" cy="738664"/>
            </a:xfrm>
            <a:prstGeom prst="rect">
              <a:avLst/>
            </a:prstGeom>
          </p:spPr>
          <p:txBody>
            <a:bodyPr wrap="square">
              <a:spAutoFit/>
            </a:bodyPr>
            <a:lstStyle/>
            <a:p>
              <a:pPr algn="r"/>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tx1">
                    <a:lumMod val="65000"/>
                    <a:lumOff val="35000"/>
                  </a:schemeClr>
                </a:solidFill>
                <a:cs typeface="+mn-ea"/>
                <a:sym typeface="+mn-lt"/>
              </a:endParaRPr>
            </a:p>
          </p:txBody>
        </p:sp>
        <p:sp>
          <p:nvSpPr>
            <p:cNvPr id="67" name="矩形 66"/>
            <p:cNvSpPr/>
            <p:nvPr/>
          </p:nvSpPr>
          <p:spPr>
            <a:xfrm>
              <a:off x="9013631" y="1459078"/>
              <a:ext cx="2020814" cy="389851"/>
            </a:xfrm>
            <a:prstGeom prst="rect">
              <a:avLst/>
            </a:prstGeom>
          </p:spPr>
          <p:txBody>
            <a:bodyPr wrap="square">
              <a:spAutoFit/>
            </a:bodyPr>
            <a:lstStyle/>
            <a:p>
              <a:pPr algn="r"/>
              <a:r>
                <a:rPr lang="zh-CN" altLang="en-US" b="1" dirty="0">
                  <a:solidFill>
                    <a:srgbClr val="405F8F"/>
                  </a:solidFill>
                  <a:cs typeface="+mn-ea"/>
                  <a:sym typeface="+mn-lt"/>
                </a:rPr>
                <a:t>输入二级标题</a:t>
              </a:r>
            </a:p>
          </p:txBody>
        </p:sp>
      </p:grpSp>
      <p:grpSp>
        <p:nvGrpSpPr>
          <p:cNvPr id="68" name="组合 67"/>
          <p:cNvGrpSpPr/>
          <p:nvPr/>
        </p:nvGrpSpPr>
        <p:grpSpPr>
          <a:xfrm>
            <a:off x="5422610" y="3735973"/>
            <a:ext cx="533293" cy="526482"/>
            <a:chOff x="6217935" y="1158425"/>
            <a:chExt cx="527724" cy="520849"/>
          </a:xfrm>
        </p:grpSpPr>
        <p:grpSp>
          <p:nvGrpSpPr>
            <p:cNvPr id="69" name="组合 68"/>
            <p:cNvGrpSpPr/>
            <p:nvPr/>
          </p:nvGrpSpPr>
          <p:grpSpPr>
            <a:xfrm>
              <a:off x="6219351" y="1158425"/>
              <a:ext cx="520849" cy="520849"/>
              <a:chOff x="1705099" y="2564904"/>
              <a:chExt cx="1800200" cy="1800200"/>
            </a:xfrm>
          </p:grpSpPr>
          <p:sp>
            <p:nvSpPr>
              <p:cNvPr id="71" name="椭圆 70"/>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72" name="椭圆 71"/>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70" name="TextBox 69"/>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04</a:t>
              </a:r>
              <a:endParaRPr lang="zh-CN" altLang="en-US" sz="1500" b="1" dirty="0">
                <a:solidFill>
                  <a:srgbClr val="405F8F"/>
                </a:solidFill>
                <a:cs typeface="+mn-ea"/>
                <a:sym typeface="+mn-lt"/>
              </a:endParaRPr>
            </a:p>
          </p:txBody>
        </p:sp>
      </p:grpSp>
      <p:grpSp>
        <p:nvGrpSpPr>
          <p:cNvPr id="73" name="组合 72"/>
          <p:cNvGrpSpPr/>
          <p:nvPr/>
        </p:nvGrpSpPr>
        <p:grpSpPr>
          <a:xfrm>
            <a:off x="5962530" y="3668389"/>
            <a:ext cx="2172938" cy="847577"/>
            <a:chOff x="8548024" y="1459078"/>
            <a:chExt cx="2898005" cy="1130103"/>
          </a:xfrm>
        </p:grpSpPr>
        <p:sp>
          <p:nvSpPr>
            <p:cNvPr id="74" name="矩形 73"/>
            <p:cNvSpPr/>
            <p:nvPr/>
          </p:nvSpPr>
          <p:spPr>
            <a:xfrm>
              <a:off x="8548024" y="1850517"/>
              <a:ext cx="2898005" cy="738664"/>
            </a:xfrm>
            <a:prstGeom prst="rect">
              <a:avLst/>
            </a:prstGeom>
          </p:spPr>
          <p:txBody>
            <a:bodyPr wrap="square">
              <a:spAutoFit/>
            </a:bodyPr>
            <a:lstStyle/>
            <a:p>
              <a:r>
                <a:rPr lang="zh-CN" altLang="en-US" sz="1000" dirty="0">
                  <a:solidFill>
                    <a:schemeClr val="bg1">
                      <a:lumMod val="50000"/>
                    </a:schemeClr>
                  </a:solidFill>
                  <a:cs typeface="+mn-ea"/>
                  <a:sym typeface="+mn-lt"/>
                </a:rPr>
                <a:t>此处添加详细文本描述，建议与标题相关并符合整体语言风格，语言描述尽量简洁生动</a:t>
              </a:r>
              <a:endParaRPr lang="en-US" altLang="zh-CN" sz="1000" dirty="0">
                <a:solidFill>
                  <a:schemeClr val="tx1">
                    <a:lumMod val="65000"/>
                    <a:lumOff val="35000"/>
                  </a:schemeClr>
                </a:solidFill>
                <a:cs typeface="+mn-ea"/>
                <a:sym typeface="+mn-lt"/>
              </a:endParaRPr>
            </a:p>
          </p:txBody>
        </p:sp>
        <p:sp>
          <p:nvSpPr>
            <p:cNvPr id="75" name="矩形 74"/>
            <p:cNvSpPr/>
            <p:nvPr/>
          </p:nvSpPr>
          <p:spPr>
            <a:xfrm>
              <a:off x="8548024" y="1459078"/>
              <a:ext cx="2177926" cy="389851"/>
            </a:xfrm>
            <a:prstGeom prst="rect">
              <a:avLst/>
            </a:prstGeom>
          </p:spPr>
          <p:txBody>
            <a:bodyPr wrap="square">
              <a:spAutoFit/>
            </a:bodyPr>
            <a:lstStyle/>
            <a:p>
              <a:r>
                <a:rPr lang="zh-CN" altLang="en-US" b="1" dirty="0">
                  <a:solidFill>
                    <a:srgbClr val="405F8F"/>
                  </a:solidFill>
                  <a:cs typeface="+mn-ea"/>
                  <a:sym typeface="+mn-lt"/>
                </a:rPr>
                <a:t>输入二级标题</a:t>
              </a: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2" presetClass="entr" presetSubtype="1" fill="hold" nodeType="withEffect">
                                  <p:stCondLst>
                                    <p:cond delay="75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0-#ppt_h/2"/>
                                          </p:val>
                                        </p:tav>
                                        <p:tav tm="100000">
                                          <p:val>
                                            <p:strVal val="#ppt_y"/>
                                          </p:val>
                                        </p:tav>
                                      </p:tavLst>
                                    </p:anim>
                                  </p:childTnLst>
                                </p:cTn>
                              </p:par>
                              <p:par>
                                <p:cTn id="32" presetID="2" presetClass="entr" presetSubtype="8" fill="hold" nodeType="withEffect">
                                  <p:stCondLst>
                                    <p:cond delay="750"/>
                                  </p:stCondLst>
                                  <p:childTnLst>
                                    <p:set>
                                      <p:cBhvr>
                                        <p:cTn id="33" dur="1" fill="hold">
                                          <p:stCondLst>
                                            <p:cond delay="0"/>
                                          </p:stCondLst>
                                        </p:cTn>
                                        <p:tgtEl>
                                          <p:spTgt spid="28"/>
                                        </p:tgtEl>
                                        <p:attrNameLst>
                                          <p:attrName>style.visibility</p:attrName>
                                        </p:attrNameLst>
                                      </p:cBhvr>
                                      <p:to>
                                        <p:strVal val="visible"/>
                                      </p:to>
                                    </p:set>
                                    <p:anim calcmode="lin" valueType="num">
                                      <p:cBhvr additive="base">
                                        <p:cTn id="34" dur="500" fill="hold"/>
                                        <p:tgtEl>
                                          <p:spTgt spid="28"/>
                                        </p:tgtEl>
                                        <p:attrNameLst>
                                          <p:attrName>ppt_x</p:attrName>
                                        </p:attrNameLst>
                                      </p:cBhvr>
                                      <p:tavLst>
                                        <p:tav tm="0">
                                          <p:val>
                                            <p:strVal val="0-#ppt_w/2"/>
                                          </p:val>
                                        </p:tav>
                                        <p:tav tm="100000">
                                          <p:val>
                                            <p:strVal val="#ppt_x"/>
                                          </p:val>
                                        </p:tav>
                                      </p:tavLst>
                                    </p:anim>
                                    <p:anim calcmode="lin" valueType="num">
                                      <p:cBhvr additive="base">
                                        <p:cTn id="35" dur="500" fill="hold"/>
                                        <p:tgtEl>
                                          <p:spTgt spid="28"/>
                                        </p:tgtEl>
                                        <p:attrNameLst>
                                          <p:attrName>ppt_y</p:attrName>
                                        </p:attrNameLst>
                                      </p:cBhvr>
                                      <p:tavLst>
                                        <p:tav tm="0">
                                          <p:val>
                                            <p:strVal val="#ppt_y"/>
                                          </p:val>
                                        </p:tav>
                                        <p:tav tm="100000">
                                          <p:val>
                                            <p:strVal val="#ppt_y"/>
                                          </p:val>
                                        </p:tav>
                                      </p:tavLst>
                                    </p:anim>
                                  </p:childTnLst>
                                </p:cTn>
                              </p:par>
                              <p:par>
                                <p:cTn id="36" presetID="2" presetClass="entr" presetSubtype="4" fill="hold" nodeType="withEffect">
                                  <p:stCondLst>
                                    <p:cond delay="75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ppt_x"/>
                                          </p:val>
                                        </p:tav>
                                        <p:tav tm="100000">
                                          <p:val>
                                            <p:strVal val="#ppt_x"/>
                                          </p:val>
                                        </p:tav>
                                      </p:tavLst>
                                    </p:anim>
                                    <p:anim calcmode="lin" valueType="num">
                                      <p:cBhvr additive="base">
                                        <p:cTn id="39" dur="500" fill="hold"/>
                                        <p:tgtEl>
                                          <p:spTgt spid="38"/>
                                        </p:tgtEl>
                                        <p:attrNameLst>
                                          <p:attrName>ppt_y</p:attrName>
                                        </p:attrNameLst>
                                      </p:cBhvr>
                                      <p:tavLst>
                                        <p:tav tm="0">
                                          <p:val>
                                            <p:strVal val="1+#ppt_h/2"/>
                                          </p:val>
                                        </p:tav>
                                        <p:tav tm="100000">
                                          <p:val>
                                            <p:strVal val="#ppt_y"/>
                                          </p:val>
                                        </p:tav>
                                      </p:tavLst>
                                    </p:anim>
                                  </p:childTnLst>
                                </p:cTn>
                              </p:par>
                              <p:par>
                                <p:cTn id="40" presetID="2" presetClass="entr" presetSubtype="2" fill="hold" nodeType="withEffect">
                                  <p:stCondLst>
                                    <p:cond delay="75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1+#ppt_w/2"/>
                                          </p:val>
                                        </p:tav>
                                        <p:tav tm="100000">
                                          <p:val>
                                            <p:strVal val="#ppt_x"/>
                                          </p:val>
                                        </p:tav>
                                      </p:tavLst>
                                    </p:anim>
                                    <p:anim calcmode="lin" valueType="num">
                                      <p:cBhvr additive="base">
                                        <p:cTn id="43" dur="500" fill="hold"/>
                                        <p:tgtEl>
                                          <p:spTgt spid="20"/>
                                        </p:tgtEl>
                                        <p:attrNameLst>
                                          <p:attrName>ppt_y</p:attrName>
                                        </p:attrNameLst>
                                      </p:cBhvr>
                                      <p:tavLst>
                                        <p:tav tm="0">
                                          <p:val>
                                            <p:strVal val="#ppt_y"/>
                                          </p:val>
                                        </p:tav>
                                        <p:tav tm="100000">
                                          <p:val>
                                            <p:strVal val="#ppt_y"/>
                                          </p:val>
                                        </p:tav>
                                      </p:tavLst>
                                    </p:anim>
                                  </p:childTnLst>
                                </p:cTn>
                              </p:par>
                            </p:childTnLst>
                          </p:cTn>
                        </p:par>
                        <p:par>
                          <p:cTn id="44" fill="hold">
                            <p:stCondLst>
                              <p:cond delay="1250"/>
                            </p:stCondLst>
                            <p:childTnLst>
                              <p:par>
                                <p:cTn id="45" presetID="42" presetClass="entr" presetSubtype="0" fill="hold"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anim calcmode="lin" valueType="num">
                                      <p:cBhvr>
                                        <p:cTn id="48" dur="500" fill="hold"/>
                                        <p:tgtEl>
                                          <p:spTgt spid="15"/>
                                        </p:tgtEl>
                                        <p:attrNameLst>
                                          <p:attrName>ppt_x</p:attrName>
                                        </p:attrNameLst>
                                      </p:cBhvr>
                                      <p:tavLst>
                                        <p:tav tm="0">
                                          <p:val>
                                            <p:strVal val="#ppt_x"/>
                                          </p:val>
                                        </p:tav>
                                        <p:tav tm="100000">
                                          <p:val>
                                            <p:strVal val="#ppt_x"/>
                                          </p:val>
                                        </p:tav>
                                      </p:tavLst>
                                    </p:anim>
                                    <p:anim calcmode="lin" valueType="num">
                                      <p:cBhvr>
                                        <p:cTn id="49" dur="500" fill="hold"/>
                                        <p:tgtEl>
                                          <p:spTgt spid="15"/>
                                        </p:tgtEl>
                                        <p:attrNameLst>
                                          <p:attrName>ppt_y</p:attrName>
                                        </p:attrNameLst>
                                      </p:cBhvr>
                                      <p:tavLst>
                                        <p:tav tm="0">
                                          <p:val>
                                            <p:strVal val="#ppt_y+.1"/>
                                          </p:val>
                                        </p:tav>
                                        <p:tav tm="100000">
                                          <p:val>
                                            <p:strVal val="#ppt_y"/>
                                          </p:val>
                                        </p:tav>
                                      </p:tavLst>
                                    </p:anim>
                                  </p:childTnLst>
                                </p:cTn>
                              </p:par>
                            </p:childTnLst>
                          </p:cTn>
                        </p:par>
                        <p:par>
                          <p:cTn id="50" fill="hold">
                            <p:stCondLst>
                              <p:cond delay="1750"/>
                            </p:stCondLst>
                            <p:childTnLst>
                              <p:par>
                                <p:cTn id="51" presetID="42" presetClass="entr" presetSubtype="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fade">
                                      <p:cBhvr>
                                        <p:cTn id="53" dur="500"/>
                                        <p:tgtEl>
                                          <p:spTgt spid="23"/>
                                        </p:tgtEl>
                                      </p:cBhvr>
                                    </p:animEffect>
                                    <p:anim calcmode="lin" valueType="num">
                                      <p:cBhvr>
                                        <p:cTn id="54" dur="500" fill="hold"/>
                                        <p:tgtEl>
                                          <p:spTgt spid="23"/>
                                        </p:tgtEl>
                                        <p:attrNameLst>
                                          <p:attrName>ppt_x</p:attrName>
                                        </p:attrNameLst>
                                      </p:cBhvr>
                                      <p:tavLst>
                                        <p:tav tm="0">
                                          <p:val>
                                            <p:strVal val="#ppt_x"/>
                                          </p:val>
                                        </p:tav>
                                        <p:tav tm="100000">
                                          <p:val>
                                            <p:strVal val="#ppt_x"/>
                                          </p:val>
                                        </p:tav>
                                      </p:tavLst>
                                    </p:anim>
                                    <p:anim calcmode="lin" valueType="num">
                                      <p:cBhvr>
                                        <p:cTn id="55" dur="500" fill="hold"/>
                                        <p:tgtEl>
                                          <p:spTgt spid="23"/>
                                        </p:tgtEl>
                                        <p:attrNameLst>
                                          <p:attrName>ppt_y</p:attrName>
                                        </p:attrNameLst>
                                      </p:cBhvr>
                                      <p:tavLst>
                                        <p:tav tm="0">
                                          <p:val>
                                            <p:strVal val="#ppt_y+.1"/>
                                          </p:val>
                                        </p:tav>
                                        <p:tav tm="100000">
                                          <p:val>
                                            <p:strVal val="#ppt_y"/>
                                          </p:val>
                                        </p:tav>
                                      </p:tavLst>
                                    </p:anim>
                                  </p:childTnLst>
                                </p:cTn>
                              </p:par>
                            </p:childTnLst>
                          </p:cTn>
                        </p:par>
                        <p:par>
                          <p:cTn id="56" fill="hold">
                            <p:stCondLst>
                              <p:cond delay="2250"/>
                            </p:stCondLst>
                            <p:childTnLst>
                              <p:par>
                                <p:cTn id="57" presetID="42" presetClass="entr" presetSubtype="0" fill="hold" nodeType="after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anim calcmode="lin" valueType="num">
                                      <p:cBhvr>
                                        <p:cTn id="60" dur="500" fill="hold"/>
                                        <p:tgtEl>
                                          <p:spTgt spid="31"/>
                                        </p:tgtEl>
                                        <p:attrNameLst>
                                          <p:attrName>ppt_x</p:attrName>
                                        </p:attrNameLst>
                                      </p:cBhvr>
                                      <p:tavLst>
                                        <p:tav tm="0">
                                          <p:val>
                                            <p:strVal val="#ppt_x"/>
                                          </p:val>
                                        </p:tav>
                                        <p:tav tm="100000">
                                          <p:val>
                                            <p:strVal val="#ppt_x"/>
                                          </p:val>
                                        </p:tav>
                                      </p:tavLst>
                                    </p:anim>
                                    <p:anim calcmode="lin" valueType="num">
                                      <p:cBhvr>
                                        <p:cTn id="61" dur="500" fill="hold"/>
                                        <p:tgtEl>
                                          <p:spTgt spid="31"/>
                                        </p:tgtEl>
                                        <p:attrNameLst>
                                          <p:attrName>ppt_y</p:attrName>
                                        </p:attrNameLst>
                                      </p:cBhvr>
                                      <p:tavLst>
                                        <p:tav tm="0">
                                          <p:val>
                                            <p:strVal val="#ppt_y+.1"/>
                                          </p:val>
                                        </p:tav>
                                        <p:tav tm="100000">
                                          <p:val>
                                            <p:strVal val="#ppt_y"/>
                                          </p:val>
                                        </p:tav>
                                      </p:tavLst>
                                    </p:anim>
                                  </p:childTnLst>
                                </p:cTn>
                              </p:par>
                            </p:childTnLst>
                          </p:cTn>
                        </p:par>
                        <p:par>
                          <p:cTn id="62" fill="hold">
                            <p:stCondLst>
                              <p:cond delay="2750"/>
                            </p:stCondLst>
                            <p:childTnLst>
                              <p:par>
                                <p:cTn id="63" presetID="42" presetClass="entr" presetSubtype="0" fill="hold"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500"/>
                                        <p:tgtEl>
                                          <p:spTgt spid="41"/>
                                        </p:tgtEl>
                                      </p:cBhvr>
                                    </p:animEffect>
                                    <p:anim calcmode="lin" valueType="num">
                                      <p:cBhvr>
                                        <p:cTn id="66" dur="500" fill="hold"/>
                                        <p:tgtEl>
                                          <p:spTgt spid="41"/>
                                        </p:tgtEl>
                                        <p:attrNameLst>
                                          <p:attrName>ppt_x</p:attrName>
                                        </p:attrNameLst>
                                      </p:cBhvr>
                                      <p:tavLst>
                                        <p:tav tm="0">
                                          <p:val>
                                            <p:strVal val="#ppt_x"/>
                                          </p:val>
                                        </p:tav>
                                        <p:tav tm="100000">
                                          <p:val>
                                            <p:strVal val="#ppt_x"/>
                                          </p:val>
                                        </p:tav>
                                      </p:tavLst>
                                    </p:anim>
                                    <p:anim calcmode="lin" valueType="num">
                                      <p:cBhvr>
                                        <p:cTn id="67" dur="500" fill="hold"/>
                                        <p:tgtEl>
                                          <p:spTgt spid="41"/>
                                        </p:tgtEl>
                                        <p:attrNameLst>
                                          <p:attrName>ppt_y</p:attrName>
                                        </p:attrNameLst>
                                      </p:cBhvr>
                                      <p:tavLst>
                                        <p:tav tm="0">
                                          <p:val>
                                            <p:strVal val="#ppt_y+.1"/>
                                          </p:val>
                                        </p:tav>
                                        <p:tav tm="100000">
                                          <p:val>
                                            <p:strVal val="#ppt_y"/>
                                          </p:val>
                                        </p:tav>
                                      </p:tavLst>
                                    </p:anim>
                                  </p:childTnLst>
                                </p:cTn>
                              </p:par>
                            </p:childTnLst>
                          </p:cTn>
                        </p:par>
                        <p:par>
                          <p:cTn id="68" fill="hold">
                            <p:stCondLst>
                              <p:cond delay="3250"/>
                            </p:stCondLst>
                            <p:childTnLst>
                              <p:par>
                                <p:cTn id="69" presetID="45" presetClass="entr" presetSubtype="0" fill="hold"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750"/>
                                        <p:tgtEl>
                                          <p:spTgt spid="44"/>
                                        </p:tgtEl>
                                      </p:cBhvr>
                                    </p:animEffect>
                                    <p:anim calcmode="lin" valueType="num">
                                      <p:cBhvr>
                                        <p:cTn id="72" dur="750" fill="hold"/>
                                        <p:tgtEl>
                                          <p:spTgt spid="44"/>
                                        </p:tgtEl>
                                        <p:attrNameLst>
                                          <p:attrName>ppt_w</p:attrName>
                                        </p:attrNameLst>
                                      </p:cBhvr>
                                      <p:tavLst>
                                        <p:tav tm="0" fmla="#ppt_w*sin(2.5*pi*$)">
                                          <p:val>
                                            <p:fltVal val="0"/>
                                          </p:val>
                                        </p:tav>
                                        <p:tav tm="100000">
                                          <p:val>
                                            <p:fltVal val="1"/>
                                          </p:val>
                                        </p:tav>
                                      </p:tavLst>
                                    </p:anim>
                                    <p:anim calcmode="lin" valueType="num">
                                      <p:cBhvr>
                                        <p:cTn id="73" dur="750" fill="hold"/>
                                        <p:tgtEl>
                                          <p:spTgt spid="44"/>
                                        </p:tgtEl>
                                        <p:attrNameLst>
                                          <p:attrName>ppt_h</p:attrName>
                                        </p:attrNameLst>
                                      </p:cBhvr>
                                      <p:tavLst>
                                        <p:tav tm="0">
                                          <p:val>
                                            <p:strVal val="#ppt_h"/>
                                          </p:val>
                                        </p:tav>
                                        <p:tav tm="100000">
                                          <p:val>
                                            <p:strVal val="#ppt_h"/>
                                          </p:val>
                                        </p:tav>
                                      </p:tavLst>
                                    </p:anim>
                                  </p:childTnLst>
                                </p:cTn>
                              </p:par>
                            </p:childTnLst>
                          </p:cTn>
                        </p:par>
                        <p:par>
                          <p:cTn id="74" fill="hold">
                            <p:stCondLst>
                              <p:cond delay="4250"/>
                            </p:stCondLst>
                            <p:childTnLst>
                              <p:par>
                                <p:cTn id="75" presetID="22" presetClass="entr" presetSubtype="2" fill="hold" nodeType="afterEffect">
                                  <p:stCondLst>
                                    <p:cond delay="0"/>
                                  </p:stCondLst>
                                  <p:childTnLst>
                                    <p:set>
                                      <p:cBhvr>
                                        <p:cTn id="76" dur="1" fill="hold">
                                          <p:stCondLst>
                                            <p:cond delay="0"/>
                                          </p:stCondLst>
                                        </p:cTn>
                                        <p:tgtEl>
                                          <p:spTgt spid="49"/>
                                        </p:tgtEl>
                                        <p:attrNameLst>
                                          <p:attrName>style.visibility</p:attrName>
                                        </p:attrNameLst>
                                      </p:cBhvr>
                                      <p:to>
                                        <p:strVal val="visible"/>
                                      </p:to>
                                    </p:set>
                                    <p:animEffect transition="in" filter="wipe(right)">
                                      <p:cBhvr>
                                        <p:cTn id="77" dur="500"/>
                                        <p:tgtEl>
                                          <p:spTgt spid="49"/>
                                        </p:tgtEl>
                                      </p:cBhvr>
                                    </p:animEffect>
                                  </p:childTnLst>
                                </p:cTn>
                              </p:par>
                            </p:childTnLst>
                          </p:cTn>
                        </p:par>
                        <p:par>
                          <p:cTn id="78" fill="hold">
                            <p:stCondLst>
                              <p:cond delay="4750"/>
                            </p:stCondLst>
                            <p:childTnLst>
                              <p:par>
                                <p:cTn id="79" presetID="45" presetClass="entr" presetSubtype="0" fill="hold" nodeType="afterEffect">
                                  <p:stCondLst>
                                    <p:cond delay="0"/>
                                  </p:stCondLst>
                                  <p:childTnLst>
                                    <p:set>
                                      <p:cBhvr>
                                        <p:cTn id="80" dur="1" fill="hold">
                                          <p:stCondLst>
                                            <p:cond delay="0"/>
                                          </p:stCondLst>
                                        </p:cTn>
                                        <p:tgtEl>
                                          <p:spTgt spid="52"/>
                                        </p:tgtEl>
                                        <p:attrNameLst>
                                          <p:attrName>style.visibility</p:attrName>
                                        </p:attrNameLst>
                                      </p:cBhvr>
                                      <p:to>
                                        <p:strVal val="visible"/>
                                      </p:to>
                                    </p:set>
                                    <p:animEffect transition="in" filter="fade">
                                      <p:cBhvr>
                                        <p:cTn id="81" dur="750"/>
                                        <p:tgtEl>
                                          <p:spTgt spid="52"/>
                                        </p:tgtEl>
                                      </p:cBhvr>
                                    </p:animEffect>
                                    <p:anim calcmode="lin" valueType="num">
                                      <p:cBhvr>
                                        <p:cTn id="82" dur="750" fill="hold"/>
                                        <p:tgtEl>
                                          <p:spTgt spid="52"/>
                                        </p:tgtEl>
                                        <p:attrNameLst>
                                          <p:attrName>ppt_w</p:attrName>
                                        </p:attrNameLst>
                                      </p:cBhvr>
                                      <p:tavLst>
                                        <p:tav tm="0" fmla="#ppt_w*sin(2.5*pi*$)">
                                          <p:val>
                                            <p:fltVal val="0"/>
                                          </p:val>
                                        </p:tav>
                                        <p:tav tm="100000">
                                          <p:val>
                                            <p:fltVal val="1"/>
                                          </p:val>
                                        </p:tav>
                                      </p:tavLst>
                                    </p:anim>
                                    <p:anim calcmode="lin" valueType="num">
                                      <p:cBhvr>
                                        <p:cTn id="83" dur="750" fill="hold"/>
                                        <p:tgtEl>
                                          <p:spTgt spid="52"/>
                                        </p:tgtEl>
                                        <p:attrNameLst>
                                          <p:attrName>ppt_h</p:attrName>
                                        </p:attrNameLst>
                                      </p:cBhvr>
                                      <p:tavLst>
                                        <p:tav tm="0">
                                          <p:val>
                                            <p:strVal val="#ppt_h"/>
                                          </p:val>
                                        </p:tav>
                                        <p:tav tm="100000">
                                          <p:val>
                                            <p:strVal val="#ppt_h"/>
                                          </p:val>
                                        </p:tav>
                                      </p:tavLst>
                                    </p:anim>
                                  </p:childTnLst>
                                </p:cTn>
                              </p:par>
                            </p:childTnLst>
                          </p:cTn>
                        </p:par>
                        <p:par>
                          <p:cTn id="84" fill="hold">
                            <p:stCondLst>
                              <p:cond delay="5750"/>
                            </p:stCondLst>
                            <p:childTnLst>
                              <p:par>
                                <p:cTn id="85" presetID="22" presetClass="entr" presetSubtype="8" fill="hold" nodeType="afterEffect">
                                  <p:stCondLst>
                                    <p:cond delay="0"/>
                                  </p:stCondLst>
                                  <p:childTnLst>
                                    <p:set>
                                      <p:cBhvr>
                                        <p:cTn id="86" dur="1" fill="hold">
                                          <p:stCondLst>
                                            <p:cond delay="0"/>
                                          </p:stCondLst>
                                        </p:cTn>
                                        <p:tgtEl>
                                          <p:spTgt spid="57"/>
                                        </p:tgtEl>
                                        <p:attrNameLst>
                                          <p:attrName>style.visibility</p:attrName>
                                        </p:attrNameLst>
                                      </p:cBhvr>
                                      <p:to>
                                        <p:strVal val="visible"/>
                                      </p:to>
                                    </p:set>
                                    <p:animEffect transition="in" filter="wipe(left)">
                                      <p:cBhvr>
                                        <p:cTn id="87" dur="500"/>
                                        <p:tgtEl>
                                          <p:spTgt spid="57"/>
                                        </p:tgtEl>
                                      </p:cBhvr>
                                    </p:animEffect>
                                  </p:childTnLst>
                                </p:cTn>
                              </p:par>
                            </p:childTnLst>
                          </p:cTn>
                        </p:par>
                        <p:par>
                          <p:cTn id="88" fill="hold">
                            <p:stCondLst>
                              <p:cond delay="6250"/>
                            </p:stCondLst>
                            <p:childTnLst>
                              <p:par>
                                <p:cTn id="89" presetID="45" presetClass="entr" presetSubtype="0" fill="hold" nodeType="afterEffect">
                                  <p:stCondLst>
                                    <p:cond delay="0"/>
                                  </p:stCondLst>
                                  <p:childTnLst>
                                    <p:set>
                                      <p:cBhvr>
                                        <p:cTn id="90" dur="1" fill="hold">
                                          <p:stCondLst>
                                            <p:cond delay="0"/>
                                          </p:stCondLst>
                                        </p:cTn>
                                        <p:tgtEl>
                                          <p:spTgt spid="60"/>
                                        </p:tgtEl>
                                        <p:attrNameLst>
                                          <p:attrName>style.visibility</p:attrName>
                                        </p:attrNameLst>
                                      </p:cBhvr>
                                      <p:to>
                                        <p:strVal val="visible"/>
                                      </p:to>
                                    </p:set>
                                    <p:animEffect transition="in" filter="fade">
                                      <p:cBhvr>
                                        <p:cTn id="91" dur="750"/>
                                        <p:tgtEl>
                                          <p:spTgt spid="60"/>
                                        </p:tgtEl>
                                      </p:cBhvr>
                                    </p:animEffect>
                                    <p:anim calcmode="lin" valueType="num">
                                      <p:cBhvr>
                                        <p:cTn id="92" dur="750" fill="hold"/>
                                        <p:tgtEl>
                                          <p:spTgt spid="60"/>
                                        </p:tgtEl>
                                        <p:attrNameLst>
                                          <p:attrName>ppt_w</p:attrName>
                                        </p:attrNameLst>
                                      </p:cBhvr>
                                      <p:tavLst>
                                        <p:tav tm="0" fmla="#ppt_w*sin(2.5*pi*$)">
                                          <p:val>
                                            <p:fltVal val="0"/>
                                          </p:val>
                                        </p:tav>
                                        <p:tav tm="100000">
                                          <p:val>
                                            <p:fltVal val="1"/>
                                          </p:val>
                                        </p:tav>
                                      </p:tavLst>
                                    </p:anim>
                                    <p:anim calcmode="lin" valueType="num">
                                      <p:cBhvr>
                                        <p:cTn id="93" dur="750" fill="hold"/>
                                        <p:tgtEl>
                                          <p:spTgt spid="60"/>
                                        </p:tgtEl>
                                        <p:attrNameLst>
                                          <p:attrName>ppt_h</p:attrName>
                                        </p:attrNameLst>
                                      </p:cBhvr>
                                      <p:tavLst>
                                        <p:tav tm="0">
                                          <p:val>
                                            <p:strVal val="#ppt_h"/>
                                          </p:val>
                                        </p:tav>
                                        <p:tav tm="100000">
                                          <p:val>
                                            <p:strVal val="#ppt_h"/>
                                          </p:val>
                                        </p:tav>
                                      </p:tavLst>
                                    </p:anim>
                                  </p:childTnLst>
                                </p:cTn>
                              </p:par>
                            </p:childTnLst>
                          </p:cTn>
                        </p:par>
                        <p:par>
                          <p:cTn id="94" fill="hold">
                            <p:stCondLst>
                              <p:cond delay="7250"/>
                            </p:stCondLst>
                            <p:childTnLst>
                              <p:par>
                                <p:cTn id="95" presetID="22" presetClass="entr" presetSubtype="2" fill="hold" nodeType="afterEffect">
                                  <p:stCondLst>
                                    <p:cond delay="0"/>
                                  </p:stCondLst>
                                  <p:childTnLst>
                                    <p:set>
                                      <p:cBhvr>
                                        <p:cTn id="96" dur="1" fill="hold">
                                          <p:stCondLst>
                                            <p:cond delay="0"/>
                                          </p:stCondLst>
                                        </p:cTn>
                                        <p:tgtEl>
                                          <p:spTgt spid="65"/>
                                        </p:tgtEl>
                                        <p:attrNameLst>
                                          <p:attrName>style.visibility</p:attrName>
                                        </p:attrNameLst>
                                      </p:cBhvr>
                                      <p:to>
                                        <p:strVal val="visible"/>
                                      </p:to>
                                    </p:set>
                                    <p:animEffect transition="in" filter="wipe(right)">
                                      <p:cBhvr>
                                        <p:cTn id="97" dur="500"/>
                                        <p:tgtEl>
                                          <p:spTgt spid="65"/>
                                        </p:tgtEl>
                                      </p:cBhvr>
                                    </p:animEffect>
                                  </p:childTnLst>
                                </p:cTn>
                              </p:par>
                            </p:childTnLst>
                          </p:cTn>
                        </p:par>
                        <p:par>
                          <p:cTn id="98" fill="hold">
                            <p:stCondLst>
                              <p:cond delay="7750"/>
                            </p:stCondLst>
                            <p:childTnLst>
                              <p:par>
                                <p:cTn id="99" presetID="45" presetClass="entr" presetSubtype="0" fill="hold" nodeType="afterEffect">
                                  <p:stCondLst>
                                    <p:cond delay="0"/>
                                  </p:stCondLst>
                                  <p:childTnLst>
                                    <p:set>
                                      <p:cBhvr>
                                        <p:cTn id="100" dur="1" fill="hold">
                                          <p:stCondLst>
                                            <p:cond delay="0"/>
                                          </p:stCondLst>
                                        </p:cTn>
                                        <p:tgtEl>
                                          <p:spTgt spid="68"/>
                                        </p:tgtEl>
                                        <p:attrNameLst>
                                          <p:attrName>style.visibility</p:attrName>
                                        </p:attrNameLst>
                                      </p:cBhvr>
                                      <p:to>
                                        <p:strVal val="visible"/>
                                      </p:to>
                                    </p:set>
                                    <p:animEffect transition="in" filter="fade">
                                      <p:cBhvr>
                                        <p:cTn id="101" dur="750"/>
                                        <p:tgtEl>
                                          <p:spTgt spid="68"/>
                                        </p:tgtEl>
                                      </p:cBhvr>
                                    </p:animEffect>
                                    <p:anim calcmode="lin" valueType="num">
                                      <p:cBhvr>
                                        <p:cTn id="102" dur="750" fill="hold"/>
                                        <p:tgtEl>
                                          <p:spTgt spid="68"/>
                                        </p:tgtEl>
                                        <p:attrNameLst>
                                          <p:attrName>ppt_w</p:attrName>
                                        </p:attrNameLst>
                                      </p:cBhvr>
                                      <p:tavLst>
                                        <p:tav tm="0" fmla="#ppt_w*sin(2.5*pi*$)">
                                          <p:val>
                                            <p:fltVal val="0"/>
                                          </p:val>
                                        </p:tav>
                                        <p:tav tm="100000">
                                          <p:val>
                                            <p:fltVal val="1"/>
                                          </p:val>
                                        </p:tav>
                                      </p:tavLst>
                                    </p:anim>
                                    <p:anim calcmode="lin" valueType="num">
                                      <p:cBhvr>
                                        <p:cTn id="103" dur="750" fill="hold"/>
                                        <p:tgtEl>
                                          <p:spTgt spid="68"/>
                                        </p:tgtEl>
                                        <p:attrNameLst>
                                          <p:attrName>ppt_h</p:attrName>
                                        </p:attrNameLst>
                                      </p:cBhvr>
                                      <p:tavLst>
                                        <p:tav tm="0">
                                          <p:val>
                                            <p:strVal val="#ppt_h"/>
                                          </p:val>
                                        </p:tav>
                                        <p:tav tm="100000">
                                          <p:val>
                                            <p:strVal val="#ppt_h"/>
                                          </p:val>
                                        </p:tav>
                                      </p:tavLst>
                                    </p:anim>
                                  </p:childTnLst>
                                </p:cTn>
                              </p:par>
                            </p:childTnLst>
                          </p:cTn>
                        </p:par>
                        <p:par>
                          <p:cTn id="104" fill="hold">
                            <p:stCondLst>
                              <p:cond delay="8750"/>
                            </p:stCondLst>
                            <p:childTnLst>
                              <p:par>
                                <p:cTn id="105" presetID="22" presetClass="entr" presetSubtype="8" fill="hold" nodeType="afterEffect">
                                  <p:stCondLst>
                                    <p:cond delay="0"/>
                                  </p:stCondLst>
                                  <p:childTnLst>
                                    <p:set>
                                      <p:cBhvr>
                                        <p:cTn id="106" dur="1" fill="hold">
                                          <p:stCondLst>
                                            <p:cond delay="0"/>
                                          </p:stCondLst>
                                        </p:cTn>
                                        <p:tgtEl>
                                          <p:spTgt spid="73"/>
                                        </p:tgtEl>
                                        <p:attrNameLst>
                                          <p:attrName>style.visibility</p:attrName>
                                        </p:attrNameLst>
                                      </p:cBhvr>
                                      <p:to>
                                        <p:strVal val="visible"/>
                                      </p:to>
                                    </p:set>
                                    <p:animEffect transition="in" filter="wipe(left)">
                                      <p:cBhvr>
                                        <p:cTn id="107"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工作达标情况</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1979362" y="1809836"/>
            <a:ext cx="1188848" cy="1189157"/>
            <a:chOff x="1705099" y="2564904"/>
            <a:chExt cx="1800200" cy="1800200"/>
          </a:xfrm>
        </p:grpSpPr>
        <p:sp>
          <p:nvSpPr>
            <p:cNvPr id="14" name="椭圆 13"/>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5" name="椭圆 14"/>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6" name="TextBox 15"/>
          <p:cNvSpPr txBox="1"/>
          <p:nvPr/>
        </p:nvSpPr>
        <p:spPr>
          <a:xfrm>
            <a:off x="2032027" y="2092791"/>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季度</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分析</a:t>
            </a:r>
            <a:endParaRPr lang="en-US" altLang="zh-CN" sz="1800" b="1" dirty="0">
              <a:solidFill>
                <a:srgbClr val="405F8F"/>
              </a:solidFill>
              <a:cs typeface="+mn-ea"/>
              <a:sym typeface="+mn-lt"/>
            </a:endParaRPr>
          </a:p>
        </p:txBody>
      </p:sp>
      <p:sp>
        <p:nvSpPr>
          <p:cNvPr id="17" name="圆角矩形 16"/>
          <p:cNvSpPr/>
          <p:nvPr/>
        </p:nvSpPr>
        <p:spPr>
          <a:xfrm>
            <a:off x="4007026" y="1272735"/>
            <a:ext cx="2985357" cy="17145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18" name="圆角矩形 17"/>
          <p:cNvSpPr/>
          <p:nvPr/>
        </p:nvSpPr>
        <p:spPr>
          <a:xfrm>
            <a:off x="4007026" y="1272735"/>
            <a:ext cx="1164905" cy="171450"/>
          </a:xfrm>
          <a:prstGeom prst="roundRect">
            <a:avLst>
              <a:gd name="adj" fmla="val 50000"/>
            </a:avLst>
          </a:prstGeom>
          <a:solidFill>
            <a:srgbClr val="405F8F"/>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9" name="圆角矩形 18"/>
          <p:cNvSpPr/>
          <p:nvPr/>
        </p:nvSpPr>
        <p:spPr>
          <a:xfrm>
            <a:off x="4007026" y="1748529"/>
            <a:ext cx="2985357" cy="17145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20" name="圆角矩形 19"/>
          <p:cNvSpPr/>
          <p:nvPr/>
        </p:nvSpPr>
        <p:spPr>
          <a:xfrm>
            <a:off x="4007026" y="1748529"/>
            <a:ext cx="1885084" cy="171450"/>
          </a:xfrm>
          <a:prstGeom prst="roundRect">
            <a:avLst>
              <a:gd name="adj" fmla="val 50000"/>
            </a:avLst>
          </a:prstGeom>
          <a:solidFill>
            <a:srgbClr val="405F8F"/>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21" name="圆角矩形 20"/>
          <p:cNvSpPr/>
          <p:nvPr/>
        </p:nvSpPr>
        <p:spPr>
          <a:xfrm>
            <a:off x="4007026" y="2224323"/>
            <a:ext cx="2985357" cy="17145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22" name="圆角矩形 21"/>
          <p:cNvSpPr/>
          <p:nvPr/>
        </p:nvSpPr>
        <p:spPr>
          <a:xfrm>
            <a:off x="4007026" y="2224323"/>
            <a:ext cx="1438819" cy="171450"/>
          </a:xfrm>
          <a:prstGeom prst="roundRect">
            <a:avLst>
              <a:gd name="adj" fmla="val 50000"/>
            </a:avLst>
          </a:prstGeom>
          <a:solidFill>
            <a:srgbClr val="405F8F"/>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23" name="圆角矩形 22"/>
          <p:cNvSpPr/>
          <p:nvPr/>
        </p:nvSpPr>
        <p:spPr>
          <a:xfrm>
            <a:off x="4007026" y="2700118"/>
            <a:ext cx="2985357" cy="171450"/>
          </a:xfrm>
          <a:prstGeom prst="roundRect">
            <a:avLst>
              <a:gd name="adj" fmla="val 50000"/>
            </a:avLst>
          </a:prstGeom>
          <a:solidFill>
            <a:schemeClr val="bg1">
              <a:lumMod val="85000"/>
            </a:schemeClr>
          </a:solidFill>
          <a:ln>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24" name="圆角矩形 23"/>
          <p:cNvSpPr/>
          <p:nvPr/>
        </p:nvSpPr>
        <p:spPr>
          <a:xfrm>
            <a:off x="4007025" y="2700118"/>
            <a:ext cx="2585258" cy="171450"/>
          </a:xfrm>
          <a:prstGeom prst="roundRect">
            <a:avLst>
              <a:gd name="adj" fmla="val 50000"/>
            </a:avLst>
          </a:prstGeom>
          <a:solidFill>
            <a:srgbClr val="405F8F"/>
          </a:solidFill>
          <a:ln w="12700" cap="flat">
            <a:noFill/>
            <a:prstDash val="solid"/>
            <a:miter lim="800000"/>
          </a:ln>
          <a:effectLst>
            <a:outerShdw blurRad="241300" dist="63500" dir="5400000" algn="t" rotWithShape="0">
              <a:schemeClr val="tx1">
                <a:lumMod val="85000"/>
                <a:lumOff val="15000"/>
                <a:alpha val="43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25" name="TextBox 31"/>
          <p:cNvSpPr txBox="1"/>
          <p:nvPr/>
        </p:nvSpPr>
        <p:spPr>
          <a:xfrm>
            <a:off x="7088720" y="1167594"/>
            <a:ext cx="675470" cy="392397"/>
          </a:xfrm>
          <a:prstGeom prst="rect">
            <a:avLst/>
          </a:prstGeom>
          <a:noFill/>
        </p:spPr>
        <p:txBody>
          <a:bodyPr wrap="none" lIns="68562" tIns="34281" rIns="68562" bIns="34281" rtlCol="0">
            <a:spAutoFit/>
          </a:bodyPr>
          <a:lstStyle/>
          <a:p>
            <a:r>
              <a:rPr lang="en-US" altLang="zh-CN" sz="2100" b="1" dirty="0">
                <a:solidFill>
                  <a:srgbClr val="405F8F"/>
                </a:solidFill>
                <a:cs typeface="+mn-ea"/>
                <a:sym typeface="+mn-lt"/>
              </a:rPr>
              <a:t>35%</a:t>
            </a:r>
            <a:endParaRPr lang="zh-CN" altLang="en-US" sz="2100" b="1" dirty="0">
              <a:solidFill>
                <a:srgbClr val="405F8F"/>
              </a:solidFill>
              <a:cs typeface="+mn-ea"/>
              <a:sym typeface="+mn-lt"/>
            </a:endParaRPr>
          </a:p>
        </p:txBody>
      </p:sp>
      <p:sp>
        <p:nvSpPr>
          <p:cNvPr id="26" name="TextBox 32"/>
          <p:cNvSpPr txBox="1"/>
          <p:nvPr/>
        </p:nvSpPr>
        <p:spPr>
          <a:xfrm>
            <a:off x="7088720" y="1643388"/>
            <a:ext cx="675470" cy="392397"/>
          </a:xfrm>
          <a:prstGeom prst="rect">
            <a:avLst/>
          </a:prstGeom>
          <a:noFill/>
        </p:spPr>
        <p:txBody>
          <a:bodyPr wrap="none" lIns="68562" tIns="34281" rIns="68562" bIns="34281" rtlCol="0">
            <a:spAutoFit/>
          </a:bodyPr>
          <a:lstStyle/>
          <a:p>
            <a:r>
              <a:rPr lang="en-US" altLang="zh-CN" sz="2100" b="1" dirty="0">
                <a:solidFill>
                  <a:srgbClr val="405F8F"/>
                </a:solidFill>
                <a:cs typeface="+mn-ea"/>
                <a:sym typeface="+mn-lt"/>
              </a:rPr>
              <a:t>65%</a:t>
            </a:r>
            <a:endParaRPr lang="zh-CN" altLang="en-US" sz="2100" b="1" dirty="0">
              <a:solidFill>
                <a:srgbClr val="405F8F"/>
              </a:solidFill>
              <a:cs typeface="+mn-ea"/>
              <a:sym typeface="+mn-lt"/>
            </a:endParaRPr>
          </a:p>
        </p:txBody>
      </p:sp>
      <p:sp>
        <p:nvSpPr>
          <p:cNvPr id="27" name="TextBox 33"/>
          <p:cNvSpPr txBox="1"/>
          <p:nvPr/>
        </p:nvSpPr>
        <p:spPr>
          <a:xfrm>
            <a:off x="7088720" y="2119182"/>
            <a:ext cx="675470" cy="392397"/>
          </a:xfrm>
          <a:prstGeom prst="rect">
            <a:avLst/>
          </a:prstGeom>
          <a:noFill/>
        </p:spPr>
        <p:txBody>
          <a:bodyPr wrap="none" lIns="68562" tIns="34281" rIns="68562" bIns="34281" rtlCol="0">
            <a:spAutoFit/>
          </a:bodyPr>
          <a:lstStyle/>
          <a:p>
            <a:r>
              <a:rPr lang="en-US" altLang="zh-CN" sz="2100" b="1" dirty="0">
                <a:solidFill>
                  <a:srgbClr val="405F8F"/>
                </a:solidFill>
                <a:cs typeface="+mn-ea"/>
                <a:sym typeface="+mn-lt"/>
              </a:rPr>
              <a:t>45%</a:t>
            </a:r>
            <a:endParaRPr lang="zh-CN" altLang="en-US" sz="2100" b="1" dirty="0">
              <a:solidFill>
                <a:srgbClr val="405F8F"/>
              </a:solidFill>
              <a:cs typeface="+mn-ea"/>
              <a:sym typeface="+mn-lt"/>
            </a:endParaRPr>
          </a:p>
        </p:txBody>
      </p:sp>
      <p:sp>
        <p:nvSpPr>
          <p:cNvPr id="28" name="TextBox 34"/>
          <p:cNvSpPr txBox="1"/>
          <p:nvPr/>
        </p:nvSpPr>
        <p:spPr>
          <a:xfrm>
            <a:off x="7088720" y="2594977"/>
            <a:ext cx="675470" cy="392397"/>
          </a:xfrm>
          <a:prstGeom prst="rect">
            <a:avLst/>
          </a:prstGeom>
          <a:noFill/>
        </p:spPr>
        <p:txBody>
          <a:bodyPr wrap="none" lIns="68562" tIns="34281" rIns="68562" bIns="34281" rtlCol="0">
            <a:spAutoFit/>
          </a:bodyPr>
          <a:lstStyle/>
          <a:p>
            <a:r>
              <a:rPr lang="en-US" altLang="zh-CN" sz="2100" b="1" dirty="0">
                <a:solidFill>
                  <a:srgbClr val="405F8F"/>
                </a:solidFill>
                <a:cs typeface="+mn-ea"/>
                <a:sym typeface="+mn-lt"/>
              </a:rPr>
              <a:t>85%</a:t>
            </a:r>
            <a:endParaRPr lang="zh-CN" altLang="en-US" sz="2100" b="1" dirty="0">
              <a:solidFill>
                <a:srgbClr val="405F8F"/>
              </a:solidFill>
              <a:cs typeface="+mn-ea"/>
              <a:sym typeface="+mn-lt"/>
            </a:endParaRPr>
          </a:p>
        </p:txBody>
      </p:sp>
      <p:sp>
        <p:nvSpPr>
          <p:cNvPr id="29" name="TextBox 7"/>
          <p:cNvSpPr>
            <a:spLocks noChangeArrowheads="1"/>
          </p:cNvSpPr>
          <p:nvPr/>
        </p:nvSpPr>
        <p:spPr bwMode="auto">
          <a:xfrm>
            <a:off x="4140064" y="3329575"/>
            <a:ext cx="3293508" cy="6155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defRPr/>
            </a:pPr>
            <a:r>
              <a:rPr lang="zh-CN" altLang="en-US" sz="1000" dirty="0">
                <a:solidFill>
                  <a:schemeClr val="tx1">
                    <a:lumMod val="50000"/>
                    <a:lumOff val="50000"/>
                  </a:schemeClr>
                </a:solidFill>
                <a:cs typeface="+mn-ea"/>
                <a:sym typeface="+mn-lt"/>
              </a:rPr>
              <a:t>在此输入章节详细文字介绍，表达主题的含义合图表的意义，在此输入章节详细文字介绍，表达主题的含义合图表的意义。在此输入章节详细文字介绍，表达主题的含义合图表的意义在此输入章节详细。</a:t>
            </a:r>
          </a:p>
        </p:txBody>
      </p:sp>
      <p:sp>
        <p:nvSpPr>
          <p:cNvPr id="30" name="TextBox 31"/>
          <p:cNvSpPr txBox="1"/>
          <p:nvPr/>
        </p:nvSpPr>
        <p:spPr>
          <a:xfrm>
            <a:off x="3978088" y="1437624"/>
            <a:ext cx="830781" cy="276999"/>
          </a:xfrm>
          <a:prstGeom prst="rect">
            <a:avLst/>
          </a:prstGeom>
          <a:noFill/>
        </p:spPr>
        <p:txBody>
          <a:bodyPr wrap="none" lIns="68562" tIns="34281" rIns="68562" bIns="34281" rtlCol="0">
            <a:spAutoFit/>
          </a:bodyPr>
          <a:lstStyle/>
          <a:p>
            <a:r>
              <a:rPr lang="zh-CN" altLang="en-US" b="1" dirty="0">
                <a:solidFill>
                  <a:srgbClr val="405F8F"/>
                </a:solidFill>
                <a:cs typeface="+mn-ea"/>
                <a:sym typeface="+mn-lt"/>
              </a:rPr>
              <a:t>第一季度</a:t>
            </a:r>
          </a:p>
        </p:txBody>
      </p:sp>
      <p:sp>
        <p:nvSpPr>
          <p:cNvPr id="31" name="TextBox 32"/>
          <p:cNvSpPr txBox="1"/>
          <p:nvPr/>
        </p:nvSpPr>
        <p:spPr>
          <a:xfrm>
            <a:off x="3978088" y="1913418"/>
            <a:ext cx="830781" cy="276999"/>
          </a:xfrm>
          <a:prstGeom prst="rect">
            <a:avLst/>
          </a:prstGeom>
          <a:noFill/>
        </p:spPr>
        <p:txBody>
          <a:bodyPr wrap="none" lIns="68562" tIns="34281" rIns="68562" bIns="34281" rtlCol="0">
            <a:spAutoFit/>
          </a:bodyPr>
          <a:lstStyle/>
          <a:p>
            <a:r>
              <a:rPr lang="zh-CN" altLang="en-US" b="1" dirty="0">
                <a:solidFill>
                  <a:srgbClr val="405F8F"/>
                </a:solidFill>
                <a:cs typeface="+mn-ea"/>
                <a:sym typeface="+mn-lt"/>
              </a:rPr>
              <a:t>第二季度</a:t>
            </a:r>
          </a:p>
        </p:txBody>
      </p:sp>
      <p:sp>
        <p:nvSpPr>
          <p:cNvPr id="32" name="TextBox 33"/>
          <p:cNvSpPr txBox="1"/>
          <p:nvPr/>
        </p:nvSpPr>
        <p:spPr>
          <a:xfrm>
            <a:off x="3978088" y="2389212"/>
            <a:ext cx="830781" cy="276999"/>
          </a:xfrm>
          <a:prstGeom prst="rect">
            <a:avLst/>
          </a:prstGeom>
          <a:noFill/>
        </p:spPr>
        <p:txBody>
          <a:bodyPr wrap="none" lIns="68562" tIns="34281" rIns="68562" bIns="34281" rtlCol="0">
            <a:spAutoFit/>
          </a:bodyPr>
          <a:lstStyle/>
          <a:p>
            <a:r>
              <a:rPr lang="zh-CN" altLang="en-US" b="1" dirty="0">
                <a:solidFill>
                  <a:srgbClr val="405F8F"/>
                </a:solidFill>
                <a:cs typeface="+mn-ea"/>
                <a:sym typeface="+mn-lt"/>
              </a:rPr>
              <a:t>第三季度</a:t>
            </a:r>
          </a:p>
        </p:txBody>
      </p:sp>
      <p:sp>
        <p:nvSpPr>
          <p:cNvPr id="33" name="TextBox 34"/>
          <p:cNvSpPr txBox="1"/>
          <p:nvPr/>
        </p:nvSpPr>
        <p:spPr>
          <a:xfrm>
            <a:off x="3978088" y="2865007"/>
            <a:ext cx="830781" cy="276999"/>
          </a:xfrm>
          <a:prstGeom prst="rect">
            <a:avLst/>
          </a:prstGeom>
          <a:noFill/>
        </p:spPr>
        <p:txBody>
          <a:bodyPr wrap="none" lIns="68562" tIns="34281" rIns="68562" bIns="34281" rtlCol="0">
            <a:spAutoFit/>
          </a:bodyPr>
          <a:lstStyle/>
          <a:p>
            <a:r>
              <a:rPr lang="zh-CN" altLang="en-US" b="1" dirty="0">
                <a:solidFill>
                  <a:srgbClr val="405F8F"/>
                </a:solidFill>
                <a:cs typeface="+mn-ea"/>
                <a:sym typeface="+mn-lt"/>
              </a:rPr>
              <a:t>第四季度</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anim calcmode="lin" valueType="num">
                                      <p:cBhvr>
                                        <p:cTn id="31" dur="750" fill="hold"/>
                                        <p:tgtEl>
                                          <p:spTgt spid="13"/>
                                        </p:tgtEl>
                                        <p:attrNameLst>
                                          <p:attrName>ppt_w</p:attrName>
                                        </p:attrNameLst>
                                      </p:cBhvr>
                                      <p:tavLst>
                                        <p:tav tm="0" fmla="#ppt_w*sin(2.5*pi*$)">
                                          <p:val>
                                            <p:fltVal val="0"/>
                                          </p:val>
                                        </p:tav>
                                        <p:tav tm="100000">
                                          <p:val>
                                            <p:fltVal val="1"/>
                                          </p:val>
                                        </p:tav>
                                      </p:tavLst>
                                    </p:anim>
                                    <p:anim calcmode="lin" valueType="num">
                                      <p:cBhvr>
                                        <p:cTn id="32" dur="750" fill="hold"/>
                                        <p:tgtEl>
                                          <p:spTgt spid="13"/>
                                        </p:tgtEl>
                                        <p:attrNameLst>
                                          <p:attrName>ppt_h</p:attrName>
                                        </p:attrNameLst>
                                      </p:cBhvr>
                                      <p:tavLst>
                                        <p:tav tm="0">
                                          <p:val>
                                            <p:strVal val="#ppt_h"/>
                                          </p:val>
                                        </p:tav>
                                        <p:tav tm="100000">
                                          <p:val>
                                            <p:strVal val="#ppt_h"/>
                                          </p:val>
                                        </p:tav>
                                      </p:tavLst>
                                    </p:anim>
                                  </p:childTnLst>
                                </p:cTn>
                              </p:par>
                              <p:par>
                                <p:cTn id="33" presetID="41" presetClass="entr" presetSubtype="0" fill="hold" grpId="0" nodeType="withEffect">
                                  <p:stCondLst>
                                    <p:cond delay="1000"/>
                                  </p:stCondLst>
                                  <p:iterate type="lt">
                                    <p:tmPct val="10000"/>
                                  </p:iterate>
                                  <p:childTnLst>
                                    <p:set>
                                      <p:cBhvr>
                                        <p:cTn id="34" dur="1" fill="hold">
                                          <p:stCondLst>
                                            <p:cond delay="0"/>
                                          </p:stCondLst>
                                        </p:cTn>
                                        <p:tgtEl>
                                          <p:spTgt spid="16"/>
                                        </p:tgtEl>
                                        <p:attrNameLst>
                                          <p:attrName>style.visibility</p:attrName>
                                        </p:attrNameLst>
                                      </p:cBhvr>
                                      <p:to>
                                        <p:strVal val="visible"/>
                                      </p:to>
                                    </p:set>
                                    <p:anim calcmode="lin" valueType="num">
                                      <p:cBhvr>
                                        <p:cTn id="35" dur="10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6" dur="1000" fill="hold"/>
                                        <p:tgtEl>
                                          <p:spTgt spid="16"/>
                                        </p:tgtEl>
                                        <p:attrNameLst>
                                          <p:attrName>ppt_y</p:attrName>
                                        </p:attrNameLst>
                                      </p:cBhvr>
                                      <p:tavLst>
                                        <p:tav tm="0">
                                          <p:val>
                                            <p:strVal val="#ppt_y"/>
                                          </p:val>
                                        </p:tav>
                                        <p:tav tm="100000">
                                          <p:val>
                                            <p:strVal val="#ppt_y"/>
                                          </p:val>
                                        </p:tav>
                                      </p:tavLst>
                                    </p:anim>
                                    <p:anim calcmode="lin" valueType="num">
                                      <p:cBhvr>
                                        <p:cTn id="37" dur="10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8" dur="10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1000" tmFilter="0,0; .5, 1; 1, 1"/>
                                        <p:tgtEl>
                                          <p:spTgt spid="16"/>
                                        </p:tgtEl>
                                      </p:cBhvr>
                                    </p:animEffect>
                                  </p:childTnLst>
                                </p:cTn>
                              </p:par>
                            </p:childTnLst>
                          </p:cTn>
                        </p:par>
                        <p:par>
                          <p:cTn id="40" fill="hold">
                            <p:stCondLst>
                              <p:cond delay="2300"/>
                            </p:stCondLst>
                            <p:childTnLst>
                              <p:par>
                                <p:cTn id="41" presetID="10" presetClass="entr" presetSubtype="0" fill="hold" grpId="0" nodeType="afterEffect">
                                  <p:stCondLst>
                                    <p:cond delay="0"/>
                                  </p:stCondLst>
                                  <p:childTnLst>
                                    <p:set>
                                      <p:cBhvr>
                                        <p:cTn id="42" dur="1" fill="hold">
                                          <p:stCondLst>
                                            <p:cond delay="0"/>
                                          </p:stCondLst>
                                        </p:cTn>
                                        <p:tgtEl>
                                          <p:spTgt spid="23"/>
                                        </p:tgtEl>
                                        <p:attrNameLst>
                                          <p:attrName>style.visibility</p:attrName>
                                        </p:attrNameLst>
                                      </p:cBhvr>
                                      <p:to>
                                        <p:strVal val="visible"/>
                                      </p:to>
                                    </p:set>
                                    <p:animEffect transition="in" filter="fade">
                                      <p:cBhvr>
                                        <p:cTn id="43" dur="500"/>
                                        <p:tgtEl>
                                          <p:spTgt spid="2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500"/>
                                        <p:tgtEl>
                                          <p:spTgt spid="2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9"/>
                                        </p:tgtEl>
                                        <p:attrNameLst>
                                          <p:attrName>style.visibility</p:attrName>
                                        </p:attrNameLst>
                                      </p:cBhvr>
                                      <p:to>
                                        <p:strVal val="visible"/>
                                      </p:to>
                                    </p:set>
                                    <p:animEffect transition="in" filter="fade">
                                      <p:cBhvr>
                                        <p:cTn id="49" dur="500"/>
                                        <p:tgtEl>
                                          <p:spTgt spid="1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par>
                          <p:cTn id="53" fill="hold">
                            <p:stCondLst>
                              <p:cond delay="2800"/>
                            </p:stCondLst>
                            <p:childTnLst>
                              <p:par>
                                <p:cTn id="54" presetID="10" presetClass="entr" presetSubtype="0" fill="hold" grpId="0" nodeType="after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500"/>
                                        <p:tgtEl>
                                          <p:spTgt spid="30"/>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500"/>
                                        <p:tgtEl>
                                          <p:spTgt spid="3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fade">
                                      <p:cBhvr>
                                        <p:cTn id="62" dur="500"/>
                                        <p:tgtEl>
                                          <p:spTgt spid="3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fade">
                                      <p:cBhvr>
                                        <p:cTn id="65" dur="500"/>
                                        <p:tgtEl>
                                          <p:spTgt spid="33"/>
                                        </p:tgtEl>
                                      </p:cBhvr>
                                    </p:animEffect>
                                  </p:childTnLst>
                                </p:cTn>
                              </p:par>
                            </p:childTnLst>
                          </p:cTn>
                        </p:par>
                        <p:par>
                          <p:cTn id="66" fill="hold">
                            <p:stCondLst>
                              <p:cond delay="3300"/>
                            </p:stCondLst>
                            <p:childTnLst>
                              <p:par>
                                <p:cTn id="67" presetID="10" presetClass="entr" presetSubtype="0" fill="hold" grpId="0" nodeType="after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500"/>
                                        <p:tgtEl>
                                          <p:spTgt spid="25"/>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Effect transition="in" filter="fade">
                                      <p:cBhvr>
                                        <p:cTn id="72" dur="500"/>
                                        <p:tgtEl>
                                          <p:spTgt spid="26"/>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fade">
                                      <p:cBhvr>
                                        <p:cTn id="75" dur="500"/>
                                        <p:tgtEl>
                                          <p:spTgt spid="27"/>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8"/>
                                        </p:tgtEl>
                                        <p:attrNameLst>
                                          <p:attrName>style.visibility</p:attrName>
                                        </p:attrNameLst>
                                      </p:cBhvr>
                                      <p:to>
                                        <p:strVal val="visible"/>
                                      </p:to>
                                    </p:set>
                                    <p:animEffect transition="in" filter="fade">
                                      <p:cBhvr>
                                        <p:cTn id="78" dur="500"/>
                                        <p:tgtEl>
                                          <p:spTgt spid="28"/>
                                        </p:tgtEl>
                                      </p:cBhvr>
                                    </p:animEffect>
                                  </p:childTnLst>
                                </p:cTn>
                              </p:par>
                            </p:childTnLst>
                          </p:cTn>
                        </p:par>
                        <p:par>
                          <p:cTn id="79" fill="hold">
                            <p:stCondLst>
                              <p:cond delay="3800"/>
                            </p:stCondLst>
                            <p:childTnLst>
                              <p:par>
                                <p:cTn id="80" presetID="22" presetClass="entr" presetSubtype="8" fill="hold" grpId="0" nodeType="after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wipe(left)">
                                      <p:cBhvr>
                                        <p:cTn id="82" dur="500"/>
                                        <p:tgtEl>
                                          <p:spTgt spid="18"/>
                                        </p:tgtEl>
                                      </p:cBhvr>
                                    </p:animEffect>
                                  </p:childTnLst>
                                </p:cTn>
                              </p:par>
                              <p:par>
                                <p:cTn id="83" presetID="22" presetClass="entr" presetSubtype="8"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ipe(left)">
                                      <p:cBhvr>
                                        <p:cTn id="85" dur="500"/>
                                        <p:tgtEl>
                                          <p:spTgt spid="20"/>
                                        </p:tgtEl>
                                      </p:cBhvr>
                                    </p:animEffect>
                                  </p:childTnLst>
                                </p:cTn>
                              </p:par>
                              <p:par>
                                <p:cTn id="86" presetID="22" presetClass="entr" presetSubtype="8" fill="hold" grpId="0" nodeType="withEffect">
                                  <p:stCondLst>
                                    <p:cond delay="0"/>
                                  </p:stCondLst>
                                  <p:childTnLst>
                                    <p:set>
                                      <p:cBhvr>
                                        <p:cTn id="87" dur="1" fill="hold">
                                          <p:stCondLst>
                                            <p:cond delay="0"/>
                                          </p:stCondLst>
                                        </p:cTn>
                                        <p:tgtEl>
                                          <p:spTgt spid="22"/>
                                        </p:tgtEl>
                                        <p:attrNameLst>
                                          <p:attrName>style.visibility</p:attrName>
                                        </p:attrNameLst>
                                      </p:cBhvr>
                                      <p:to>
                                        <p:strVal val="visible"/>
                                      </p:to>
                                    </p:set>
                                    <p:animEffect transition="in" filter="wipe(left)">
                                      <p:cBhvr>
                                        <p:cTn id="88" dur="500"/>
                                        <p:tgtEl>
                                          <p:spTgt spid="22"/>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left)">
                                      <p:cBhvr>
                                        <p:cTn id="91" dur="500"/>
                                        <p:tgtEl>
                                          <p:spTgt spid="24"/>
                                        </p:tgtEl>
                                      </p:cBhvr>
                                    </p:animEffect>
                                  </p:childTnLst>
                                </p:cTn>
                              </p:par>
                            </p:childTnLst>
                          </p:cTn>
                        </p:par>
                        <p:par>
                          <p:cTn id="92" fill="hold">
                            <p:stCondLst>
                              <p:cond delay="4300"/>
                            </p:stCondLst>
                            <p:childTnLst>
                              <p:par>
                                <p:cTn id="93" presetID="42" presetClass="entr" presetSubtype="0" fill="hold" grpId="0" nodeType="afterEffect">
                                  <p:stCondLst>
                                    <p:cond delay="0"/>
                                  </p:stCondLst>
                                  <p:childTnLst>
                                    <p:set>
                                      <p:cBhvr>
                                        <p:cTn id="94" dur="1" fill="hold">
                                          <p:stCondLst>
                                            <p:cond delay="0"/>
                                          </p:stCondLst>
                                        </p:cTn>
                                        <p:tgtEl>
                                          <p:spTgt spid="29"/>
                                        </p:tgtEl>
                                        <p:attrNameLst>
                                          <p:attrName>style.visibility</p:attrName>
                                        </p:attrNameLst>
                                      </p:cBhvr>
                                      <p:to>
                                        <p:strVal val="visible"/>
                                      </p:to>
                                    </p:set>
                                    <p:animEffect transition="in" filter="fade">
                                      <p:cBhvr>
                                        <p:cTn id="95" dur="1000"/>
                                        <p:tgtEl>
                                          <p:spTgt spid="29"/>
                                        </p:tgtEl>
                                      </p:cBhvr>
                                    </p:animEffect>
                                    <p:anim calcmode="lin" valueType="num">
                                      <p:cBhvr>
                                        <p:cTn id="96" dur="1000" fill="hold"/>
                                        <p:tgtEl>
                                          <p:spTgt spid="29"/>
                                        </p:tgtEl>
                                        <p:attrNameLst>
                                          <p:attrName>ppt_x</p:attrName>
                                        </p:attrNameLst>
                                      </p:cBhvr>
                                      <p:tavLst>
                                        <p:tav tm="0">
                                          <p:val>
                                            <p:strVal val="#ppt_x"/>
                                          </p:val>
                                        </p:tav>
                                        <p:tav tm="100000">
                                          <p:val>
                                            <p:strVal val="#ppt_x"/>
                                          </p:val>
                                        </p:tav>
                                      </p:tavLst>
                                    </p:anim>
                                    <p:anim calcmode="lin" valueType="num">
                                      <p:cBhvr>
                                        <p:cTn id="97"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6" grpId="0"/>
      <p:bldP spid="17" grpId="0" animBg="1"/>
      <p:bldP spid="18"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P spid="31" grpId="0"/>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工作达标情况</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6071919" y="1219834"/>
            <a:ext cx="1863845" cy="1135171"/>
            <a:chOff x="8098000" y="1626445"/>
            <a:chExt cx="2485774" cy="1513561"/>
          </a:xfrm>
        </p:grpSpPr>
        <p:sp>
          <p:nvSpPr>
            <p:cNvPr id="35" name="Freeform 6"/>
            <p:cNvSpPr/>
            <p:nvPr/>
          </p:nvSpPr>
          <p:spPr bwMode="auto">
            <a:xfrm>
              <a:off x="8098000"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756000" rIns="91440" bIns="45720" numCol="1" anchor="t" anchorCtr="0" compatLnSpc="1"/>
            <a:lstStyle/>
            <a:p>
              <a:pPr algn="ctr">
                <a:lnSpc>
                  <a:spcPts val="1125"/>
                </a:lnSpc>
              </a:pPr>
              <a:endParaRPr lang="en-US" altLang="zh-CN" sz="1800" dirty="0">
                <a:solidFill>
                  <a:schemeClr val="bg1"/>
                </a:solidFill>
                <a:cs typeface="+mn-ea"/>
                <a:sym typeface="+mn-lt"/>
              </a:endParaRPr>
            </a:p>
          </p:txBody>
        </p:sp>
        <p:sp>
          <p:nvSpPr>
            <p:cNvPr id="36" name="Freeform 6"/>
            <p:cNvSpPr/>
            <p:nvPr/>
          </p:nvSpPr>
          <p:spPr bwMode="auto">
            <a:xfrm>
              <a:off x="8210316" y="1732166"/>
              <a:ext cx="2261142" cy="1302119"/>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txBody>
            <a:bodyPr vert="horz" wrap="square" lIns="91440" tIns="756000" rIns="91440" bIns="45720" numCol="1" anchor="t" anchorCtr="0" compatLnSpc="1"/>
            <a:lstStyle/>
            <a:p>
              <a:pPr algn="ctr">
                <a:lnSpc>
                  <a:spcPts val="1125"/>
                </a:lnSpc>
              </a:pPr>
              <a:endParaRPr lang="en-US" altLang="zh-CN" sz="1800" dirty="0">
                <a:solidFill>
                  <a:schemeClr val="bg1"/>
                </a:solidFill>
                <a:cs typeface="+mn-ea"/>
                <a:sym typeface="+mn-lt"/>
              </a:endParaRPr>
            </a:p>
          </p:txBody>
        </p:sp>
      </p:grpSp>
      <p:grpSp>
        <p:nvGrpSpPr>
          <p:cNvPr id="37" name="组合 36"/>
          <p:cNvGrpSpPr/>
          <p:nvPr/>
        </p:nvGrpSpPr>
        <p:grpSpPr>
          <a:xfrm rot="10800000">
            <a:off x="6082421" y="2469306"/>
            <a:ext cx="1863845" cy="1135171"/>
            <a:chOff x="8098000" y="1626445"/>
            <a:chExt cx="2485774" cy="1513561"/>
          </a:xfrm>
        </p:grpSpPr>
        <p:sp>
          <p:nvSpPr>
            <p:cNvPr id="38" name="Freeform 6"/>
            <p:cNvSpPr/>
            <p:nvPr/>
          </p:nvSpPr>
          <p:spPr bwMode="auto">
            <a:xfrm>
              <a:off x="8098000"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756000" rIns="91440" bIns="45720" numCol="1" anchor="t" anchorCtr="0" compatLnSpc="1"/>
            <a:lstStyle/>
            <a:p>
              <a:pPr algn="ctr">
                <a:lnSpc>
                  <a:spcPts val="1125"/>
                </a:lnSpc>
              </a:pPr>
              <a:endParaRPr lang="en-US" altLang="zh-CN" sz="1800" dirty="0">
                <a:solidFill>
                  <a:schemeClr val="bg1"/>
                </a:solidFill>
                <a:cs typeface="+mn-ea"/>
                <a:sym typeface="+mn-lt"/>
              </a:endParaRPr>
            </a:p>
          </p:txBody>
        </p:sp>
        <p:sp>
          <p:nvSpPr>
            <p:cNvPr id="39" name="Freeform 6"/>
            <p:cNvSpPr/>
            <p:nvPr/>
          </p:nvSpPr>
          <p:spPr bwMode="auto">
            <a:xfrm>
              <a:off x="8210316" y="1732166"/>
              <a:ext cx="2261142" cy="1302119"/>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txBody>
            <a:bodyPr vert="horz" wrap="square" lIns="91440" tIns="756000" rIns="91440" bIns="45720" numCol="1" anchor="t" anchorCtr="0" compatLnSpc="1"/>
            <a:lstStyle/>
            <a:p>
              <a:pPr algn="ctr">
                <a:lnSpc>
                  <a:spcPts val="1125"/>
                </a:lnSpc>
              </a:pPr>
              <a:endParaRPr lang="en-US" altLang="zh-CN" sz="1800" dirty="0">
                <a:solidFill>
                  <a:schemeClr val="bg1"/>
                </a:solidFill>
                <a:cs typeface="+mn-ea"/>
                <a:sym typeface="+mn-lt"/>
              </a:endParaRPr>
            </a:p>
          </p:txBody>
        </p:sp>
      </p:grpSp>
      <p:sp>
        <p:nvSpPr>
          <p:cNvPr id="40" name="文本框 26"/>
          <p:cNvSpPr txBox="1"/>
          <p:nvPr/>
        </p:nvSpPr>
        <p:spPr>
          <a:xfrm>
            <a:off x="6577624" y="1599642"/>
            <a:ext cx="1017924" cy="530915"/>
          </a:xfrm>
          <a:prstGeom prst="rect">
            <a:avLst/>
          </a:prstGeom>
          <a:noFill/>
        </p:spPr>
        <p:txBody>
          <a:bodyPr wrap="square" lIns="68562" tIns="34281" rIns="68562" bIns="34281" rtlCol="0">
            <a:spAutoFit/>
          </a:bodyPr>
          <a:lstStyle/>
          <a:p>
            <a:pPr algn="ctr"/>
            <a:r>
              <a:rPr lang="en-US" altLang="zh-CN" sz="3000" b="1" spc="75" dirty="0">
                <a:solidFill>
                  <a:srgbClr val="405F8F"/>
                </a:solidFill>
                <a:cs typeface="+mn-ea"/>
                <a:sym typeface="+mn-lt"/>
              </a:rPr>
              <a:t>60%</a:t>
            </a:r>
          </a:p>
        </p:txBody>
      </p:sp>
      <p:sp>
        <p:nvSpPr>
          <p:cNvPr id="41" name="文本框 26"/>
          <p:cNvSpPr txBox="1"/>
          <p:nvPr/>
        </p:nvSpPr>
        <p:spPr>
          <a:xfrm>
            <a:off x="6577624" y="2742914"/>
            <a:ext cx="964769" cy="530896"/>
          </a:xfrm>
          <a:prstGeom prst="rect">
            <a:avLst/>
          </a:prstGeom>
          <a:noFill/>
        </p:spPr>
        <p:txBody>
          <a:bodyPr wrap="square" lIns="68562" tIns="34281" rIns="68562" bIns="34281" rtlCol="0">
            <a:spAutoFit/>
          </a:bodyPr>
          <a:lstStyle/>
          <a:p>
            <a:pPr algn="ctr"/>
            <a:r>
              <a:rPr lang="en-US" altLang="zh-CN" sz="3000" b="1" spc="75" dirty="0">
                <a:solidFill>
                  <a:srgbClr val="405F8F"/>
                </a:solidFill>
                <a:cs typeface="+mn-ea"/>
                <a:sym typeface="+mn-lt"/>
              </a:rPr>
              <a:t>40%</a:t>
            </a:r>
          </a:p>
        </p:txBody>
      </p:sp>
      <p:cxnSp>
        <p:nvCxnSpPr>
          <p:cNvPr id="42" name="直接连接符 41"/>
          <p:cNvCxnSpPr/>
          <p:nvPr/>
        </p:nvCxnSpPr>
        <p:spPr>
          <a:xfrm flipH="1">
            <a:off x="1401616" y="2345480"/>
            <a:ext cx="46703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1401616" y="2512437"/>
            <a:ext cx="467030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4" name="TextBox 13"/>
          <p:cNvSpPr txBox="1"/>
          <p:nvPr/>
        </p:nvSpPr>
        <p:spPr>
          <a:xfrm flipH="1">
            <a:off x="1401616" y="1221600"/>
            <a:ext cx="2089636" cy="276995"/>
          </a:xfrm>
          <a:prstGeom prst="rect">
            <a:avLst/>
          </a:prstGeom>
          <a:noFill/>
          <a:ln>
            <a:noFill/>
          </a:ln>
        </p:spPr>
        <p:txBody>
          <a:bodyPr wrap="square" lIns="68557" tIns="34279" rIns="68557" bIns="34279">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spcBef>
                <a:spcPct val="0"/>
              </a:spcBef>
              <a:buFont typeface="Arial" panose="020B0604020202020204" pitchFamily="34" charset="0"/>
              <a:buNone/>
            </a:pPr>
            <a:r>
              <a:rPr lang="zh-CN" altLang="en-US" sz="1300" dirty="0">
                <a:solidFill>
                  <a:srgbClr val="405F8F"/>
                </a:solidFill>
                <a:latin typeface="+mn-lt"/>
                <a:ea typeface="+mn-ea"/>
                <a:cs typeface="+mn-ea"/>
                <a:sym typeface="+mn-lt"/>
              </a:rPr>
              <a:t>点击输入标题</a:t>
            </a:r>
          </a:p>
        </p:txBody>
      </p:sp>
      <p:sp>
        <p:nvSpPr>
          <p:cNvPr id="45" name="TextBox 14"/>
          <p:cNvSpPr txBox="1"/>
          <p:nvPr/>
        </p:nvSpPr>
        <p:spPr>
          <a:xfrm>
            <a:off x="1401616" y="1495088"/>
            <a:ext cx="3937002" cy="669396"/>
          </a:xfrm>
          <a:prstGeom prst="rect">
            <a:avLst/>
          </a:prstGeom>
          <a:noFill/>
        </p:spPr>
        <p:txBody>
          <a:bodyPr wrap="square" lIns="68562" tIns="34281" rIns="68562" bIns="34281" rtlCol="0">
            <a:spAutoFit/>
          </a:bodyPr>
          <a:lstStyle/>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您的内容打在这里，或者通过复制您的文本后，在此框中选择粘贴，并选择只保留文字。您的内容打在这里，或者通过复制您的文本后您的内容打在这里。</a:t>
            </a:r>
          </a:p>
        </p:txBody>
      </p:sp>
      <p:sp>
        <p:nvSpPr>
          <p:cNvPr id="46" name="TextBox 15"/>
          <p:cNvSpPr txBox="1"/>
          <p:nvPr/>
        </p:nvSpPr>
        <p:spPr>
          <a:xfrm flipH="1">
            <a:off x="1401616" y="2707063"/>
            <a:ext cx="2089636" cy="276995"/>
          </a:xfrm>
          <a:prstGeom prst="rect">
            <a:avLst/>
          </a:prstGeom>
          <a:noFill/>
          <a:ln>
            <a:noFill/>
          </a:ln>
        </p:spPr>
        <p:txBody>
          <a:bodyPr wrap="square" lIns="68557" tIns="34279" rIns="68557" bIns="34279">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spcBef>
                <a:spcPct val="0"/>
              </a:spcBef>
              <a:buFont typeface="Arial" panose="020B0604020202020204" pitchFamily="34" charset="0"/>
              <a:buNone/>
            </a:pPr>
            <a:r>
              <a:rPr lang="zh-CN" altLang="en-US" sz="1300" dirty="0">
                <a:solidFill>
                  <a:srgbClr val="405F8F"/>
                </a:solidFill>
                <a:latin typeface="+mn-lt"/>
                <a:ea typeface="+mn-ea"/>
                <a:cs typeface="+mn-ea"/>
                <a:sym typeface="+mn-lt"/>
              </a:rPr>
              <a:t>点击输入标题</a:t>
            </a:r>
          </a:p>
        </p:txBody>
      </p:sp>
      <p:sp>
        <p:nvSpPr>
          <p:cNvPr id="47" name="TextBox 16"/>
          <p:cNvSpPr txBox="1"/>
          <p:nvPr/>
        </p:nvSpPr>
        <p:spPr>
          <a:xfrm>
            <a:off x="1401616" y="2980551"/>
            <a:ext cx="3937002" cy="669396"/>
          </a:xfrm>
          <a:prstGeom prst="rect">
            <a:avLst/>
          </a:prstGeom>
          <a:noFill/>
        </p:spPr>
        <p:txBody>
          <a:bodyPr wrap="square" lIns="68562" tIns="34281" rIns="68562" bIns="34281" rtlCol="0">
            <a:spAutoFit/>
          </a:bodyPr>
          <a:lstStyle/>
          <a:p>
            <a:pPr>
              <a:lnSpc>
                <a:spcPct val="130000"/>
              </a:lnSpc>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您的内容打在这里，或者通过复制您的文本后，在此框中选择粘贴，并选择只保留文字。您的内容打在这里，或者通过复制您的文本后您的内容打在这里。</a:t>
            </a:r>
          </a:p>
        </p:txBody>
      </p:sp>
      <p:sp>
        <p:nvSpPr>
          <p:cNvPr id="48" name="矩形 47"/>
          <p:cNvSpPr>
            <a:spLocks noChangeArrowheads="1"/>
          </p:cNvSpPr>
          <p:nvPr/>
        </p:nvSpPr>
        <p:spPr bwMode="auto">
          <a:xfrm>
            <a:off x="1324767" y="3962360"/>
            <a:ext cx="6702717" cy="4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在此录入上述图表的综合描述说明，在此录入上述图表的综合描述说明。在此录入上述图表的综合描述说明，在此录入上述图表的综合描述说明，在此录入上述图表的综合描述说明。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2" presetClass="entr" presetSubtype="0" fill="hold" nodeType="withEffect">
                                  <p:stCondLst>
                                    <p:cond delay="50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1000"/>
                                        <p:tgtEl>
                                          <p:spTgt spid="34"/>
                                        </p:tgtEl>
                                      </p:cBhvr>
                                    </p:animEffect>
                                    <p:anim calcmode="lin" valueType="num">
                                      <p:cBhvr>
                                        <p:cTn id="31" dur="1000" fill="hold"/>
                                        <p:tgtEl>
                                          <p:spTgt spid="34"/>
                                        </p:tgtEl>
                                        <p:attrNameLst>
                                          <p:attrName>ppt_x</p:attrName>
                                        </p:attrNameLst>
                                      </p:cBhvr>
                                      <p:tavLst>
                                        <p:tav tm="0">
                                          <p:val>
                                            <p:strVal val="#ppt_x"/>
                                          </p:val>
                                        </p:tav>
                                        <p:tav tm="100000">
                                          <p:val>
                                            <p:strVal val="#ppt_x"/>
                                          </p:val>
                                        </p:tav>
                                      </p:tavLst>
                                    </p:anim>
                                    <p:anim calcmode="lin" valueType="num">
                                      <p:cBhvr>
                                        <p:cTn id="32" dur="1000" fill="hold"/>
                                        <p:tgtEl>
                                          <p:spTgt spid="34"/>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500"/>
                                  </p:stCondLst>
                                  <p:childTnLst>
                                    <p:set>
                                      <p:cBhvr>
                                        <p:cTn id="34" dur="1" fill="hold">
                                          <p:stCondLst>
                                            <p:cond delay="0"/>
                                          </p:stCondLst>
                                        </p:cTn>
                                        <p:tgtEl>
                                          <p:spTgt spid="37"/>
                                        </p:tgtEl>
                                        <p:attrNameLst>
                                          <p:attrName>style.visibility</p:attrName>
                                        </p:attrNameLst>
                                      </p:cBhvr>
                                      <p:to>
                                        <p:strVal val="visible"/>
                                      </p:to>
                                    </p:set>
                                    <p:animEffect transition="in" filter="fade">
                                      <p:cBhvr>
                                        <p:cTn id="35" dur="1000"/>
                                        <p:tgtEl>
                                          <p:spTgt spid="37"/>
                                        </p:tgtEl>
                                      </p:cBhvr>
                                    </p:animEffect>
                                    <p:anim calcmode="lin" valueType="num">
                                      <p:cBhvr>
                                        <p:cTn id="36" dur="1000" fill="hold"/>
                                        <p:tgtEl>
                                          <p:spTgt spid="37"/>
                                        </p:tgtEl>
                                        <p:attrNameLst>
                                          <p:attrName>ppt_x</p:attrName>
                                        </p:attrNameLst>
                                      </p:cBhvr>
                                      <p:tavLst>
                                        <p:tav tm="0">
                                          <p:val>
                                            <p:strVal val="#ppt_x"/>
                                          </p:val>
                                        </p:tav>
                                        <p:tav tm="100000">
                                          <p:val>
                                            <p:strVal val="#ppt_x"/>
                                          </p:val>
                                        </p:tav>
                                      </p:tavLst>
                                    </p:anim>
                                    <p:anim calcmode="lin" valueType="num">
                                      <p:cBhvr>
                                        <p:cTn id="37" dur="1000" fill="hold"/>
                                        <p:tgtEl>
                                          <p:spTgt spid="37"/>
                                        </p:tgtEl>
                                        <p:attrNameLst>
                                          <p:attrName>ppt_y</p:attrName>
                                        </p:attrNameLst>
                                      </p:cBhvr>
                                      <p:tavLst>
                                        <p:tav tm="0">
                                          <p:val>
                                            <p:strVal val="#ppt_y-.1"/>
                                          </p:val>
                                        </p:tav>
                                        <p:tav tm="100000">
                                          <p:val>
                                            <p:strVal val="#ppt_y"/>
                                          </p:val>
                                        </p:tav>
                                      </p:tavLst>
                                    </p:anim>
                                  </p:childTnLst>
                                </p:cTn>
                              </p:par>
                              <p:par>
                                <p:cTn id="38" presetID="53" presetClass="entr" presetSubtype="16" fill="hold" grpId="0" nodeType="withEffect">
                                  <p:stCondLst>
                                    <p:cond delay="1000"/>
                                  </p:stCondLst>
                                  <p:iterate type="lt">
                                    <p:tmPct val="20000"/>
                                  </p:iterate>
                                  <p:childTnLst>
                                    <p:set>
                                      <p:cBhvr>
                                        <p:cTn id="39" dur="1" fill="hold">
                                          <p:stCondLst>
                                            <p:cond delay="0"/>
                                          </p:stCondLst>
                                        </p:cTn>
                                        <p:tgtEl>
                                          <p:spTgt spid="40"/>
                                        </p:tgtEl>
                                        <p:attrNameLst>
                                          <p:attrName>style.visibility</p:attrName>
                                        </p:attrNameLst>
                                      </p:cBhvr>
                                      <p:to>
                                        <p:strVal val="visible"/>
                                      </p:to>
                                    </p:set>
                                    <p:anim calcmode="lin" valueType="num">
                                      <p:cBhvr>
                                        <p:cTn id="40" dur="500" fill="hold"/>
                                        <p:tgtEl>
                                          <p:spTgt spid="40"/>
                                        </p:tgtEl>
                                        <p:attrNameLst>
                                          <p:attrName>ppt_w</p:attrName>
                                        </p:attrNameLst>
                                      </p:cBhvr>
                                      <p:tavLst>
                                        <p:tav tm="0">
                                          <p:val>
                                            <p:fltVal val="0"/>
                                          </p:val>
                                        </p:tav>
                                        <p:tav tm="100000">
                                          <p:val>
                                            <p:strVal val="#ppt_w"/>
                                          </p:val>
                                        </p:tav>
                                      </p:tavLst>
                                    </p:anim>
                                    <p:anim calcmode="lin" valueType="num">
                                      <p:cBhvr>
                                        <p:cTn id="41" dur="500" fill="hold"/>
                                        <p:tgtEl>
                                          <p:spTgt spid="40"/>
                                        </p:tgtEl>
                                        <p:attrNameLst>
                                          <p:attrName>ppt_h</p:attrName>
                                        </p:attrNameLst>
                                      </p:cBhvr>
                                      <p:tavLst>
                                        <p:tav tm="0">
                                          <p:val>
                                            <p:fltVal val="0"/>
                                          </p:val>
                                        </p:tav>
                                        <p:tav tm="100000">
                                          <p:val>
                                            <p:strVal val="#ppt_h"/>
                                          </p:val>
                                        </p:tav>
                                      </p:tavLst>
                                    </p:anim>
                                    <p:animEffect transition="in" filter="fade">
                                      <p:cBhvr>
                                        <p:cTn id="42" dur="500"/>
                                        <p:tgtEl>
                                          <p:spTgt spid="40"/>
                                        </p:tgtEl>
                                      </p:cBhvr>
                                    </p:animEffect>
                                  </p:childTnLst>
                                </p:cTn>
                              </p:par>
                              <p:par>
                                <p:cTn id="43" presetID="53" presetClass="entr" presetSubtype="16" fill="hold" grpId="0" nodeType="withEffect">
                                  <p:stCondLst>
                                    <p:cond delay="1000"/>
                                  </p:stCondLst>
                                  <p:iterate type="lt">
                                    <p:tmPct val="20000"/>
                                  </p:iterate>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ppt_w</p:attrName>
                                        </p:attrNameLst>
                                      </p:cBhvr>
                                      <p:tavLst>
                                        <p:tav tm="0">
                                          <p:val>
                                            <p:fltVal val="0"/>
                                          </p:val>
                                        </p:tav>
                                        <p:tav tm="100000">
                                          <p:val>
                                            <p:strVal val="#ppt_w"/>
                                          </p:val>
                                        </p:tav>
                                      </p:tavLst>
                                    </p:anim>
                                    <p:anim calcmode="lin" valueType="num">
                                      <p:cBhvr>
                                        <p:cTn id="46" dur="500" fill="hold"/>
                                        <p:tgtEl>
                                          <p:spTgt spid="41"/>
                                        </p:tgtEl>
                                        <p:attrNameLst>
                                          <p:attrName>ppt_h</p:attrName>
                                        </p:attrNameLst>
                                      </p:cBhvr>
                                      <p:tavLst>
                                        <p:tav tm="0">
                                          <p:val>
                                            <p:fltVal val="0"/>
                                          </p:val>
                                        </p:tav>
                                        <p:tav tm="100000">
                                          <p:val>
                                            <p:strVal val="#ppt_h"/>
                                          </p:val>
                                        </p:tav>
                                      </p:tavLst>
                                    </p:anim>
                                    <p:animEffect transition="in" filter="fade">
                                      <p:cBhvr>
                                        <p:cTn id="47" dur="500"/>
                                        <p:tgtEl>
                                          <p:spTgt spid="41"/>
                                        </p:tgtEl>
                                      </p:cBhvr>
                                    </p:animEffect>
                                  </p:childTnLst>
                                </p:cTn>
                              </p:par>
                              <p:par>
                                <p:cTn id="48" presetID="22" presetClass="entr" presetSubtype="2" fill="hold" nodeType="withEffect">
                                  <p:stCondLst>
                                    <p:cond delay="400"/>
                                  </p:stCondLst>
                                  <p:childTnLst>
                                    <p:set>
                                      <p:cBhvr>
                                        <p:cTn id="49" dur="1" fill="hold">
                                          <p:stCondLst>
                                            <p:cond delay="0"/>
                                          </p:stCondLst>
                                        </p:cTn>
                                        <p:tgtEl>
                                          <p:spTgt spid="42"/>
                                        </p:tgtEl>
                                        <p:attrNameLst>
                                          <p:attrName>style.visibility</p:attrName>
                                        </p:attrNameLst>
                                      </p:cBhvr>
                                      <p:to>
                                        <p:strVal val="visible"/>
                                      </p:to>
                                    </p:set>
                                    <p:animEffect transition="in" filter="wipe(right)">
                                      <p:cBhvr>
                                        <p:cTn id="50" dur="500"/>
                                        <p:tgtEl>
                                          <p:spTgt spid="42"/>
                                        </p:tgtEl>
                                      </p:cBhvr>
                                    </p:animEffect>
                                  </p:childTnLst>
                                </p:cTn>
                              </p:par>
                              <p:par>
                                <p:cTn id="51" presetID="22" presetClass="entr" presetSubtype="2" fill="hold" nodeType="withEffect">
                                  <p:stCondLst>
                                    <p:cond delay="400"/>
                                  </p:stCondLst>
                                  <p:childTnLst>
                                    <p:set>
                                      <p:cBhvr>
                                        <p:cTn id="52" dur="1" fill="hold">
                                          <p:stCondLst>
                                            <p:cond delay="0"/>
                                          </p:stCondLst>
                                        </p:cTn>
                                        <p:tgtEl>
                                          <p:spTgt spid="43"/>
                                        </p:tgtEl>
                                        <p:attrNameLst>
                                          <p:attrName>style.visibility</p:attrName>
                                        </p:attrNameLst>
                                      </p:cBhvr>
                                      <p:to>
                                        <p:strVal val="visible"/>
                                      </p:to>
                                    </p:set>
                                    <p:animEffect transition="in" filter="wipe(right)">
                                      <p:cBhvr>
                                        <p:cTn id="53" dur="500"/>
                                        <p:tgtEl>
                                          <p:spTgt spid="43"/>
                                        </p:tgtEl>
                                      </p:cBhvr>
                                    </p:animEffect>
                                  </p:childTnLst>
                                </p:cTn>
                              </p:par>
                              <p:par>
                                <p:cTn id="54" presetID="10" presetClass="entr" presetSubtype="0" fill="hold" grpId="0" nodeType="withEffect">
                                  <p:stCondLst>
                                    <p:cond delay="1000"/>
                                  </p:stCondLst>
                                  <p:iterate type="lt">
                                    <p:tmPct val="10000"/>
                                  </p:iterate>
                                  <p:childTnLst>
                                    <p:set>
                                      <p:cBhvr>
                                        <p:cTn id="55" dur="1" fill="hold">
                                          <p:stCondLst>
                                            <p:cond delay="0"/>
                                          </p:stCondLst>
                                        </p:cTn>
                                        <p:tgtEl>
                                          <p:spTgt spid="44"/>
                                        </p:tgtEl>
                                        <p:attrNameLst>
                                          <p:attrName>style.visibility</p:attrName>
                                        </p:attrNameLst>
                                      </p:cBhvr>
                                      <p:to>
                                        <p:strVal val="visible"/>
                                      </p:to>
                                    </p:set>
                                    <p:animEffect transition="in" filter="fade">
                                      <p:cBhvr>
                                        <p:cTn id="56" dur="100"/>
                                        <p:tgtEl>
                                          <p:spTgt spid="44"/>
                                        </p:tgtEl>
                                      </p:cBhvr>
                                    </p:animEffect>
                                  </p:childTnLst>
                                </p:cTn>
                              </p:par>
                              <p:par>
                                <p:cTn id="57" presetID="10" presetClass="entr" presetSubtype="0" fill="hold" grpId="0" nodeType="withEffect">
                                  <p:stCondLst>
                                    <p:cond delay="1000"/>
                                  </p:stCondLst>
                                  <p:iterate type="lt">
                                    <p:tmPct val="10000"/>
                                  </p:iterate>
                                  <p:childTnLst>
                                    <p:set>
                                      <p:cBhvr>
                                        <p:cTn id="58" dur="1" fill="hold">
                                          <p:stCondLst>
                                            <p:cond delay="0"/>
                                          </p:stCondLst>
                                        </p:cTn>
                                        <p:tgtEl>
                                          <p:spTgt spid="45"/>
                                        </p:tgtEl>
                                        <p:attrNameLst>
                                          <p:attrName>style.visibility</p:attrName>
                                        </p:attrNameLst>
                                      </p:cBhvr>
                                      <p:to>
                                        <p:strVal val="visible"/>
                                      </p:to>
                                    </p:set>
                                    <p:animEffect transition="in" filter="fade">
                                      <p:cBhvr>
                                        <p:cTn id="59" dur="100"/>
                                        <p:tgtEl>
                                          <p:spTgt spid="45"/>
                                        </p:tgtEl>
                                      </p:cBhvr>
                                    </p:animEffect>
                                  </p:childTnLst>
                                </p:cTn>
                              </p:par>
                              <p:par>
                                <p:cTn id="60" presetID="10" presetClass="entr" presetSubtype="0" fill="hold" grpId="0" nodeType="withEffect">
                                  <p:stCondLst>
                                    <p:cond delay="1000"/>
                                  </p:stCondLst>
                                  <p:iterate type="lt">
                                    <p:tmPct val="10000"/>
                                  </p:iterate>
                                  <p:childTnLst>
                                    <p:set>
                                      <p:cBhvr>
                                        <p:cTn id="61" dur="1" fill="hold">
                                          <p:stCondLst>
                                            <p:cond delay="0"/>
                                          </p:stCondLst>
                                        </p:cTn>
                                        <p:tgtEl>
                                          <p:spTgt spid="46"/>
                                        </p:tgtEl>
                                        <p:attrNameLst>
                                          <p:attrName>style.visibility</p:attrName>
                                        </p:attrNameLst>
                                      </p:cBhvr>
                                      <p:to>
                                        <p:strVal val="visible"/>
                                      </p:to>
                                    </p:set>
                                    <p:animEffect transition="in" filter="fade">
                                      <p:cBhvr>
                                        <p:cTn id="62" dur="100"/>
                                        <p:tgtEl>
                                          <p:spTgt spid="46"/>
                                        </p:tgtEl>
                                      </p:cBhvr>
                                    </p:animEffect>
                                  </p:childTnLst>
                                </p:cTn>
                              </p:par>
                              <p:par>
                                <p:cTn id="63" presetID="10" presetClass="entr" presetSubtype="0" fill="hold" grpId="0" nodeType="withEffect">
                                  <p:stCondLst>
                                    <p:cond delay="1000"/>
                                  </p:stCondLst>
                                  <p:iterate type="lt">
                                    <p:tmPct val="10000"/>
                                  </p:iterate>
                                  <p:childTnLst>
                                    <p:set>
                                      <p:cBhvr>
                                        <p:cTn id="64" dur="1" fill="hold">
                                          <p:stCondLst>
                                            <p:cond delay="0"/>
                                          </p:stCondLst>
                                        </p:cTn>
                                        <p:tgtEl>
                                          <p:spTgt spid="47"/>
                                        </p:tgtEl>
                                        <p:attrNameLst>
                                          <p:attrName>style.visibility</p:attrName>
                                        </p:attrNameLst>
                                      </p:cBhvr>
                                      <p:to>
                                        <p:strVal val="visible"/>
                                      </p:to>
                                    </p:set>
                                    <p:animEffect transition="in" filter="fade">
                                      <p:cBhvr>
                                        <p:cTn id="65" dur="100"/>
                                        <p:tgtEl>
                                          <p:spTgt spid="47"/>
                                        </p:tgtEl>
                                      </p:cBhvr>
                                    </p:animEffect>
                                  </p:childTnLst>
                                </p:cTn>
                              </p:par>
                            </p:childTnLst>
                          </p:cTn>
                        </p:par>
                        <p:par>
                          <p:cTn id="66" fill="hold">
                            <p:stCondLst>
                              <p:cond delay="1769"/>
                            </p:stCondLst>
                            <p:childTnLst>
                              <p:par>
                                <p:cTn id="67" presetID="16" presetClass="entr" presetSubtype="37" fill="hold" grpId="0" nodeType="afterEffect">
                                  <p:stCondLst>
                                    <p:cond delay="0"/>
                                  </p:stCondLst>
                                  <p:childTnLst>
                                    <p:set>
                                      <p:cBhvr>
                                        <p:cTn id="68" dur="1" fill="hold">
                                          <p:stCondLst>
                                            <p:cond delay="0"/>
                                          </p:stCondLst>
                                        </p:cTn>
                                        <p:tgtEl>
                                          <p:spTgt spid="48"/>
                                        </p:tgtEl>
                                        <p:attrNameLst>
                                          <p:attrName>style.visibility</p:attrName>
                                        </p:attrNameLst>
                                      </p:cBhvr>
                                      <p:to>
                                        <p:strVal val="visible"/>
                                      </p:to>
                                    </p:set>
                                    <p:animEffect transition="in" filter="barn(outVertical)">
                                      <p:cBhvr>
                                        <p:cTn id="69"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40" grpId="0"/>
      <p:bldP spid="41" grpId="0"/>
      <p:bldP spid="44" grpId="0"/>
      <p:bldP spid="45" grpId="0"/>
      <p:bldP spid="46" grpId="0"/>
      <p:bldP spid="47" grpId="0"/>
      <p:bldP spid="4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工作存在不足</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14"/>
          <p:cNvSpPr/>
          <p:nvPr/>
        </p:nvSpPr>
        <p:spPr bwMode="blackWhite">
          <a:xfrm>
            <a:off x="1025248" y="1543362"/>
            <a:ext cx="450216" cy="2662028"/>
          </a:xfrm>
          <a:custGeom>
            <a:avLst/>
            <a:gdLst>
              <a:gd name="connsiteX0" fmla="*/ 300222 w 600444"/>
              <a:gd name="connsiteY0" fmla="*/ 0 h 3549370"/>
              <a:gd name="connsiteX1" fmla="*/ 600444 w 600444"/>
              <a:gd name="connsiteY1" fmla="*/ 300222 h 3549370"/>
              <a:gd name="connsiteX2" fmla="*/ 468079 w 600444"/>
              <a:gd name="connsiteY2" fmla="*/ 549171 h 3549370"/>
              <a:gd name="connsiteX3" fmla="*/ 428714 w 600444"/>
              <a:gd name="connsiteY3" fmla="*/ 570538 h 3549370"/>
              <a:gd name="connsiteX4" fmla="*/ 428714 w 600444"/>
              <a:gd name="connsiteY4" fmla="*/ 1533984 h 3549370"/>
              <a:gd name="connsiteX5" fmla="*/ 468079 w 600444"/>
              <a:gd name="connsiteY5" fmla="*/ 1555350 h 3549370"/>
              <a:gd name="connsiteX6" fmla="*/ 600444 w 600444"/>
              <a:gd name="connsiteY6" fmla="*/ 1804299 h 3549370"/>
              <a:gd name="connsiteX7" fmla="*/ 468079 w 600444"/>
              <a:gd name="connsiteY7" fmla="*/ 2053248 h 3549370"/>
              <a:gd name="connsiteX8" fmla="*/ 428714 w 600444"/>
              <a:gd name="connsiteY8" fmla="*/ 2074615 h 3549370"/>
              <a:gd name="connsiteX9" fmla="*/ 428714 w 600444"/>
              <a:gd name="connsiteY9" fmla="*/ 2978833 h 3549370"/>
              <a:gd name="connsiteX10" fmla="*/ 468079 w 600444"/>
              <a:gd name="connsiteY10" fmla="*/ 3000199 h 3549370"/>
              <a:gd name="connsiteX11" fmla="*/ 600444 w 600444"/>
              <a:gd name="connsiteY11" fmla="*/ 3249148 h 3549370"/>
              <a:gd name="connsiteX12" fmla="*/ 300222 w 600444"/>
              <a:gd name="connsiteY12" fmla="*/ 3549370 h 3549370"/>
              <a:gd name="connsiteX13" fmla="*/ 0 w 600444"/>
              <a:gd name="connsiteY13" fmla="*/ 3249148 h 3549370"/>
              <a:gd name="connsiteX14" fmla="*/ 132365 w 600444"/>
              <a:gd name="connsiteY14" fmla="*/ 3000199 h 3549370"/>
              <a:gd name="connsiteX15" fmla="*/ 171730 w 600444"/>
              <a:gd name="connsiteY15" fmla="*/ 2978833 h 3549370"/>
              <a:gd name="connsiteX16" fmla="*/ 171730 w 600444"/>
              <a:gd name="connsiteY16" fmla="*/ 2074615 h 3549370"/>
              <a:gd name="connsiteX17" fmla="*/ 132365 w 600444"/>
              <a:gd name="connsiteY17" fmla="*/ 2053248 h 3549370"/>
              <a:gd name="connsiteX18" fmla="*/ 0 w 600444"/>
              <a:gd name="connsiteY18" fmla="*/ 1804299 h 3549370"/>
              <a:gd name="connsiteX19" fmla="*/ 132365 w 600444"/>
              <a:gd name="connsiteY19" fmla="*/ 1555350 h 3549370"/>
              <a:gd name="connsiteX20" fmla="*/ 171730 w 600444"/>
              <a:gd name="connsiteY20" fmla="*/ 1533984 h 3549370"/>
              <a:gd name="connsiteX21" fmla="*/ 171730 w 600444"/>
              <a:gd name="connsiteY21" fmla="*/ 570538 h 3549370"/>
              <a:gd name="connsiteX22" fmla="*/ 132365 w 600444"/>
              <a:gd name="connsiteY22" fmla="*/ 549171 h 3549370"/>
              <a:gd name="connsiteX23" fmla="*/ 0 w 600444"/>
              <a:gd name="connsiteY23" fmla="*/ 300222 h 3549370"/>
              <a:gd name="connsiteX24" fmla="*/ 300222 w 600444"/>
              <a:gd name="connsiteY24" fmla="*/ 0 h 354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0444" h="3549370">
                <a:moveTo>
                  <a:pt x="300222" y="0"/>
                </a:moveTo>
                <a:cubicBezTo>
                  <a:pt x="466030" y="0"/>
                  <a:pt x="600444" y="134414"/>
                  <a:pt x="600444" y="300222"/>
                </a:cubicBezTo>
                <a:cubicBezTo>
                  <a:pt x="600444" y="403852"/>
                  <a:pt x="547939" y="495219"/>
                  <a:pt x="468079" y="549171"/>
                </a:cubicBezTo>
                <a:lnTo>
                  <a:pt x="428714" y="570538"/>
                </a:lnTo>
                <a:lnTo>
                  <a:pt x="428714" y="1533984"/>
                </a:lnTo>
                <a:lnTo>
                  <a:pt x="468079" y="1555350"/>
                </a:lnTo>
                <a:cubicBezTo>
                  <a:pt x="547939" y="1609302"/>
                  <a:pt x="600444" y="1700669"/>
                  <a:pt x="600444" y="1804299"/>
                </a:cubicBezTo>
                <a:cubicBezTo>
                  <a:pt x="600444" y="1907929"/>
                  <a:pt x="547939" y="1999296"/>
                  <a:pt x="468079" y="2053248"/>
                </a:cubicBezTo>
                <a:lnTo>
                  <a:pt x="428714" y="2074615"/>
                </a:lnTo>
                <a:lnTo>
                  <a:pt x="428714" y="2978833"/>
                </a:lnTo>
                <a:lnTo>
                  <a:pt x="468079" y="3000199"/>
                </a:lnTo>
                <a:cubicBezTo>
                  <a:pt x="547939" y="3054152"/>
                  <a:pt x="600444" y="3145518"/>
                  <a:pt x="600444" y="3249148"/>
                </a:cubicBezTo>
                <a:cubicBezTo>
                  <a:pt x="600444" y="3414956"/>
                  <a:pt x="466030" y="3549370"/>
                  <a:pt x="300222" y="3549370"/>
                </a:cubicBezTo>
                <a:cubicBezTo>
                  <a:pt x="134414" y="3549370"/>
                  <a:pt x="0" y="3414956"/>
                  <a:pt x="0" y="3249148"/>
                </a:cubicBezTo>
                <a:cubicBezTo>
                  <a:pt x="0" y="3145518"/>
                  <a:pt x="52505" y="3054152"/>
                  <a:pt x="132365" y="3000199"/>
                </a:cubicBezTo>
                <a:lnTo>
                  <a:pt x="171730" y="2978833"/>
                </a:lnTo>
                <a:lnTo>
                  <a:pt x="171730" y="2074615"/>
                </a:lnTo>
                <a:lnTo>
                  <a:pt x="132365" y="2053248"/>
                </a:lnTo>
                <a:cubicBezTo>
                  <a:pt x="52505" y="1999296"/>
                  <a:pt x="0" y="1907929"/>
                  <a:pt x="0" y="1804299"/>
                </a:cubicBezTo>
                <a:cubicBezTo>
                  <a:pt x="0" y="1700669"/>
                  <a:pt x="52505" y="1609302"/>
                  <a:pt x="132365" y="1555350"/>
                </a:cubicBezTo>
                <a:lnTo>
                  <a:pt x="171730" y="1533984"/>
                </a:lnTo>
                <a:lnTo>
                  <a:pt x="171730" y="570538"/>
                </a:lnTo>
                <a:lnTo>
                  <a:pt x="132365" y="549171"/>
                </a:lnTo>
                <a:cubicBezTo>
                  <a:pt x="52505" y="495219"/>
                  <a:pt x="0" y="403852"/>
                  <a:pt x="0" y="300222"/>
                </a:cubicBezTo>
                <a:cubicBezTo>
                  <a:pt x="0" y="134414"/>
                  <a:pt x="134414" y="0"/>
                  <a:pt x="300222" y="0"/>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lIns="68562" tIns="34281" rIns="68562" bIns="34281" rtlCol="0" anchor="ctr">
            <a:noAutofit/>
          </a:bodyPr>
          <a:lstStyle/>
          <a:p>
            <a:pPr algn="ctr"/>
            <a:endParaRPr lang="zh-CN" altLang="en-US" dirty="0">
              <a:solidFill>
                <a:schemeClr val="lt1"/>
              </a:solidFill>
              <a:cs typeface="+mn-ea"/>
              <a:sym typeface="+mn-lt"/>
            </a:endParaRPr>
          </a:p>
        </p:txBody>
      </p:sp>
      <p:cxnSp>
        <p:nvCxnSpPr>
          <p:cNvPr id="16" name="直接连接符 15"/>
          <p:cNvCxnSpPr/>
          <p:nvPr/>
        </p:nvCxnSpPr>
        <p:spPr>
          <a:xfrm>
            <a:off x="1420485" y="1571558"/>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1636454" y="1288494"/>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市场分析不到位</a:t>
            </a:r>
          </a:p>
        </p:txBody>
      </p:sp>
      <p:sp>
        <p:nvSpPr>
          <p:cNvPr id="18" name="矩形 47"/>
          <p:cNvSpPr>
            <a:spLocks noChangeArrowheads="1"/>
          </p:cNvSpPr>
          <p:nvPr/>
        </p:nvSpPr>
        <p:spPr bwMode="auto">
          <a:xfrm>
            <a:off x="1636453" y="1594498"/>
            <a:ext cx="2746950"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a:t>
            </a:r>
          </a:p>
        </p:txBody>
      </p:sp>
      <p:grpSp>
        <p:nvGrpSpPr>
          <p:cNvPr id="19" name="组合 18"/>
          <p:cNvGrpSpPr/>
          <p:nvPr/>
        </p:nvGrpSpPr>
        <p:grpSpPr>
          <a:xfrm>
            <a:off x="880566" y="1378803"/>
            <a:ext cx="726301" cy="717026"/>
            <a:chOff x="6217935" y="1158425"/>
            <a:chExt cx="527724" cy="520849"/>
          </a:xfrm>
        </p:grpSpPr>
        <p:grpSp>
          <p:nvGrpSpPr>
            <p:cNvPr id="20" name="组合 19"/>
            <p:cNvGrpSpPr/>
            <p:nvPr/>
          </p:nvGrpSpPr>
          <p:grpSpPr>
            <a:xfrm>
              <a:off x="6219351" y="1158425"/>
              <a:ext cx="520849" cy="520849"/>
              <a:chOff x="1705099" y="2564904"/>
              <a:chExt cx="1800200" cy="1800200"/>
            </a:xfrm>
          </p:grpSpPr>
          <p:sp>
            <p:nvSpPr>
              <p:cNvPr id="22" name="椭圆 21"/>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23" name="椭圆 22"/>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21" name="TextBox 20"/>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01</a:t>
              </a:r>
              <a:endParaRPr lang="zh-CN" altLang="en-US" sz="2400" b="1" dirty="0">
                <a:solidFill>
                  <a:srgbClr val="405F8F"/>
                </a:solidFill>
                <a:cs typeface="+mn-ea"/>
                <a:sym typeface="+mn-lt"/>
              </a:endParaRPr>
            </a:p>
          </p:txBody>
        </p:sp>
      </p:grpSp>
      <p:cxnSp>
        <p:nvCxnSpPr>
          <p:cNvPr id="24" name="直接连接符 23"/>
          <p:cNvCxnSpPr/>
          <p:nvPr/>
        </p:nvCxnSpPr>
        <p:spPr>
          <a:xfrm>
            <a:off x="1427124" y="2651678"/>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643093" y="2368614"/>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对手认识不足</a:t>
            </a:r>
          </a:p>
        </p:txBody>
      </p:sp>
      <p:sp>
        <p:nvSpPr>
          <p:cNvPr id="26" name="矩形 47"/>
          <p:cNvSpPr>
            <a:spLocks noChangeArrowheads="1"/>
          </p:cNvSpPr>
          <p:nvPr/>
        </p:nvSpPr>
        <p:spPr bwMode="auto">
          <a:xfrm>
            <a:off x="1643092" y="2674618"/>
            <a:ext cx="2746950"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a:t>
            </a:r>
          </a:p>
        </p:txBody>
      </p:sp>
      <p:grpSp>
        <p:nvGrpSpPr>
          <p:cNvPr id="27" name="组合 26"/>
          <p:cNvGrpSpPr/>
          <p:nvPr/>
        </p:nvGrpSpPr>
        <p:grpSpPr>
          <a:xfrm>
            <a:off x="887205" y="2458923"/>
            <a:ext cx="726301" cy="717026"/>
            <a:chOff x="6217935" y="1158425"/>
            <a:chExt cx="527724" cy="520849"/>
          </a:xfrm>
        </p:grpSpPr>
        <p:grpSp>
          <p:nvGrpSpPr>
            <p:cNvPr id="28" name="组合 27"/>
            <p:cNvGrpSpPr/>
            <p:nvPr/>
          </p:nvGrpSpPr>
          <p:grpSpPr>
            <a:xfrm>
              <a:off x="6219351" y="1158425"/>
              <a:ext cx="520849" cy="520849"/>
              <a:chOff x="1705099" y="2564904"/>
              <a:chExt cx="1800200" cy="1800200"/>
            </a:xfrm>
          </p:grpSpPr>
          <p:sp>
            <p:nvSpPr>
              <p:cNvPr id="30" name="椭圆 29"/>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31" name="椭圆 30"/>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29" name="TextBox 28"/>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02</a:t>
              </a:r>
              <a:endParaRPr lang="zh-CN" altLang="en-US" sz="2400" b="1" dirty="0">
                <a:solidFill>
                  <a:srgbClr val="405F8F"/>
                </a:solidFill>
                <a:cs typeface="+mn-ea"/>
                <a:sym typeface="+mn-lt"/>
              </a:endParaRPr>
            </a:p>
          </p:txBody>
        </p:sp>
      </p:grpSp>
      <p:cxnSp>
        <p:nvCxnSpPr>
          <p:cNvPr id="32" name="直接连接符 31"/>
          <p:cNvCxnSpPr/>
          <p:nvPr/>
        </p:nvCxnSpPr>
        <p:spPr>
          <a:xfrm>
            <a:off x="1420485" y="3731798"/>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1636454" y="3448734"/>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团队积极性不高</a:t>
            </a:r>
          </a:p>
        </p:txBody>
      </p:sp>
      <p:sp>
        <p:nvSpPr>
          <p:cNvPr id="34" name="矩形 47"/>
          <p:cNvSpPr>
            <a:spLocks noChangeArrowheads="1"/>
          </p:cNvSpPr>
          <p:nvPr/>
        </p:nvSpPr>
        <p:spPr bwMode="auto">
          <a:xfrm>
            <a:off x="1636453" y="3754738"/>
            <a:ext cx="2746950"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a:t>
            </a:r>
          </a:p>
        </p:txBody>
      </p:sp>
      <p:grpSp>
        <p:nvGrpSpPr>
          <p:cNvPr id="35" name="组合 34"/>
          <p:cNvGrpSpPr/>
          <p:nvPr/>
        </p:nvGrpSpPr>
        <p:grpSpPr>
          <a:xfrm>
            <a:off x="880566" y="3539043"/>
            <a:ext cx="726301" cy="717026"/>
            <a:chOff x="6217935" y="1158425"/>
            <a:chExt cx="527724" cy="520849"/>
          </a:xfrm>
        </p:grpSpPr>
        <p:grpSp>
          <p:nvGrpSpPr>
            <p:cNvPr id="36" name="组合 35"/>
            <p:cNvGrpSpPr/>
            <p:nvPr/>
          </p:nvGrpSpPr>
          <p:grpSpPr>
            <a:xfrm>
              <a:off x="6219351" y="1158425"/>
              <a:ext cx="520849" cy="520849"/>
              <a:chOff x="1705099" y="2564904"/>
              <a:chExt cx="1800200" cy="1800200"/>
            </a:xfrm>
          </p:grpSpPr>
          <p:sp>
            <p:nvSpPr>
              <p:cNvPr id="38" name="椭圆 37"/>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39" name="椭圆 38"/>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37" name="TextBox 36"/>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03</a:t>
              </a:r>
              <a:endParaRPr lang="zh-CN" altLang="en-US" sz="2400" b="1" dirty="0">
                <a:solidFill>
                  <a:srgbClr val="405F8F"/>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45" presetClass="entr" presetSubtype="0" fill="hold" nodeType="afterEffect">
                                  <p:stCondLst>
                                    <p:cond delay="0"/>
                                  </p:stCondLst>
                                  <p:childTnLst>
                                    <p:set>
                                      <p:cBhvr>
                                        <p:cTn id="30" dur="1" fill="hold">
                                          <p:stCondLst>
                                            <p:cond delay="0"/>
                                          </p:stCondLst>
                                        </p:cTn>
                                        <p:tgtEl>
                                          <p:spTgt spid="19"/>
                                        </p:tgtEl>
                                        <p:attrNameLst>
                                          <p:attrName>style.visibility</p:attrName>
                                        </p:attrNameLst>
                                      </p:cBhvr>
                                      <p:to>
                                        <p:strVal val="visible"/>
                                      </p:to>
                                    </p:set>
                                    <p:animEffect transition="in" filter="fade">
                                      <p:cBhvr>
                                        <p:cTn id="31" dur="750"/>
                                        <p:tgtEl>
                                          <p:spTgt spid="19"/>
                                        </p:tgtEl>
                                      </p:cBhvr>
                                    </p:animEffect>
                                    <p:anim calcmode="lin" valueType="num">
                                      <p:cBhvr>
                                        <p:cTn id="32" dur="750" fill="hold"/>
                                        <p:tgtEl>
                                          <p:spTgt spid="19"/>
                                        </p:tgtEl>
                                        <p:attrNameLst>
                                          <p:attrName>ppt_w</p:attrName>
                                        </p:attrNameLst>
                                      </p:cBhvr>
                                      <p:tavLst>
                                        <p:tav tm="0" fmla="#ppt_w*sin(2.5*pi*$)">
                                          <p:val>
                                            <p:fltVal val="0"/>
                                          </p:val>
                                        </p:tav>
                                        <p:tav tm="100000">
                                          <p:val>
                                            <p:fltVal val="1"/>
                                          </p:val>
                                        </p:tav>
                                      </p:tavLst>
                                    </p:anim>
                                    <p:anim calcmode="lin" valueType="num">
                                      <p:cBhvr>
                                        <p:cTn id="33" dur="750" fill="hold"/>
                                        <p:tgtEl>
                                          <p:spTgt spid="19"/>
                                        </p:tgtEl>
                                        <p:attrNameLst>
                                          <p:attrName>ppt_h</p:attrName>
                                        </p:attrNameLst>
                                      </p:cBhvr>
                                      <p:tavLst>
                                        <p:tav tm="0">
                                          <p:val>
                                            <p:strVal val="#ppt_h"/>
                                          </p:val>
                                        </p:tav>
                                        <p:tav tm="100000">
                                          <p:val>
                                            <p:strVal val="#ppt_h"/>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ipe(left)">
                                      <p:cBhvr>
                                        <p:cTn id="37" dur="500"/>
                                        <p:tgtEl>
                                          <p:spTgt spid="16"/>
                                        </p:tgtEl>
                                      </p:cBhvr>
                                    </p:animEffect>
                                  </p:childTnLst>
                                </p:cTn>
                              </p:par>
                              <p:par>
                                <p:cTn id="38" presetID="2" presetClass="entr" presetSubtype="2" fill="hold" grpId="0" nodeType="withEffect">
                                  <p:stCondLst>
                                    <p:cond delay="500"/>
                                  </p:stCondLst>
                                  <p:childTnLst>
                                    <p:set>
                                      <p:cBhvr>
                                        <p:cTn id="39" dur="1" fill="hold">
                                          <p:stCondLst>
                                            <p:cond delay="0"/>
                                          </p:stCondLst>
                                        </p:cTn>
                                        <p:tgtEl>
                                          <p:spTgt spid="17"/>
                                        </p:tgtEl>
                                        <p:attrNameLst>
                                          <p:attrName>style.visibility</p:attrName>
                                        </p:attrNameLst>
                                      </p:cBhvr>
                                      <p:to>
                                        <p:strVal val="visible"/>
                                      </p:to>
                                    </p:set>
                                    <p:anim calcmode="lin" valueType="num">
                                      <p:cBhvr additive="base">
                                        <p:cTn id="40" dur="500" fill="hold"/>
                                        <p:tgtEl>
                                          <p:spTgt spid="17"/>
                                        </p:tgtEl>
                                        <p:attrNameLst>
                                          <p:attrName>ppt_x</p:attrName>
                                        </p:attrNameLst>
                                      </p:cBhvr>
                                      <p:tavLst>
                                        <p:tav tm="0">
                                          <p:val>
                                            <p:strVal val="1+#ppt_w/2"/>
                                          </p:val>
                                        </p:tav>
                                        <p:tav tm="100000">
                                          <p:val>
                                            <p:strVal val="#ppt_x"/>
                                          </p:val>
                                        </p:tav>
                                      </p:tavLst>
                                    </p:anim>
                                    <p:anim calcmode="lin" valueType="num">
                                      <p:cBhvr additive="base">
                                        <p:cTn id="41" dur="500" fill="hold"/>
                                        <p:tgtEl>
                                          <p:spTgt spid="17"/>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45" presetClass="entr" presetSubtype="0" fill="hold"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fade">
                                      <p:cBhvr>
                                        <p:cTn id="49" dur="750"/>
                                        <p:tgtEl>
                                          <p:spTgt spid="27"/>
                                        </p:tgtEl>
                                      </p:cBhvr>
                                    </p:animEffect>
                                    <p:anim calcmode="lin" valueType="num">
                                      <p:cBhvr>
                                        <p:cTn id="50" dur="750" fill="hold"/>
                                        <p:tgtEl>
                                          <p:spTgt spid="27"/>
                                        </p:tgtEl>
                                        <p:attrNameLst>
                                          <p:attrName>ppt_w</p:attrName>
                                        </p:attrNameLst>
                                      </p:cBhvr>
                                      <p:tavLst>
                                        <p:tav tm="0" fmla="#ppt_w*sin(2.5*pi*$)">
                                          <p:val>
                                            <p:fltVal val="0"/>
                                          </p:val>
                                        </p:tav>
                                        <p:tav tm="100000">
                                          <p:val>
                                            <p:fltVal val="1"/>
                                          </p:val>
                                        </p:tav>
                                      </p:tavLst>
                                    </p:anim>
                                    <p:anim calcmode="lin" valueType="num">
                                      <p:cBhvr>
                                        <p:cTn id="51" dur="750" fill="hold"/>
                                        <p:tgtEl>
                                          <p:spTgt spid="27"/>
                                        </p:tgtEl>
                                        <p:attrNameLst>
                                          <p:attrName>ppt_h</p:attrName>
                                        </p:attrNameLst>
                                      </p:cBhvr>
                                      <p:tavLst>
                                        <p:tav tm="0">
                                          <p:val>
                                            <p:strVal val="#ppt_h"/>
                                          </p:val>
                                        </p:tav>
                                        <p:tav tm="100000">
                                          <p:val>
                                            <p:strVal val="#ppt_h"/>
                                          </p:val>
                                        </p:tav>
                                      </p:tavLst>
                                    </p:anim>
                                  </p:childTnLst>
                                </p:cTn>
                              </p:par>
                            </p:childTnLst>
                          </p:cTn>
                        </p:par>
                        <p:par>
                          <p:cTn id="52" fill="hold">
                            <p:stCondLst>
                              <p:cond delay="3250"/>
                            </p:stCondLst>
                            <p:childTnLst>
                              <p:par>
                                <p:cTn id="53" presetID="22" presetClass="entr" presetSubtype="8"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500"/>
                                        <p:tgtEl>
                                          <p:spTgt spid="24"/>
                                        </p:tgtEl>
                                      </p:cBhvr>
                                    </p:animEffect>
                                  </p:childTnLst>
                                </p:cTn>
                              </p:par>
                              <p:par>
                                <p:cTn id="56" presetID="2" presetClass="entr" presetSubtype="2" fill="hold" grpId="0" nodeType="withEffect">
                                  <p:stCondLst>
                                    <p:cond delay="50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500" fill="hold"/>
                                        <p:tgtEl>
                                          <p:spTgt spid="25"/>
                                        </p:tgtEl>
                                        <p:attrNameLst>
                                          <p:attrName>ppt_x</p:attrName>
                                        </p:attrNameLst>
                                      </p:cBhvr>
                                      <p:tavLst>
                                        <p:tav tm="0">
                                          <p:val>
                                            <p:strVal val="1+#ppt_w/2"/>
                                          </p:val>
                                        </p:tav>
                                        <p:tav tm="100000">
                                          <p:val>
                                            <p:strVal val="#ppt_x"/>
                                          </p:val>
                                        </p:tav>
                                      </p:tavLst>
                                    </p:anim>
                                    <p:anim calcmode="lin" valueType="num">
                                      <p:cBhvr additive="base">
                                        <p:cTn id="59" dur="500" fill="hold"/>
                                        <p:tgtEl>
                                          <p:spTgt spid="25"/>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500"/>
                                  </p:stCondLst>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fill="hold"/>
                                        <p:tgtEl>
                                          <p:spTgt spid="26"/>
                                        </p:tgtEl>
                                        <p:attrNameLst>
                                          <p:attrName>ppt_x</p:attrName>
                                        </p:attrNameLst>
                                      </p:cBhvr>
                                      <p:tavLst>
                                        <p:tav tm="0">
                                          <p:val>
                                            <p:strVal val="1+#ppt_w/2"/>
                                          </p:val>
                                        </p:tav>
                                        <p:tav tm="100000">
                                          <p:val>
                                            <p:strVal val="#ppt_x"/>
                                          </p:val>
                                        </p:tav>
                                      </p:tavLst>
                                    </p:anim>
                                    <p:anim calcmode="lin" valueType="num">
                                      <p:cBhvr additive="base">
                                        <p:cTn id="63" dur="500" fill="hold"/>
                                        <p:tgtEl>
                                          <p:spTgt spid="26"/>
                                        </p:tgtEl>
                                        <p:attrNameLst>
                                          <p:attrName>ppt_y</p:attrName>
                                        </p:attrNameLst>
                                      </p:cBhvr>
                                      <p:tavLst>
                                        <p:tav tm="0">
                                          <p:val>
                                            <p:strVal val="#ppt_y"/>
                                          </p:val>
                                        </p:tav>
                                        <p:tav tm="100000">
                                          <p:val>
                                            <p:strVal val="#ppt_y"/>
                                          </p:val>
                                        </p:tav>
                                      </p:tavLst>
                                    </p:anim>
                                  </p:childTnLst>
                                </p:cTn>
                              </p:par>
                            </p:childTnLst>
                          </p:cTn>
                        </p:par>
                        <p:par>
                          <p:cTn id="64" fill="hold">
                            <p:stCondLst>
                              <p:cond delay="4250"/>
                            </p:stCondLst>
                            <p:childTnLst>
                              <p:par>
                                <p:cTn id="65" presetID="45" presetClass="entr" presetSubtype="0" fill="hold" nodeType="afterEffect">
                                  <p:stCondLst>
                                    <p:cond delay="0"/>
                                  </p:stCondLst>
                                  <p:childTnLst>
                                    <p:set>
                                      <p:cBhvr>
                                        <p:cTn id="66" dur="1" fill="hold">
                                          <p:stCondLst>
                                            <p:cond delay="0"/>
                                          </p:stCondLst>
                                        </p:cTn>
                                        <p:tgtEl>
                                          <p:spTgt spid="35"/>
                                        </p:tgtEl>
                                        <p:attrNameLst>
                                          <p:attrName>style.visibility</p:attrName>
                                        </p:attrNameLst>
                                      </p:cBhvr>
                                      <p:to>
                                        <p:strVal val="visible"/>
                                      </p:to>
                                    </p:set>
                                    <p:animEffect transition="in" filter="fade">
                                      <p:cBhvr>
                                        <p:cTn id="67" dur="750"/>
                                        <p:tgtEl>
                                          <p:spTgt spid="35"/>
                                        </p:tgtEl>
                                      </p:cBhvr>
                                    </p:animEffect>
                                    <p:anim calcmode="lin" valueType="num">
                                      <p:cBhvr>
                                        <p:cTn id="68" dur="750" fill="hold"/>
                                        <p:tgtEl>
                                          <p:spTgt spid="35"/>
                                        </p:tgtEl>
                                        <p:attrNameLst>
                                          <p:attrName>ppt_w</p:attrName>
                                        </p:attrNameLst>
                                      </p:cBhvr>
                                      <p:tavLst>
                                        <p:tav tm="0" fmla="#ppt_w*sin(2.5*pi*$)">
                                          <p:val>
                                            <p:fltVal val="0"/>
                                          </p:val>
                                        </p:tav>
                                        <p:tav tm="100000">
                                          <p:val>
                                            <p:fltVal val="1"/>
                                          </p:val>
                                        </p:tav>
                                      </p:tavLst>
                                    </p:anim>
                                    <p:anim calcmode="lin" valueType="num">
                                      <p:cBhvr>
                                        <p:cTn id="69" dur="750" fill="hold"/>
                                        <p:tgtEl>
                                          <p:spTgt spid="35"/>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22" presetClass="entr" presetSubtype="8" fill="hold"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wipe(left)">
                                      <p:cBhvr>
                                        <p:cTn id="73" dur="500"/>
                                        <p:tgtEl>
                                          <p:spTgt spid="32"/>
                                        </p:tgtEl>
                                      </p:cBhvr>
                                    </p:animEffect>
                                  </p:childTnLst>
                                </p:cTn>
                              </p:par>
                              <p:par>
                                <p:cTn id="74" presetID="2" presetClass="entr" presetSubtype="2" fill="hold" grpId="0" nodeType="withEffect">
                                  <p:stCondLst>
                                    <p:cond delay="500"/>
                                  </p:stCondLst>
                                  <p:childTnLst>
                                    <p:set>
                                      <p:cBhvr>
                                        <p:cTn id="75" dur="1" fill="hold">
                                          <p:stCondLst>
                                            <p:cond delay="0"/>
                                          </p:stCondLst>
                                        </p:cTn>
                                        <p:tgtEl>
                                          <p:spTgt spid="33"/>
                                        </p:tgtEl>
                                        <p:attrNameLst>
                                          <p:attrName>style.visibility</p:attrName>
                                        </p:attrNameLst>
                                      </p:cBhvr>
                                      <p:to>
                                        <p:strVal val="visible"/>
                                      </p:to>
                                    </p:set>
                                    <p:anim calcmode="lin" valueType="num">
                                      <p:cBhvr additive="base">
                                        <p:cTn id="76" dur="500" fill="hold"/>
                                        <p:tgtEl>
                                          <p:spTgt spid="33"/>
                                        </p:tgtEl>
                                        <p:attrNameLst>
                                          <p:attrName>ppt_x</p:attrName>
                                        </p:attrNameLst>
                                      </p:cBhvr>
                                      <p:tavLst>
                                        <p:tav tm="0">
                                          <p:val>
                                            <p:strVal val="1+#ppt_w/2"/>
                                          </p:val>
                                        </p:tav>
                                        <p:tav tm="100000">
                                          <p:val>
                                            <p:strVal val="#ppt_x"/>
                                          </p:val>
                                        </p:tav>
                                      </p:tavLst>
                                    </p:anim>
                                    <p:anim calcmode="lin" valueType="num">
                                      <p:cBhvr additive="base">
                                        <p:cTn id="77" dur="500" fill="hold"/>
                                        <p:tgtEl>
                                          <p:spTgt spid="33"/>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500"/>
                                  </p:stCondLst>
                                  <p:childTnLst>
                                    <p:set>
                                      <p:cBhvr>
                                        <p:cTn id="79" dur="1" fill="hold">
                                          <p:stCondLst>
                                            <p:cond delay="0"/>
                                          </p:stCondLst>
                                        </p:cTn>
                                        <p:tgtEl>
                                          <p:spTgt spid="34"/>
                                        </p:tgtEl>
                                        <p:attrNameLst>
                                          <p:attrName>style.visibility</p:attrName>
                                        </p:attrNameLst>
                                      </p:cBhvr>
                                      <p:to>
                                        <p:strVal val="visible"/>
                                      </p:to>
                                    </p:set>
                                    <p:anim calcmode="lin" valueType="num">
                                      <p:cBhvr additive="base">
                                        <p:cTn id="80" dur="500" fill="hold"/>
                                        <p:tgtEl>
                                          <p:spTgt spid="34"/>
                                        </p:tgtEl>
                                        <p:attrNameLst>
                                          <p:attrName>ppt_x</p:attrName>
                                        </p:attrNameLst>
                                      </p:cBhvr>
                                      <p:tavLst>
                                        <p:tav tm="0">
                                          <p:val>
                                            <p:strVal val="1+#ppt_w/2"/>
                                          </p:val>
                                        </p:tav>
                                        <p:tav tm="100000">
                                          <p:val>
                                            <p:strVal val="#ppt_x"/>
                                          </p:val>
                                        </p:tav>
                                      </p:tavLst>
                                    </p:anim>
                                    <p:anim calcmode="lin" valueType="num">
                                      <p:cBhvr additive="base">
                                        <p:cTn id="81" dur="500" fill="hold"/>
                                        <p:tgtEl>
                                          <p:spTgt spid="34"/>
                                        </p:tgtEl>
                                        <p:attrNameLst>
                                          <p:attrName>ppt_y</p:attrName>
                                        </p:attrNameLst>
                                      </p:cBhvr>
                                      <p:tavLst>
                                        <p:tav tm="0">
                                          <p:val>
                                            <p:strVal val="#ppt_y"/>
                                          </p:val>
                                        </p:tav>
                                        <p:tav tm="100000">
                                          <p:val>
                                            <p:strVal val="#ppt_y"/>
                                          </p:val>
                                        </p:tav>
                                      </p:tavLst>
                                    </p:anim>
                                  </p:childTnLst>
                                </p:cTn>
                              </p:par>
                            </p:childTnLst>
                          </p:cTn>
                        </p:par>
                        <p:par>
                          <p:cTn id="82" fill="hold">
                            <p:stCondLst>
                              <p:cond delay="6000"/>
                            </p:stCondLst>
                            <p:childTnLst>
                              <p:par>
                                <p:cTn id="83" presetID="22" presetClass="entr" presetSubtype="4"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down)">
                                      <p:cBhvr>
                                        <p:cTn id="85"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5" grpId="0" animBg="1"/>
      <p:bldP spid="17" grpId="0"/>
      <p:bldP spid="18" grpId="0"/>
      <p:bldP spid="25" grpId="0"/>
      <p:bldP spid="26"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工作存在不足</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2" name="矩形 71"/>
          <p:cNvSpPr>
            <a:spLocks noChangeArrowheads="1"/>
          </p:cNvSpPr>
          <p:nvPr/>
        </p:nvSpPr>
        <p:spPr bwMode="auto">
          <a:xfrm>
            <a:off x="1548452" y="1545636"/>
            <a:ext cx="6101088" cy="6075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在此录入上述图表的综合说明，在此录入上述图表的综合描述说明。在此录入上述图表的综合说明，在此录入上述图表的综合描述说明。在此录入上述图表的综合说明。</a:t>
            </a:r>
          </a:p>
          <a:p>
            <a:pPr algn="ctr">
              <a:lnSpc>
                <a:spcPct val="120000"/>
              </a:lnSpc>
              <a:spcBef>
                <a:spcPct val="0"/>
              </a:spcBef>
              <a:buNone/>
            </a:pPr>
            <a:endParaRPr lang="zh-CN" altLang="en-US" sz="1000" dirty="0">
              <a:solidFill>
                <a:schemeClr val="tx1">
                  <a:lumMod val="50000"/>
                  <a:lumOff val="50000"/>
                </a:schemeClr>
              </a:solidFill>
              <a:latin typeface="+mn-lt"/>
              <a:ea typeface="+mn-ea"/>
              <a:cs typeface="+mn-ea"/>
              <a:sym typeface="+mn-lt"/>
            </a:endParaRPr>
          </a:p>
        </p:txBody>
      </p:sp>
      <p:sp>
        <p:nvSpPr>
          <p:cNvPr id="73" name="TextBox 72"/>
          <p:cNvSpPr txBox="1"/>
          <p:nvPr/>
        </p:nvSpPr>
        <p:spPr>
          <a:xfrm>
            <a:off x="3600145" y="1199388"/>
            <a:ext cx="1966800" cy="346249"/>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政策上不足</a:t>
            </a:r>
          </a:p>
        </p:txBody>
      </p:sp>
      <p:grpSp>
        <p:nvGrpSpPr>
          <p:cNvPr id="74" name="组合 73"/>
          <p:cNvGrpSpPr/>
          <p:nvPr/>
        </p:nvGrpSpPr>
        <p:grpSpPr>
          <a:xfrm>
            <a:off x="5776336" y="2480256"/>
            <a:ext cx="1873204" cy="1873692"/>
            <a:chOff x="2785219" y="1704380"/>
            <a:chExt cx="2202638" cy="2202638"/>
          </a:xfrm>
        </p:grpSpPr>
        <p:sp>
          <p:nvSpPr>
            <p:cNvPr id="75" name="椭圆 74"/>
            <p:cNvSpPr/>
            <p:nvPr/>
          </p:nvSpPr>
          <p:spPr>
            <a:xfrm>
              <a:off x="2785219" y="1704380"/>
              <a:ext cx="2202638" cy="2202638"/>
            </a:xfrm>
            <a:prstGeom prst="ellipse">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6" name="椭圆 75"/>
            <p:cNvSpPr/>
            <p:nvPr/>
          </p:nvSpPr>
          <p:spPr>
            <a:xfrm>
              <a:off x="2907211" y="1834146"/>
              <a:ext cx="1958654" cy="1958654"/>
            </a:xfrm>
            <a:prstGeom prst="ellipse">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77" name="组合 76"/>
          <p:cNvGrpSpPr/>
          <p:nvPr/>
        </p:nvGrpSpPr>
        <p:grpSpPr>
          <a:xfrm>
            <a:off x="1548451" y="2480256"/>
            <a:ext cx="1873204" cy="1873692"/>
            <a:chOff x="2785219" y="1704380"/>
            <a:chExt cx="2202638" cy="2202638"/>
          </a:xfrm>
        </p:grpSpPr>
        <p:sp>
          <p:nvSpPr>
            <p:cNvPr id="78" name="椭圆 77"/>
            <p:cNvSpPr/>
            <p:nvPr/>
          </p:nvSpPr>
          <p:spPr>
            <a:xfrm>
              <a:off x="2785219" y="1704380"/>
              <a:ext cx="2202638" cy="2202638"/>
            </a:xfrm>
            <a:prstGeom prst="ellipse">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9" name="椭圆 78"/>
            <p:cNvSpPr/>
            <p:nvPr/>
          </p:nvSpPr>
          <p:spPr>
            <a:xfrm>
              <a:off x="2907211" y="1834146"/>
              <a:ext cx="1958654" cy="1958654"/>
            </a:xfrm>
            <a:prstGeom prst="ellipse">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80" name="组合 79"/>
          <p:cNvGrpSpPr/>
          <p:nvPr/>
        </p:nvGrpSpPr>
        <p:grpSpPr>
          <a:xfrm>
            <a:off x="2191011" y="2696281"/>
            <a:ext cx="545263" cy="463373"/>
            <a:chOff x="3351213" y="1103313"/>
            <a:chExt cx="5467350" cy="4645026"/>
          </a:xfrm>
          <a:solidFill>
            <a:srgbClr val="405F8F"/>
          </a:solidFill>
        </p:grpSpPr>
        <p:sp>
          <p:nvSpPr>
            <p:cNvPr id="81" name="Freeform 22"/>
            <p:cNvSpPr/>
            <p:nvPr/>
          </p:nvSpPr>
          <p:spPr bwMode="auto">
            <a:xfrm>
              <a:off x="8081963" y="4530726"/>
              <a:ext cx="736600" cy="833438"/>
            </a:xfrm>
            <a:custGeom>
              <a:avLst/>
              <a:gdLst>
                <a:gd name="T0" fmla="*/ 0 w 196"/>
                <a:gd name="T1" fmla="*/ 59 h 222"/>
                <a:gd name="T2" fmla="*/ 85 w 196"/>
                <a:gd name="T3" fmla="*/ 0 h 222"/>
                <a:gd name="T4" fmla="*/ 196 w 196"/>
                <a:gd name="T5" fmla="*/ 89 h 222"/>
                <a:gd name="T6" fmla="*/ 196 w 196"/>
                <a:gd name="T7" fmla="*/ 222 h 222"/>
                <a:gd name="T8" fmla="*/ 14 w 196"/>
                <a:gd name="T9" fmla="*/ 222 h 222"/>
                <a:gd name="T10" fmla="*/ 36 w 196"/>
                <a:gd name="T11" fmla="*/ 189 h 222"/>
                <a:gd name="T12" fmla="*/ 0 w 196"/>
                <a:gd name="T13" fmla="*/ 59 h 222"/>
              </a:gdLst>
              <a:ahLst/>
              <a:cxnLst>
                <a:cxn ang="0">
                  <a:pos x="T0" y="T1"/>
                </a:cxn>
                <a:cxn ang="0">
                  <a:pos x="T2" y="T3"/>
                </a:cxn>
                <a:cxn ang="0">
                  <a:pos x="T4" y="T5"/>
                </a:cxn>
                <a:cxn ang="0">
                  <a:pos x="T6" y="T7"/>
                </a:cxn>
                <a:cxn ang="0">
                  <a:pos x="T8" y="T9"/>
                </a:cxn>
                <a:cxn ang="0">
                  <a:pos x="T10" y="T11"/>
                </a:cxn>
                <a:cxn ang="0">
                  <a:pos x="T12" y="T13"/>
                </a:cxn>
              </a:cxnLst>
              <a:rect l="0" t="0" r="r" b="b"/>
              <a:pathLst>
                <a:path w="196" h="222">
                  <a:moveTo>
                    <a:pt x="0" y="59"/>
                  </a:moveTo>
                  <a:cubicBezTo>
                    <a:pt x="38" y="56"/>
                    <a:pt x="70" y="33"/>
                    <a:pt x="85" y="0"/>
                  </a:cubicBezTo>
                  <a:cubicBezTo>
                    <a:pt x="139" y="15"/>
                    <a:pt x="196" y="42"/>
                    <a:pt x="196" y="89"/>
                  </a:cubicBezTo>
                  <a:cubicBezTo>
                    <a:pt x="196" y="179"/>
                    <a:pt x="196" y="222"/>
                    <a:pt x="196" y="222"/>
                  </a:cubicBezTo>
                  <a:cubicBezTo>
                    <a:pt x="14" y="222"/>
                    <a:pt x="14" y="222"/>
                    <a:pt x="14" y="222"/>
                  </a:cubicBezTo>
                  <a:cubicBezTo>
                    <a:pt x="36" y="189"/>
                    <a:pt x="36" y="189"/>
                    <a:pt x="36" y="189"/>
                  </a:cubicBezTo>
                  <a:lnTo>
                    <a:pt x="0"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82" name="Freeform 23"/>
            <p:cNvSpPr/>
            <p:nvPr/>
          </p:nvSpPr>
          <p:spPr bwMode="auto">
            <a:xfrm>
              <a:off x="7585076" y="4530726"/>
              <a:ext cx="439738" cy="833438"/>
            </a:xfrm>
            <a:custGeom>
              <a:avLst/>
              <a:gdLst>
                <a:gd name="T0" fmla="*/ 32 w 117"/>
                <a:gd name="T1" fmla="*/ 0 h 222"/>
                <a:gd name="T2" fmla="*/ 117 w 117"/>
                <a:gd name="T3" fmla="*/ 59 h 222"/>
                <a:gd name="T4" fmla="*/ 81 w 117"/>
                <a:gd name="T5" fmla="*/ 189 h 222"/>
                <a:gd name="T6" fmla="*/ 103 w 117"/>
                <a:gd name="T7" fmla="*/ 222 h 222"/>
                <a:gd name="T8" fmla="*/ 14 w 117"/>
                <a:gd name="T9" fmla="*/ 222 h 222"/>
                <a:gd name="T10" fmla="*/ 14 w 117"/>
                <a:gd name="T11" fmla="*/ 65 h 222"/>
                <a:gd name="T12" fmla="*/ 0 w 117"/>
                <a:gd name="T13" fmla="*/ 10 h 222"/>
                <a:gd name="T14" fmla="*/ 32 w 117"/>
                <a:gd name="T15" fmla="*/ 0 h 2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22">
                  <a:moveTo>
                    <a:pt x="32" y="0"/>
                  </a:moveTo>
                  <a:cubicBezTo>
                    <a:pt x="47" y="33"/>
                    <a:pt x="79" y="56"/>
                    <a:pt x="117" y="59"/>
                  </a:cubicBezTo>
                  <a:cubicBezTo>
                    <a:pt x="81" y="189"/>
                    <a:pt x="81" y="189"/>
                    <a:pt x="81" y="189"/>
                  </a:cubicBezTo>
                  <a:cubicBezTo>
                    <a:pt x="103" y="222"/>
                    <a:pt x="103" y="222"/>
                    <a:pt x="103" y="222"/>
                  </a:cubicBezTo>
                  <a:cubicBezTo>
                    <a:pt x="14" y="222"/>
                    <a:pt x="14" y="222"/>
                    <a:pt x="14" y="222"/>
                  </a:cubicBezTo>
                  <a:cubicBezTo>
                    <a:pt x="14" y="181"/>
                    <a:pt x="14" y="129"/>
                    <a:pt x="14" y="65"/>
                  </a:cubicBezTo>
                  <a:cubicBezTo>
                    <a:pt x="14" y="45"/>
                    <a:pt x="9" y="27"/>
                    <a:pt x="0" y="10"/>
                  </a:cubicBezTo>
                  <a:cubicBezTo>
                    <a:pt x="10" y="6"/>
                    <a:pt x="21" y="3"/>
                    <a:pt x="3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83" name="Freeform 24"/>
            <p:cNvSpPr>
              <a:spLocks noEditPoints="1"/>
            </p:cNvSpPr>
            <p:nvPr/>
          </p:nvSpPr>
          <p:spPr bwMode="auto">
            <a:xfrm>
              <a:off x="7615238" y="3722688"/>
              <a:ext cx="857250" cy="860425"/>
            </a:xfrm>
            <a:custGeom>
              <a:avLst/>
              <a:gdLst>
                <a:gd name="T0" fmla="*/ 114 w 228"/>
                <a:gd name="T1" fmla="*/ 229 h 229"/>
                <a:gd name="T2" fmla="*/ 0 w 228"/>
                <a:gd name="T3" fmla="*/ 115 h 229"/>
                <a:gd name="T4" fmla="*/ 114 w 228"/>
                <a:gd name="T5" fmla="*/ 0 h 229"/>
                <a:gd name="T6" fmla="*/ 228 w 228"/>
                <a:gd name="T7" fmla="*/ 115 h 229"/>
                <a:gd name="T8" fmla="*/ 114 w 228"/>
                <a:gd name="T9" fmla="*/ 229 h 229"/>
                <a:gd name="T10" fmla="*/ 208 w 228"/>
                <a:gd name="T11" fmla="*/ 111 h 229"/>
                <a:gd name="T12" fmla="*/ 178 w 228"/>
                <a:gd name="T13" fmla="*/ 46 h 229"/>
                <a:gd name="T14" fmla="*/ 186 w 228"/>
                <a:gd name="T15" fmla="*/ 91 h 229"/>
                <a:gd name="T16" fmla="*/ 136 w 228"/>
                <a:gd name="T17" fmla="*/ 193 h 229"/>
                <a:gd name="T18" fmla="*/ 208 w 228"/>
                <a:gd name="T19" fmla="*/ 111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8" h="229">
                  <a:moveTo>
                    <a:pt x="114" y="229"/>
                  </a:moveTo>
                  <a:cubicBezTo>
                    <a:pt x="51" y="229"/>
                    <a:pt x="0" y="178"/>
                    <a:pt x="0" y="115"/>
                  </a:cubicBezTo>
                  <a:cubicBezTo>
                    <a:pt x="0" y="52"/>
                    <a:pt x="51" y="0"/>
                    <a:pt x="114" y="0"/>
                  </a:cubicBezTo>
                  <a:cubicBezTo>
                    <a:pt x="177" y="0"/>
                    <a:pt x="228" y="52"/>
                    <a:pt x="228" y="115"/>
                  </a:cubicBezTo>
                  <a:cubicBezTo>
                    <a:pt x="228" y="178"/>
                    <a:pt x="177" y="229"/>
                    <a:pt x="114" y="229"/>
                  </a:cubicBezTo>
                  <a:close/>
                  <a:moveTo>
                    <a:pt x="208" y="111"/>
                  </a:moveTo>
                  <a:cubicBezTo>
                    <a:pt x="208" y="85"/>
                    <a:pt x="196" y="62"/>
                    <a:pt x="178" y="46"/>
                  </a:cubicBezTo>
                  <a:cubicBezTo>
                    <a:pt x="183" y="60"/>
                    <a:pt x="186" y="76"/>
                    <a:pt x="186" y="91"/>
                  </a:cubicBezTo>
                  <a:cubicBezTo>
                    <a:pt x="186" y="133"/>
                    <a:pt x="166" y="170"/>
                    <a:pt x="136" y="193"/>
                  </a:cubicBezTo>
                  <a:cubicBezTo>
                    <a:pt x="177" y="188"/>
                    <a:pt x="208" y="153"/>
                    <a:pt x="208" y="1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84" name="Freeform 25"/>
            <p:cNvSpPr/>
            <p:nvPr/>
          </p:nvSpPr>
          <p:spPr bwMode="auto">
            <a:xfrm>
              <a:off x="6157913" y="4222751"/>
              <a:ext cx="1352550" cy="1525588"/>
            </a:xfrm>
            <a:custGeom>
              <a:avLst/>
              <a:gdLst>
                <a:gd name="T0" fmla="*/ 157 w 360"/>
                <a:gd name="T1" fmla="*/ 0 h 406"/>
                <a:gd name="T2" fmla="*/ 360 w 360"/>
                <a:gd name="T3" fmla="*/ 162 h 406"/>
                <a:gd name="T4" fmla="*/ 360 w 360"/>
                <a:gd name="T5" fmla="*/ 406 h 406"/>
                <a:gd name="T6" fmla="*/ 26 w 360"/>
                <a:gd name="T7" fmla="*/ 406 h 406"/>
                <a:gd name="T8" fmla="*/ 65 w 360"/>
                <a:gd name="T9" fmla="*/ 344 h 406"/>
                <a:gd name="T10" fmla="*/ 0 w 360"/>
                <a:gd name="T11" fmla="*/ 107 h 406"/>
                <a:gd name="T12" fmla="*/ 157 w 360"/>
                <a:gd name="T13" fmla="*/ 0 h 406"/>
              </a:gdLst>
              <a:ahLst/>
              <a:cxnLst>
                <a:cxn ang="0">
                  <a:pos x="T0" y="T1"/>
                </a:cxn>
                <a:cxn ang="0">
                  <a:pos x="T2" y="T3"/>
                </a:cxn>
                <a:cxn ang="0">
                  <a:pos x="T4" y="T5"/>
                </a:cxn>
                <a:cxn ang="0">
                  <a:pos x="T6" y="T7"/>
                </a:cxn>
                <a:cxn ang="0">
                  <a:pos x="T8" y="T9"/>
                </a:cxn>
                <a:cxn ang="0">
                  <a:pos x="T10" y="T11"/>
                </a:cxn>
                <a:cxn ang="0">
                  <a:pos x="T12" y="T13"/>
                </a:cxn>
              </a:cxnLst>
              <a:rect l="0" t="0" r="r" b="b"/>
              <a:pathLst>
                <a:path w="360" h="406">
                  <a:moveTo>
                    <a:pt x="157" y="0"/>
                  </a:moveTo>
                  <a:cubicBezTo>
                    <a:pt x="255" y="27"/>
                    <a:pt x="360" y="75"/>
                    <a:pt x="360" y="162"/>
                  </a:cubicBezTo>
                  <a:cubicBezTo>
                    <a:pt x="360" y="326"/>
                    <a:pt x="360" y="406"/>
                    <a:pt x="360" y="406"/>
                  </a:cubicBezTo>
                  <a:cubicBezTo>
                    <a:pt x="26" y="406"/>
                    <a:pt x="26" y="406"/>
                    <a:pt x="26" y="406"/>
                  </a:cubicBezTo>
                  <a:cubicBezTo>
                    <a:pt x="65" y="344"/>
                    <a:pt x="65" y="344"/>
                    <a:pt x="65" y="344"/>
                  </a:cubicBezTo>
                  <a:cubicBezTo>
                    <a:pt x="0" y="107"/>
                    <a:pt x="0" y="107"/>
                    <a:pt x="0" y="107"/>
                  </a:cubicBezTo>
                  <a:cubicBezTo>
                    <a:pt x="69" y="102"/>
                    <a:pt x="128" y="60"/>
                    <a:pt x="15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85" name="Freeform 26"/>
            <p:cNvSpPr/>
            <p:nvPr/>
          </p:nvSpPr>
          <p:spPr bwMode="auto">
            <a:xfrm>
              <a:off x="6529388" y="306070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92" name="Freeform 27"/>
            <p:cNvSpPr/>
            <p:nvPr/>
          </p:nvSpPr>
          <p:spPr bwMode="auto">
            <a:xfrm>
              <a:off x="4703763" y="4222751"/>
              <a:ext cx="1352550" cy="1525588"/>
            </a:xfrm>
            <a:custGeom>
              <a:avLst/>
              <a:gdLst>
                <a:gd name="T0" fmla="*/ 0 w 360"/>
                <a:gd name="T1" fmla="*/ 406 h 406"/>
                <a:gd name="T2" fmla="*/ 0 w 360"/>
                <a:gd name="T3" fmla="*/ 162 h 406"/>
                <a:gd name="T4" fmla="*/ 203 w 360"/>
                <a:gd name="T5" fmla="*/ 0 h 406"/>
                <a:gd name="T6" fmla="*/ 360 w 360"/>
                <a:gd name="T7" fmla="*/ 107 h 406"/>
                <a:gd name="T8" fmla="*/ 295 w 360"/>
                <a:gd name="T9" fmla="*/ 344 h 406"/>
                <a:gd name="T10" fmla="*/ 334 w 360"/>
                <a:gd name="T11" fmla="*/ 406 h 406"/>
                <a:gd name="T12" fmla="*/ 0 w 360"/>
                <a:gd name="T13" fmla="*/ 406 h 406"/>
              </a:gdLst>
              <a:ahLst/>
              <a:cxnLst>
                <a:cxn ang="0">
                  <a:pos x="T0" y="T1"/>
                </a:cxn>
                <a:cxn ang="0">
                  <a:pos x="T2" y="T3"/>
                </a:cxn>
                <a:cxn ang="0">
                  <a:pos x="T4" y="T5"/>
                </a:cxn>
                <a:cxn ang="0">
                  <a:pos x="T6" y="T7"/>
                </a:cxn>
                <a:cxn ang="0">
                  <a:pos x="T8" y="T9"/>
                </a:cxn>
                <a:cxn ang="0">
                  <a:pos x="T10" y="T11"/>
                </a:cxn>
                <a:cxn ang="0">
                  <a:pos x="T12" y="T13"/>
                </a:cxn>
              </a:cxnLst>
              <a:rect l="0" t="0" r="r" b="b"/>
              <a:pathLst>
                <a:path w="360" h="406">
                  <a:moveTo>
                    <a:pt x="0" y="406"/>
                  </a:moveTo>
                  <a:cubicBezTo>
                    <a:pt x="0" y="406"/>
                    <a:pt x="0" y="326"/>
                    <a:pt x="0" y="162"/>
                  </a:cubicBezTo>
                  <a:cubicBezTo>
                    <a:pt x="0" y="75"/>
                    <a:pt x="105" y="27"/>
                    <a:pt x="203" y="0"/>
                  </a:cubicBezTo>
                  <a:cubicBezTo>
                    <a:pt x="232" y="60"/>
                    <a:pt x="291" y="102"/>
                    <a:pt x="360" y="107"/>
                  </a:cubicBezTo>
                  <a:cubicBezTo>
                    <a:pt x="295" y="344"/>
                    <a:pt x="295" y="344"/>
                    <a:pt x="295" y="344"/>
                  </a:cubicBezTo>
                  <a:cubicBezTo>
                    <a:pt x="334" y="406"/>
                    <a:pt x="334" y="406"/>
                    <a:pt x="334" y="406"/>
                  </a:cubicBezTo>
                  <a:lnTo>
                    <a:pt x="0" y="40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93" name="Freeform 28"/>
            <p:cNvSpPr/>
            <p:nvPr/>
          </p:nvSpPr>
          <p:spPr bwMode="auto">
            <a:xfrm>
              <a:off x="5454651" y="1103313"/>
              <a:ext cx="3322638" cy="1690688"/>
            </a:xfrm>
            <a:custGeom>
              <a:avLst/>
              <a:gdLst>
                <a:gd name="T0" fmla="*/ 137 w 884"/>
                <a:gd name="T1" fmla="*/ 396 h 450"/>
                <a:gd name="T2" fmla="*/ 10 w 884"/>
                <a:gd name="T3" fmla="*/ 450 h 450"/>
                <a:gd name="T4" fmla="*/ 0 w 884"/>
                <a:gd name="T5" fmla="*/ 437 h 450"/>
                <a:gd name="T6" fmla="*/ 349 w 884"/>
                <a:gd name="T7" fmla="*/ 157 h 450"/>
                <a:gd name="T8" fmla="*/ 450 w 884"/>
                <a:gd name="T9" fmla="*/ 335 h 450"/>
                <a:gd name="T10" fmla="*/ 620 w 884"/>
                <a:gd name="T11" fmla="*/ 190 h 450"/>
                <a:gd name="T12" fmla="*/ 484 w 884"/>
                <a:gd name="T13" fmla="*/ 112 h 450"/>
                <a:gd name="T14" fmla="*/ 884 w 884"/>
                <a:gd name="T15" fmla="*/ 0 h 450"/>
                <a:gd name="T16" fmla="*/ 744 w 884"/>
                <a:gd name="T17" fmla="*/ 391 h 450"/>
                <a:gd name="T18" fmla="*/ 662 w 884"/>
                <a:gd name="T19" fmla="*/ 225 h 450"/>
                <a:gd name="T20" fmla="*/ 435 w 884"/>
                <a:gd name="T21" fmla="*/ 418 h 450"/>
                <a:gd name="T22" fmla="*/ 334 w 884"/>
                <a:gd name="T23" fmla="*/ 238 h 450"/>
                <a:gd name="T24" fmla="*/ 137 w 884"/>
                <a:gd name="T25" fmla="*/ 396 h 4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4" h="450">
                  <a:moveTo>
                    <a:pt x="137" y="396"/>
                  </a:moveTo>
                  <a:cubicBezTo>
                    <a:pt x="89" y="402"/>
                    <a:pt x="46" y="421"/>
                    <a:pt x="10" y="450"/>
                  </a:cubicBezTo>
                  <a:cubicBezTo>
                    <a:pt x="0" y="437"/>
                    <a:pt x="0" y="437"/>
                    <a:pt x="0" y="437"/>
                  </a:cubicBezTo>
                  <a:cubicBezTo>
                    <a:pt x="349" y="157"/>
                    <a:pt x="349" y="157"/>
                    <a:pt x="349" y="157"/>
                  </a:cubicBezTo>
                  <a:cubicBezTo>
                    <a:pt x="450" y="335"/>
                    <a:pt x="450" y="335"/>
                    <a:pt x="450" y="335"/>
                  </a:cubicBezTo>
                  <a:cubicBezTo>
                    <a:pt x="620" y="190"/>
                    <a:pt x="620" y="190"/>
                    <a:pt x="620" y="190"/>
                  </a:cubicBezTo>
                  <a:cubicBezTo>
                    <a:pt x="484" y="112"/>
                    <a:pt x="484" y="112"/>
                    <a:pt x="484" y="112"/>
                  </a:cubicBezTo>
                  <a:cubicBezTo>
                    <a:pt x="884" y="0"/>
                    <a:pt x="884" y="0"/>
                    <a:pt x="884" y="0"/>
                  </a:cubicBezTo>
                  <a:cubicBezTo>
                    <a:pt x="744" y="391"/>
                    <a:pt x="744" y="391"/>
                    <a:pt x="744" y="391"/>
                  </a:cubicBezTo>
                  <a:cubicBezTo>
                    <a:pt x="662" y="225"/>
                    <a:pt x="662" y="225"/>
                    <a:pt x="662" y="225"/>
                  </a:cubicBezTo>
                  <a:cubicBezTo>
                    <a:pt x="435" y="418"/>
                    <a:pt x="435" y="418"/>
                    <a:pt x="435" y="418"/>
                  </a:cubicBezTo>
                  <a:cubicBezTo>
                    <a:pt x="334" y="238"/>
                    <a:pt x="334" y="238"/>
                    <a:pt x="334" y="238"/>
                  </a:cubicBezTo>
                  <a:lnTo>
                    <a:pt x="137" y="3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94" name="Freeform 29"/>
            <p:cNvSpPr/>
            <p:nvPr/>
          </p:nvSpPr>
          <p:spPr bwMode="auto">
            <a:xfrm>
              <a:off x="3351213" y="2474913"/>
              <a:ext cx="2141538" cy="1333500"/>
            </a:xfrm>
            <a:custGeom>
              <a:avLst/>
              <a:gdLst>
                <a:gd name="T0" fmla="*/ 492 w 570"/>
                <a:gd name="T1" fmla="*/ 196 h 355"/>
                <a:gd name="T2" fmla="*/ 415 w 570"/>
                <a:gd name="T3" fmla="*/ 258 h 355"/>
                <a:gd name="T4" fmla="*/ 323 w 570"/>
                <a:gd name="T5" fmla="*/ 86 h 355"/>
                <a:gd name="T6" fmla="*/ 59 w 570"/>
                <a:gd name="T7" fmla="*/ 334 h 355"/>
                <a:gd name="T8" fmla="*/ 10 w 570"/>
                <a:gd name="T9" fmla="*/ 344 h 355"/>
                <a:gd name="T10" fmla="*/ 22 w 570"/>
                <a:gd name="T11" fmla="*/ 295 h 355"/>
                <a:gd name="T12" fmla="*/ 338 w 570"/>
                <a:gd name="T13" fmla="*/ 0 h 355"/>
                <a:gd name="T14" fmla="*/ 432 w 570"/>
                <a:gd name="T15" fmla="*/ 176 h 355"/>
                <a:gd name="T16" fmla="*/ 560 w 570"/>
                <a:gd name="T17" fmla="*/ 72 h 355"/>
                <a:gd name="T18" fmla="*/ 570 w 570"/>
                <a:gd name="T19" fmla="*/ 85 h 355"/>
                <a:gd name="T20" fmla="*/ 492 w 570"/>
                <a:gd name="T21" fmla="*/ 196 h 3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70" h="355">
                  <a:moveTo>
                    <a:pt x="492" y="196"/>
                  </a:moveTo>
                  <a:cubicBezTo>
                    <a:pt x="415" y="258"/>
                    <a:pt x="415" y="258"/>
                    <a:pt x="415" y="258"/>
                  </a:cubicBezTo>
                  <a:cubicBezTo>
                    <a:pt x="323" y="86"/>
                    <a:pt x="323" y="86"/>
                    <a:pt x="323" y="86"/>
                  </a:cubicBezTo>
                  <a:cubicBezTo>
                    <a:pt x="59" y="334"/>
                    <a:pt x="59" y="334"/>
                    <a:pt x="59" y="334"/>
                  </a:cubicBezTo>
                  <a:cubicBezTo>
                    <a:pt x="42" y="350"/>
                    <a:pt x="20" y="355"/>
                    <a:pt x="10" y="344"/>
                  </a:cubicBezTo>
                  <a:cubicBezTo>
                    <a:pt x="0" y="333"/>
                    <a:pt x="5" y="312"/>
                    <a:pt x="22" y="295"/>
                  </a:cubicBezTo>
                  <a:cubicBezTo>
                    <a:pt x="338" y="0"/>
                    <a:pt x="338" y="0"/>
                    <a:pt x="338" y="0"/>
                  </a:cubicBezTo>
                  <a:cubicBezTo>
                    <a:pt x="432" y="176"/>
                    <a:pt x="432" y="176"/>
                    <a:pt x="432" y="176"/>
                  </a:cubicBezTo>
                  <a:cubicBezTo>
                    <a:pt x="560" y="72"/>
                    <a:pt x="560" y="72"/>
                    <a:pt x="560" y="72"/>
                  </a:cubicBezTo>
                  <a:cubicBezTo>
                    <a:pt x="570" y="85"/>
                    <a:pt x="570" y="85"/>
                    <a:pt x="570" y="85"/>
                  </a:cubicBezTo>
                  <a:cubicBezTo>
                    <a:pt x="535" y="114"/>
                    <a:pt x="507" y="152"/>
                    <a:pt x="492" y="1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96" name="Freeform 30"/>
            <p:cNvSpPr>
              <a:spLocks noEditPoints="1"/>
            </p:cNvSpPr>
            <p:nvPr/>
          </p:nvSpPr>
          <p:spPr bwMode="auto">
            <a:xfrm>
              <a:off x="5305426" y="2744788"/>
              <a:ext cx="1570038" cy="1571625"/>
            </a:xfrm>
            <a:custGeom>
              <a:avLst/>
              <a:gdLst>
                <a:gd name="T0" fmla="*/ 249 w 418"/>
                <a:gd name="T1" fmla="*/ 352 h 418"/>
                <a:gd name="T2" fmla="*/ 381 w 418"/>
                <a:gd name="T3" fmla="*/ 201 h 418"/>
                <a:gd name="T4" fmla="*/ 326 w 418"/>
                <a:gd name="T5" fmla="*/ 84 h 418"/>
                <a:gd name="T6" fmla="*/ 326 w 418"/>
                <a:gd name="T7" fmla="*/ 84 h 418"/>
                <a:gd name="T8" fmla="*/ 326 w 418"/>
                <a:gd name="T9" fmla="*/ 84 h 418"/>
                <a:gd name="T10" fmla="*/ 341 w 418"/>
                <a:gd name="T11" fmla="*/ 166 h 418"/>
                <a:gd name="T12" fmla="*/ 249 w 418"/>
                <a:gd name="T13" fmla="*/ 352 h 418"/>
                <a:gd name="T14" fmla="*/ 209 w 418"/>
                <a:gd name="T15" fmla="*/ 418 h 418"/>
                <a:gd name="T16" fmla="*/ 0 w 418"/>
                <a:gd name="T17" fmla="*/ 209 h 418"/>
                <a:gd name="T18" fmla="*/ 209 w 418"/>
                <a:gd name="T19" fmla="*/ 0 h 418"/>
                <a:gd name="T20" fmla="*/ 418 w 418"/>
                <a:gd name="T21" fmla="*/ 209 h 418"/>
                <a:gd name="T22" fmla="*/ 209 w 418"/>
                <a:gd name="T23" fmla="*/ 418 h 4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18" h="418">
                  <a:moveTo>
                    <a:pt x="249" y="352"/>
                  </a:moveTo>
                  <a:cubicBezTo>
                    <a:pt x="324" y="342"/>
                    <a:pt x="381" y="279"/>
                    <a:pt x="381" y="201"/>
                  </a:cubicBezTo>
                  <a:cubicBezTo>
                    <a:pt x="381" y="154"/>
                    <a:pt x="360" y="112"/>
                    <a:pt x="326" y="84"/>
                  </a:cubicBezTo>
                  <a:cubicBezTo>
                    <a:pt x="326" y="84"/>
                    <a:pt x="326" y="84"/>
                    <a:pt x="326" y="84"/>
                  </a:cubicBezTo>
                  <a:cubicBezTo>
                    <a:pt x="326" y="84"/>
                    <a:pt x="326" y="84"/>
                    <a:pt x="326" y="84"/>
                  </a:cubicBezTo>
                  <a:cubicBezTo>
                    <a:pt x="335" y="109"/>
                    <a:pt x="341" y="137"/>
                    <a:pt x="341" y="166"/>
                  </a:cubicBezTo>
                  <a:cubicBezTo>
                    <a:pt x="341" y="242"/>
                    <a:pt x="305" y="309"/>
                    <a:pt x="249" y="352"/>
                  </a:cubicBezTo>
                  <a:close/>
                  <a:moveTo>
                    <a:pt x="209" y="418"/>
                  </a:moveTo>
                  <a:cubicBezTo>
                    <a:pt x="93" y="418"/>
                    <a:pt x="0" y="325"/>
                    <a:pt x="0" y="209"/>
                  </a:cubicBezTo>
                  <a:cubicBezTo>
                    <a:pt x="0" y="94"/>
                    <a:pt x="93" y="0"/>
                    <a:pt x="209" y="0"/>
                  </a:cubicBezTo>
                  <a:cubicBezTo>
                    <a:pt x="325" y="0"/>
                    <a:pt x="418" y="94"/>
                    <a:pt x="418" y="209"/>
                  </a:cubicBezTo>
                  <a:cubicBezTo>
                    <a:pt x="418" y="325"/>
                    <a:pt x="325" y="418"/>
                    <a:pt x="209" y="4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97" name="Freeform 31"/>
            <p:cNvSpPr/>
            <p:nvPr/>
          </p:nvSpPr>
          <p:spPr bwMode="auto">
            <a:xfrm>
              <a:off x="4181476" y="4541838"/>
              <a:ext cx="439738" cy="830263"/>
            </a:xfrm>
            <a:custGeom>
              <a:avLst/>
              <a:gdLst>
                <a:gd name="T0" fmla="*/ 0 w 117"/>
                <a:gd name="T1" fmla="*/ 58 h 221"/>
                <a:gd name="T2" fmla="*/ 86 w 117"/>
                <a:gd name="T3" fmla="*/ 0 h 221"/>
                <a:gd name="T4" fmla="*/ 117 w 117"/>
                <a:gd name="T5" fmla="*/ 10 h 221"/>
                <a:gd name="T6" fmla="*/ 104 w 117"/>
                <a:gd name="T7" fmla="*/ 65 h 221"/>
                <a:gd name="T8" fmla="*/ 104 w 117"/>
                <a:gd name="T9" fmla="*/ 221 h 221"/>
                <a:gd name="T10" fmla="*/ 14 w 117"/>
                <a:gd name="T11" fmla="*/ 221 h 221"/>
                <a:gd name="T12" fmla="*/ 36 w 117"/>
                <a:gd name="T13" fmla="*/ 188 h 221"/>
                <a:gd name="T14" fmla="*/ 0 w 117"/>
                <a:gd name="T15" fmla="*/ 58 h 2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7" h="221">
                  <a:moveTo>
                    <a:pt x="0" y="58"/>
                  </a:moveTo>
                  <a:cubicBezTo>
                    <a:pt x="38" y="56"/>
                    <a:pt x="70" y="32"/>
                    <a:pt x="86" y="0"/>
                  </a:cubicBezTo>
                  <a:cubicBezTo>
                    <a:pt x="96" y="3"/>
                    <a:pt x="107" y="6"/>
                    <a:pt x="117" y="10"/>
                  </a:cubicBezTo>
                  <a:cubicBezTo>
                    <a:pt x="108" y="26"/>
                    <a:pt x="104" y="45"/>
                    <a:pt x="104" y="65"/>
                  </a:cubicBezTo>
                  <a:cubicBezTo>
                    <a:pt x="104" y="128"/>
                    <a:pt x="104" y="180"/>
                    <a:pt x="104" y="221"/>
                  </a:cubicBezTo>
                  <a:cubicBezTo>
                    <a:pt x="14" y="221"/>
                    <a:pt x="14" y="221"/>
                    <a:pt x="14" y="221"/>
                  </a:cubicBezTo>
                  <a:cubicBezTo>
                    <a:pt x="36" y="188"/>
                    <a:pt x="36" y="188"/>
                    <a:pt x="36" y="188"/>
                  </a:cubicBezTo>
                  <a:lnTo>
                    <a:pt x="0"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99" name="Freeform 32"/>
            <p:cNvSpPr/>
            <p:nvPr/>
          </p:nvSpPr>
          <p:spPr bwMode="auto">
            <a:xfrm>
              <a:off x="3387726" y="4541838"/>
              <a:ext cx="736600" cy="830263"/>
            </a:xfrm>
            <a:custGeom>
              <a:avLst/>
              <a:gdLst>
                <a:gd name="T0" fmla="*/ 196 w 196"/>
                <a:gd name="T1" fmla="*/ 58 h 221"/>
                <a:gd name="T2" fmla="*/ 160 w 196"/>
                <a:gd name="T3" fmla="*/ 188 h 221"/>
                <a:gd name="T4" fmla="*/ 182 w 196"/>
                <a:gd name="T5" fmla="*/ 221 h 221"/>
                <a:gd name="T6" fmla="*/ 0 w 196"/>
                <a:gd name="T7" fmla="*/ 221 h 221"/>
                <a:gd name="T8" fmla="*/ 0 w 196"/>
                <a:gd name="T9" fmla="*/ 88 h 221"/>
                <a:gd name="T10" fmla="*/ 111 w 196"/>
                <a:gd name="T11" fmla="*/ 0 h 221"/>
                <a:gd name="T12" fmla="*/ 196 w 196"/>
                <a:gd name="T13" fmla="*/ 58 h 221"/>
              </a:gdLst>
              <a:ahLst/>
              <a:cxnLst>
                <a:cxn ang="0">
                  <a:pos x="T0" y="T1"/>
                </a:cxn>
                <a:cxn ang="0">
                  <a:pos x="T2" y="T3"/>
                </a:cxn>
                <a:cxn ang="0">
                  <a:pos x="T4" y="T5"/>
                </a:cxn>
                <a:cxn ang="0">
                  <a:pos x="T6" y="T7"/>
                </a:cxn>
                <a:cxn ang="0">
                  <a:pos x="T8" y="T9"/>
                </a:cxn>
                <a:cxn ang="0">
                  <a:pos x="T10" y="T11"/>
                </a:cxn>
                <a:cxn ang="0">
                  <a:pos x="T12" y="T13"/>
                </a:cxn>
              </a:cxnLst>
              <a:rect l="0" t="0" r="r" b="b"/>
              <a:pathLst>
                <a:path w="196" h="221">
                  <a:moveTo>
                    <a:pt x="196" y="58"/>
                  </a:moveTo>
                  <a:cubicBezTo>
                    <a:pt x="160" y="188"/>
                    <a:pt x="160" y="188"/>
                    <a:pt x="160" y="188"/>
                  </a:cubicBezTo>
                  <a:cubicBezTo>
                    <a:pt x="182" y="221"/>
                    <a:pt x="182" y="221"/>
                    <a:pt x="182" y="221"/>
                  </a:cubicBezTo>
                  <a:cubicBezTo>
                    <a:pt x="0" y="221"/>
                    <a:pt x="0" y="221"/>
                    <a:pt x="0" y="221"/>
                  </a:cubicBezTo>
                  <a:cubicBezTo>
                    <a:pt x="0" y="221"/>
                    <a:pt x="0" y="178"/>
                    <a:pt x="0" y="88"/>
                  </a:cubicBezTo>
                  <a:cubicBezTo>
                    <a:pt x="0" y="41"/>
                    <a:pt x="57" y="14"/>
                    <a:pt x="111" y="0"/>
                  </a:cubicBezTo>
                  <a:cubicBezTo>
                    <a:pt x="126" y="32"/>
                    <a:pt x="158" y="56"/>
                    <a:pt x="196"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00" name="Freeform 33"/>
            <p:cNvSpPr/>
            <p:nvPr/>
          </p:nvSpPr>
          <p:spPr bwMode="auto">
            <a:xfrm>
              <a:off x="3922713" y="3906838"/>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03" name="Freeform 34"/>
            <p:cNvSpPr>
              <a:spLocks noEditPoints="1"/>
            </p:cNvSpPr>
            <p:nvPr/>
          </p:nvSpPr>
          <p:spPr bwMode="auto">
            <a:xfrm>
              <a:off x="3733801" y="3733801"/>
              <a:ext cx="857250" cy="860425"/>
            </a:xfrm>
            <a:custGeom>
              <a:avLst/>
              <a:gdLst>
                <a:gd name="T0" fmla="*/ 50 w 228"/>
                <a:gd name="T1" fmla="*/ 46 h 229"/>
                <a:gd name="T2" fmla="*/ 20 w 228"/>
                <a:gd name="T3" fmla="*/ 110 h 229"/>
                <a:gd name="T4" fmla="*/ 92 w 228"/>
                <a:gd name="T5" fmla="*/ 192 h 229"/>
                <a:gd name="T6" fmla="*/ 42 w 228"/>
                <a:gd name="T7" fmla="*/ 91 h 229"/>
                <a:gd name="T8" fmla="*/ 50 w 228"/>
                <a:gd name="T9" fmla="*/ 46 h 229"/>
                <a:gd name="T10" fmla="*/ 50 w 228"/>
                <a:gd name="T11" fmla="*/ 46 h 229"/>
                <a:gd name="T12" fmla="*/ 114 w 228"/>
                <a:gd name="T13" fmla="*/ 229 h 229"/>
                <a:gd name="T14" fmla="*/ 0 w 228"/>
                <a:gd name="T15" fmla="*/ 114 h 229"/>
                <a:gd name="T16" fmla="*/ 114 w 228"/>
                <a:gd name="T17" fmla="*/ 0 h 229"/>
                <a:gd name="T18" fmla="*/ 228 w 228"/>
                <a:gd name="T19" fmla="*/ 114 h 229"/>
                <a:gd name="T20" fmla="*/ 114 w 228"/>
                <a:gd name="T21" fmla="*/ 229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8" h="229">
                  <a:moveTo>
                    <a:pt x="50" y="46"/>
                  </a:moveTo>
                  <a:cubicBezTo>
                    <a:pt x="32" y="61"/>
                    <a:pt x="20" y="84"/>
                    <a:pt x="20" y="110"/>
                  </a:cubicBezTo>
                  <a:cubicBezTo>
                    <a:pt x="20" y="152"/>
                    <a:pt x="51" y="187"/>
                    <a:pt x="92" y="192"/>
                  </a:cubicBezTo>
                  <a:cubicBezTo>
                    <a:pt x="62" y="169"/>
                    <a:pt x="42" y="132"/>
                    <a:pt x="42" y="91"/>
                  </a:cubicBezTo>
                  <a:cubicBezTo>
                    <a:pt x="42" y="75"/>
                    <a:pt x="45" y="60"/>
                    <a:pt x="50" y="46"/>
                  </a:cubicBezTo>
                  <a:cubicBezTo>
                    <a:pt x="50" y="46"/>
                    <a:pt x="50" y="46"/>
                    <a:pt x="50" y="46"/>
                  </a:cubicBezTo>
                  <a:close/>
                  <a:moveTo>
                    <a:pt x="114" y="229"/>
                  </a:moveTo>
                  <a:cubicBezTo>
                    <a:pt x="51" y="229"/>
                    <a:pt x="0" y="177"/>
                    <a:pt x="0" y="114"/>
                  </a:cubicBezTo>
                  <a:cubicBezTo>
                    <a:pt x="0" y="51"/>
                    <a:pt x="51" y="0"/>
                    <a:pt x="114" y="0"/>
                  </a:cubicBezTo>
                  <a:cubicBezTo>
                    <a:pt x="177" y="0"/>
                    <a:pt x="228" y="51"/>
                    <a:pt x="228" y="114"/>
                  </a:cubicBezTo>
                  <a:cubicBezTo>
                    <a:pt x="228" y="177"/>
                    <a:pt x="177" y="229"/>
                    <a:pt x="114" y="2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sp>
        <p:nvSpPr>
          <p:cNvPr id="104" name="文本框 26"/>
          <p:cNvSpPr txBox="1"/>
          <p:nvPr/>
        </p:nvSpPr>
        <p:spPr>
          <a:xfrm>
            <a:off x="1773094" y="3236340"/>
            <a:ext cx="1449107" cy="276999"/>
          </a:xfrm>
          <a:prstGeom prst="rect">
            <a:avLst/>
          </a:prstGeom>
          <a:noFill/>
        </p:spPr>
        <p:txBody>
          <a:bodyPr wrap="square" lIns="68562" tIns="34281" rIns="68562" bIns="34281" rtlCol="0">
            <a:spAutoFit/>
          </a:bodyPr>
          <a:lstStyle/>
          <a:p>
            <a:pPr algn="ctr"/>
            <a:r>
              <a:rPr lang="zh-CN" altLang="en-US" b="1" spc="75" dirty="0">
                <a:solidFill>
                  <a:srgbClr val="405F8F"/>
                </a:solidFill>
                <a:cs typeface="+mn-ea"/>
                <a:sym typeface="+mn-lt"/>
              </a:rPr>
              <a:t>部门管理不到位</a:t>
            </a:r>
          </a:p>
        </p:txBody>
      </p:sp>
      <p:sp>
        <p:nvSpPr>
          <p:cNvPr id="105" name="TextBox 104"/>
          <p:cNvSpPr txBox="1"/>
          <p:nvPr/>
        </p:nvSpPr>
        <p:spPr>
          <a:xfrm>
            <a:off x="1786002" y="3460639"/>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grpSp>
        <p:nvGrpSpPr>
          <p:cNvPr id="106" name="组合 105"/>
          <p:cNvGrpSpPr/>
          <p:nvPr/>
        </p:nvGrpSpPr>
        <p:grpSpPr>
          <a:xfrm>
            <a:off x="3654137" y="2480256"/>
            <a:ext cx="1873204" cy="1873692"/>
            <a:chOff x="2785219" y="1704380"/>
            <a:chExt cx="2202638" cy="2202638"/>
          </a:xfrm>
        </p:grpSpPr>
        <p:sp>
          <p:nvSpPr>
            <p:cNvPr id="107" name="椭圆 106"/>
            <p:cNvSpPr/>
            <p:nvPr/>
          </p:nvSpPr>
          <p:spPr>
            <a:xfrm>
              <a:off x="2785219" y="1704380"/>
              <a:ext cx="2202638" cy="2202638"/>
            </a:xfrm>
            <a:prstGeom prst="ellipse">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08" name="椭圆 107"/>
            <p:cNvSpPr/>
            <p:nvPr/>
          </p:nvSpPr>
          <p:spPr>
            <a:xfrm>
              <a:off x="2907211" y="1834146"/>
              <a:ext cx="1958654" cy="1958654"/>
            </a:xfrm>
            <a:prstGeom prst="ellipse">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09" name="组合 108"/>
          <p:cNvGrpSpPr/>
          <p:nvPr/>
        </p:nvGrpSpPr>
        <p:grpSpPr>
          <a:xfrm rot="10800000">
            <a:off x="3276194" y="3248935"/>
            <a:ext cx="479145" cy="479270"/>
            <a:chOff x="5245553" y="1964897"/>
            <a:chExt cx="852035" cy="852035"/>
          </a:xfrm>
        </p:grpSpPr>
        <p:grpSp>
          <p:nvGrpSpPr>
            <p:cNvPr id="110" name="组合 109"/>
            <p:cNvGrpSpPr/>
            <p:nvPr/>
          </p:nvGrpSpPr>
          <p:grpSpPr>
            <a:xfrm>
              <a:off x="5245553" y="1964897"/>
              <a:ext cx="852035" cy="852035"/>
              <a:chOff x="1705099" y="2564904"/>
              <a:chExt cx="1800200" cy="1800200"/>
            </a:xfrm>
          </p:grpSpPr>
          <p:sp>
            <p:nvSpPr>
              <p:cNvPr id="112" name="椭圆 111"/>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13" name="椭圆 112"/>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11" name="右箭头 110"/>
            <p:cNvSpPr/>
            <p:nvPr/>
          </p:nvSpPr>
          <p:spPr>
            <a:xfrm rot="10800000">
              <a:off x="5419542" y="2177905"/>
              <a:ext cx="504056" cy="426018"/>
            </a:xfrm>
            <a:prstGeom prst="rightArrow">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14" name="组合 113"/>
          <p:cNvGrpSpPr/>
          <p:nvPr/>
        </p:nvGrpSpPr>
        <p:grpSpPr>
          <a:xfrm>
            <a:off x="4346721" y="2701404"/>
            <a:ext cx="537037" cy="534937"/>
            <a:chOff x="3632200" y="998538"/>
            <a:chExt cx="4949826" cy="4929188"/>
          </a:xfrm>
          <a:solidFill>
            <a:srgbClr val="405F8F"/>
          </a:solidFill>
        </p:grpSpPr>
        <p:sp>
          <p:nvSpPr>
            <p:cNvPr id="115" name="Rectangle 94"/>
            <p:cNvSpPr>
              <a:spLocks noChangeArrowheads="1"/>
            </p:cNvSpPr>
            <p:nvPr/>
          </p:nvSpPr>
          <p:spPr bwMode="auto">
            <a:xfrm>
              <a:off x="3632200" y="4795838"/>
              <a:ext cx="615950" cy="10001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6" name="Freeform 95"/>
            <p:cNvSpPr>
              <a:spLocks noEditPoints="1"/>
            </p:cNvSpPr>
            <p:nvPr/>
          </p:nvSpPr>
          <p:spPr bwMode="auto">
            <a:xfrm>
              <a:off x="4451350" y="2814638"/>
              <a:ext cx="1409700" cy="1409700"/>
            </a:xfrm>
            <a:custGeom>
              <a:avLst/>
              <a:gdLst>
                <a:gd name="T0" fmla="*/ 20 w 375"/>
                <a:gd name="T1" fmla="*/ 187 h 375"/>
                <a:gd name="T2" fmla="*/ 188 w 375"/>
                <a:gd name="T3" fmla="*/ 20 h 375"/>
                <a:gd name="T4" fmla="*/ 356 w 375"/>
                <a:gd name="T5" fmla="*/ 187 h 375"/>
                <a:gd name="T6" fmla="*/ 188 w 375"/>
                <a:gd name="T7" fmla="*/ 355 h 375"/>
                <a:gd name="T8" fmla="*/ 20 w 375"/>
                <a:gd name="T9" fmla="*/ 187 h 375"/>
                <a:gd name="T10" fmla="*/ 188 w 375"/>
                <a:gd name="T11" fmla="*/ 0 h 375"/>
                <a:gd name="T12" fmla="*/ 0 w 375"/>
                <a:gd name="T13" fmla="*/ 187 h 375"/>
                <a:gd name="T14" fmla="*/ 188 w 375"/>
                <a:gd name="T15" fmla="*/ 375 h 375"/>
                <a:gd name="T16" fmla="*/ 375 w 375"/>
                <a:gd name="T17" fmla="*/ 187 h 375"/>
                <a:gd name="T18" fmla="*/ 188 w 375"/>
                <a:gd name="T19" fmla="*/ 0 h 3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5" h="375">
                  <a:moveTo>
                    <a:pt x="20" y="187"/>
                  </a:moveTo>
                  <a:cubicBezTo>
                    <a:pt x="20" y="95"/>
                    <a:pt x="95" y="20"/>
                    <a:pt x="188" y="20"/>
                  </a:cubicBezTo>
                  <a:cubicBezTo>
                    <a:pt x="280" y="20"/>
                    <a:pt x="356" y="95"/>
                    <a:pt x="356" y="187"/>
                  </a:cubicBezTo>
                  <a:cubicBezTo>
                    <a:pt x="356" y="280"/>
                    <a:pt x="280" y="355"/>
                    <a:pt x="188" y="355"/>
                  </a:cubicBezTo>
                  <a:cubicBezTo>
                    <a:pt x="95" y="355"/>
                    <a:pt x="20" y="280"/>
                    <a:pt x="20" y="187"/>
                  </a:cubicBezTo>
                  <a:close/>
                  <a:moveTo>
                    <a:pt x="188" y="0"/>
                  </a:moveTo>
                  <a:cubicBezTo>
                    <a:pt x="84" y="0"/>
                    <a:pt x="0" y="84"/>
                    <a:pt x="0" y="187"/>
                  </a:cubicBezTo>
                  <a:cubicBezTo>
                    <a:pt x="0" y="291"/>
                    <a:pt x="84" y="375"/>
                    <a:pt x="188" y="375"/>
                  </a:cubicBezTo>
                  <a:cubicBezTo>
                    <a:pt x="291" y="375"/>
                    <a:pt x="375" y="291"/>
                    <a:pt x="375" y="187"/>
                  </a:cubicBezTo>
                  <a:cubicBezTo>
                    <a:pt x="375" y="84"/>
                    <a:pt x="291" y="0"/>
                    <a:pt x="1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7" name="Freeform 96"/>
            <p:cNvSpPr/>
            <p:nvPr/>
          </p:nvSpPr>
          <p:spPr bwMode="auto">
            <a:xfrm>
              <a:off x="4737100" y="3438526"/>
              <a:ext cx="406400" cy="455613"/>
            </a:xfrm>
            <a:custGeom>
              <a:avLst/>
              <a:gdLst>
                <a:gd name="T0" fmla="*/ 88 w 108"/>
                <a:gd name="T1" fmla="*/ 103 h 121"/>
                <a:gd name="T2" fmla="*/ 108 w 108"/>
                <a:gd name="T3" fmla="*/ 32 h 121"/>
                <a:gd name="T4" fmla="*/ 61 w 108"/>
                <a:gd name="T5" fmla="*/ 0 h 121"/>
                <a:gd name="T6" fmla="*/ 0 w 108"/>
                <a:gd name="T7" fmla="*/ 48 h 121"/>
                <a:gd name="T8" fmla="*/ 0 w 108"/>
                <a:gd name="T9" fmla="*/ 121 h 121"/>
                <a:gd name="T10" fmla="*/ 100 w 108"/>
                <a:gd name="T11" fmla="*/ 121 h 121"/>
                <a:gd name="T12" fmla="*/ 88 w 108"/>
                <a:gd name="T13" fmla="*/ 103 h 121"/>
              </a:gdLst>
              <a:ahLst/>
              <a:cxnLst>
                <a:cxn ang="0">
                  <a:pos x="T0" y="T1"/>
                </a:cxn>
                <a:cxn ang="0">
                  <a:pos x="T2" y="T3"/>
                </a:cxn>
                <a:cxn ang="0">
                  <a:pos x="T4" y="T5"/>
                </a:cxn>
                <a:cxn ang="0">
                  <a:pos x="T6" y="T7"/>
                </a:cxn>
                <a:cxn ang="0">
                  <a:pos x="T8" y="T9"/>
                </a:cxn>
                <a:cxn ang="0">
                  <a:pos x="T10" y="T11"/>
                </a:cxn>
                <a:cxn ang="0">
                  <a:pos x="T12" y="T13"/>
                </a:cxn>
              </a:cxnLst>
              <a:rect l="0" t="0" r="r" b="b"/>
              <a:pathLst>
                <a:path w="108" h="121">
                  <a:moveTo>
                    <a:pt x="88" y="103"/>
                  </a:moveTo>
                  <a:cubicBezTo>
                    <a:pt x="108" y="32"/>
                    <a:pt x="108" y="32"/>
                    <a:pt x="108" y="32"/>
                  </a:cubicBezTo>
                  <a:cubicBezTo>
                    <a:pt x="87" y="31"/>
                    <a:pt x="69" y="18"/>
                    <a:pt x="61" y="0"/>
                  </a:cubicBezTo>
                  <a:cubicBezTo>
                    <a:pt x="31" y="8"/>
                    <a:pt x="0" y="23"/>
                    <a:pt x="0" y="48"/>
                  </a:cubicBezTo>
                  <a:cubicBezTo>
                    <a:pt x="0" y="97"/>
                    <a:pt x="0" y="121"/>
                    <a:pt x="0" y="121"/>
                  </a:cubicBezTo>
                  <a:cubicBezTo>
                    <a:pt x="100" y="121"/>
                    <a:pt x="100" y="121"/>
                    <a:pt x="100" y="121"/>
                  </a:cubicBezTo>
                  <a:lnTo>
                    <a:pt x="88" y="10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8" name="Freeform 97"/>
            <p:cNvSpPr/>
            <p:nvPr/>
          </p:nvSpPr>
          <p:spPr bwMode="auto">
            <a:xfrm>
              <a:off x="4335463" y="4067176"/>
              <a:ext cx="4246563" cy="1860550"/>
            </a:xfrm>
            <a:custGeom>
              <a:avLst/>
              <a:gdLst>
                <a:gd name="T0" fmla="*/ 1102 w 1130"/>
                <a:gd name="T1" fmla="*/ 108 h 495"/>
                <a:gd name="T2" fmla="*/ 1120 w 1130"/>
                <a:gd name="T3" fmla="*/ 34 h 495"/>
                <a:gd name="T4" fmla="*/ 1042 w 1130"/>
                <a:gd name="T5" fmla="*/ 36 h 495"/>
                <a:gd name="T6" fmla="*/ 962 w 1130"/>
                <a:gd name="T7" fmla="*/ 171 h 495"/>
                <a:gd name="T8" fmla="*/ 775 w 1130"/>
                <a:gd name="T9" fmla="*/ 275 h 495"/>
                <a:gd name="T10" fmla="*/ 587 w 1130"/>
                <a:gd name="T11" fmla="*/ 275 h 495"/>
                <a:gd name="T12" fmla="*/ 479 w 1130"/>
                <a:gd name="T13" fmla="*/ 223 h 495"/>
                <a:gd name="T14" fmla="*/ 611 w 1130"/>
                <a:gd name="T15" fmla="*/ 223 h 495"/>
                <a:gd name="T16" fmla="*/ 715 w 1130"/>
                <a:gd name="T17" fmla="*/ 152 h 495"/>
                <a:gd name="T18" fmla="*/ 639 w 1130"/>
                <a:gd name="T19" fmla="*/ 108 h 495"/>
                <a:gd name="T20" fmla="*/ 575 w 1130"/>
                <a:gd name="T21" fmla="*/ 108 h 495"/>
                <a:gd name="T22" fmla="*/ 386 w 1130"/>
                <a:gd name="T23" fmla="*/ 108 h 495"/>
                <a:gd name="T24" fmla="*/ 310 w 1130"/>
                <a:gd name="T25" fmla="*/ 128 h 495"/>
                <a:gd name="T26" fmla="*/ 159 w 1130"/>
                <a:gd name="T27" fmla="*/ 195 h 495"/>
                <a:gd name="T28" fmla="*/ 53 w 1130"/>
                <a:gd name="T29" fmla="*/ 215 h 495"/>
                <a:gd name="T30" fmla="*/ 0 w 1130"/>
                <a:gd name="T31" fmla="*/ 215 h 495"/>
                <a:gd name="T32" fmla="*/ 0 w 1130"/>
                <a:gd name="T33" fmla="*/ 435 h 495"/>
                <a:gd name="T34" fmla="*/ 282 w 1130"/>
                <a:gd name="T35" fmla="*/ 463 h 495"/>
                <a:gd name="T36" fmla="*/ 641 w 1130"/>
                <a:gd name="T37" fmla="*/ 463 h 495"/>
                <a:gd name="T38" fmla="*/ 858 w 1130"/>
                <a:gd name="T39" fmla="*/ 379 h 495"/>
                <a:gd name="T40" fmla="*/ 1030 w 1130"/>
                <a:gd name="T41" fmla="*/ 247 h 495"/>
                <a:gd name="T42" fmla="*/ 1102 w 1130"/>
                <a:gd name="T43" fmla="*/ 108 h 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30" h="495">
                  <a:moveTo>
                    <a:pt x="1102" y="108"/>
                  </a:moveTo>
                  <a:cubicBezTo>
                    <a:pt x="1111" y="89"/>
                    <a:pt x="1130" y="54"/>
                    <a:pt x="1120" y="34"/>
                  </a:cubicBezTo>
                  <a:cubicBezTo>
                    <a:pt x="1105" y="0"/>
                    <a:pt x="1063" y="13"/>
                    <a:pt x="1042" y="36"/>
                  </a:cubicBezTo>
                  <a:cubicBezTo>
                    <a:pt x="962" y="171"/>
                    <a:pt x="962" y="171"/>
                    <a:pt x="962" y="171"/>
                  </a:cubicBezTo>
                  <a:cubicBezTo>
                    <a:pt x="775" y="275"/>
                    <a:pt x="775" y="275"/>
                    <a:pt x="775" y="275"/>
                  </a:cubicBezTo>
                  <a:cubicBezTo>
                    <a:pt x="775" y="275"/>
                    <a:pt x="667" y="275"/>
                    <a:pt x="587" y="275"/>
                  </a:cubicBezTo>
                  <a:cubicBezTo>
                    <a:pt x="507" y="275"/>
                    <a:pt x="479" y="223"/>
                    <a:pt x="479" y="223"/>
                  </a:cubicBezTo>
                  <a:cubicBezTo>
                    <a:pt x="479" y="223"/>
                    <a:pt x="531" y="223"/>
                    <a:pt x="611" y="223"/>
                  </a:cubicBezTo>
                  <a:cubicBezTo>
                    <a:pt x="691" y="223"/>
                    <a:pt x="715" y="207"/>
                    <a:pt x="715" y="152"/>
                  </a:cubicBezTo>
                  <a:cubicBezTo>
                    <a:pt x="715" y="96"/>
                    <a:pt x="639" y="108"/>
                    <a:pt x="639" y="108"/>
                  </a:cubicBezTo>
                  <a:cubicBezTo>
                    <a:pt x="575" y="108"/>
                    <a:pt x="575" y="108"/>
                    <a:pt x="575" y="108"/>
                  </a:cubicBezTo>
                  <a:cubicBezTo>
                    <a:pt x="575" y="108"/>
                    <a:pt x="435" y="108"/>
                    <a:pt x="386" y="108"/>
                  </a:cubicBezTo>
                  <a:cubicBezTo>
                    <a:pt x="338" y="108"/>
                    <a:pt x="310" y="128"/>
                    <a:pt x="310" y="128"/>
                  </a:cubicBezTo>
                  <a:cubicBezTo>
                    <a:pt x="159" y="195"/>
                    <a:pt x="159" y="195"/>
                    <a:pt x="159" y="195"/>
                  </a:cubicBezTo>
                  <a:cubicBezTo>
                    <a:pt x="159" y="195"/>
                    <a:pt x="107" y="215"/>
                    <a:pt x="53" y="215"/>
                  </a:cubicBezTo>
                  <a:cubicBezTo>
                    <a:pt x="0" y="215"/>
                    <a:pt x="0" y="215"/>
                    <a:pt x="0" y="215"/>
                  </a:cubicBezTo>
                  <a:cubicBezTo>
                    <a:pt x="0" y="435"/>
                    <a:pt x="0" y="435"/>
                    <a:pt x="0" y="435"/>
                  </a:cubicBezTo>
                  <a:cubicBezTo>
                    <a:pt x="0" y="435"/>
                    <a:pt x="213" y="443"/>
                    <a:pt x="282" y="463"/>
                  </a:cubicBezTo>
                  <a:cubicBezTo>
                    <a:pt x="282" y="463"/>
                    <a:pt x="448" y="495"/>
                    <a:pt x="641" y="463"/>
                  </a:cubicBezTo>
                  <a:cubicBezTo>
                    <a:pt x="707" y="452"/>
                    <a:pt x="858" y="379"/>
                    <a:pt x="858" y="379"/>
                  </a:cubicBezTo>
                  <a:cubicBezTo>
                    <a:pt x="1030" y="247"/>
                    <a:pt x="1030" y="247"/>
                    <a:pt x="1030" y="247"/>
                  </a:cubicBezTo>
                  <a:cubicBezTo>
                    <a:pt x="1030" y="247"/>
                    <a:pt x="1066" y="184"/>
                    <a:pt x="1102"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19" name="Freeform 98"/>
            <p:cNvSpPr>
              <a:spLocks noEditPoints="1"/>
            </p:cNvSpPr>
            <p:nvPr/>
          </p:nvSpPr>
          <p:spPr bwMode="auto">
            <a:xfrm>
              <a:off x="4924425" y="2998788"/>
              <a:ext cx="469900" cy="469900"/>
            </a:xfrm>
            <a:custGeom>
              <a:avLst/>
              <a:gdLst>
                <a:gd name="T0" fmla="*/ 24 w 125"/>
                <a:gd name="T1" fmla="*/ 50 h 125"/>
                <a:gd name="T2" fmla="*/ 51 w 125"/>
                <a:gd name="T3" fmla="*/ 105 h 125"/>
                <a:gd name="T4" fmla="*/ 12 w 125"/>
                <a:gd name="T5" fmla="*/ 60 h 125"/>
                <a:gd name="T6" fmla="*/ 28 w 125"/>
                <a:gd name="T7" fmla="*/ 25 h 125"/>
                <a:gd name="T8" fmla="*/ 24 w 125"/>
                <a:gd name="T9" fmla="*/ 50 h 125"/>
                <a:gd name="T10" fmla="*/ 125 w 125"/>
                <a:gd name="T11" fmla="*/ 62 h 125"/>
                <a:gd name="T12" fmla="*/ 63 w 125"/>
                <a:gd name="T13" fmla="*/ 0 h 125"/>
                <a:gd name="T14" fmla="*/ 0 w 125"/>
                <a:gd name="T15" fmla="*/ 62 h 125"/>
                <a:gd name="T16" fmla="*/ 63 w 125"/>
                <a:gd name="T17" fmla="*/ 125 h 125"/>
                <a:gd name="T18" fmla="*/ 125 w 125"/>
                <a:gd name="T19" fmla="*/ 62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24" y="50"/>
                  </a:moveTo>
                  <a:cubicBezTo>
                    <a:pt x="24" y="72"/>
                    <a:pt x="34" y="92"/>
                    <a:pt x="51" y="105"/>
                  </a:cubicBezTo>
                  <a:cubicBezTo>
                    <a:pt x="29" y="102"/>
                    <a:pt x="12" y="83"/>
                    <a:pt x="12" y="60"/>
                  </a:cubicBezTo>
                  <a:cubicBezTo>
                    <a:pt x="12" y="46"/>
                    <a:pt x="18" y="33"/>
                    <a:pt x="28" y="25"/>
                  </a:cubicBezTo>
                  <a:cubicBezTo>
                    <a:pt x="25" y="33"/>
                    <a:pt x="24" y="41"/>
                    <a:pt x="24" y="50"/>
                  </a:cubicBezTo>
                  <a:close/>
                  <a:moveTo>
                    <a:pt x="125" y="62"/>
                  </a:moveTo>
                  <a:cubicBezTo>
                    <a:pt x="125" y="28"/>
                    <a:pt x="97" y="0"/>
                    <a:pt x="63" y="0"/>
                  </a:cubicBezTo>
                  <a:cubicBezTo>
                    <a:pt x="28" y="0"/>
                    <a:pt x="0" y="28"/>
                    <a:pt x="0" y="62"/>
                  </a:cubicBezTo>
                  <a:cubicBezTo>
                    <a:pt x="0" y="97"/>
                    <a:pt x="28" y="125"/>
                    <a:pt x="63" y="125"/>
                  </a:cubicBezTo>
                  <a:cubicBezTo>
                    <a:pt x="97" y="125"/>
                    <a:pt x="125" y="97"/>
                    <a:pt x="125"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0" name="Freeform 99"/>
            <p:cNvSpPr/>
            <p:nvPr/>
          </p:nvSpPr>
          <p:spPr bwMode="auto">
            <a:xfrm>
              <a:off x="5173663" y="3438526"/>
              <a:ext cx="401638" cy="455613"/>
            </a:xfrm>
            <a:custGeom>
              <a:avLst/>
              <a:gdLst>
                <a:gd name="T0" fmla="*/ 46 w 107"/>
                <a:gd name="T1" fmla="*/ 0 h 121"/>
                <a:gd name="T2" fmla="*/ 0 w 107"/>
                <a:gd name="T3" fmla="*/ 32 h 121"/>
                <a:gd name="T4" fmla="*/ 19 w 107"/>
                <a:gd name="T5" fmla="*/ 103 h 121"/>
                <a:gd name="T6" fmla="*/ 7 w 107"/>
                <a:gd name="T7" fmla="*/ 121 h 121"/>
                <a:gd name="T8" fmla="*/ 107 w 107"/>
                <a:gd name="T9" fmla="*/ 121 h 121"/>
                <a:gd name="T10" fmla="*/ 107 w 107"/>
                <a:gd name="T11" fmla="*/ 48 h 121"/>
                <a:gd name="T12" fmla="*/ 46 w 107"/>
                <a:gd name="T13" fmla="*/ 0 h 121"/>
              </a:gdLst>
              <a:ahLst/>
              <a:cxnLst>
                <a:cxn ang="0">
                  <a:pos x="T0" y="T1"/>
                </a:cxn>
                <a:cxn ang="0">
                  <a:pos x="T2" y="T3"/>
                </a:cxn>
                <a:cxn ang="0">
                  <a:pos x="T4" y="T5"/>
                </a:cxn>
                <a:cxn ang="0">
                  <a:pos x="T6" y="T7"/>
                </a:cxn>
                <a:cxn ang="0">
                  <a:pos x="T8" y="T9"/>
                </a:cxn>
                <a:cxn ang="0">
                  <a:pos x="T10" y="T11"/>
                </a:cxn>
                <a:cxn ang="0">
                  <a:pos x="T12" y="T13"/>
                </a:cxn>
              </a:cxnLst>
              <a:rect l="0" t="0" r="r" b="b"/>
              <a:pathLst>
                <a:path w="107" h="121">
                  <a:moveTo>
                    <a:pt x="46" y="0"/>
                  </a:moveTo>
                  <a:cubicBezTo>
                    <a:pt x="38" y="18"/>
                    <a:pt x="20" y="31"/>
                    <a:pt x="0" y="32"/>
                  </a:cubicBezTo>
                  <a:cubicBezTo>
                    <a:pt x="19" y="103"/>
                    <a:pt x="19" y="103"/>
                    <a:pt x="19" y="103"/>
                  </a:cubicBezTo>
                  <a:cubicBezTo>
                    <a:pt x="7" y="121"/>
                    <a:pt x="7" y="121"/>
                    <a:pt x="7" y="121"/>
                  </a:cubicBezTo>
                  <a:cubicBezTo>
                    <a:pt x="107" y="121"/>
                    <a:pt x="107" y="121"/>
                    <a:pt x="107" y="121"/>
                  </a:cubicBezTo>
                  <a:cubicBezTo>
                    <a:pt x="107" y="121"/>
                    <a:pt x="107" y="97"/>
                    <a:pt x="107" y="48"/>
                  </a:cubicBezTo>
                  <a:cubicBezTo>
                    <a:pt x="107" y="23"/>
                    <a:pt x="76" y="8"/>
                    <a:pt x="4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1" name="Freeform 100"/>
            <p:cNvSpPr>
              <a:spLocks noEditPoints="1"/>
            </p:cNvSpPr>
            <p:nvPr/>
          </p:nvSpPr>
          <p:spPr bwMode="auto">
            <a:xfrm>
              <a:off x="5751513" y="998538"/>
              <a:ext cx="2093913" cy="2093913"/>
            </a:xfrm>
            <a:custGeom>
              <a:avLst/>
              <a:gdLst>
                <a:gd name="T0" fmla="*/ 278 w 557"/>
                <a:gd name="T1" fmla="*/ 557 h 557"/>
                <a:gd name="T2" fmla="*/ 557 w 557"/>
                <a:gd name="T3" fmla="*/ 278 h 557"/>
                <a:gd name="T4" fmla="*/ 278 w 557"/>
                <a:gd name="T5" fmla="*/ 0 h 557"/>
                <a:gd name="T6" fmla="*/ 0 w 557"/>
                <a:gd name="T7" fmla="*/ 278 h 557"/>
                <a:gd name="T8" fmla="*/ 278 w 557"/>
                <a:gd name="T9" fmla="*/ 557 h 557"/>
                <a:gd name="T10" fmla="*/ 278 w 557"/>
                <a:gd name="T11" fmla="*/ 29 h 557"/>
                <a:gd name="T12" fmla="*/ 528 w 557"/>
                <a:gd name="T13" fmla="*/ 278 h 557"/>
                <a:gd name="T14" fmla="*/ 278 w 557"/>
                <a:gd name="T15" fmla="*/ 528 h 557"/>
                <a:gd name="T16" fmla="*/ 29 w 557"/>
                <a:gd name="T17" fmla="*/ 278 h 557"/>
                <a:gd name="T18" fmla="*/ 278 w 557"/>
                <a:gd name="T19" fmla="*/ 29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7" h="557">
                  <a:moveTo>
                    <a:pt x="278" y="557"/>
                  </a:moveTo>
                  <a:cubicBezTo>
                    <a:pt x="432" y="557"/>
                    <a:pt x="557" y="432"/>
                    <a:pt x="557" y="278"/>
                  </a:cubicBezTo>
                  <a:cubicBezTo>
                    <a:pt x="557" y="125"/>
                    <a:pt x="432" y="0"/>
                    <a:pt x="278" y="0"/>
                  </a:cubicBezTo>
                  <a:cubicBezTo>
                    <a:pt x="125" y="0"/>
                    <a:pt x="0" y="125"/>
                    <a:pt x="0" y="278"/>
                  </a:cubicBezTo>
                  <a:cubicBezTo>
                    <a:pt x="0" y="432"/>
                    <a:pt x="125" y="557"/>
                    <a:pt x="278" y="557"/>
                  </a:cubicBezTo>
                  <a:close/>
                  <a:moveTo>
                    <a:pt x="278" y="29"/>
                  </a:moveTo>
                  <a:cubicBezTo>
                    <a:pt x="416" y="29"/>
                    <a:pt x="528" y="141"/>
                    <a:pt x="528" y="278"/>
                  </a:cubicBezTo>
                  <a:cubicBezTo>
                    <a:pt x="528" y="416"/>
                    <a:pt x="416" y="528"/>
                    <a:pt x="278" y="528"/>
                  </a:cubicBezTo>
                  <a:cubicBezTo>
                    <a:pt x="141" y="528"/>
                    <a:pt x="29" y="416"/>
                    <a:pt x="29" y="278"/>
                  </a:cubicBezTo>
                  <a:cubicBezTo>
                    <a:pt x="29" y="141"/>
                    <a:pt x="141" y="29"/>
                    <a:pt x="278"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2" name="Freeform 101"/>
            <p:cNvSpPr/>
            <p:nvPr/>
          </p:nvSpPr>
          <p:spPr bwMode="auto">
            <a:xfrm>
              <a:off x="6180138" y="1938338"/>
              <a:ext cx="598488" cy="673100"/>
            </a:xfrm>
            <a:custGeom>
              <a:avLst/>
              <a:gdLst>
                <a:gd name="T0" fmla="*/ 0 w 159"/>
                <a:gd name="T1" fmla="*/ 179 h 179"/>
                <a:gd name="T2" fmla="*/ 147 w 159"/>
                <a:gd name="T3" fmla="*/ 179 h 179"/>
                <a:gd name="T4" fmla="*/ 130 w 159"/>
                <a:gd name="T5" fmla="*/ 152 h 179"/>
                <a:gd name="T6" fmla="*/ 159 w 159"/>
                <a:gd name="T7" fmla="*/ 48 h 179"/>
                <a:gd name="T8" fmla="*/ 90 w 159"/>
                <a:gd name="T9" fmla="*/ 0 h 179"/>
                <a:gd name="T10" fmla="*/ 0 w 159"/>
                <a:gd name="T11" fmla="*/ 72 h 179"/>
                <a:gd name="T12" fmla="*/ 0 w 159"/>
                <a:gd name="T13" fmla="*/ 179 h 179"/>
              </a:gdLst>
              <a:ahLst/>
              <a:cxnLst>
                <a:cxn ang="0">
                  <a:pos x="T0" y="T1"/>
                </a:cxn>
                <a:cxn ang="0">
                  <a:pos x="T2" y="T3"/>
                </a:cxn>
                <a:cxn ang="0">
                  <a:pos x="T4" y="T5"/>
                </a:cxn>
                <a:cxn ang="0">
                  <a:pos x="T6" y="T7"/>
                </a:cxn>
                <a:cxn ang="0">
                  <a:pos x="T8" y="T9"/>
                </a:cxn>
                <a:cxn ang="0">
                  <a:pos x="T10" y="T11"/>
                </a:cxn>
                <a:cxn ang="0">
                  <a:pos x="T12" y="T13"/>
                </a:cxn>
              </a:cxnLst>
              <a:rect l="0" t="0" r="r" b="b"/>
              <a:pathLst>
                <a:path w="159" h="179">
                  <a:moveTo>
                    <a:pt x="0" y="179"/>
                  </a:moveTo>
                  <a:cubicBezTo>
                    <a:pt x="147" y="179"/>
                    <a:pt x="147" y="179"/>
                    <a:pt x="147" y="179"/>
                  </a:cubicBezTo>
                  <a:cubicBezTo>
                    <a:pt x="130" y="152"/>
                    <a:pt x="130" y="152"/>
                    <a:pt x="130" y="152"/>
                  </a:cubicBezTo>
                  <a:cubicBezTo>
                    <a:pt x="159" y="48"/>
                    <a:pt x="159" y="48"/>
                    <a:pt x="159" y="48"/>
                  </a:cubicBezTo>
                  <a:cubicBezTo>
                    <a:pt x="128" y="45"/>
                    <a:pt x="102" y="27"/>
                    <a:pt x="90" y="0"/>
                  </a:cubicBezTo>
                  <a:cubicBezTo>
                    <a:pt x="46" y="12"/>
                    <a:pt x="0" y="34"/>
                    <a:pt x="0" y="72"/>
                  </a:cubicBezTo>
                  <a:cubicBezTo>
                    <a:pt x="0" y="144"/>
                    <a:pt x="0" y="179"/>
                    <a:pt x="0" y="1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3" name="Freeform 102"/>
            <p:cNvSpPr>
              <a:spLocks noEditPoints="1"/>
            </p:cNvSpPr>
            <p:nvPr/>
          </p:nvSpPr>
          <p:spPr bwMode="auto">
            <a:xfrm>
              <a:off x="6457950" y="1292226"/>
              <a:ext cx="692150" cy="692150"/>
            </a:xfrm>
            <a:custGeom>
              <a:avLst/>
              <a:gdLst>
                <a:gd name="T0" fmla="*/ 92 w 184"/>
                <a:gd name="T1" fmla="*/ 184 h 184"/>
                <a:gd name="T2" fmla="*/ 184 w 184"/>
                <a:gd name="T3" fmla="*/ 92 h 184"/>
                <a:gd name="T4" fmla="*/ 92 w 184"/>
                <a:gd name="T5" fmla="*/ 0 h 184"/>
                <a:gd name="T6" fmla="*/ 0 w 184"/>
                <a:gd name="T7" fmla="*/ 92 h 184"/>
                <a:gd name="T8" fmla="*/ 92 w 184"/>
                <a:gd name="T9" fmla="*/ 184 h 184"/>
                <a:gd name="T10" fmla="*/ 34 w 184"/>
                <a:gd name="T11" fmla="*/ 73 h 184"/>
                <a:gd name="T12" fmla="*/ 75 w 184"/>
                <a:gd name="T13" fmla="*/ 154 h 184"/>
                <a:gd name="T14" fmla="*/ 17 w 184"/>
                <a:gd name="T15" fmla="*/ 88 h 184"/>
                <a:gd name="T16" fmla="*/ 41 w 184"/>
                <a:gd name="T17" fmla="*/ 37 h 184"/>
                <a:gd name="T18" fmla="*/ 34 w 184"/>
                <a:gd name="T19" fmla="*/ 73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84">
                  <a:moveTo>
                    <a:pt x="92" y="184"/>
                  </a:moveTo>
                  <a:cubicBezTo>
                    <a:pt x="143" y="184"/>
                    <a:pt x="184" y="142"/>
                    <a:pt x="184" y="92"/>
                  </a:cubicBezTo>
                  <a:cubicBezTo>
                    <a:pt x="184" y="41"/>
                    <a:pt x="143" y="0"/>
                    <a:pt x="92" y="0"/>
                  </a:cubicBezTo>
                  <a:cubicBezTo>
                    <a:pt x="41" y="0"/>
                    <a:pt x="0" y="41"/>
                    <a:pt x="0" y="92"/>
                  </a:cubicBezTo>
                  <a:cubicBezTo>
                    <a:pt x="0" y="142"/>
                    <a:pt x="41" y="184"/>
                    <a:pt x="92" y="184"/>
                  </a:cubicBezTo>
                  <a:close/>
                  <a:moveTo>
                    <a:pt x="34" y="73"/>
                  </a:moveTo>
                  <a:cubicBezTo>
                    <a:pt x="34" y="106"/>
                    <a:pt x="50" y="136"/>
                    <a:pt x="75" y="154"/>
                  </a:cubicBezTo>
                  <a:cubicBezTo>
                    <a:pt x="42" y="150"/>
                    <a:pt x="17" y="122"/>
                    <a:pt x="17" y="88"/>
                  </a:cubicBezTo>
                  <a:cubicBezTo>
                    <a:pt x="17" y="68"/>
                    <a:pt x="26" y="49"/>
                    <a:pt x="41" y="37"/>
                  </a:cubicBezTo>
                  <a:cubicBezTo>
                    <a:pt x="37" y="48"/>
                    <a:pt x="34" y="60"/>
                    <a:pt x="34"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4" name="Freeform 103"/>
            <p:cNvSpPr/>
            <p:nvPr/>
          </p:nvSpPr>
          <p:spPr bwMode="auto">
            <a:xfrm>
              <a:off x="6819900" y="1938338"/>
              <a:ext cx="593725" cy="673100"/>
            </a:xfrm>
            <a:custGeom>
              <a:avLst/>
              <a:gdLst>
                <a:gd name="T0" fmla="*/ 69 w 158"/>
                <a:gd name="T1" fmla="*/ 0 h 179"/>
                <a:gd name="T2" fmla="*/ 0 w 158"/>
                <a:gd name="T3" fmla="*/ 48 h 179"/>
                <a:gd name="T4" fmla="*/ 29 w 158"/>
                <a:gd name="T5" fmla="*/ 152 h 179"/>
                <a:gd name="T6" fmla="*/ 12 w 158"/>
                <a:gd name="T7" fmla="*/ 179 h 179"/>
                <a:gd name="T8" fmla="*/ 158 w 158"/>
                <a:gd name="T9" fmla="*/ 179 h 179"/>
                <a:gd name="T10" fmla="*/ 158 w 158"/>
                <a:gd name="T11" fmla="*/ 72 h 179"/>
                <a:gd name="T12" fmla="*/ 69 w 158"/>
                <a:gd name="T13" fmla="*/ 0 h 179"/>
              </a:gdLst>
              <a:ahLst/>
              <a:cxnLst>
                <a:cxn ang="0">
                  <a:pos x="T0" y="T1"/>
                </a:cxn>
                <a:cxn ang="0">
                  <a:pos x="T2" y="T3"/>
                </a:cxn>
                <a:cxn ang="0">
                  <a:pos x="T4" y="T5"/>
                </a:cxn>
                <a:cxn ang="0">
                  <a:pos x="T6" y="T7"/>
                </a:cxn>
                <a:cxn ang="0">
                  <a:pos x="T8" y="T9"/>
                </a:cxn>
                <a:cxn ang="0">
                  <a:pos x="T10" y="T11"/>
                </a:cxn>
                <a:cxn ang="0">
                  <a:pos x="T12" y="T13"/>
                </a:cxn>
              </a:cxnLst>
              <a:rect l="0" t="0" r="r" b="b"/>
              <a:pathLst>
                <a:path w="158" h="179">
                  <a:moveTo>
                    <a:pt x="69" y="0"/>
                  </a:moveTo>
                  <a:cubicBezTo>
                    <a:pt x="57" y="27"/>
                    <a:pt x="31" y="45"/>
                    <a:pt x="0" y="48"/>
                  </a:cubicBezTo>
                  <a:cubicBezTo>
                    <a:pt x="29" y="152"/>
                    <a:pt x="29" y="152"/>
                    <a:pt x="29" y="152"/>
                  </a:cubicBezTo>
                  <a:cubicBezTo>
                    <a:pt x="12" y="179"/>
                    <a:pt x="12" y="179"/>
                    <a:pt x="12" y="179"/>
                  </a:cubicBezTo>
                  <a:cubicBezTo>
                    <a:pt x="158" y="179"/>
                    <a:pt x="158" y="179"/>
                    <a:pt x="158" y="179"/>
                  </a:cubicBezTo>
                  <a:cubicBezTo>
                    <a:pt x="158" y="179"/>
                    <a:pt x="158" y="144"/>
                    <a:pt x="158" y="72"/>
                  </a:cubicBezTo>
                  <a:cubicBezTo>
                    <a:pt x="158" y="34"/>
                    <a:pt x="112" y="12"/>
                    <a:pt x="6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5" name="Freeform 104"/>
            <p:cNvSpPr/>
            <p:nvPr/>
          </p:nvSpPr>
          <p:spPr bwMode="auto">
            <a:xfrm>
              <a:off x="7037388" y="3814763"/>
              <a:ext cx="271463" cy="300038"/>
            </a:xfrm>
            <a:custGeom>
              <a:avLst/>
              <a:gdLst>
                <a:gd name="T0" fmla="*/ 41 w 72"/>
                <a:gd name="T1" fmla="*/ 0 h 80"/>
                <a:gd name="T2" fmla="*/ 0 w 72"/>
                <a:gd name="T3" fmla="*/ 32 h 80"/>
                <a:gd name="T4" fmla="*/ 0 w 72"/>
                <a:gd name="T5" fmla="*/ 80 h 80"/>
                <a:gd name="T6" fmla="*/ 67 w 72"/>
                <a:gd name="T7" fmla="*/ 80 h 80"/>
                <a:gd name="T8" fmla="*/ 59 w 72"/>
                <a:gd name="T9" fmla="*/ 68 h 80"/>
                <a:gd name="T10" fmla="*/ 72 w 72"/>
                <a:gd name="T11" fmla="*/ 21 h 80"/>
                <a:gd name="T12" fmla="*/ 41 w 72"/>
                <a:gd name="T13" fmla="*/ 0 h 80"/>
              </a:gdLst>
              <a:ahLst/>
              <a:cxnLst>
                <a:cxn ang="0">
                  <a:pos x="T0" y="T1"/>
                </a:cxn>
                <a:cxn ang="0">
                  <a:pos x="T2" y="T3"/>
                </a:cxn>
                <a:cxn ang="0">
                  <a:pos x="T4" y="T5"/>
                </a:cxn>
                <a:cxn ang="0">
                  <a:pos x="T6" y="T7"/>
                </a:cxn>
                <a:cxn ang="0">
                  <a:pos x="T8" y="T9"/>
                </a:cxn>
                <a:cxn ang="0">
                  <a:pos x="T10" y="T11"/>
                </a:cxn>
                <a:cxn ang="0">
                  <a:pos x="T12" y="T13"/>
                </a:cxn>
              </a:cxnLst>
              <a:rect l="0" t="0" r="r" b="b"/>
              <a:pathLst>
                <a:path w="72" h="80">
                  <a:moveTo>
                    <a:pt x="41" y="0"/>
                  </a:moveTo>
                  <a:cubicBezTo>
                    <a:pt x="21" y="5"/>
                    <a:pt x="0" y="15"/>
                    <a:pt x="0" y="32"/>
                  </a:cubicBezTo>
                  <a:cubicBezTo>
                    <a:pt x="0" y="65"/>
                    <a:pt x="0" y="80"/>
                    <a:pt x="0" y="80"/>
                  </a:cubicBezTo>
                  <a:cubicBezTo>
                    <a:pt x="67" y="80"/>
                    <a:pt x="67" y="80"/>
                    <a:pt x="67" y="80"/>
                  </a:cubicBezTo>
                  <a:cubicBezTo>
                    <a:pt x="59" y="68"/>
                    <a:pt x="59" y="68"/>
                    <a:pt x="59" y="68"/>
                  </a:cubicBezTo>
                  <a:cubicBezTo>
                    <a:pt x="72" y="21"/>
                    <a:pt x="72" y="21"/>
                    <a:pt x="72" y="21"/>
                  </a:cubicBezTo>
                  <a:cubicBezTo>
                    <a:pt x="58" y="20"/>
                    <a:pt x="46" y="12"/>
                    <a:pt x="4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6" name="Freeform 105"/>
            <p:cNvSpPr>
              <a:spLocks noEditPoints="1"/>
            </p:cNvSpPr>
            <p:nvPr/>
          </p:nvSpPr>
          <p:spPr bwMode="auto">
            <a:xfrm>
              <a:off x="7165975" y="3517901"/>
              <a:ext cx="311150" cy="315913"/>
            </a:xfrm>
            <a:custGeom>
              <a:avLst/>
              <a:gdLst>
                <a:gd name="T0" fmla="*/ 33 w 83"/>
                <a:gd name="T1" fmla="*/ 70 h 84"/>
                <a:gd name="T2" fmla="*/ 7 w 83"/>
                <a:gd name="T3" fmla="*/ 40 h 84"/>
                <a:gd name="T4" fmla="*/ 18 w 83"/>
                <a:gd name="T5" fmla="*/ 17 h 84"/>
                <a:gd name="T6" fmla="*/ 15 w 83"/>
                <a:gd name="T7" fmla="*/ 34 h 84"/>
                <a:gd name="T8" fmla="*/ 33 w 83"/>
                <a:gd name="T9" fmla="*/ 70 h 84"/>
                <a:gd name="T10" fmla="*/ 41 w 83"/>
                <a:gd name="T11" fmla="*/ 84 h 84"/>
                <a:gd name="T12" fmla="*/ 83 w 83"/>
                <a:gd name="T13" fmla="*/ 42 h 84"/>
                <a:gd name="T14" fmla="*/ 41 w 83"/>
                <a:gd name="T15" fmla="*/ 0 h 84"/>
                <a:gd name="T16" fmla="*/ 0 w 83"/>
                <a:gd name="T17" fmla="*/ 42 h 84"/>
                <a:gd name="T18" fmla="*/ 41 w 83"/>
                <a:gd name="T19" fmla="*/ 8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3" h="84">
                  <a:moveTo>
                    <a:pt x="33" y="70"/>
                  </a:moveTo>
                  <a:cubicBezTo>
                    <a:pt x="19" y="69"/>
                    <a:pt x="7" y="56"/>
                    <a:pt x="7" y="40"/>
                  </a:cubicBezTo>
                  <a:cubicBezTo>
                    <a:pt x="7" y="31"/>
                    <a:pt x="11" y="23"/>
                    <a:pt x="18" y="17"/>
                  </a:cubicBezTo>
                  <a:cubicBezTo>
                    <a:pt x="16" y="22"/>
                    <a:pt x="15" y="28"/>
                    <a:pt x="15" y="34"/>
                  </a:cubicBezTo>
                  <a:cubicBezTo>
                    <a:pt x="15" y="49"/>
                    <a:pt x="22" y="62"/>
                    <a:pt x="33" y="70"/>
                  </a:cubicBezTo>
                  <a:close/>
                  <a:moveTo>
                    <a:pt x="41" y="84"/>
                  </a:moveTo>
                  <a:cubicBezTo>
                    <a:pt x="64" y="84"/>
                    <a:pt x="83" y="65"/>
                    <a:pt x="83" y="42"/>
                  </a:cubicBezTo>
                  <a:cubicBezTo>
                    <a:pt x="83" y="19"/>
                    <a:pt x="64" y="0"/>
                    <a:pt x="41" y="0"/>
                  </a:cubicBezTo>
                  <a:cubicBezTo>
                    <a:pt x="18" y="0"/>
                    <a:pt x="0" y="19"/>
                    <a:pt x="0" y="42"/>
                  </a:cubicBezTo>
                  <a:cubicBezTo>
                    <a:pt x="0" y="65"/>
                    <a:pt x="18" y="84"/>
                    <a:pt x="41" y="8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7" name="Freeform 106"/>
            <p:cNvSpPr/>
            <p:nvPr/>
          </p:nvSpPr>
          <p:spPr bwMode="auto">
            <a:xfrm>
              <a:off x="7326313" y="3814763"/>
              <a:ext cx="271463" cy="300038"/>
            </a:xfrm>
            <a:custGeom>
              <a:avLst/>
              <a:gdLst>
                <a:gd name="T0" fmla="*/ 72 w 72"/>
                <a:gd name="T1" fmla="*/ 80 h 80"/>
                <a:gd name="T2" fmla="*/ 72 w 72"/>
                <a:gd name="T3" fmla="*/ 32 h 80"/>
                <a:gd name="T4" fmla="*/ 31 w 72"/>
                <a:gd name="T5" fmla="*/ 0 h 80"/>
                <a:gd name="T6" fmla="*/ 0 w 72"/>
                <a:gd name="T7" fmla="*/ 21 h 80"/>
                <a:gd name="T8" fmla="*/ 13 w 72"/>
                <a:gd name="T9" fmla="*/ 68 h 80"/>
                <a:gd name="T10" fmla="*/ 5 w 72"/>
                <a:gd name="T11" fmla="*/ 80 h 80"/>
                <a:gd name="T12" fmla="*/ 72 w 72"/>
                <a:gd name="T13" fmla="*/ 80 h 80"/>
              </a:gdLst>
              <a:ahLst/>
              <a:cxnLst>
                <a:cxn ang="0">
                  <a:pos x="T0" y="T1"/>
                </a:cxn>
                <a:cxn ang="0">
                  <a:pos x="T2" y="T3"/>
                </a:cxn>
                <a:cxn ang="0">
                  <a:pos x="T4" y="T5"/>
                </a:cxn>
                <a:cxn ang="0">
                  <a:pos x="T6" y="T7"/>
                </a:cxn>
                <a:cxn ang="0">
                  <a:pos x="T8" y="T9"/>
                </a:cxn>
                <a:cxn ang="0">
                  <a:pos x="T10" y="T11"/>
                </a:cxn>
                <a:cxn ang="0">
                  <a:pos x="T12" y="T13"/>
                </a:cxn>
              </a:cxnLst>
              <a:rect l="0" t="0" r="r" b="b"/>
              <a:pathLst>
                <a:path w="72" h="80">
                  <a:moveTo>
                    <a:pt x="72" y="80"/>
                  </a:moveTo>
                  <a:cubicBezTo>
                    <a:pt x="72" y="80"/>
                    <a:pt x="72" y="65"/>
                    <a:pt x="72" y="32"/>
                  </a:cubicBezTo>
                  <a:cubicBezTo>
                    <a:pt x="72" y="15"/>
                    <a:pt x="51" y="5"/>
                    <a:pt x="31" y="0"/>
                  </a:cubicBezTo>
                  <a:cubicBezTo>
                    <a:pt x="26" y="12"/>
                    <a:pt x="14" y="20"/>
                    <a:pt x="0" y="21"/>
                  </a:cubicBezTo>
                  <a:cubicBezTo>
                    <a:pt x="13" y="68"/>
                    <a:pt x="13" y="68"/>
                    <a:pt x="13" y="68"/>
                  </a:cubicBezTo>
                  <a:cubicBezTo>
                    <a:pt x="5" y="80"/>
                    <a:pt x="5" y="80"/>
                    <a:pt x="5" y="80"/>
                  </a:cubicBezTo>
                  <a:lnTo>
                    <a:pt x="72"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28" name="Freeform 107"/>
            <p:cNvSpPr>
              <a:spLocks noEditPoints="1"/>
            </p:cNvSpPr>
            <p:nvPr/>
          </p:nvSpPr>
          <p:spPr bwMode="auto">
            <a:xfrm>
              <a:off x="6834188" y="3394076"/>
              <a:ext cx="1003300" cy="1000125"/>
            </a:xfrm>
            <a:custGeom>
              <a:avLst/>
              <a:gdLst>
                <a:gd name="T0" fmla="*/ 134 w 267"/>
                <a:gd name="T1" fmla="*/ 266 h 266"/>
                <a:gd name="T2" fmla="*/ 267 w 267"/>
                <a:gd name="T3" fmla="*/ 133 h 266"/>
                <a:gd name="T4" fmla="*/ 134 w 267"/>
                <a:gd name="T5" fmla="*/ 0 h 266"/>
                <a:gd name="T6" fmla="*/ 0 w 267"/>
                <a:gd name="T7" fmla="*/ 133 h 266"/>
                <a:gd name="T8" fmla="*/ 134 w 267"/>
                <a:gd name="T9" fmla="*/ 266 h 266"/>
                <a:gd name="T10" fmla="*/ 134 w 267"/>
                <a:gd name="T11" fmla="*/ 14 h 266"/>
                <a:gd name="T12" fmla="*/ 253 w 267"/>
                <a:gd name="T13" fmla="*/ 133 h 266"/>
                <a:gd name="T14" fmla="*/ 134 w 267"/>
                <a:gd name="T15" fmla="*/ 253 h 266"/>
                <a:gd name="T16" fmla="*/ 14 w 267"/>
                <a:gd name="T17" fmla="*/ 133 h 266"/>
                <a:gd name="T18" fmla="*/ 134 w 267"/>
                <a:gd name="T19" fmla="*/ 14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7" h="266">
                  <a:moveTo>
                    <a:pt x="134" y="266"/>
                  </a:moveTo>
                  <a:cubicBezTo>
                    <a:pt x="207" y="266"/>
                    <a:pt x="267" y="207"/>
                    <a:pt x="267" y="133"/>
                  </a:cubicBezTo>
                  <a:cubicBezTo>
                    <a:pt x="267" y="60"/>
                    <a:pt x="207" y="0"/>
                    <a:pt x="134" y="0"/>
                  </a:cubicBezTo>
                  <a:cubicBezTo>
                    <a:pt x="60" y="0"/>
                    <a:pt x="0" y="60"/>
                    <a:pt x="0" y="133"/>
                  </a:cubicBezTo>
                  <a:cubicBezTo>
                    <a:pt x="0" y="207"/>
                    <a:pt x="60" y="266"/>
                    <a:pt x="134" y="266"/>
                  </a:cubicBezTo>
                  <a:close/>
                  <a:moveTo>
                    <a:pt x="134" y="14"/>
                  </a:moveTo>
                  <a:cubicBezTo>
                    <a:pt x="199" y="14"/>
                    <a:pt x="253" y="67"/>
                    <a:pt x="253" y="133"/>
                  </a:cubicBezTo>
                  <a:cubicBezTo>
                    <a:pt x="253" y="199"/>
                    <a:pt x="199" y="253"/>
                    <a:pt x="134" y="253"/>
                  </a:cubicBezTo>
                  <a:cubicBezTo>
                    <a:pt x="68" y="253"/>
                    <a:pt x="14" y="199"/>
                    <a:pt x="14" y="133"/>
                  </a:cubicBezTo>
                  <a:cubicBezTo>
                    <a:pt x="14" y="67"/>
                    <a:pt x="68" y="14"/>
                    <a:pt x="134"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sp>
        <p:nvSpPr>
          <p:cNvPr id="129" name="文本框 26"/>
          <p:cNvSpPr txBox="1"/>
          <p:nvPr/>
        </p:nvSpPr>
        <p:spPr>
          <a:xfrm>
            <a:off x="3762121" y="3236340"/>
            <a:ext cx="1562408" cy="276999"/>
          </a:xfrm>
          <a:prstGeom prst="rect">
            <a:avLst/>
          </a:prstGeom>
          <a:noFill/>
        </p:spPr>
        <p:txBody>
          <a:bodyPr wrap="square" lIns="68562" tIns="34281" rIns="68562" bIns="34281" rtlCol="0">
            <a:spAutoFit/>
          </a:bodyPr>
          <a:lstStyle/>
          <a:p>
            <a:pPr algn="ctr"/>
            <a:r>
              <a:rPr lang="zh-CN" altLang="en-US" b="1" spc="75" dirty="0">
                <a:solidFill>
                  <a:srgbClr val="405F8F"/>
                </a:solidFill>
                <a:cs typeface="+mn-ea"/>
                <a:sym typeface="+mn-lt"/>
              </a:rPr>
              <a:t>部门资金分配</a:t>
            </a:r>
          </a:p>
        </p:txBody>
      </p:sp>
      <p:sp>
        <p:nvSpPr>
          <p:cNvPr id="130" name="TextBox 129"/>
          <p:cNvSpPr txBox="1"/>
          <p:nvPr/>
        </p:nvSpPr>
        <p:spPr>
          <a:xfrm>
            <a:off x="3929785" y="3460639"/>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grpSp>
        <p:nvGrpSpPr>
          <p:cNvPr id="131" name="组合 130"/>
          <p:cNvGrpSpPr/>
          <p:nvPr/>
        </p:nvGrpSpPr>
        <p:grpSpPr>
          <a:xfrm rot="10800000">
            <a:off x="5388661" y="3236341"/>
            <a:ext cx="479145" cy="479270"/>
            <a:chOff x="5245553" y="1964897"/>
            <a:chExt cx="852035" cy="852035"/>
          </a:xfrm>
        </p:grpSpPr>
        <p:grpSp>
          <p:nvGrpSpPr>
            <p:cNvPr id="132" name="组合 131"/>
            <p:cNvGrpSpPr/>
            <p:nvPr/>
          </p:nvGrpSpPr>
          <p:grpSpPr>
            <a:xfrm>
              <a:off x="5245553" y="1964897"/>
              <a:ext cx="852035" cy="852035"/>
              <a:chOff x="1705099" y="2564904"/>
              <a:chExt cx="1800200" cy="1800200"/>
            </a:xfrm>
          </p:grpSpPr>
          <p:sp>
            <p:nvSpPr>
              <p:cNvPr id="134" name="椭圆 133"/>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35" name="椭圆 134"/>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33" name="右箭头 132"/>
            <p:cNvSpPr/>
            <p:nvPr/>
          </p:nvSpPr>
          <p:spPr>
            <a:xfrm rot="10800000">
              <a:off x="5419542" y="2177905"/>
              <a:ext cx="504056" cy="426018"/>
            </a:xfrm>
            <a:prstGeom prst="rightArrow">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36" name="组合 135"/>
          <p:cNvGrpSpPr/>
          <p:nvPr/>
        </p:nvGrpSpPr>
        <p:grpSpPr>
          <a:xfrm>
            <a:off x="6489159" y="2648206"/>
            <a:ext cx="447559" cy="540545"/>
            <a:chOff x="5499100" y="2711450"/>
            <a:chExt cx="1193801" cy="1441451"/>
          </a:xfrm>
          <a:solidFill>
            <a:srgbClr val="405F8F"/>
          </a:solidFill>
        </p:grpSpPr>
        <p:sp>
          <p:nvSpPr>
            <p:cNvPr id="137" name="Freeform 17"/>
            <p:cNvSpPr/>
            <p:nvPr/>
          </p:nvSpPr>
          <p:spPr bwMode="auto">
            <a:xfrm>
              <a:off x="5892800" y="2711450"/>
              <a:ext cx="401638" cy="439738"/>
            </a:xfrm>
            <a:custGeom>
              <a:avLst/>
              <a:gdLst>
                <a:gd name="T0" fmla="*/ 12 w 106"/>
                <a:gd name="T1" fmla="*/ 75 h 116"/>
                <a:gd name="T2" fmla="*/ 54 w 106"/>
                <a:gd name="T3" fmla="*/ 116 h 116"/>
                <a:gd name="T4" fmla="*/ 96 w 106"/>
                <a:gd name="T5" fmla="*/ 74 h 116"/>
                <a:gd name="T6" fmla="*/ 106 w 106"/>
                <a:gd name="T7" fmla="*/ 56 h 116"/>
                <a:gd name="T8" fmla="*/ 99 w 106"/>
                <a:gd name="T9" fmla="*/ 48 h 116"/>
                <a:gd name="T10" fmla="*/ 54 w 106"/>
                <a:gd name="T11" fmla="*/ 0 h 116"/>
                <a:gd name="T12" fmla="*/ 9 w 106"/>
                <a:gd name="T13" fmla="*/ 47 h 116"/>
                <a:gd name="T14" fmla="*/ 1 w 106"/>
                <a:gd name="T15" fmla="*/ 56 h 116"/>
                <a:gd name="T16" fmla="*/ 12 w 106"/>
                <a:gd name="T17" fmla="*/ 75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6" h="116">
                  <a:moveTo>
                    <a:pt x="12" y="75"/>
                  </a:moveTo>
                  <a:cubicBezTo>
                    <a:pt x="18" y="96"/>
                    <a:pt x="31" y="116"/>
                    <a:pt x="54" y="116"/>
                  </a:cubicBezTo>
                  <a:cubicBezTo>
                    <a:pt x="76" y="116"/>
                    <a:pt x="90" y="96"/>
                    <a:pt x="96" y="74"/>
                  </a:cubicBezTo>
                  <a:cubicBezTo>
                    <a:pt x="102" y="72"/>
                    <a:pt x="106" y="63"/>
                    <a:pt x="106" y="56"/>
                  </a:cubicBezTo>
                  <a:cubicBezTo>
                    <a:pt x="105" y="51"/>
                    <a:pt x="103" y="49"/>
                    <a:pt x="99" y="48"/>
                  </a:cubicBezTo>
                  <a:cubicBezTo>
                    <a:pt x="98" y="21"/>
                    <a:pt x="80" y="0"/>
                    <a:pt x="54" y="0"/>
                  </a:cubicBezTo>
                  <a:cubicBezTo>
                    <a:pt x="28" y="0"/>
                    <a:pt x="10" y="21"/>
                    <a:pt x="9" y="47"/>
                  </a:cubicBezTo>
                  <a:cubicBezTo>
                    <a:pt x="4" y="48"/>
                    <a:pt x="2" y="51"/>
                    <a:pt x="1" y="56"/>
                  </a:cubicBezTo>
                  <a:cubicBezTo>
                    <a:pt x="0" y="63"/>
                    <a:pt x="5" y="73"/>
                    <a:pt x="12"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38" name="Freeform 18"/>
            <p:cNvSpPr/>
            <p:nvPr/>
          </p:nvSpPr>
          <p:spPr bwMode="auto">
            <a:xfrm>
              <a:off x="5499100" y="3695700"/>
              <a:ext cx="1190625" cy="298450"/>
            </a:xfrm>
            <a:custGeom>
              <a:avLst/>
              <a:gdLst>
                <a:gd name="T0" fmla="*/ 0 w 750"/>
                <a:gd name="T1" fmla="*/ 0 h 188"/>
                <a:gd name="T2" fmla="*/ 79 w 750"/>
                <a:gd name="T3" fmla="*/ 188 h 188"/>
                <a:gd name="T4" fmla="*/ 122 w 750"/>
                <a:gd name="T5" fmla="*/ 188 h 188"/>
                <a:gd name="T6" fmla="*/ 119 w 750"/>
                <a:gd name="T7" fmla="*/ 72 h 188"/>
                <a:gd name="T8" fmla="*/ 633 w 750"/>
                <a:gd name="T9" fmla="*/ 72 h 188"/>
                <a:gd name="T10" fmla="*/ 630 w 750"/>
                <a:gd name="T11" fmla="*/ 188 h 188"/>
                <a:gd name="T12" fmla="*/ 673 w 750"/>
                <a:gd name="T13" fmla="*/ 188 h 188"/>
                <a:gd name="T14" fmla="*/ 750 w 750"/>
                <a:gd name="T15" fmla="*/ 0 h 188"/>
                <a:gd name="T16" fmla="*/ 0 w 750"/>
                <a:gd name="T1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0" h="188">
                  <a:moveTo>
                    <a:pt x="0" y="0"/>
                  </a:moveTo>
                  <a:lnTo>
                    <a:pt x="79" y="188"/>
                  </a:lnTo>
                  <a:lnTo>
                    <a:pt x="122" y="188"/>
                  </a:lnTo>
                  <a:lnTo>
                    <a:pt x="119" y="72"/>
                  </a:lnTo>
                  <a:lnTo>
                    <a:pt x="633" y="72"/>
                  </a:lnTo>
                  <a:lnTo>
                    <a:pt x="630" y="188"/>
                  </a:lnTo>
                  <a:lnTo>
                    <a:pt x="673" y="188"/>
                  </a:lnTo>
                  <a:lnTo>
                    <a:pt x="75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39" name="Freeform 19"/>
            <p:cNvSpPr/>
            <p:nvPr/>
          </p:nvSpPr>
          <p:spPr bwMode="auto">
            <a:xfrm>
              <a:off x="5722938" y="3846513"/>
              <a:ext cx="746125" cy="306388"/>
            </a:xfrm>
            <a:custGeom>
              <a:avLst/>
              <a:gdLst>
                <a:gd name="T0" fmla="*/ 2 w 470"/>
                <a:gd name="T1" fmla="*/ 193 h 193"/>
                <a:gd name="T2" fmla="*/ 465 w 470"/>
                <a:gd name="T3" fmla="*/ 193 h 193"/>
                <a:gd name="T4" fmla="*/ 470 w 470"/>
                <a:gd name="T5" fmla="*/ 0 h 193"/>
                <a:gd name="T6" fmla="*/ 0 w 470"/>
                <a:gd name="T7" fmla="*/ 0 h 193"/>
                <a:gd name="T8" fmla="*/ 2 w 470"/>
                <a:gd name="T9" fmla="*/ 193 h 193"/>
              </a:gdLst>
              <a:ahLst/>
              <a:cxnLst>
                <a:cxn ang="0">
                  <a:pos x="T0" y="T1"/>
                </a:cxn>
                <a:cxn ang="0">
                  <a:pos x="T2" y="T3"/>
                </a:cxn>
                <a:cxn ang="0">
                  <a:pos x="T4" y="T5"/>
                </a:cxn>
                <a:cxn ang="0">
                  <a:pos x="T6" y="T7"/>
                </a:cxn>
                <a:cxn ang="0">
                  <a:pos x="T8" y="T9"/>
                </a:cxn>
              </a:cxnLst>
              <a:rect l="0" t="0" r="r" b="b"/>
              <a:pathLst>
                <a:path w="470" h="193">
                  <a:moveTo>
                    <a:pt x="2" y="193"/>
                  </a:moveTo>
                  <a:lnTo>
                    <a:pt x="465" y="193"/>
                  </a:lnTo>
                  <a:lnTo>
                    <a:pt x="470" y="0"/>
                  </a:lnTo>
                  <a:lnTo>
                    <a:pt x="0" y="0"/>
                  </a:lnTo>
                  <a:lnTo>
                    <a:pt x="2" y="1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40" name="Freeform 20"/>
            <p:cNvSpPr/>
            <p:nvPr/>
          </p:nvSpPr>
          <p:spPr bwMode="auto">
            <a:xfrm>
              <a:off x="6488113" y="36004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141" name="Freeform 21"/>
            <p:cNvSpPr/>
            <p:nvPr/>
          </p:nvSpPr>
          <p:spPr bwMode="auto">
            <a:xfrm>
              <a:off x="5684838" y="3173413"/>
              <a:ext cx="1008063" cy="450850"/>
            </a:xfrm>
            <a:custGeom>
              <a:avLst/>
              <a:gdLst>
                <a:gd name="T0" fmla="*/ 49 w 266"/>
                <a:gd name="T1" fmla="*/ 64 h 119"/>
                <a:gd name="T2" fmla="*/ 49 w 266"/>
                <a:gd name="T3" fmla="*/ 64 h 119"/>
                <a:gd name="T4" fmla="*/ 49 w 266"/>
                <a:gd name="T5" fmla="*/ 119 h 119"/>
                <a:gd name="T6" fmla="*/ 105 w 266"/>
                <a:gd name="T7" fmla="*/ 119 h 119"/>
                <a:gd name="T8" fmla="*/ 102 w 266"/>
                <a:gd name="T9" fmla="*/ 83 h 119"/>
                <a:gd name="T10" fmla="*/ 108 w 266"/>
                <a:gd name="T11" fmla="*/ 74 h 119"/>
                <a:gd name="T12" fmla="*/ 115 w 266"/>
                <a:gd name="T13" fmla="*/ 83 h 119"/>
                <a:gd name="T14" fmla="*/ 112 w 266"/>
                <a:gd name="T15" fmla="*/ 119 h 119"/>
                <a:gd name="T16" fmla="*/ 167 w 266"/>
                <a:gd name="T17" fmla="*/ 119 h 119"/>
                <a:gd name="T18" fmla="*/ 167 w 266"/>
                <a:gd name="T19" fmla="*/ 76 h 119"/>
                <a:gd name="T20" fmla="*/ 179 w 266"/>
                <a:gd name="T21" fmla="*/ 95 h 119"/>
                <a:gd name="T22" fmla="*/ 187 w 266"/>
                <a:gd name="T23" fmla="*/ 105 h 119"/>
                <a:gd name="T24" fmla="*/ 192 w 266"/>
                <a:gd name="T25" fmla="*/ 110 h 119"/>
                <a:gd name="T26" fmla="*/ 197 w 266"/>
                <a:gd name="T27" fmla="*/ 112 h 119"/>
                <a:gd name="T28" fmla="*/ 205 w 266"/>
                <a:gd name="T29" fmla="*/ 114 h 119"/>
                <a:gd name="T30" fmla="*/ 212 w 266"/>
                <a:gd name="T31" fmla="*/ 113 h 119"/>
                <a:gd name="T32" fmla="*/ 216 w 266"/>
                <a:gd name="T33" fmla="*/ 111 h 119"/>
                <a:gd name="T34" fmla="*/ 220 w 266"/>
                <a:gd name="T35" fmla="*/ 108 h 119"/>
                <a:gd name="T36" fmla="*/ 226 w 266"/>
                <a:gd name="T37" fmla="*/ 103 h 119"/>
                <a:gd name="T38" fmla="*/ 236 w 266"/>
                <a:gd name="T39" fmla="*/ 92 h 119"/>
                <a:gd name="T40" fmla="*/ 259 w 266"/>
                <a:gd name="T41" fmla="*/ 67 h 119"/>
                <a:gd name="T42" fmla="*/ 257 w 266"/>
                <a:gd name="T43" fmla="*/ 39 h 119"/>
                <a:gd name="T44" fmla="*/ 254 w 266"/>
                <a:gd name="T45" fmla="*/ 37 h 119"/>
                <a:gd name="T46" fmla="*/ 262 w 266"/>
                <a:gd name="T47" fmla="*/ 29 h 119"/>
                <a:gd name="T48" fmla="*/ 262 w 266"/>
                <a:gd name="T49" fmla="*/ 18 h 119"/>
                <a:gd name="T50" fmla="*/ 251 w 266"/>
                <a:gd name="T51" fmla="*/ 18 h 119"/>
                <a:gd name="T52" fmla="*/ 233 w 266"/>
                <a:gd name="T53" fmla="*/ 38 h 119"/>
                <a:gd name="T54" fmla="*/ 229 w 266"/>
                <a:gd name="T55" fmla="*/ 41 h 119"/>
                <a:gd name="T56" fmla="*/ 229 w 266"/>
                <a:gd name="T57" fmla="*/ 41 h 119"/>
                <a:gd name="T58" fmla="*/ 211 w 266"/>
                <a:gd name="T59" fmla="*/ 62 h 119"/>
                <a:gd name="T60" fmla="*/ 207 w 266"/>
                <a:gd name="T61" fmla="*/ 66 h 119"/>
                <a:gd name="T62" fmla="*/ 204 w 266"/>
                <a:gd name="T63" fmla="*/ 60 h 119"/>
                <a:gd name="T64" fmla="*/ 190 w 266"/>
                <a:gd name="T65" fmla="*/ 35 h 119"/>
                <a:gd name="T66" fmla="*/ 186 w 266"/>
                <a:gd name="T67" fmla="*/ 26 h 119"/>
                <a:gd name="T68" fmla="*/ 184 w 266"/>
                <a:gd name="T69" fmla="*/ 23 h 119"/>
                <a:gd name="T70" fmla="*/ 184 w 266"/>
                <a:gd name="T71" fmla="*/ 22 h 119"/>
                <a:gd name="T72" fmla="*/ 184 w 266"/>
                <a:gd name="T73" fmla="*/ 22 h 119"/>
                <a:gd name="T74" fmla="*/ 179 w 266"/>
                <a:gd name="T75" fmla="*/ 16 h 119"/>
                <a:gd name="T76" fmla="*/ 152 w 266"/>
                <a:gd name="T77" fmla="*/ 4 h 119"/>
                <a:gd name="T78" fmla="*/ 138 w 266"/>
                <a:gd name="T79" fmla="*/ 0 h 119"/>
                <a:gd name="T80" fmla="*/ 138 w 266"/>
                <a:gd name="T81" fmla="*/ 0 h 119"/>
                <a:gd name="T82" fmla="*/ 138 w 266"/>
                <a:gd name="T83" fmla="*/ 0 h 119"/>
                <a:gd name="T84" fmla="*/ 120 w 266"/>
                <a:gd name="T85" fmla="*/ 62 h 119"/>
                <a:gd name="T86" fmla="*/ 114 w 266"/>
                <a:gd name="T87" fmla="*/ 24 h 119"/>
                <a:gd name="T88" fmla="*/ 119 w 266"/>
                <a:gd name="T89" fmla="*/ 12 h 119"/>
                <a:gd name="T90" fmla="*/ 111 w 266"/>
                <a:gd name="T91" fmla="*/ 5 h 119"/>
                <a:gd name="T92" fmla="*/ 105 w 266"/>
                <a:gd name="T93" fmla="*/ 5 h 119"/>
                <a:gd name="T94" fmla="*/ 97 w 266"/>
                <a:gd name="T95" fmla="*/ 12 h 119"/>
                <a:gd name="T96" fmla="*/ 102 w 266"/>
                <a:gd name="T97" fmla="*/ 24 h 119"/>
                <a:gd name="T98" fmla="*/ 96 w 266"/>
                <a:gd name="T99" fmla="*/ 62 h 119"/>
                <a:gd name="T100" fmla="*/ 78 w 266"/>
                <a:gd name="T101" fmla="*/ 0 h 119"/>
                <a:gd name="T102" fmla="*/ 78 w 266"/>
                <a:gd name="T103" fmla="*/ 0 h 119"/>
                <a:gd name="T104" fmla="*/ 78 w 266"/>
                <a:gd name="T105" fmla="*/ 0 h 119"/>
                <a:gd name="T106" fmla="*/ 67 w 266"/>
                <a:gd name="T107" fmla="*/ 4 h 119"/>
                <a:gd name="T108" fmla="*/ 28 w 266"/>
                <a:gd name="T109" fmla="*/ 20 h 119"/>
                <a:gd name="T110" fmla="*/ 0 w 266"/>
                <a:gd name="T111" fmla="*/ 119 h 119"/>
                <a:gd name="T112" fmla="*/ 38 w 266"/>
                <a:gd name="T113" fmla="*/ 119 h 119"/>
                <a:gd name="T114" fmla="*/ 49 w 266"/>
                <a:gd name="T115" fmla="*/ 64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6" h="119">
                  <a:moveTo>
                    <a:pt x="49" y="64"/>
                  </a:moveTo>
                  <a:cubicBezTo>
                    <a:pt x="49" y="64"/>
                    <a:pt x="49" y="64"/>
                    <a:pt x="49" y="64"/>
                  </a:cubicBezTo>
                  <a:cubicBezTo>
                    <a:pt x="49" y="119"/>
                    <a:pt x="49" y="119"/>
                    <a:pt x="49" y="119"/>
                  </a:cubicBezTo>
                  <a:cubicBezTo>
                    <a:pt x="105" y="119"/>
                    <a:pt x="105" y="119"/>
                    <a:pt x="105" y="119"/>
                  </a:cubicBezTo>
                  <a:cubicBezTo>
                    <a:pt x="102" y="83"/>
                    <a:pt x="102" y="83"/>
                    <a:pt x="102" y="83"/>
                  </a:cubicBezTo>
                  <a:cubicBezTo>
                    <a:pt x="102" y="78"/>
                    <a:pt x="105" y="74"/>
                    <a:pt x="108" y="74"/>
                  </a:cubicBezTo>
                  <a:cubicBezTo>
                    <a:pt x="112" y="74"/>
                    <a:pt x="115" y="78"/>
                    <a:pt x="115" y="83"/>
                  </a:cubicBezTo>
                  <a:cubicBezTo>
                    <a:pt x="112" y="119"/>
                    <a:pt x="112" y="119"/>
                    <a:pt x="112" y="119"/>
                  </a:cubicBezTo>
                  <a:cubicBezTo>
                    <a:pt x="167" y="119"/>
                    <a:pt x="167" y="119"/>
                    <a:pt x="167" y="119"/>
                  </a:cubicBezTo>
                  <a:cubicBezTo>
                    <a:pt x="167" y="76"/>
                    <a:pt x="167" y="76"/>
                    <a:pt x="167" y="76"/>
                  </a:cubicBezTo>
                  <a:cubicBezTo>
                    <a:pt x="171" y="83"/>
                    <a:pt x="175" y="89"/>
                    <a:pt x="179" y="95"/>
                  </a:cubicBezTo>
                  <a:cubicBezTo>
                    <a:pt x="182" y="99"/>
                    <a:pt x="184" y="102"/>
                    <a:pt x="187" y="105"/>
                  </a:cubicBezTo>
                  <a:cubicBezTo>
                    <a:pt x="188" y="106"/>
                    <a:pt x="190" y="108"/>
                    <a:pt x="192" y="110"/>
                  </a:cubicBezTo>
                  <a:cubicBezTo>
                    <a:pt x="193" y="111"/>
                    <a:pt x="195" y="111"/>
                    <a:pt x="197" y="112"/>
                  </a:cubicBezTo>
                  <a:cubicBezTo>
                    <a:pt x="199" y="113"/>
                    <a:pt x="202" y="114"/>
                    <a:pt x="205" y="114"/>
                  </a:cubicBezTo>
                  <a:cubicBezTo>
                    <a:pt x="207" y="114"/>
                    <a:pt x="209" y="114"/>
                    <a:pt x="212" y="113"/>
                  </a:cubicBezTo>
                  <a:cubicBezTo>
                    <a:pt x="214" y="112"/>
                    <a:pt x="215" y="112"/>
                    <a:pt x="216" y="111"/>
                  </a:cubicBezTo>
                  <a:cubicBezTo>
                    <a:pt x="218" y="110"/>
                    <a:pt x="219" y="109"/>
                    <a:pt x="220" y="108"/>
                  </a:cubicBezTo>
                  <a:cubicBezTo>
                    <a:pt x="222" y="107"/>
                    <a:pt x="224" y="105"/>
                    <a:pt x="226" y="103"/>
                  </a:cubicBezTo>
                  <a:cubicBezTo>
                    <a:pt x="229" y="100"/>
                    <a:pt x="233" y="96"/>
                    <a:pt x="236" y="92"/>
                  </a:cubicBezTo>
                  <a:cubicBezTo>
                    <a:pt x="247" y="80"/>
                    <a:pt x="259" y="67"/>
                    <a:pt x="259" y="67"/>
                  </a:cubicBezTo>
                  <a:cubicBezTo>
                    <a:pt x="266" y="58"/>
                    <a:pt x="265" y="46"/>
                    <a:pt x="257" y="39"/>
                  </a:cubicBezTo>
                  <a:cubicBezTo>
                    <a:pt x="256" y="38"/>
                    <a:pt x="255" y="38"/>
                    <a:pt x="254" y="37"/>
                  </a:cubicBezTo>
                  <a:cubicBezTo>
                    <a:pt x="262" y="29"/>
                    <a:pt x="262" y="29"/>
                    <a:pt x="262" y="29"/>
                  </a:cubicBezTo>
                  <a:cubicBezTo>
                    <a:pt x="265" y="26"/>
                    <a:pt x="265" y="21"/>
                    <a:pt x="262" y="18"/>
                  </a:cubicBezTo>
                  <a:cubicBezTo>
                    <a:pt x="259" y="15"/>
                    <a:pt x="254" y="15"/>
                    <a:pt x="251" y="18"/>
                  </a:cubicBezTo>
                  <a:cubicBezTo>
                    <a:pt x="233" y="38"/>
                    <a:pt x="233" y="38"/>
                    <a:pt x="233" y="38"/>
                  </a:cubicBezTo>
                  <a:cubicBezTo>
                    <a:pt x="231" y="39"/>
                    <a:pt x="230" y="40"/>
                    <a:pt x="229" y="41"/>
                  </a:cubicBezTo>
                  <a:cubicBezTo>
                    <a:pt x="229" y="41"/>
                    <a:pt x="229" y="41"/>
                    <a:pt x="229" y="41"/>
                  </a:cubicBezTo>
                  <a:cubicBezTo>
                    <a:pt x="227" y="43"/>
                    <a:pt x="219" y="53"/>
                    <a:pt x="211" y="62"/>
                  </a:cubicBezTo>
                  <a:cubicBezTo>
                    <a:pt x="209" y="63"/>
                    <a:pt x="208" y="64"/>
                    <a:pt x="207" y="66"/>
                  </a:cubicBezTo>
                  <a:cubicBezTo>
                    <a:pt x="206" y="64"/>
                    <a:pt x="205" y="62"/>
                    <a:pt x="204" y="60"/>
                  </a:cubicBezTo>
                  <a:cubicBezTo>
                    <a:pt x="199" y="52"/>
                    <a:pt x="194" y="42"/>
                    <a:pt x="190" y="35"/>
                  </a:cubicBezTo>
                  <a:cubicBezTo>
                    <a:pt x="188" y="31"/>
                    <a:pt x="187" y="28"/>
                    <a:pt x="186" y="26"/>
                  </a:cubicBezTo>
                  <a:cubicBezTo>
                    <a:pt x="185" y="24"/>
                    <a:pt x="185" y="24"/>
                    <a:pt x="184" y="23"/>
                  </a:cubicBezTo>
                  <a:cubicBezTo>
                    <a:pt x="184" y="22"/>
                    <a:pt x="184" y="22"/>
                    <a:pt x="184" y="22"/>
                  </a:cubicBezTo>
                  <a:cubicBezTo>
                    <a:pt x="184" y="22"/>
                    <a:pt x="184" y="22"/>
                    <a:pt x="184" y="22"/>
                  </a:cubicBezTo>
                  <a:cubicBezTo>
                    <a:pt x="183" y="20"/>
                    <a:pt x="181" y="18"/>
                    <a:pt x="179" y="16"/>
                  </a:cubicBezTo>
                  <a:cubicBezTo>
                    <a:pt x="177" y="13"/>
                    <a:pt x="171" y="9"/>
                    <a:pt x="152" y="4"/>
                  </a:cubicBezTo>
                  <a:cubicBezTo>
                    <a:pt x="147" y="2"/>
                    <a:pt x="142" y="1"/>
                    <a:pt x="138" y="0"/>
                  </a:cubicBezTo>
                  <a:cubicBezTo>
                    <a:pt x="138" y="0"/>
                    <a:pt x="138" y="0"/>
                    <a:pt x="138" y="0"/>
                  </a:cubicBezTo>
                  <a:cubicBezTo>
                    <a:pt x="138" y="0"/>
                    <a:pt x="138" y="0"/>
                    <a:pt x="138" y="0"/>
                  </a:cubicBezTo>
                  <a:cubicBezTo>
                    <a:pt x="137" y="10"/>
                    <a:pt x="134" y="33"/>
                    <a:pt x="120" y="62"/>
                  </a:cubicBezTo>
                  <a:cubicBezTo>
                    <a:pt x="118" y="43"/>
                    <a:pt x="115" y="26"/>
                    <a:pt x="114" y="24"/>
                  </a:cubicBezTo>
                  <a:cubicBezTo>
                    <a:pt x="119" y="12"/>
                    <a:pt x="119" y="12"/>
                    <a:pt x="119" y="12"/>
                  </a:cubicBezTo>
                  <a:cubicBezTo>
                    <a:pt x="111" y="5"/>
                    <a:pt x="111" y="5"/>
                    <a:pt x="111" y="5"/>
                  </a:cubicBezTo>
                  <a:cubicBezTo>
                    <a:pt x="105" y="5"/>
                    <a:pt x="105" y="5"/>
                    <a:pt x="105" y="5"/>
                  </a:cubicBezTo>
                  <a:cubicBezTo>
                    <a:pt x="97" y="12"/>
                    <a:pt x="97" y="12"/>
                    <a:pt x="97" y="12"/>
                  </a:cubicBezTo>
                  <a:cubicBezTo>
                    <a:pt x="102" y="24"/>
                    <a:pt x="102" y="24"/>
                    <a:pt x="102" y="24"/>
                  </a:cubicBezTo>
                  <a:cubicBezTo>
                    <a:pt x="102" y="26"/>
                    <a:pt x="99" y="43"/>
                    <a:pt x="96" y="62"/>
                  </a:cubicBezTo>
                  <a:cubicBezTo>
                    <a:pt x="83" y="33"/>
                    <a:pt x="79" y="10"/>
                    <a:pt x="78" y="0"/>
                  </a:cubicBezTo>
                  <a:cubicBezTo>
                    <a:pt x="78" y="0"/>
                    <a:pt x="78" y="0"/>
                    <a:pt x="78" y="0"/>
                  </a:cubicBezTo>
                  <a:cubicBezTo>
                    <a:pt x="78" y="0"/>
                    <a:pt x="78" y="0"/>
                    <a:pt x="78" y="0"/>
                  </a:cubicBezTo>
                  <a:cubicBezTo>
                    <a:pt x="74" y="1"/>
                    <a:pt x="70" y="2"/>
                    <a:pt x="67" y="4"/>
                  </a:cubicBezTo>
                  <a:cubicBezTo>
                    <a:pt x="55" y="8"/>
                    <a:pt x="38" y="14"/>
                    <a:pt x="28" y="20"/>
                  </a:cubicBezTo>
                  <a:cubicBezTo>
                    <a:pt x="23" y="25"/>
                    <a:pt x="7" y="47"/>
                    <a:pt x="0" y="119"/>
                  </a:cubicBezTo>
                  <a:cubicBezTo>
                    <a:pt x="38" y="119"/>
                    <a:pt x="38" y="119"/>
                    <a:pt x="38" y="119"/>
                  </a:cubicBezTo>
                  <a:cubicBezTo>
                    <a:pt x="40" y="95"/>
                    <a:pt x="46" y="65"/>
                    <a:pt x="49"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sp>
        <p:nvSpPr>
          <p:cNvPr id="142" name="文本框 26"/>
          <p:cNvSpPr txBox="1"/>
          <p:nvPr/>
        </p:nvSpPr>
        <p:spPr>
          <a:xfrm>
            <a:off x="5880083" y="3236340"/>
            <a:ext cx="1668611" cy="276999"/>
          </a:xfrm>
          <a:prstGeom prst="rect">
            <a:avLst/>
          </a:prstGeom>
          <a:noFill/>
        </p:spPr>
        <p:txBody>
          <a:bodyPr wrap="square" lIns="68562" tIns="34281" rIns="68562" bIns="34281" rtlCol="0">
            <a:spAutoFit/>
          </a:bodyPr>
          <a:lstStyle/>
          <a:p>
            <a:pPr algn="ctr"/>
            <a:r>
              <a:rPr lang="zh-CN" altLang="en-US" b="1" spc="75" dirty="0">
                <a:solidFill>
                  <a:srgbClr val="405F8F"/>
                </a:solidFill>
                <a:cs typeface="+mn-ea"/>
                <a:sym typeface="+mn-lt"/>
              </a:rPr>
              <a:t>部门沟通不到位</a:t>
            </a:r>
          </a:p>
        </p:txBody>
      </p:sp>
      <p:sp>
        <p:nvSpPr>
          <p:cNvPr id="143" name="TextBox 142"/>
          <p:cNvSpPr txBox="1"/>
          <p:nvPr/>
        </p:nvSpPr>
        <p:spPr>
          <a:xfrm>
            <a:off x="6035470" y="3460639"/>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42" presetClass="entr" presetSubtype="0"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1000"/>
                                        <p:tgtEl>
                                          <p:spTgt spid="72"/>
                                        </p:tgtEl>
                                      </p:cBhvr>
                                    </p:animEffect>
                                    <p:anim calcmode="lin" valueType="num">
                                      <p:cBhvr>
                                        <p:cTn id="32" dur="1000" fill="hold"/>
                                        <p:tgtEl>
                                          <p:spTgt spid="72"/>
                                        </p:tgtEl>
                                        <p:attrNameLst>
                                          <p:attrName>ppt_x</p:attrName>
                                        </p:attrNameLst>
                                      </p:cBhvr>
                                      <p:tavLst>
                                        <p:tav tm="0">
                                          <p:val>
                                            <p:strVal val="#ppt_x"/>
                                          </p:val>
                                        </p:tav>
                                        <p:tav tm="100000">
                                          <p:val>
                                            <p:strVal val="#ppt_x"/>
                                          </p:val>
                                        </p:tav>
                                      </p:tavLst>
                                    </p:anim>
                                    <p:anim calcmode="lin" valueType="num">
                                      <p:cBhvr>
                                        <p:cTn id="33" dur="1000" fill="hold"/>
                                        <p:tgtEl>
                                          <p:spTgt spid="72"/>
                                        </p:tgtEl>
                                        <p:attrNameLst>
                                          <p:attrName>ppt_y</p:attrName>
                                        </p:attrNameLst>
                                      </p:cBhvr>
                                      <p:tavLst>
                                        <p:tav tm="0">
                                          <p:val>
                                            <p:strVal val="#ppt_y+.1"/>
                                          </p:val>
                                        </p:tav>
                                        <p:tav tm="100000">
                                          <p:val>
                                            <p:strVal val="#ppt_y"/>
                                          </p:val>
                                        </p:tav>
                                      </p:tavLst>
                                    </p:anim>
                                  </p:childTnLst>
                                </p:cTn>
                              </p:par>
                            </p:childTnLst>
                          </p:cTn>
                        </p:par>
                        <p:par>
                          <p:cTn id="34" fill="hold">
                            <p:stCondLst>
                              <p:cond delay="17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73"/>
                                        </p:tgtEl>
                                        <p:attrNameLst>
                                          <p:attrName>style.visibility</p:attrName>
                                        </p:attrNameLst>
                                      </p:cBhvr>
                                      <p:to>
                                        <p:strVal val="visible"/>
                                      </p:to>
                                    </p:set>
                                    <p:anim calcmode="lin" valueType="num">
                                      <p:cBhvr>
                                        <p:cTn id="37" dur="500" fill="hold"/>
                                        <p:tgtEl>
                                          <p:spTgt spid="73"/>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73"/>
                                        </p:tgtEl>
                                        <p:attrNameLst>
                                          <p:attrName>ppt_y</p:attrName>
                                        </p:attrNameLst>
                                      </p:cBhvr>
                                      <p:tavLst>
                                        <p:tav tm="0">
                                          <p:val>
                                            <p:strVal val="#ppt_y"/>
                                          </p:val>
                                        </p:tav>
                                        <p:tav tm="100000">
                                          <p:val>
                                            <p:strVal val="#ppt_y"/>
                                          </p:val>
                                        </p:tav>
                                      </p:tavLst>
                                    </p:anim>
                                    <p:anim calcmode="lin" valueType="num">
                                      <p:cBhvr>
                                        <p:cTn id="39" dur="500" fill="hold"/>
                                        <p:tgtEl>
                                          <p:spTgt spid="73"/>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73"/>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73"/>
                                        </p:tgtEl>
                                      </p:cBhvr>
                                    </p:animEffect>
                                  </p:childTnLst>
                                </p:cTn>
                              </p:par>
                            </p:childTnLst>
                          </p:cTn>
                        </p:par>
                        <p:par>
                          <p:cTn id="42" fill="hold">
                            <p:stCondLst>
                              <p:cond delay="2450"/>
                            </p:stCondLst>
                            <p:childTnLst>
                              <p:par>
                                <p:cTn id="43" presetID="45" presetClass="entr" presetSubtype="0" fill="hold"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750"/>
                                        <p:tgtEl>
                                          <p:spTgt spid="77"/>
                                        </p:tgtEl>
                                      </p:cBhvr>
                                    </p:animEffect>
                                    <p:anim calcmode="lin" valueType="num">
                                      <p:cBhvr>
                                        <p:cTn id="46" dur="750" fill="hold"/>
                                        <p:tgtEl>
                                          <p:spTgt spid="77"/>
                                        </p:tgtEl>
                                        <p:attrNameLst>
                                          <p:attrName>ppt_w</p:attrName>
                                        </p:attrNameLst>
                                      </p:cBhvr>
                                      <p:tavLst>
                                        <p:tav tm="0" fmla="#ppt_w*sin(2.5*pi*$)">
                                          <p:val>
                                            <p:fltVal val="0"/>
                                          </p:val>
                                        </p:tav>
                                        <p:tav tm="100000">
                                          <p:val>
                                            <p:fltVal val="1"/>
                                          </p:val>
                                        </p:tav>
                                      </p:tavLst>
                                    </p:anim>
                                    <p:anim calcmode="lin" valueType="num">
                                      <p:cBhvr>
                                        <p:cTn id="47" dur="750" fill="hold"/>
                                        <p:tgtEl>
                                          <p:spTgt spid="77"/>
                                        </p:tgtEl>
                                        <p:attrNameLst>
                                          <p:attrName>ppt_h</p:attrName>
                                        </p:attrNameLst>
                                      </p:cBhvr>
                                      <p:tavLst>
                                        <p:tav tm="0">
                                          <p:val>
                                            <p:strVal val="#ppt_h"/>
                                          </p:val>
                                        </p:tav>
                                        <p:tav tm="100000">
                                          <p:val>
                                            <p:strVal val="#ppt_h"/>
                                          </p:val>
                                        </p:tav>
                                      </p:tavLst>
                                    </p:anim>
                                  </p:childTnLst>
                                </p:cTn>
                              </p:par>
                            </p:childTnLst>
                          </p:cTn>
                        </p:par>
                        <p:par>
                          <p:cTn id="48" fill="hold">
                            <p:stCondLst>
                              <p:cond delay="3450"/>
                            </p:stCondLst>
                            <p:childTnLst>
                              <p:par>
                                <p:cTn id="49" presetID="10"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par>
                                <p:cTn id="52" presetID="53" presetClass="entr" presetSubtype="16" fill="hold" grpId="0" nodeType="withEffect">
                                  <p:stCondLst>
                                    <p:cond delay="0"/>
                                  </p:stCondLst>
                                  <p:iterate type="lt">
                                    <p:tmPct val="20000"/>
                                  </p:iterate>
                                  <p:childTnLst>
                                    <p:set>
                                      <p:cBhvr>
                                        <p:cTn id="53" dur="1" fill="hold">
                                          <p:stCondLst>
                                            <p:cond delay="0"/>
                                          </p:stCondLst>
                                        </p:cTn>
                                        <p:tgtEl>
                                          <p:spTgt spid="104"/>
                                        </p:tgtEl>
                                        <p:attrNameLst>
                                          <p:attrName>style.visibility</p:attrName>
                                        </p:attrNameLst>
                                      </p:cBhvr>
                                      <p:to>
                                        <p:strVal val="visible"/>
                                      </p:to>
                                    </p:set>
                                    <p:anim calcmode="lin" valueType="num">
                                      <p:cBhvr>
                                        <p:cTn id="54" dur="500" fill="hold"/>
                                        <p:tgtEl>
                                          <p:spTgt spid="104"/>
                                        </p:tgtEl>
                                        <p:attrNameLst>
                                          <p:attrName>ppt_w</p:attrName>
                                        </p:attrNameLst>
                                      </p:cBhvr>
                                      <p:tavLst>
                                        <p:tav tm="0">
                                          <p:val>
                                            <p:fltVal val="0"/>
                                          </p:val>
                                        </p:tav>
                                        <p:tav tm="100000">
                                          <p:val>
                                            <p:strVal val="#ppt_w"/>
                                          </p:val>
                                        </p:tav>
                                      </p:tavLst>
                                    </p:anim>
                                    <p:anim calcmode="lin" valueType="num">
                                      <p:cBhvr>
                                        <p:cTn id="55" dur="500" fill="hold"/>
                                        <p:tgtEl>
                                          <p:spTgt spid="104"/>
                                        </p:tgtEl>
                                        <p:attrNameLst>
                                          <p:attrName>ppt_h</p:attrName>
                                        </p:attrNameLst>
                                      </p:cBhvr>
                                      <p:tavLst>
                                        <p:tav tm="0">
                                          <p:val>
                                            <p:fltVal val="0"/>
                                          </p:val>
                                        </p:tav>
                                        <p:tav tm="100000">
                                          <p:val>
                                            <p:strVal val="#ppt_h"/>
                                          </p:val>
                                        </p:tav>
                                      </p:tavLst>
                                    </p:anim>
                                    <p:animEffect transition="in" filter="fade">
                                      <p:cBhvr>
                                        <p:cTn id="56" dur="500"/>
                                        <p:tgtEl>
                                          <p:spTgt spid="104"/>
                                        </p:tgtEl>
                                      </p:cBhvr>
                                    </p:animEffect>
                                  </p:childTnLst>
                                </p:cTn>
                              </p:par>
                              <p:par>
                                <p:cTn id="57" presetID="42" presetClass="entr" presetSubtype="0" fill="hold" grpId="0" nodeType="withEffect">
                                  <p:stCondLst>
                                    <p:cond delay="0"/>
                                  </p:stCondLst>
                                  <p:childTnLst>
                                    <p:set>
                                      <p:cBhvr>
                                        <p:cTn id="58" dur="1" fill="hold">
                                          <p:stCondLst>
                                            <p:cond delay="0"/>
                                          </p:stCondLst>
                                        </p:cTn>
                                        <p:tgtEl>
                                          <p:spTgt spid="105"/>
                                        </p:tgtEl>
                                        <p:attrNameLst>
                                          <p:attrName>style.visibility</p:attrName>
                                        </p:attrNameLst>
                                      </p:cBhvr>
                                      <p:to>
                                        <p:strVal val="visible"/>
                                      </p:to>
                                    </p:set>
                                    <p:animEffect transition="in" filter="fade">
                                      <p:cBhvr>
                                        <p:cTn id="59" dur="1000"/>
                                        <p:tgtEl>
                                          <p:spTgt spid="105"/>
                                        </p:tgtEl>
                                      </p:cBhvr>
                                    </p:animEffect>
                                    <p:anim calcmode="lin" valueType="num">
                                      <p:cBhvr>
                                        <p:cTn id="60" dur="1000" fill="hold"/>
                                        <p:tgtEl>
                                          <p:spTgt spid="105"/>
                                        </p:tgtEl>
                                        <p:attrNameLst>
                                          <p:attrName>ppt_x</p:attrName>
                                        </p:attrNameLst>
                                      </p:cBhvr>
                                      <p:tavLst>
                                        <p:tav tm="0">
                                          <p:val>
                                            <p:strVal val="#ppt_x"/>
                                          </p:val>
                                        </p:tav>
                                        <p:tav tm="100000">
                                          <p:val>
                                            <p:strVal val="#ppt_x"/>
                                          </p:val>
                                        </p:tav>
                                      </p:tavLst>
                                    </p:anim>
                                    <p:anim calcmode="lin" valueType="num">
                                      <p:cBhvr>
                                        <p:cTn id="61" dur="1000" fill="hold"/>
                                        <p:tgtEl>
                                          <p:spTgt spid="105"/>
                                        </p:tgtEl>
                                        <p:attrNameLst>
                                          <p:attrName>ppt_y</p:attrName>
                                        </p:attrNameLst>
                                      </p:cBhvr>
                                      <p:tavLst>
                                        <p:tav tm="0">
                                          <p:val>
                                            <p:strVal val="#ppt_y+.1"/>
                                          </p:val>
                                        </p:tav>
                                        <p:tav tm="100000">
                                          <p:val>
                                            <p:strVal val="#ppt_y"/>
                                          </p:val>
                                        </p:tav>
                                      </p:tavLst>
                                    </p:anim>
                                  </p:childTnLst>
                                </p:cTn>
                              </p:par>
                            </p:childTnLst>
                          </p:cTn>
                        </p:par>
                        <p:par>
                          <p:cTn id="62" fill="hold">
                            <p:stCondLst>
                              <p:cond delay="4300"/>
                            </p:stCondLst>
                            <p:childTnLst>
                              <p:par>
                                <p:cTn id="63" presetID="12" presetClass="entr" presetSubtype="2" fill="hold" nodeType="afterEffect">
                                  <p:stCondLst>
                                    <p:cond delay="0"/>
                                  </p:stCondLst>
                                  <p:childTnLst>
                                    <p:set>
                                      <p:cBhvr>
                                        <p:cTn id="64" dur="1" fill="hold">
                                          <p:stCondLst>
                                            <p:cond delay="0"/>
                                          </p:stCondLst>
                                        </p:cTn>
                                        <p:tgtEl>
                                          <p:spTgt spid="109"/>
                                        </p:tgtEl>
                                        <p:attrNameLst>
                                          <p:attrName>style.visibility</p:attrName>
                                        </p:attrNameLst>
                                      </p:cBhvr>
                                      <p:to>
                                        <p:strVal val="visible"/>
                                      </p:to>
                                    </p:set>
                                    <p:anim calcmode="lin" valueType="num">
                                      <p:cBhvr additive="base">
                                        <p:cTn id="65" dur="500"/>
                                        <p:tgtEl>
                                          <p:spTgt spid="109"/>
                                        </p:tgtEl>
                                        <p:attrNameLst>
                                          <p:attrName>ppt_x</p:attrName>
                                        </p:attrNameLst>
                                      </p:cBhvr>
                                      <p:tavLst>
                                        <p:tav tm="0">
                                          <p:val>
                                            <p:strVal val="#ppt_x+#ppt_w*1.125000"/>
                                          </p:val>
                                        </p:tav>
                                        <p:tav tm="100000">
                                          <p:val>
                                            <p:strVal val="#ppt_x"/>
                                          </p:val>
                                        </p:tav>
                                      </p:tavLst>
                                    </p:anim>
                                    <p:animEffect transition="in" filter="wipe(left)">
                                      <p:cBhvr>
                                        <p:cTn id="66" dur="500"/>
                                        <p:tgtEl>
                                          <p:spTgt spid="109"/>
                                        </p:tgtEl>
                                      </p:cBhvr>
                                    </p:animEffect>
                                  </p:childTnLst>
                                </p:cTn>
                              </p:par>
                            </p:childTnLst>
                          </p:cTn>
                        </p:par>
                        <p:par>
                          <p:cTn id="67" fill="hold">
                            <p:stCondLst>
                              <p:cond delay="4800"/>
                            </p:stCondLst>
                            <p:childTnLst>
                              <p:par>
                                <p:cTn id="68" presetID="45" presetClass="entr" presetSubtype="0" fill="hold" nodeType="afterEffect">
                                  <p:stCondLst>
                                    <p:cond delay="0"/>
                                  </p:stCondLst>
                                  <p:childTnLst>
                                    <p:set>
                                      <p:cBhvr>
                                        <p:cTn id="69" dur="1" fill="hold">
                                          <p:stCondLst>
                                            <p:cond delay="0"/>
                                          </p:stCondLst>
                                        </p:cTn>
                                        <p:tgtEl>
                                          <p:spTgt spid="106"/>
                                        </p:tgtEl>
                                        <p:attrNameLst>
                                          <p:attrName>style.visibility</p:attrName>
                                        </p:attrNameLst>
                                      </p:cBhvr>
                                      <p:to>
                                        <p:strVal val="visible"/>
                                      </p:to>
                                    </p:set>
                                    <p:animEffect transition="in" filter="fade">
                                      <p:cBhvr>
                                        <p:cTn id="70" dur="750"/>
                                        <p:tgtEl>
                                          <p:spTgt spid="106"/>
                                        </p:tgtEl>
                                      </p:cBhvr>
                                    </p:animEffect>
                                    <p:anim calcmode="lin" valueType="num">
                                      <p:cBhvr>
                                        <p:cTn id="71" dur="750" fill="hold"/>
                                        <p:tgtEl>
                                          <p:spTgt spid="106"/>
                                        </p:tgtEl>
                                        <p:attrNameLst>
                                          <p:attrName>ppt_w</p:attrName>
                                        </p:attrNameLst>
                                      </p:cBhvr>
                                      <p:tavLst>
                                        <p:tav tm="0" fmla="#ppt_w*sin(2.5*pi*$)">
                                          <p:val>
                                            <p:fltVal val="0"/>
                                          </p:val>
                                        </p:tav>
                                        <p:tav tm="100000">
                                          <p:val>
                                            <p:fltVal val="1"/>
                                          </p:val>
                                        </p:tav>
                                      </p:tavLst>
                                    </p:anim>
                                    <p:anim calcmode="lin" valueType="num">
                                      <p:cBhvr>
                                        <p:cTn id="72" dur="750" fill="hold"/>
                                        <p:tgtEl>
                                          <p:spTgt spid="106"/>
                                        </p:tgtEl>
                                        <p:attrNameLst>
                                          <p:attrName>ppt_h</p:attrName>
                                        </p:attrNameLst>
                                      </p:cBhvr>
                                      <p:tavLst>
                                        <p:tav tm="0">
                                          <p:val>
                                            <p:strVal val="#ppt_h"/>
                                          </p:val>
                                        </p:tav>
                                        <p:tav tm="100000">
                                          <p:val>
                                            <p:strVal val="#ppt_h"/>
                                          </p:val>
                                        </p:tav>
                                      </p:tavLst>
                                    </p:anim>
                                  </p:childTnLst>
                                </p:cTn>
                              </p:par>
                            </p:childTnLst>
                          </p:cTn>
                        </p:par>
                        <p:par>
                          <p:cTn id="73" fill="hold">
                            <p:stCondLst>
                              <p:cond delay="5800"/>
                            </p:stCondLst>
                            <p:childTnLst>
                              <p:par>
                                <p:cTn id="74" presetID="10" presetClass="entr" presetSubtype="0" fill="hold" nodeType="afterEffect">
                                  <p:stCondLst>
                                    <p:cond delay="0"/>
                                  </p:stCondLst>
                                  <p:childTnLst>
                                    <p:set>
                                      <p:cBhvr>
                                        <p:cTn id="75" dur="1" fill="hold">
                                          <p:stCondLst>
                                            <p:cond delay="0"/>
                                          </p:stCondLst>
                                        </p:cTn>
                                        <p:tgtEl>
                                          <p:spTgt spid="114"/>
                                        </p:tgtEl>
                                        <p:attrNameLst>
                                          <p:attrName>style.visibility</p:attrName>
                                        </p:attrNameLst>
                                      </p:cBhvr>
                                      <p:to>
                                        <p:strVal val="visible"/>
                                      </p:to>
                                    </p:set>
                                    <p:animEffect transition="in" filter="fade">
                                      <p:cBhvr>
                                        <p:cTn id="76" dur="500"/>
                                        <p:tgtEl>
                                          <p:spTgt spid="114"/>
                                        </p:tgtEl>
                                      </p:cBhvr>
                                    </p:animEffect>
                                  </p:childTnLst>
                                </p:cTn>
                              </p:par>
                              <p:par>
                                <p:cTn id="77" presetID="53" presetClass="entr" presetSubtype="16" fill="hold" grpId="0" nodeType="withEffect">
                                  <p:stCondLst>
                                    <p:cond delay="0"/>
                                  </p:stCondLst>
                                  <p:iterate type="lt">
                                    <p:tmPct val="20000"/>
                                  </p:iterate>
                                  <p:childTnLst>
                                    <p:set>
                                      <p:cBhvr>
                                        <p:cTn id="78" dur="1" fill="hold">
                                          <p:stCondLst>
                                            <p:cond delay="0"/>
                                          </p:stCondLst>
                                        </p:cTn>
                                        <p:tgtEl>
                                          <p:spTgt spid="129"/>
                                        </p:tgtEl>
                                        <p:attrNameLst>
                                          <p:attrName>style.visibility</p:attrName>
                                        </p:attrNameLst>
                                      </p:cBhvr>
                                      <p:to>
                                        <p:strVal val="visible"/>
                                      </p:to>
                                    </p:set>
                                    <p:anim calcmode="lin" valueType="num">
                                      <p:cBhvr>
                                        <p:cTn id="79" dur="500" fill="hold"/>
                                        <p:tgtEl>
                                          <p:spTgt spid="129"/>
                                        </p:tgtEl>
                                        <p:attrNameLst>
                                          <p:attrName>ppt_w</p:attrName>
                                        </p:attrNameLst>
                                      </p:cBhvr>
                                      <p:tavLst>
                                        <p:tav tm="0">
                                          <p:val>
                                            <p:fltVal val="0"/>
                                          </p:val>
                                        </p:tav>
                                        <p:tav tm="100000">
                                          <p:val>
                                            <p:strVal val="#ppt_w"/>
                                          </p:val>
                                        </p:tav>
                                      </p:tavLst>
                                    </p:anim>
                                    <p:anim calcmode="lin" valueType="num">
                                      <p:cBhvr>
                                        <p:cTn id="80" dur="500" fill="hold"/>
                                        <p:tgtEl>
                                          <p:spTgt spid="129"/>
                                        </p:tgtEl>
                                        <p:attrNameLst>
                                          <p:attrName>ppt_h</p:attrName>
                                        </p:attrNameLst>
                                      </p:cBhvr>
                                      <p:tavLst>
                                        <p:tav tm="0">
                                          <p:val>
                                            <p:fltVal val="0"/>
                                          </p:val>
                                        </p:tav>
                                        <p:tav tm="100000">
                                          <p:val>
                                            <p:strVal val="#ppt_h"/>
                                          </p:val>
                                        </p:tav>
                                      </p:tavLst>
                                    </p:anim>
                                    <p:animEffect transition="in" filter="fade">
                                      <p:cBhvr>
                                        <p:cTn id="81" dur="500"/>
                                        <p:tgtEl>
                                          <p:spTgt spid="129"/>
                                        </p:tgtEl>
                                      </p:cBhvr>
                                    </p:animEffect>
                                  </p:childTnLst>
                                </p:cTn>
                              </p:par>
                              <p:par>
                                <p:cTn id="82" presetID="42" presetClass="entr" presetSubtype="0" fill="hold" grpId="0" nodeType="withEffect">
                                  <p:stCondLst>
                                    <p:cond delay="0"/>
                                  </p:stCondLst>
                                  <p:childTnLst>
                                    <p:set>
                                      <p:cBhvr>
                                        <p:cTn id="83" dur="1" fill="hold">
                                          <p:stCondLst>
                                            <p:cond delay="0"/>
                                          </p:stCondLst>
                                        </p:cTn>
                                        <p:tgtEl>
                                          <p:spTgt spid="130"/>
                                        </p:tgtEl>
                                        <p:attrNameLst>
                                          <p:attrName>style.visibility</p:attrName>
                                        </p:attrNameLst>
                                      </p:cBhvr>
                                      <p:to>
                                        <p:strVal val="visible"/>
                                      </p:to>
                                    </p:set>
                                    <p:animEffect transition="in" filter="fade">
                                      <p:cBhvr>
                                        <p:cTn id="84" dur="1000"/>
                                        <p:tgtEl>
                                          <p:spTgt spid="130"/>
                                        </p:tgtEl>
                                      </p:cBhvr>
                                    </p:animEffect>
                                    <p:anim calcmode="lin" valueType="num">
                                      <p:cBhvr>
                                        <p:cTn id="85" dur="1000" fill="hold"/>
                                        <p:tgtEl>
                                          <p:spTgt spid="130"/>
                                        </p:tgtEl>
                                        <p:attrNameLst>
                                          <p:attrName>ppt_x</p:attrName>
                                        </p:attrNameLst>
                                      </p:cBhvr>
                                      <p:tavLst>
                                        <p:tav tm="0">
                                          <p:val>
                                            <p:strVal val="#ppt_x"/>
                                          </p:val>
                                        </p:tav>
                                        <p:tav tm="100000">
                                          <p:val>
                                            <p:strVal val="#ppt_x"/>
                                          </p:val>
                                        </p:tav>
                                      </p:tavLst>
                                    </p:anim>
                                    <p:anim calcmode="lin" valueType="num">
                                      <p:cBhvr>
                                        <p:cTn id="86" dur="1000" fill="hold"/>
                                        <p:tgtEl>
                                          <p:spTgt spid="130"/>
                                        </p:tgtEl>
                                        <p:attrNameLst>
                                          <p:attrName>ppt_y</p:attrName>
                                        </p:attrNameLst>
                                      </p:cBhvr>
                                      <p:tavLst>
                                        <p:tav tm="0">
                                          <p:val>
                                            <p:strVal val="#ppt_y+.1"/>
                                          </p:val>
                                        </p:tav>
                                        <p:tav tm="100000">
                                          <p:val>
                                            <p:strVal val="#ppt_y"/>
                                          </p:val>
                                        </p:tav>
                                      </p:tavLst>
                                    </p:anim>
                                  </p:childTnLst>
                                </p:cTn>
                              </p:par>
                            </p:childTnLst>
                          </p:cTn>
                        </p:par>
                        <p:par>
                          <p:cTn id="87" fill="hold">
                            <p:stCondLst>
                              <p:cond delay="6549"/>
                            </p:stCondLst>
                            <p:childTnLst>
                              <p:par>
                                <p:cTn id="88" presetID="12" presetClass="entr" presetSubtype="2" fill="hold" nodeType="afterEffect">
                                  <p:stCondLst>
                                    <p:cond delay="0"/>
                                  </p:stCondLst>
                                  <p:childTnLst>
                                    <p:set>
                                      <p:cBhvr>
                                        <p:cTn id="89" dur="1" fill="hold">
                                          <p:stCondLst>
                                            <p:cond delay="0"/>
                                          </p:stCondLst>
                                        </p:cTn>
                                        <p:tgtEl>
                                          <p:spTgt spid="131"/>
                                        </p:tgtEl>
                                        <p:attrNameLst>
                                          <p:attrName>style.visibility</p:attrName>
                                        </p:attrNameLst>
                                      </p:cBhvr>
                                      <p:to>
                                        <p:strVal val="visible"/>
                                      </p:to>
                                    </p:set>
                                    <p:anim calcmode="lin" valueType="num">
                                      <p:cBhvr additive="base">
                                        <p:cTn id="90" dur="500"/>
                                        <p:tgtEl>
                                          <p:spTgt spid="131"/>
                                        </p:tgtEl>
                                        <p:attrNameLst>
                                          <p:attrName>ppt_x</p:attrName>
                                        </p:attrNameLst>
                                      </p:cBhvr>
                                      <p:tavLst>
                                        <p:tav tm="0">
                                          <p:val>
                                            <p:strVal val="#ppt_x+#ppt_w*1.125000"/>
                                          </p:val>
                                        </p:tav>
                                        <p:tav tm="100000">
                                          <p:val>
                                            <p:strVal val="#ppt_x"/>
                                          </p:val>
                                        </p:tav>
                                      </p:tavLst>
                                    </p:anim>
                                    <p:animEffect transition="in" filter="wipe(left)">
                                      <p:cBhvr>
                                        <p:cTn id="91" dur="500"/>
                                        <p:tgtEl>
                                          <p:spTgt spid="131"/>
                                        </p:tgtEl>
                                      </p:cBhvr>
                                    </p:animEffect>
                                  </p:childTnLst>
                                </p:cTn>
                              </p:par>
                            </p:childTnLst>
                          </p:cTn>
                        </p:par>
                        <p:par>
                          <p:cTn id="92" fill="hold">
                            <p:stCondLst>
                              <p:cond delay="7049"/>
                            </p:stCondLst>
                            <p:childTnLst>
                              <p:par>
                                <p:cTn id="93" presetID="45" presetClass="entr" presetSubtype="0" fill="hold" nodeType="afterEffect">
                                  <p:stCondLst>
                                    <p:cond delay="0"/>
                                  </p:stCondLst>
                                  <p:childTnLst>
                                    <p:set>
                                      <p:cBhvr>
                                        <p:cTn id="94" dur="1" fill="hold">
                                          <p:stCondLst>
                                            <p:cond delay="0"/>
                                          </p:stCondLst>
                                        </p:cTn>
                                        <p:tgtEl>
                                          <p:spTgt spid="74"/>
                                        </p:tgtEl>
                                        <p:attrNameLst>
                                          <p:attrName>style.visibility</p:attrName>
                                        </p:attrNameLst>
                                      </p:cBhvr>
                                      <p:to>
                                        <p:strVal val="visible"/>
                                      </p:to>
                                    </p:set>
                                    <p:animEffect transition="in" filter="fade">
                                      <p:cBhvr>
                                        <p:cTn id="95" dur="750"/>
                                        <p:tgtEl>
                                          <p:spTgt spid="74"/>
                                        </p:tgtEl>
                                      </p:cBhvr>
                                    </p:animEffect>
                                    <p:anim calcmode="lin" valueType="num">
                                      <p:cBhvr>
                                        <p:cTn id="96" dur="750" fill="hold"/>
                                        <p:tgtEl>
                                          <p:spTgt spid="74"/>
                                        </p:tgtEl>
                                        <p:attrNameLst>
                                          <p:attrName>ppt_w</p:attrName>
                                        </p:attrNameLst>
                                      </p:cBhvr>
                                      <p:tavLst>
                                        <p:tav tm="0" fmla="#ppt_w*sin(2.5*pi*$)">
                                          <p:val>
                                            <p:fltVal val="0"/>
                                          </p:val>
                                        </p:tav>
                                        <p:tav tm="100000">
                                          <p:val>
                                            <p:fltVal val="1"/>
                                          </p:val>
                                        </p:tav>
                                      </p:tavLst>
                                    </p:anim>
                                    <p:anim calcmode="lin" valueType="num">
                                      <p:cBhvr>
                                        <p:cTn id="97" dur="750" fill="hold"/>
                                        <p:tgtEl>
                                          <p:spTgt spid="74"/>
                                        </p:tgtEl>
                                        <p:attrNameLst>
                                          <p:attrName>ppt_h</p:attrName>
                                        </p:attrNameLst>
                                      </p:cBhvr>
                                      <p:tavLst>
                                        <p:tav tm="0">
                                          <p:val>
                                            <p:strVal val="#ppt_h"/>
                                          </p:val>
                                        </p:tav>
                                        <p:tav tm="100000">
                                          <p:val>
                                            <p:strVal val="#ppt_h"/>
                                          </p:val>
                                        </p:tav>
                                      </p:tavLst>
                                    </p:anim>
                                  </p:childTnLst>
                                </p:cTn>
                              </p:par>
                            </p:childTnLst>
                          </p:cTn>
                        </p:par>
                        <p:par>
                          <p:cTn id="98" fill="hold">
                            <p:stCondLst>
                              <p:cond delay="8049"/>
                            </p:stCondLst>
                            <p:childTnLst>
                              <p:par>
                                <p:cTn id="99" presetID="10" presetClass="entr" presetSubtype="0" fill="hold" nodeType="afterEffect">
                                  <p:stCondLst>
                                    <p:cond delay="0"/>
                                  </p:stCondLst>
                                  <p:childTnLst>
                                    <p:set>
                                      <p:cBhvr>
                                        <p:cTn id="100" dur="1" fill="hold">
                                          <p:stCondLst>
                                            <p:cond delay="0"/>
                                          </p:stCondLst>
                                        </p:cTn>
                                        <p:tgtEl>
                                          <p:spTgt spid="136"/>
                                        </p:tgtEl>
                                        <p:attrNameLst>
                                          <p:attrName>style.visibility</p:attrName>
                                        </p:attrNameLst>
                                      </p:cBhvr>
                                      <p:to>
                                        <p:strVal val="visible"/>
                                      </p:to>
                                    </p:set>
                                    <p:animEffect transition="in" filter="fade">
                                      <p:cBhvr>
                                        <p:cTn id="101" dur="500"/>
                                        <p:tgtEl>
                                          <p:spTgt spid="136"/>
                                        </p:tgtEl>
                                      </p:cBhvr>
                                    </p:animEffect>
                                  </p:childTnLst>
                                </p:cTn>
                              </p:par>
                              <p:par>
                                <p:cTn id="102" presetID="53" presetClass="entr" presetSubtype="16" fill="hold" grpId="0" nodeType="withEffect">
                                  <p:stCondLst>
                                    <p:cond delay="0"/>
                                  </p:stCondLst>
                                  <p:iterate type="lt">
                                    <p:tmPct val="20000"/>
                                  </p:iterate>
                                  <p:childTnLst>
                                    <p:set>
                                      <p:cBhvr>
                                        <p:cTn id="103" dur="1" fill="hold">
                                          <p:stCondLst>
                                            <p:cond delay="0"/>
                                          </p:stCondLst>
                                        </p:cTn>
                                        <p:tgtEl>
                                          <p:spTgt spid="142"/>
                                        </p:tgtEl>
                                        <p:attrNameLst>
                                          <p:attrName>style.visibility</p:attrName>
                                        </p:attrNameLst>
                                      </p:cBhvr>
                                      <p:to>
                                        <p:strVal val="visible"/>
                                      </p:to>
                                    </p:set>
                                    <p:anim calcmode="lin" valueType="num">
                                      <p:cBhvr>
                                        <p:cTn id="104" dur="500" fill="hold"/>
                                        <p:tgtEl>
                                          <p:spTgt spid="142"/>
                                        </p:tgtEl>
                                        <p:attrNameLst>
                                          <p:attrName>ppt_w</p:attrName>
                                        </p:attrNameLst>
                                      </p:cBhvr>
                                      <p:tavLst>
                                        <p:tav tm="0">
                                          <p:val>
                                            <p:fltVal val="0"/>
                                          </p:val>
                                        </p:tav>
                                        <p:tav tm="100000">
                                          <p:val>
                                            <p:strVal val="#ppt_w"/>
                                          </p:val>
                                        </p:tav>
                                      </p:tavLst>
                                    </p:anim>
                                    <p:anim calcmode="lin" valueType="num">
                                      <p:cBhvr>
                                        <p:cTn id="105" dur="500" fill="hold"/>
                                        <p:tgtEl>
                                          <p:spTgt spid="142"/>
                                        </p:tgtEl>
                                        <p:attrNameLst>
                                          <p:attrName>ppt_h</p:attrName>
                                        </p:attrNameLst>
                                      </p:cBhvr>
                                      <p:tavLst>
                                        <p:tav tm="0">
                                          <p:val>
                                            <p:fltVal val="0"/>
                                          </p:val>
                                        </p:tav>
                                        <p:tav tm="100000">
                                          <p:val>
                                            <p:strVal val="#ppt_h"/>
                                          </p:val>
                                        </p:tav>
                                      </p:tavLst>
                                    </p:anim>
                                    <p:animEffect transition="in" filter="fade">
                                      <p:cBhvr>
                                        <p:cTn id="106" dur="500"/>
                                        <p:tgtEl>
                                          <p:spTgt spid="142"/>
                                        </p:tgtEl>
                                      </p:cBhvr>
                                    </p:animEffect>
                                  </p:childTnLst>
                                </p:cTn>
                              </p:par>
                              <p:par>
                                <p:cTn id="107" presetID="42" presetClass="entr" presetSubtype="0" fill="hold" grpId="0" nodeType="withEffect">
                                  <p:stCondLst>
                                    <p:cond delay="0"/>
                                  </p:stCondLst>
                                  <p:childTnLst>
                                    <p:set>
                                      <p:cBhvr>
                                        <p:cTn id="108" dur="1" fill="hold">
                                          <p:stCondLst>
                                            <p:cond delay="0"/>
                                          </p:stCondLst>
                                        </p:cTn>
                                        <p:tgtEl>
                                          <p:spTgt spid="143"/>
                                        </p:tgtEl>
                                        <p:attrNameLst>
                                          <p:attrName>style.visibility</p:attrName>
                                        </p:attrNameLst>
                                      </p:cBhvr>
                                      <p:to>
                                        <p:strVal val="visible"/>
                                      </p:to>
                                    </p:set>
                                    <p:animEffect transition="in" filter="fade">
                                      <p:cBhvr>
                                        <p:cTn id="109" dur="1000"/>
                                        <p:tgtEl>
                                          <p:spTgt spid="143"/>
                                        </p:tgtEl>
                                      </p:cBhvr>
                                    </p:animEffect>
                                    <p:anim calcmode="lin" valueType="num">
                                      <p:cBhvr>
                                        <p:cTn id="110" dur="1000" fill="hold"/>
                                        <p:tgtEl>
                                          <p:spTgt spid="143"/>
                                        </p:tgtEl>
                                        <p:attrNameLst>
                                          <p:attrName>ppt_x</p:attrName>
                                        </p:attrNameLst>
                                      </p:cBhvr>
                                      <p:tavLst>
                                        <p:tav tm="0">
                                          <p:val>
                                            <p:strVal val="#ppt_x"/>
                                          </p:val>
                                        </p:tav>
                                        <p:tav tm="100000">
                                          <p:val>
                                            <p:strVal val="#ppt_x"/>
                                          </p:val>
                                        </p:tav>
                                      </p:tavLst>
                                    </p:anim>
                                    <p:anim calcmode="lin" valueType="num">
                                      <p:cBhvr>
                                        <p:cTn id="111"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72" grpId="0"/>
      <p:bldP spid="73" grpId="0"/>
      <p:bldP spid="104" grpId="0"/>
      <p:bldP spid="105" grpId="0"/>
      <p:bldP spid="129" grpId="0"/>
      <p:bldP spid="130" grpId="0"/>
      <p:bldP spid="142" grpId="0"/>
      <p:bldP spid="14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工作存在不足</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矩形 3"/>
          <p:cNvSpPr/>
          <p:nvPr/>
        </p:nvSpPr>
        <p:spPr>
          <a:xfrm>
            <a:off x="2844258" y="1437624"/>
            <a:ext cx="4157379" cy="85953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grpSp>
        <p:nvGrpSpPr>
          <p:cNvPr id="13" name="组合 12"/>
          <p:cNvGrpSpPr/>
          <p:nvPr/>
        </p:nvGrpSpPr>
        <p:grpSpPr>
          <a:xfrm>
            <a:off x="1744438" y="1752529"/>
            <a:ext cx="1207803" cy="1089251"/>
            <a:chOff x="2713211" y="1988840"/>
            <a:chExt cx="1610824" cy="1452335"/>
          </a:xfrm>
        </p:grpSpPr>
        <p:sp>
          <p:nvSpPr>
            <p:cNvPr id="14"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5"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16" name="文本框 26"/>
          <p:cNvSpPr txBox="1"/>
          <p:nvPr/>
        </p:nvSpPr>
        <p:spPr>
          <a:xfrm>
            <a:off x="2004084" y="2046512"/>
            <a:ext cx="728473" cy="530915"/>
          </a:xfrm>
          <a:prstGeom prst="rect">
            <a:avLst/>
          </a:prstGeom>
          <a:noFill/>
        </p:spPr>
        <p:txBody>
          <a:bodyPr wrap="square" lIns="68562" tIns="34281" rIns="68562" bIns="34281" rtlCol="0">
            <a:spAutoFit/>
          </a:bodyPr>
          <a:lstStyle/>
          <a:p>
            <a:pPr algn="ctr"/>
            <a:r>
              <a:rPr lang="zh-CN" altLang="en-US" sz="1500" b="1" spc="75" dirty="0">
                <a:solidFill>
                  <a:srgbClr val="405F8F"/>
                </a:solidFill>
                <a:cs typeface="+mn-ea"/>
                <a:sym typeface="+mn-lt"/>
              </a:rPr>
              <a:t>添加标题</a:t>
            </a:r>
            <a:endParaRPr lang="en-US" altLang="zh-CN" sz="1500" b="1" spc="75" dirty="0">
              <a:solidFill>
                <a:srgbClr val="405F8F"/>
              </a:solidFill>
              <a:cs typeface="+mn-ea"/>
              <a:sym typeface="+mn-lt"/>
            </a:endParaRPr>
          </a:p>
        </p:txBody>
      </p:sp>
      <p:grpSp>
        <p:nvGrpSpPr>
          <p:cNvPr id="17" name="组合 16"/>
          <p:cNvGrpSpPr/>
          <p:nvPr/>
        </p:nvGrpSpPr>
        <p:grpSpPr>
          <a:xfrm>
            <a:off x="2736274" y="2355727"/>
            <a:ext cx="1207803" cy="1089251"/>
            <a:chOff x="2713211" y="1988840"/>
            <a:chExt cx="1610824" cy="1452335"/>
          </a:xfrm>
        </p:grpSpPr>
        <p:sp>
          <p:nvSpPr>
            <p:cNvPr id="18"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9"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20" name="文本框 26"/>
          <p:cNvSpPr txBox="1"/>
          <p:nvPr/>
        </p:nvSpPr>
        <p:spPr>
          <a:xfrm>
            <a:off x="2975939" y="2649709"/>
            <a:ext cx="728473" cy="530915"/>
          </a:xfrm>
          <a:prstGeom prst="rect">
            <a:avLst/>
          </a:prstGeom>
          <a:noFill/>
        </p:spPr>
        <p:txBody>
          <a:bodyPr wrap="square" lIns="68562" tIns="34281" rIns="68562" bIns="34281" rtlCol="0">
            <a:spAutoFit/>
          </a:bodyPr>
          <a:lstStyle/>
          <a:p>
            <a:pPr algn="ctr"/>
            <a:r>
              <a:rPr lang="zh-CN" altLang="en-US" sz="1500" b="1" spc="75" dirty="0">
                <a:solidFill>
                  <a:srgbClr val="405F8F"/>
                </a:solidFill>
                <a:cs typeface="+mn-ea"/>
                <a:sym typeface="+mn-lt"/>
              </a:rPr>
              <a:t>添加标题</a:t>
            </a:r>
            <a:endParaRPr lang="en-US" altLang="zh-CN" sz="1500" b="1" spc="75" dirty="0">
              <a:solidFill>
                <a:srgbClr val="405F8F"/>
              </a:solidFill>
              <a:cs typeface="+mn-ea"/>
              <a:sym typeface="+mn-lt"/>
            </a:endParaRPr>
          </a:p>
        </p:txBody>
      </p:sp>
      <p:grpSp>
        <p:nvGrpSpPr>
          <p:cNvPr id="21" name="组合 20"/>
          <p:cNvGrpSpPr/>
          <p:nvPr/>
        </p:nvGrpSpPr>
        <p:grpSpPr>
          <a:xfrm>
            <a:off x="1744438" y="2994667"/>
            <a:ext cx="1207803" cy="1089251"/>
            <a:chOff x="2713211" y="1988840"/>
            <a:chExt cx="1610824" cy="1452335"/>
          </a:xfrm>
        </p:grpSpPr>
        <p:sp>
          <p:nvSpPr>
            <p:cNvPr id="22"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23"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24" name="文本框 26"/>
          <p:cNvSpPr txBox="1"/>
          <p:nvPr/>
        </p:nvSpPr>
        <p:spPr>
          <a:xfrm>
            <a:off x="2007801" y="3282973"/>
            <a:ext cx="728473" cy="530915"/>
          </a:xfrm>
          <a:prstGeom prst="rect">
            <a:avLst/>
          </a:prstGeom>
          <a:noFill/>
        </p:spPr>
        <p:txBody>
          <a:bodyPr wrap="square" lIns="68562" tIns="34281" rIns="68562" bIns="34281" rtlCol="0">
            <a:spAutoFit/>
          </a:bodyPr>
          <a:lstStyle/>
          <a:p>
            <a:pPr algn="ctr"/>
            <a:r>
              <a:rPr lang="zh-CN" altLang="en-US" sz="1500" b="1" spc="75" dirty="0">
                <a:solidFill>
                  <a:srgbClr val="405F8F"/>
                </a:solidFill>
                <a:cs typeface="+mn-ea"/>
                <a:sym typeface="+mn-lt"/>
              </a:rPr>
              <a:t>添加标题</a:t>
            </a:r>
            <a:endParaRPr lang="en-US" altLang="zh-CN" sz="1500" b="1" spc="75" dirty="0">
              <a:solidFill>
                <a:srgbClr val="405F8F"/>
              </a:solidFill>
              <a:cs typeface="+mn-ea"/>
              <a:sym typeface="+mn-lt"/>
            </a:endParaRPr>
          </a:p>
        </p:txBody>
      </p:sp>
      <p:sp>
        <p:nvSpPr>
          <p:cNvPr id="25" name="TextBox 24"/>
          <p:cNvSpPr txBox="1"/>
          <p:nvPr/>
        </p:nvSpPr>
        <p:spPr>
          <a:xfrm>
            <a:off x="3654137" y="1618437"/>
            <a:ext cx="2883846" cy="577081"/>
          </a:xfrm>
          <a:prstGeom prst="rect">
            <a:avLst/>
          </a:prstGeom>
          <a:noFill/>
        </p:spPr>
        <p:txBody>
          <a:bodyPr wrap="square" lIns="0" tIns="0" rIns="0" bIns="0" rtlCol="0">
            <a:spAutoFit/>
          </a:bodyPr>
          <a:lstStyle/>
          <a:p>
            <a:pPr algn="just">
              <a:lnSpc>
                <a:spcPts val="1500"/>
              </a:lnSpc>
            </a:pPr>
            <a:r>
              <a:rPr lang="zh-CN" altLang="en-US" sz="1000" dirty="0">
                <a:solidFill>
                  <a:schemeClr val="tx1">
                    <a:lumMod val="50000"/>
                    <a:lumOff val="50000"/>
                  </a:schemeClr>
                </a:solidFill>
                <a:cs typeface="+mn-ea"/>
                <a:sym typeface="+mn-lt"/>
              </a:rPr>
              <a:t>详写内容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000" dirty="0">
              <a:solidFill>
                <a:schemeClr val="tx1">
                  <a:lumMod val="50000"/>
                  <a:lumOff val="50000"/>
                </a:schemeClr>
              </a:solidFill>
              <a:cs typeface="+mn-ea"/>
              <a:sym typeface="+mn-lt"/>
            </a:endParaRPr>
          </a:p>
        </p:txBody>
      </p:sp>
      <p:sp>
        <p:nvSpPr>
          <p:cNvPr id="26" name="文本框 26"/>
          <p:cNvSpPr txBox="1"/>
          <p:nvPr/>
        </p:nvSpPr>
        <p:spPr>
          <a:xfrm>
            <a:off x="2925664" y="1599642"/>
            <a:ext cx="728473" cy="530915"/>
          </a:xfrm>
          <a:prstGeom prst="rect">
            <a:avLst/>
          </a:prstGeom>
          <a:noFill/>
        </p:spPr>
        <p:txBody>
          <a:bodyPr wrap="square" lIns="68562" tIns="34281" rIns="68562" bIns="34281" rtlCol="0">
            <a:spAutoFit/>
          </a:bodyPr>
          <a:lstStyle/>
          <a:p>
            <a:pPr algn="ctr"/>
            <a:r>
              <a:rPr lang="en-US" altLang="zh-CN" sz="3000" b="1" spc="75" dirty="0">
                <a:solidFill>
                  <a:srgbClr val="405F8F"/>
                </a:solidFill>
                <a:cs typeface="+mn-ea"/>
                <a:sym typeface="+mn-lt"/>
              </a:rPr>
              <a:t>01</a:t>
            </a:r>
          </a:p>
        </p:txBody>
      </p:sp>
      <p:sp>
        <p:nvSpPr>
          <p:cNvPr id="27" name="矩形 3"/>
          <p:cNvSpPr/>
          <p:nvPr/>
        </p:nvSpPr>
        <p:spPr>
          <a:xfrm>
            <a:off x="4032080" y="2463738"/>
            <a:ext cx="4157379" cy="85953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28" name="TextBox 27"/>
          <p:cNvSpPr txBox="1"/>
          <p:nvPr/>
        </p:nvSpPr>
        <p:spPr>
          <a:xfrm>
            <a:off x="4841960" y="2634263"/>
            <a:ext cx="2883846" cy="577081"/>
          </a:xfrm>
          <a:prstGeom prst="rect">
            <a:avLst/>
          </a:prstGeom>
          <a:noFill/>
        </p:spPr>
        <p:txBody>
          <a:bodyPr wrap="square" lIns="0" tIns="0" rIns="0" bIns="0" rtlCol="0">
            <a:spAutoFit/>
          </a:bodyPr>
          <a:lstStyle/>
          <a:p>
            <a:pPr algn="just">
              <a:lnSpc>
                <a:spcPts val="1500"/>
              </a:lnSpc>
            </a:pPr>
            <a:r>
              <a:rPr lang="zh-CN" altLang="en-US" sz="1000" dirty="0">
                <a:solidFill>
                  <a:schemeClr val="tx1">
                    <a:lumMod val="50000"/>
                    <a:lumOff val="50000"/>
                  </a:schemeClr>
                </a:solidFill>
                <a:cs typeface="+mn-ea"/>
                <a:sym typeface="+mn-lt"/>
              </a:rPr>
              <a:t>详写内容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000" dirty="0">
              <a:solidFill>
                <a:schemeClr val="tx1">
                  <a:lumMod val="50000"/>
                  <a:lumOff val="50000"/>
                </a:schemeClr>
              </a:solidFill>
              <a:cs typeface="+mn-ea"/>
              <a:sym typeface="+mn-lt"/>
            </a:endParaRPr>
          </a:p>
        </p:txBody>
      </p:sp>
      <p:sp>
        <p:nvSpPr>
          <p:cNvPr id="29" name="文本框 26"/>
          <p:cNvSpPr txBox="1"/>
          <p:nvPr/>
        </p:nvSpPr>
        <p:spPr>
          <a:xfrm>
            <a:off x="4113486" y="2625756"/>
            <a:ext cx="728473" cy="530915"/>
          </a:xfrm>
          <a:prstGeom prst="rect">
            <a:avLst/>
          </a:prstGeom>
          <a:noFill/>
        </p:spPr>
        <p:txBody>
          <a:bodyPr wrap="square" lIns="68562" tIns="34281" rIns="68562" bIns="34281" rtlCol="0">
            <a:spAutoFit/>
          </a:bodyPr>
          <a:lstStyle/>
          <a:p>
            <a:pPr algn="ctr"/>
            <a:r>
              <a:rPr lang="en-US" altLang="zh-CN" sz="3000" b="1" spc="75" dirty="0">
                <a:solidFill>
                  <a:srgbClr val="405F8F"/>
                </a:solidFill>
                <a:cs typeface="+mn-ea"/>
                <a:sym typeface="+mn-lt"/>
              </a:rPr>
              <a:t>02</a:t>
            </a:r>
          </a:p>
        </p:txBody>
      </p:sp>
      <p:sp>
        <p:nvSpPr>
          <p:cNvPr id="30" name="矩形 3"/>
          <p:cNvSpPr/>
          <p:nvPr/>
        </p:nvSpPr>
        <p:spPr>
          <a:xfrm>
            <a:off x="2844258" y="3548424"/>
            <a:ext cx="4157379" cy="859530"/>
          </a:xfrm>
          <a:custGeom>
            <a:avLst/>
            <a:gdLst/>
            <a:ahLst/>
            <a:cxnLst/>
            <a:rect l="l" t="t" r="r" b="b"/>
            <a:pathLst>
              <a:path w="6025861" h="1158747">
                <a:moveTo>
                  <a:pt x="575194" y="0"/>
                </a:moveTo>
                <a:lnTo>
                  <a:pt x="1992514" y="0"/>
                </a:lnTo>
                <a:lnTo>
                  <a:pt x="4154179" y="0"/>
                </a:lnTo>
                <a:lnTo>
                  <a:pt x="5571499" y="0"/>
                </a:lnTo>
                <a:lnTo>
                  <a:pt x="5571499" y="474"/>
                </a:lnTo>
                <a:lnTo>
                  <a:pt x="5639364" y="474"/>
                </a:lnTo>
                <a:cubicBezTo>
                  <a:pt x="5661410" y="0"/>
                  <a:pt x="5683924" y="5211"/>
                  <a:pt x="5704562" y="17528"/>
                </a:cubicBezTo>
                <a:cubicBezTo>
                  <a:pt x="5723793" y="28424"/>
                  <a:pt x="5739272" y="44057"/>
                  <a:pt x="5749591" y="62533"/>
                </a:cubicBezTo>
                <a:lnTo>
                  <a:pt x="6008038" y="514473"/>
                </a:lnTo>
                <a:cubicBezTo>
                  <a:pt x="6019294" y="533422"/>
                  <a:pt x="6025861" y="555687"/>
                  <a:pt x="6025861" y="579374"/>
                </a:cubicBezTo>
                <a:cubicBezTo>
                  <a:pt x="6025861" y="603534"/>
                  <a:pt x="6019294" y="625799"/>
                  <a:pt x="6007568" y="644749"/>
                </a:cubicBezTo>
                <a:lnTo>
                  <a:pt x="5749591" y="1096688"/>
                </a:lnTo>
                <a:cubicBezTo>
                  <a:pt x="5738803" y="1114690"/>
                  <a:pt x="5723793" y="1130324"/>
                  <a:pt x="5704562" y="1141693"/>
                </a:cubicBezTo>
                <a:cubicBezTo>
                  <a:pt x="5684393" y="1153536"/>
                  <a:pt x="5662348" y="1158747"/>
                  <a:pt x="5640302" y="1158273"/>
                </a:cubicBezTo>
                <a:lnTo>
                  <a:pt x="5571499" y="1158273"/>
                </a:lnTo>
                <a:lnTo>
                  <a:pt x="5571499" y="1158747"/>
                </a:lnTo>
                <a:lnTo>
                  <a:pt x="4154179" y="1158747"/>
                </a:lnTo>
                <a:lnTo>
                  <a:pt x="1992514" y="1158747"/>
                </a:lnTo>
                <a:lnTo>
                  <a:pt x="575194" y="1158747"/>
                </a:lnTo>
                <a:lnTo>
                  <a:pt x="575194" y="1158273"/>
                </a:lnTo>
                <a:lnTo>
                  <a:pt x="382745" y="1158273"/>
                </a:lnTo>
                <a:cubicBezTo>
                  <a:pt x="362107" y="1158273"/>
                  <a:pt x="340530" y="1153062"/>
                  <a:pt x="321299" y="1141693"/>
                </a:cubicBezTo>
                <a:cubicBezTo>
                  <a:pt x="302069" y="1130324"/>
                  <a:pt x="286590" y="1114690"/>
                  <a:pt x="276270" y="1096215"/>
                </a:cubicBezTo>
                <a:lnTo>
                  <a:pt x="16886" y="642380"/>
                </a:lnTo>
                <a:cubicBezTo>
                  <a:pt x="6098" y="623904"/>
                  <a:pt x="0" y="602587"/>
                  <a:pt x="0" y="579374"/>
                </a:cubicBezTo>
                <a:cubicBezTo>
                  <a:pt x="0" y="556161"/>
                  <a:pt x="6098" y="534843"/>
                  <a:pt x="16886" y="515894"/>
                </a:cubicBezTo>
                <a:lnTo>
                  <a:pt x="275332" y="63954"/>
                </a:lnTo>
                <a:cubicBezTo>
                  <a:pt x="286120" y="45478"/>
                  <a:pt x="301599" y="28898"/>
                  <a:pt x="321299" y="17528"/>
                </a:cubicBezTo>
                <a:cubicBezTo>
                  <a:pt x="339592" y="6633"/>
                  <a:pt x="359762" y="948"/>
                  <a:pt x="379930" y="474"/>
                </a:cubicBezTo>
                <a:lnTo>
                  <a:pt x="575194" y="474"/>
                </a:lnTo>
                <a:close/>
              </a:path>
            </a:pathLst>
          </a:custGeom>
          <a:noFill/>
          <a:ln w="9525">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31" name="TextBox 30"/>
          <p:cNvSpPr txBox="1"/>
          <p:nvPr/>
        </p:nvSpPr>
        <p:spPr>
          <a:xfrm>
            <a:off x="3654137" y="3729159"/>
            <a:ext cx="2883846" cy="577081"/>
          </a:xfrm>
          <a:prstGeom prst="rect">
            <a:avLst/>
          </a:prstGeom>
          <a:noFill/>
        </p:spPr>
        <p:txBody>
          <a:bodyPr wrap="square" lIns="0" tIns="0" rIns="0" bIns="0" rtlCol="0">
            <a:spAutoFit/>
          </a:bodyPr>
          <a:lstStyle/>
          <a:p>
            <a:pPr algn="just">
              <a:lnSpc>
                <a:spcPts val="1500"/>
              </a:lnSpc>
            </a:pPr>
            <a:r>
              <a:rPr lang="zh-CN" altLang="en-US" sz="1000" dirty="0">
                <a:solidFill>
                  <a:schemeClr val="tx1">
                    <a:lumMod val="50000"/>
                    <a:lumOff val="50000"/>
                  </a:schemeClr>
                </a:solidFill>
                <a:cs typeface="+mn-ea"/>
                <a:sym typeface="+mn-lt"/>
              </a:rPr>
              <a:t>详写内容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点击输入本栏的具体文字，简明扼要的说明分项内容，此为概念图解，请根据您的具体内容酌情修改</a:t>
            </a:r>
            <a:endParaRPr lang="en-US" altLang="zh-CN" sz="1000" dirty="0">
              <a:solidFill>
                <a:schemeClr val="tx1">
                  <a:lumMod val="50000"/>
                  <a:lumOff val="50000"/>
                </a:schemeClr>
              </a:solidFill>
              <a:cs typeface="+mn-ea"/>
              <a:sym typeface="+mn-lt"/>
            </a:endParaRPr>
          </a:p>
        </p:txBody>
      </p:sp>
      <p:sp>
        <p:nvSpPr>
          <p:cNvPr id="32" name="文本框 26"/>
          <p:cNvSpPr txBox="1"/>
          <p:nvPr/>
        </p:nvSpPr>
        <p:spPr>
          <a:xfrm>
            <a:off x="2925664" y="3710442"/>
            <a:ext cx="728473" cy="530915"/>
          </a:xfrm>
          <a:prstGeom prst="rect">
            <a:avLst/>
          </a:prstGeom>
          <a:noFill/>
        </p:spPr>
        <p:txBody>
          <a:bodyPr wrap="square" lIns="68562" tIns="34281" rIns="68562" bIns="34281" rtlCol="0">
            <a:spAutoFit/>
          </a:bodyPr>
          <a:lstStyle/>
          <a:p>
            <a:pPr algn="ctr"/>
            <a:r>
              <a:rPr lang="en-US" altLang="zh-CN" sz="3000" b="1" spc="75" dirty="0">
                <a:solidFill>
                  <a:srgbClr val="405F8F"/>
                </a:solidFill>
                <a:cs typeface="+mn-ea"/>
                <a:sym typeface="+mn-lt"/>
              </a:rPr>
              <a:t>03</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anim calcmode="lin" valueType="num">
                                      <p:cBhvr>
                                        <p:cTn id="31" dur="750" fill="hold"/>
                                        <p:tgtEl>
                                          <p:spTgt spid="13"/>
                                        </p:tgtEl>
                                        <p:attrNameLst>
                                          <p:attrName>ppt_w</p:attrName>
                                        </p:attrNameLst>
                                      </p:cBhvr>
                                      <p:tavLst>
                                        <p:tav tm="0" fmla="#ppt_w*sin(2.5*pi*$)">
                                          <p:val>
                                            <p:fltVal val="0"/>
                                          </p:val>
                                        </p:tav>
                                        <p:tav tm="100000">
                                          <p:val>
                                            <p:fltVal val="1"/>
                                          </p:val>
                                        </p:tav>
                                      </p:tavLst>
                                    </p:anim>
                                    <p:anim calcmode="lin" valueType="num">
                                      <p:cBhvr>
                                        <p:cTn id="32" dur="750" fill="hold"/>
                                        <p:tgtEl>
                                          <p:spTgt spid="13"/>
                                        </p:tgtEl>
                                        <p:attrNameLst>
                                          <p:attrName>ppt_h</p:attrName>
                                        </p:attrNameLst>
                                      </p:cBhvr>
                                      <p:tavLst>
                                        <p:tav tm="0">
                                          <p:val>
                                            <p:strVal val="#ppt_h"/>
                                          </p:val>
                                        </p:tav>
                                        <p:tav tm="100000">
                                          <p:val>
                                            <p:strVal val="#ppt_h"/>
                                          </p:val>
                                        </p:tav>
                                      </p:tavLst>
                                    </p:anim>
                                  </p:childTnLst>
                                </p:cTn>
                              </p:par>
                              <p:par>
                                <p:cTn id="33" presetID="45" presetClass="entr" presetSubtype="0" fill="hold" nodeType="withEffect">
                                  <p:stCondLst>
                                    <p:cond delay="50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750"/>
                                        <p:tgtEl>
                                          <p:spTgt spid="21"/>
                                        </p:tgtEl>
                                      </p:cBhvr>
                                    </p:animEffect>
                                    <p:anim calcmode="lin" valueType="num">
                                      <p:cBhvr>
                                        <p:cTn id="36" dur="750" fill="hold"/>
                                        <p:tgtEl>
                                          <p:spTgt spid="21"/>
                                        </p:tgtEl>
                                        <p:attrNameLst>
                                          <p:attrName>ppt_w</p:attrName>
                                        </p:attrNameLst>
                                      </p:cBhvr>
                                      <p:tavLst>
                                        <p:tav tm="0" fmla="#ppt_w*sin(2.5*pi*$)">
                                          <p:val>
                                            <p:fltVal val="0"/>
                                          </p:val>
                                        </p:tav>
                                        <p:tav tm="100000">
                                          <p:val>
                                            <p:fltVal val="1"/>
                                          </p:val>
                                        </p:tav>
                                      </p:tavLst>
                                    </p:anim>
                                    <p:anim calcmode="lin" valueType="num">
                                      <p:cBhvr>
                                        <p:cTn id="37" dur="750" fill="hold"/>
                                        <p:tgtEl>
                                          <p:spTgt spid="21"/>
                                        </p:tgtEl>
                                        <p:attrNameLst>
                                          <p:attrName>ppt_h</p:attrName>
                                        </p:attrNameLst>
                                      </p:cBhvr>
                                      <p:tavLst>
                                        <p:tav tm="0">
                                          <p:val>
                                            <p:strVal val="#ppt_h"/>
                                          </p:val>
                                        </p:tav>
                                        <p:tav tm="100000">
                                          <p:val>
                                            <p:strVal val="#ppt_h"/>
                                          </p:val>
                                        </p:tav>
                                      </p:tavLst>
                                    </p:anim>
                                  </p:childTnLst>
                                </p:cTn>
                              </p:par>
                              <p:par>
                                <p:cTn id="38" presetID="45" presetClass="entr" presetSubtype="0" fill="hold" nodeType="withEffect">
                                  <p:stCondLst>
                                    <p:cond delay="50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750"/>
                                        <p:tgtEl>
                                          <p:spTgt spid="17"/>
                                        </p:tgtEl>
                                      </p:cBhvr>
                                    </p:animEffect>
                                    <p:anim calcmode="lin" valueType="num">
                                      <p:cBhvr>
                                        <p:cTn id="41" dur="750" fill="hold"/>
                                        <p:tgtEl>
                                          <p:spTgt spid="17"/>
                                        </p:tgtEl>
                                        <p:attrNameLst>
                                          <p:attrName>ppt_w</p:attrName>
                                        </p:attrNameLst>
                                      </p:cBhvr>
                                      <p:tavLst>
                                        <p:tav tm="0" fmla="#ppt_w*sin(2.5*pi*$)">
                                          <p:val>
                                            <p:fltVal val="0"/>
                                          </p:val>
                                        </p:tav>
                                        <p:tav tm="100000">
                                          <p:val>
                                            <p:fltVal val="1"/>
                                          </p:val>
                                        </p:tav>
                                      </p:tavLst>
                                    </p:anim>
                                    <p:anim calcmode="lin" valueType="num">
                                      <p:cBhvr>
                                        <p:cTn id="42" dur="750" fill="hold"/>
                                        <p:tgtEl>
                                          <p:spTgt spid="17"/>
                                        </p:tgtEl>
                                        <p:attrNameLst>
                                          <p:attrName>ppt_h</p:attrName>
                                        </p:attrNameLst>
                                      </p:cBhvr>
                                      <p:tavLst>
                                        <p:tav tm="0">
                                          <p:val>
                                            <p:strVal val="#ppt_h"/>
                                          </p:val>
                                        </p:tav>
                                        <p:tav tm="100000">
                                          <p:val>
                                            <p:strVal val="#ppt_h"/>
                                          </p:val>
                                        </p:tav>
                                      </p:tavLst>
                                    </p:anim>
                                  </p:childTnLst>
                                </p:cTn>
                              </p:par>
                              <p:par>
                                <p:cTn id="43" presetID="53" presetClass="entr" presetSubtype="16" fill="hold" grpId="0" nodeType="withEffect">
                                  <p:stCondLst>
                                    <p:cond delay="1000"/>
                                  </p:stCondLst>
                                  <p:iterate type="lt">
                                    <p:tmPct val="20000"/>
                                  </p:iterate>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grpId="0" nodeType="withEffect">
                                  <p:stCondLst>
                                    <p:cond delay="1000"/>
                                  </p:stCondLst>
                                  <p:iterate type="lt">
                                    <p:tmPct val="20000"/>
                                  </p:iterate>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53" presetClass="entr" presetSubtype="16" fill="hold" grpId="0" nodeType="withEffect">
                                  <p:stCondLst>
                                    <p:cond delay="1000"/>
                                  </p:stCondLst>
                                  <p:iterate type="lt">
                                    <p:tmPct val="20000"/>
                                  </p:iterate>
                                  <p:childTnLst>
                                    <p:set>
                                      <p:cBhvr>
                                        <p:cTn id="54" dur="1" fill="hold">
                                          <p:stCondLst>
                                            <p:cond delay="0"/>
                                          </p:stCondLst>
                                        </p:cTn>
                                        <p:tgtEl>
                                          <p:spTgt spid="24"/>
                                        </p:tgtEl>
                                        <p:attrNameLst>
                                          <p:attrName>style.visibility</p:attrName>
                                        </p:attrNameLst>
                                      </p:cBhvr>
                                      <p:to>
                                        <p:strVal val="visible"/>
                                      </p:to>
                                    </p:set>
                                    <p:anim calcmode="lin" valueType="num">
                                      <p:cBhvr>
                                        <p:cTn id="55" dur="500" fill="hold"/>
                                        <p:tgtEl>
                                          <p:spTgt spid="24"/>
                                        </p:tgtEl>
                                        <p:attrNameLst>
                                          <p:attrName>ppt_w</p:attrName>
                                        </p:attrNameLst>
                                      </p:cBhvr>
                                      <p:tavLst>
                                        <p:tav tm="0">
                                          <p:val>
                                            <p:fltVal val="0"/>
                                          </p:val>
                                        </p:tav>
                                        <p:tav tm="100000">
                                          <p:val>
                                            <p:strVal val="#ppt_w"/>
                                          </p:val>
                                        </p:tav>
                                      </p:tavLst>
                                    </p:anim>
                                    <p:anim calcmode="lin" valueType="num">
                                      <p:cBhvr>
                                        <p:cTn id="56" dur="500" fill="hold"/>
                                        <p:tgtEl>
                                          <p:spTgt spid="24"/>
                                        </p:tgtEl>
                                        <p:attrNameLst>
                                          <p:attrName>ppt_h</p:attrName>
                                        </p:attrNameLst>
                                      </p:cBhvr>
                                      <p:tavLst>
                                        <p:tav tm="0">
                                          <p:val>
                                            <p:fltVal val="0"/>
                                          </p:val>
                                        </p:tav>
                                        <p:tav tm="100000">
                                          <p:val>
                                            <p:strVal val="#ppt_h"/>
                                          </p:val>
                                        </p:tav>
                                      </p:tavLst>
                                    </p:anim>
                                    <p:animEffect transition="in" filter="fade">
                                      <p:cBhvr>
                                        <p:cTn id="57" dur="500"/>
                                        <p:tgtEl>
                                          <p:spTgt spid="24"/>
                                        </p:tgtEl>
                                      </p:cBhvr>
                                    </p:animEffect>
                                  </p:childTnLst>
                                </p:cTn>
                              </p:par>
                            </p:childTnLst>
                          </p:cTn>
                        </p:par>
                        <p:par>
                          <p:cTn id="58" fill="hold">
                            <p:stCondLst>
                              <p:cond delay="1799"/>
                            </p:stCondLst>
                            <p:childTnLst>
                              <p:par>
                                <p:cTn id="59" presetID="55" presetClass="entr" presetSubtype="0"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p:cTn id="61" dur="1000" fill="hold"/>
                                        <p:tgtEl>
                                          <p:spTgt spid="12"/>
                                        </p:tgtEl>
                                        <p:attrNameLst>
                                          <p:attrName>ppt_w</p:attrName>
                                        </p:attrNameLst>
                                      </p:cBhvr>
                                      <p:tavLst>
                                        <p:tav tm="0">
                                          <p:val>
                                            <p:strVal val="#ppt_w*0.70"/>
                                          </p:val>
                                        </p:tav>
                                        <p:tav tm="100000">
                                          <p:val>
                                            <p:strVal val="#ppt_w"/>
                                          </p:val>
                                        </p:tav>
                                      </p:tavLst>
                                    </p:anim>
                                    <p:anim calcmode="lin" valueType="num">
                                      <p:cBhvr>
                                        <p:cTn id="62" dur="1000" fill="hold"/>
                                        <p:tgtEl>
                                          <p:spTgt spid="12"/>
                                        </p:tgtEl>
                                        <p:attrNameLst>
                                          <p:attrName>ppt_h</p:attrName>
                                        </p:attrNameLst>
                                      </p:cBhvr>
                                      <p:tavLst>
                                        <p:tav tm="0">
                                          <p:val>
                                            <p:strVal val="#ppt_h"/>
                                          </p:val>
                                        </p:tav>
                                        <p:tav tm="100000">
                                          <p:val>
                                            <p:strVal val="#ppt_h"/>
                                          </p:val>
                                        </p:tav>
                                      </p:tavLst>
                                    </p:anim>
                                    <p:animEffect transition="in" filter="fade">
                                      <p:cBhvr>
                                        <p:cTn id="63" dur="1000"/>
                                        <p:tgtEl>
                                          <p:spTgt spid="12"/>
                                        </p:tgtEl>
                                      </p:cBhvr>
                                    </p:animEffect>
                                  </p:childTnLst>
                                </p:cTn>
                              </p:par>
                            </p:childTnLst>
                          </p:cTn>
                        </p:par>
                        <p:par>
                          <p:cTn id="64" fill="hold">
                            <p:stCondLst>
                              <p:cond delay="2799"/>
                            </p:stCondLst>
                            <p:childTnLst>
                              <p:par>
                                <p:cTn id="65" presetID="53" presetClass="entr" presetSubtype="16" fill="hold" grpId="0" nodeType="afterEffect">
                                  <p:stCondLst>
                                    <p:cond delay="0"/>
                                  </p:stCondLst>
                                  <p:iterate type="lt">
                                    <p:tmPct val="20000"/>
                                  </p:iterate>
                                  <p:childTnLst>
                                    <p:set>
                                      <p:cBhvr>
                                        <p:cTn id="66" dur="1" fill="hold">
                                          <p:stCondLst>
                                            <p:cond delay="0"/>
                                          </p:stCondLst>
                                        </p:cTn>
                                        <p:tgtEl>
                                          <p:spTgt spid="26"/>
                                        </p:tgtEl>
                                        <p:attrNameLst>
                                          <p:attrName>style.visibility</p:attrName>
                                        </p:attrNameLst>
                                      </p:cBhvr>
                                      <p:to>
                                        <p:strVal val="visible"/>
                                      </p:to>
                                    </p:set>
                                    <p:anim calcmode="lin" valueType="num">
                                      <p:cBhvr>
                                        <p:cTn id="67" dur="500" fill="hold"/>
                                        <p:tgtEl>
                                          <p:spTgt spid="26"/>
                                        </p:tgtEl>
                                        <p:attrNameLst>
                                          <p:attrName>ppt_w</p:attrName>
                                        </p:attrNameLst>
                                      </p:cBhvr>
                                      <p:tavLst>
                                        <p:tav tm="0">
                                          <p:val>
                                            <p:fltVal val="0"/>
                                          </p:val>
                                        </p:tav>
                                        <p:tav tm="100000">
                                          <p:val>
                                            <p:strVal val="#ppt_w"/>
                                          </p:val>
                                        </p:tav>
                                      </p:tavLst>
                                    </p:anim>
                                    <p:anim calcmode="lin" valueType="num">
                                      <p:cBhvr>
                                        <p:cTn id="68" dur="500" fill="hold"/>
                                        <p:tgtEl>
                                          <p:spTgt spid="26"/>
                                        </p:tgtEl>
                                        <p:attrNameLst>
                                          <p:attrName>ppt_h</p:attrName>
                                        </p:attrNameLst>
                                      </p:cBhvr>
                                      <p:tavLst>
                                        <p:tav tm="0">
                                          <p:val>
                                            <p:fltVal val="0"/>
                                          </p:val>
                                        </p:tav>
                                        <p:tav tm="100000">
                                          <p:val>
                                            <p:strVal val="#ppt_h"/>
                                          </p:val>
                                        </p:tav>
                                      </p:tavLst>
                                    </p:anim>
                                    <p:animEffect transition="in" filter="fade">
                                      <p:cBhvr>
                                        <p:cTn id="69" dur="500"/>
                                        <p:tgtEl>
                                          <p:spTgt spid="26"/>
                                        </p:tgtEl>
                                      </p:cBhvr>
                                    </p:animEffect>
                                  </p:childTnLst>
                                </p:cTn>
                              </p:par>
                            </p:childTnLst>
                          </p:cTn>
                        </p:par>
                        <p:par>
                          <p:cTn id="70" fill="hold">
                            <p:stCondLst>
                              <p:cond delay="3400"/>
                            </p:stCondLst>
                            <p:childTnLst>
                              <p:par>
                                <p:cTn id="71" presetID="55" presetClass="entr" presetSubtype="0"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1000" fill="hold"/>
                                        <p:tgtEl>
                                          <p:spTgt spid="25"/>
                                        </p:tgtEl>
                                        <p:attrNameLst>
                                          <p:attrName>ppt_w</p:attrName>
                                        </p:attrNameLst>
                                      </p:cBhvr>
                                      <p:tavLst>
                                        <p:tav tm="0">
                                          <p:val>
                                            <p:strVal val="#ppt_w*0.70"/>
                                          </p:val>
                                        </p:tav>
                                        <p:tav tm="100000">
                                          <p:val>
                                            <p:strVal val="#ppt_w"/>
                                          </p:val>
                                        </p:tav>
                                      </p:tavLst>
                                    </p:anim>
                                    <p:anim calcmode="lin" valueType="num">
                                      <p:cBhvr>
                                        <p:cTn id="74" dur="1000" fill="hold"/>
                                        <p:tgtEl>
                                          <p:spTgt spid="25"/>
                                        </p:tgtEl>
                                        <p:attrNameLst>
                                          <p:attrName>ppt_h</p:attrName>
                                        </p:attrNameLst>
                                      </p:cBhvr>
                                      <p:tavLst>
                                        <p:tav tm="0">
                                          <p:val>
                                            <p:strVal val="#ppt_h"/>
                                          </p:val>
                                        </p:tav>
                                        <p:tav tm="100000">
                                          <p:val>
                                            <p:strVal val="#ppt_h"/>
                                          </p:val>
                                        </p:tav>
                                      </p:tavLst>
                                    </p:anim>
                                    <p:animEffect transition="in" filter="fade">
                                      <p:cBhvr>
                                        <p:cTn id="75" dur="1000"/>
                                        <p:tgtEl>
                                          <p:spTgt spid="25"/>
                                        </p:tgtEl>
                                      </p:cBhvr>
                                    </p:animEffect>
                                  </p:childTnLst>
                                </p:cTn>
                              </p:par>
                            </p:childTnLst>
                          </p:cTn>
                        </p:par>
                        <p:par>
                          <p:cTn id="76" fill="hold">
                            <p:stCondLst>
                              <p:cond delay="4400"/>
                            </p:stCondLst>
                            <p:childTnLst>
                              <p:par>
                                <p:cTn id="77" presetID="55" presetClass="entr" presetSubtype="0" fill="hold" grpId="0" nodeType="afterEffect">
                                  <p:stCondLst>
                                    <p:cond delay="0"/>
                                  </p:stCondLst>
                                  <p:childTnLst>
                                    <p:set>
                                      <p:cBhvr>
                                        <p:cTn id="78" dur="1" fill="hold">
                                          <p:stCondLst>
                                            <p:cond delay="0"/>
                                          </p:stCondLst>
                                        </p:cTn>
                                        <p:tgtEl>
                                          <p:spTgt spid="27"/>
                                        </p:tgtEl>
                                        <p:attrNameLst>
                                          <p:attrName>style.visibility</p:attrName>
                                        </p:attrNameLst>
                                      </p:cBhvr>
                                      <p:to>
                                        <p:strVal val="visible"/>
                                      </p:to>
                                    </p:set>
                                    <p:anim calcmode="lin" valueType="num">
                                      <p:cBhvr>
                                        <p:cTn id="79" dur="1000" fill="hold"/>
                                        <p:tgtEl>
                                          <p:spTgt spid="27"/>
                                        </p:tgtEl>
                                        <p:attrNameLst>
                                          <p:attrName>ppt_w</p:attrName>
                                        </p:attrNameLst>
                                      </p:cBhvr>
                                      <p:tavLst>
                                        <p:tav tm="0">
                                          <p:val>
                                            <p:strVal val="#ppt_w*0.70"/>
                                          </p:val>
                                        </p:tav>
                                        <p:tav tm="100000">
                                          <p:val>
                                            <p:strVal val="#ppt_w"/>
                                          </p:val>
                                        </p:tav>
                                      </p:tavLst>
                                    </p:anim>
                                    <p:anim calcmode="lin" valueType="num">
                                      <p:cBhvr>
                                        <p:cTn id="80" dur="1000" fill="hold"/>
                                        <p:tgtEl>
                                          <p:spTgt spid="27"/>
                                        </p:tgtEl>
                                        <p:attrNameLst>
                                          <p:attrName>ppt_h</p:attrName>
                                        </p:attrNameLst>
                                      </p:cBhvr>
                                      <p:tavLst>
                                        <p:tav tm="0">
                                          <p:val>
                                            <p:strVal val="#ppt_h"/>
                                          </p:val>
                                        </p:tav>
                                        <p:tav tm="100000">
                                          <p:val>
                                            <p:strVal val="#ppt_h"/>
                                          </p:val>
                                        </p:tav>
                                      </p:tavLst>
                                    </p:anim>
                                    <p:animEffect transition="in" filter="fade">
                                      <p:cBhvr>
                                        <p:cTn id="81" dur="1000"/>
                                        <p:tgtEl>
                                          <p:spTgt spid="27"/>
                                        </p:tgtEl>
                                      </p:cBhvr>
                                    </p:animEffect>
                                  </p:childTnLst>
                                </p:cTn>
                              </p:par>
                            </p:childTnLst>
                          </p:cTn>
                        </p:par>
                        <p:par>
                          <p:cTn id="82" fill="hold">
                            <p:stCondLst>
                              <p:cond delay="5400"/>
                            </p:stCondLst>
                            <p:childTnLst>
                              <p:par>
                                <p:cTn id="83" presetID="53" presetClass="entr" presetSubtype="16" fill="hold" grpId="0" nodeType="afterEffect">
                                  <p:stCondLst>
                                    <p:cond delay="0"/>
                                  </p:stCondLst>
                                  <p:iterate type="lt">
                                    <p:tmPct val="20000"/>
                                  </p:iterate>
                                  <p:childTnLst>
                                    <p:set>
                                      <p:cBhvr>
                                        <p:cTn id="84" dur="1" fill="hold">
                                          <p:stCondLst>
                                            <p:cond delay="0"/>
                                          </p:stCondLst>
                                        </p:cTn>
                                        <p:tgtEl>
                                          <p:spTgt spid="29"/>
                                        </p:tgtEl>
                                        <p:attrNameLst>
                                          <p:attrName>style.visibility</p:attrName>
                                        </p:attrNameLst>
                                      </p:cBhvr>
                                      <p:to>
                                        <p:strVal val="visible"/>
                                      </p:to>
                                    </p:set>
                                    <p:anim calcmode="lin" valueType="num">
                                      <p:cBhvr>
                                        <p:cTn id="85" dur="500" fill="hold"/>
                                        <p:tgtEl>
                                          <p:spTgt spid="29"/>
                                        </p:tgtEl>
                                        <p:attrNameLst>
                                          <p:attrName>ppt_w</p:attrName>
                                        </p:attrNameLst>
                                      </p:cBhvr>
                                      <p:tavLst>
                                        <p:tav tm="0">
                                          <p:val>
                                            <p:fltVal val="0"/>
                                          </p:val>
                                        </p:tav>
                                        <p:tav tm="100000">
                                          <p:val>
                                            <p:strVal val="#ppt_w"/>
                                          </p:val>
                                        </p:tav>
                                      </p:tavLst>
                                    </p:anim>
                                    <p:anim calcmode="lin" valueType="num">
                                      <p:cBhvr>
                                        <p:cTn id="86" dur="500" fill="hold"/>
                                        <p:tgtEl>
                                          <p:spTgt spid="29"/>
                                        </p:tgtEl>
                                        <p:attrNameLst>
                                          <p:attrName>ppt_h</p:attrName>
                                        </p:attrNameLst>
                                      </p:cBhvr>
                                      <p:tavLst>
                                        <p:tav tm="0">
                                          <p:val>
                                            <p:fltVal val="0"/>
                                          </p:val>
                                        </p:tav>
                                        <p:tav tm="100000">
                                          <p:val>
                                            <p:strVal val="#ppt_h"/>
                                          </p:val>
                                        </p:tav>
                                      </p:tavLst>
                                    </p:anim>
                                    <p:animEffect transition="in" filter="fade">
                                      <p:cBhvr>
                                        <p:cTn id="87" dur="500"/>
                                        <p:tgtEl>
                                          <p:spTgt spid="29"/>
                                        </p:tgtEl>
                                      </p:cBhvr>
                                    </p:animEffect>
                                  </p:childTnLst>
                                </p:cTn>
                              </p:par>
                            </p:childTnLst>
                          </p:cTn>
                        </p:par>
                        <p:par>
                          <p:cTn id="88" fill="hold">
                            <p:stCondLst>
                              <p:cond delay="6000"/>
                            </p:stCondLst>
                            <p:childTnLst>
                              <p:par>
                                <p:cTn id="89" presetID="55" presetClass="entr" presetSubtype="0" fill="hold" grpId="0" nodeType="after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p:cTn id="91" dur="1000" fill="hold"/>
                                        <p:tgtEl>
                                          <p:spTgt spid="28"/>
                                        </p:tgtEl>
                                        <p:attrNameLst>
                                          <p:attrName>ppt_w</p:attrName>
                                        </p:attrNameLst>
                                      </p:cBhvr>
                                      <p:tavLst>
                                        <p:tav tm="0">
                                          <p:val>
                                            <p:strVal val="#ppt_w*0.70"/>
                                          </p:val>
                                        </p:tav>
                                        <p:tav tm="100000">
                                          <p:val>
                                            <p:strVal val="#ppt_w"/>
                                          </p:val>
                                        </p:tav>
                                      </p:tavLst>
                                    </p:anim>
                                    <p:anim calcmode="lin" valueType="num">
                                      <p:cBhvr>
                                        <p:cTn id="92" dur="1000" fill="hold"/>
                                        <p:tgtEl>
                                          <p:spTgt spid="28"/>
                                        </p:tgtEl>
                                        <p:attrNameLst>
                                          <p:attrName>ppt_h</p:attrName>
                                        </p:attrNameLst>
                                      </p:cBhvr>
                                      <p:tavLst>
                                        <p:tav tm="0">
                                          <p:val>
                                            <p:strVal val="#ppt_h"/>
                                          </p:val>
                                        </p:tav>
                                        <p:tav tm="100000">
                                          <p:val>
                                            <p:strVal val="#ppt_h"/>
                                          </p:val>
                                        </p:tav>
                                      </p:tavLst>
                                    </p:anim>
                                    <p:animEffect transition="in" filter="fade">
                                      <p:cBhvr>
                                        <p:cTn id="93" dur="1000"/>
                                        <p:tgtEl>
                                          <p:spTgt spid="28"/>
                                        </p:tgtEl>
                                      </p:cBhvr>
                                    </p:animEffect>
                                  </p:childTnLst>
                                </p:cTn>
                              </p:par>
                            </p:childTnLst>
                          </p:cTn>
                        </p:par>
                        <p:par>
                          <p:cTn id="94" fill="hold">
                            <p:stCondLst>
                              <p:cond delay="7000"/>
                            </p:stCondLst>
                            <p:childTnLst>
                              <p:par>
                                <p:cTn id="95" presetID="55" presetClass="entr" presetSubtype="0" fill="hold" grpId="0" nodeType="afterEffect">
                                  <p:stCondLst>
                                    <p:cond delay="0"/>
                                  </p:stCondLst>
                                  <p:childTnLst>
                                    <p:set>
                                      <p:cBhvr>
                                        <p:cTn id="96" dur="1" fill="hold">
                                          <p:stCondLst>
                                            <p:cond delay="0"/>
                                          </p:stCondLst>
                                        </p:cTn>
                                        <p:tgtEl>
                                          <p:spTgt spid="30"/>
                                        </p:tgtEl>
                                        <p:attrNameLst>
                                          <p:attrName>style.visibility</p:attrName>
                                        </p:attrNameLst>
                                      </p:cBhvr>
                                      <p:to>
                                        <p:strVal val="visible"/>
                                      </p:to>
                                    </p:set>
                                    <p:anim calcmode="lin" valueType="num">
                                      <p:cBhvr>
                                        <p:cTn id="97" dur="1000" fill="hold"/>
                                        <p:tgtEl>
                                          <p:spTgt spid="30"/>
                                        </p:tgtEl>
                                        <p:attrNameLst>
                                          <p:attrName>ppt_w</p:attrName>
                                        </p:attrNameLst>
                                      </p:cBhvr>
                                      <p:tavLst>
                                        <p:tav tm="0">
                                          <p:val>
                                            <p:strVal val="#ppt_w*0.70"/>
                                          </p:val>
                                        </p:tav>
                                        <p:tav tm="100000">
                                          <p:val>
                                            <p:strVal val="#ppt_w"/>
                                          </p:val>
                                        </p:tav>
                                      </p:tavLst>
                                    </p:anim>
                                    <p:anim calcmode="lin" valueType="num">
                                      <p:cBhvr>
                                        <p:cTn id="98" dur="1000" fill="hold"/>
                                        <p:tgtEl>
                                          <p:spTgt spid="30"/>
                                        </p:tgtEl>
                                        <p:attrNameLst>
                                          <p:attrName>ppt_h</p:attrName>
                                        </p:attrNameLst>
                                      </p:cBhvr>
                                      <p:tavLst>
                                        <p:tav tm="0">
                                          <p:val>
                                            <p:strVal val="#ppt_h"/>
                                          </p:val>
                                        </p:tav>
                                        <p:tav tm="100000">
                                          <p:val>
                                            <p:strVal val="#ppt_h"/>
                                          </p:val>
                                        </p:tav>
                                      </p:tavLst>
                                    </p:anim>
                                    <p:animEffect transition="in" filter="fade">
                                      <p:cBhvr>
                                        <p:cTn id="99" dur="1000"/>
                                        <p:tgtEl>
                                          <p:spTgt spid="30"/>
                                        </p:tgtEl>
                                      </p:cBhvr>
                                    </p:animEffect>
                                  </p:childTnLst>
                                </p:cTn>
                              </p:par>
                            </p:childTnLst>
                          </p:cTn>
                        </p:par>
                        <p:par>
                          <p:cTn id="100" fill="hold">
                            <p:stCondLst>
                              <p:cond delay="8000"/>
                            </p:stCondLst>
                            <p:childTnLst>
                              <p:par>
                                <p:cTn id="101" presetID="53" presetClass="entr" presetSubtype="16" fill="hold" grpId="0" nodeType="afterEffect">
                                  <p:stCondLst>
                                    <p:cond delay="0"/>
                                  </p:stCondLst>
                                  <p:iterate type="lt">
                                    <p:tmPct val="20000"/>
                                  </p:iterate>
                                  <p:childTnLst>
                                    <p:set>
                                      <p:cBhvr>
                                        <p:cTn id="102" dur="1" fill="hold">
                                          <p:stCondLst>
                                            <p:cond delay="0"/>
                                          </p:stCondLst>
                                        </p:cTn>
                                        <p:tgtEl>
                                          <p:spTgt spid="32"/>
                                        </p:tgtEl>
                                        <p:attrNameLst>
                                          <p:attrName>style.visibility</p:attrName>
                                        </p:attrNameLst>
                                      </p:cBhvr>
                                      <p:to>
                                        <p:strVal val="visible"/>
                                      </p:to>
                                    </p:set>
                                    <p:anim calcmode="lin" valueType="num">
                                      <p:cBhvr>
                                        <p:cTn id="103" dur="500" fill="hold"/>
                                        <p:tgtEl>
                                          <p:spTgt spid="32"/>
                                        </p:tgtEl>
                                        <p:attrNameLst>
                                          <p:attrName>ppt_w</p:attrName>
                                        </p:attrNameLst>
                                      </p:cBhvr>
                                      <p:tavLst>
                                        <p:tav tm="0">
                                          <p:val>
                                            <p:fltVal val="0"/>
                                          </p:val>
                                        </p:tav>
                                        <p:tav tm="100000">
                                          <p:val>
                                            <p:strVal val="#ppt_w"/>
                                          </p:val>
                                        </p:tav>
                                      </p:tavLst>
                                    </p:anim>
                                    <p:anim calcmode="lin" valueType="num">
                                      <p:cBhvr>
                                        <p:cTn id="104" dur="500" fill="hold"/>
                                        <p:tgtEl>
                                          <p:spTgt spid="32"/>
                                        </p:tgtEl>
                                        <p:attrNameLst>
                                          <p:attrName>ppt_h</p:attrName>
                                        </p:attrNameLst>
                                      </p:cBhvr>
                                      <p:tavLst>
                                        <p:tav tm="0">
                                          <p:val>
                                            <p:fltVal val="0"/>
                                          </p:val>
                                        </p:tav>
                                        <p:tav tm="100000">
                                          <p:val>
                                            <p:strVal val="#ppt_h"/>
                                          </p:val>
                                        </p:tav>
                                      </p:tavLst>
                                    </p:anim>
                                    <p:animEffect transition="in" filter="fade">
                                      <p:cBhvr>
                                        <p:cTn id="105" dur="500"/>
                                        <p:tgtEl>
                                          <p:spTgt spid="32"/>
                                        </p:tgtEl>
                                      </p:cBhvr>
                                    </p:animEffect>
                                  </p:childTnLst>
                                </p:cTn>
                              </p:par>
                            </p:childTnLst>
                          </p:cTn>
                        </p:par>
                        <p:par>
                          <p:cTn id="106" fill="hold">
                            <p:stCondLst>
                              <p:cond delay="8599"/>
                            </p:stCondLst>
                            <p:childTnLst>
                              <p:par>
                                <p:cTn id="107" presetID="55" presetClass="entr" presetSubtype="0" fill="hold" grpId="0" nodeType="afterEffect">
                                  <p:stCondLst>
                                    <p:cond delay="0"/>
                                  </p:stCondLst>
                                  <p:childTnLst>
                                    <p:set>
                                      <p:cBhvr>
                                        <p:cTn id="108" dur="1" fill="hold">
                                          <p:stCondLst>
                                            <p:cond delay="0"/>
                                          </p:stCondLst>
                                        </p:cTn>
                                        <p:tgtEl>
                                          <p:spTgt spid="31"/>
                                        </p:tgtEl>
                                        <p:attrNameLst>
                                          <p:attrName>style.visibility</p:attrName>
                                        </p:attrNameLst>
                                      </p:cBhvr>
                                      <p:to>
                                        <p:strVal val="visible"/>
                                      </p:to>
                                    </p:set>
                                    <p:anim calcmode="lin" valueType="num">
                                      <p:cBhvr>
                                        <p:cTn id="109" dur="1000" fill="hold"/>
                                        <p:tgtEl>
                                          <p:spTgt spid="31"/>
                                        </p:tgtEl>
                                        <p:attrNameLst>
                                          <p:attrName>ppt_w</p:attrName>
                                        </p:attrNameLst>
                                      </p:cBhvr>
                                      <p:tavLst>
                                        <p:tav tm="0">
                                          <p:val>
                                            <p:strVal val="#ppt_w*0.70"/>
                                          </p:val>
                                        </p:tav>
                                        <p:tav tm="100000">
                                          <p:val>
                                            <p:strVal val="#ppt_w"/>
                                          </p:val>
                                        </p:tav>
                                      </p:tavLst>
                                    </p:anim>
                                    <p:anim calcmode="lin" valueType="num">
                                      <p:cBhvr>
                                        <p:cTn id="110" dur="1000" fill="hold"/>
                                        <p:tgtEl>
                                          <p:spTgt spid="31"/>
                                        </p:tgtEl>
                                        <p:attrNameLst>
                                          <p:attrName>ppt_h</p:attrName>
                                        </p:attrNameLst>
                                      </p:cBhvr>
                                      <p:tavLst>
                                        <p:tav tm="0">
                                          <p:val>
                                            <p:strVal val="#ppt_h"/>
                                          </p:val>
                                        </p:tav>
                                        <p:tav tm="100000">
                                          <p:val>
                                            <p:strVal val="#ppt_h"/>
                                          </p:val>
                                        </p:tav>
                                      </p:tavLst>
                                    </p:anim>
                                    <p:animEffect transition="in" filter="fade">
                                      <p:cBhvr>
                                        <p:cTn id="111"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2" grpId="0" animBg="1"/>
      <p:bldP spid="16" grpId="0"/>
      <p:bldP spid="20" grpId="0"/>
      <p:bldP spid="24" grpId="0"/>
      <p:bldP spid="25" grpId="0"/>
      <p:bldP spid="26" grpId="0"/>
      <p:bldP spid="27" grpId="0" animBg="1"/>
      <p:bldP spid="28" grpId="0"/>
      <p:bldP spid="29" grpId="0"/>
      <p:bldP spid="30" grpId="0" animBg="1"/>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改善不足对策</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3752131" y="2119074"/>
            <a:ext cx="1639739" cy="1478790"/>
            <a:chOff x="2713211" y="1988840"/>
            <a:chExt cx="1610824" cy="1452335"/>
          </a:xfrm>
        </p:grpSpPr>
        <p:sp>
          <p:nvSpPr>
            <p:cNvPr id="13"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sz="2100" dirty="0">
                <a:cs typeface="+mn-ea"/>
                <a:sym typeface="+mn-lt"/>
              </a:endParaRPr>
            </a:p>
          </p:txBody>
        </p:sp>
        <p:sp>
          <p:nvSpPr>
            <p:cNvPr id="14"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sz="2100" dirty="0">
                <a:cs typeface="+mn-ea"/>
                <a:sym typeface="+mn-lt"/>
              </a:endParaRPr>
            </a:p>
          </p:txBody>
        </p:sp>
      </p:grpSp>
      <p:sp>
        <p:nvSpPr>
          <p:cNvPr id="15" name="文本框 26"/>
          <p:cNvSpPr txBox="1"/>
          <p:nvPr/>
        </p:nvSpPr>
        <p:spPr>
          <a:xfrm>
            <a:off x="4077506" y="2465914"/>
            <a:ext cx="988989" cy="807914"/>
          </a:xfrm>
          <a:prstGeom prst="rect">
            <a:avLst/>
          </a:prstGeom>
          <a:noFill/>
        </p:spPr>
        <p:txBody>
          <a:bodyPr wrap="square" lIns="68562" tIns="34281" rIns="68562" bIns="34281" rtlCol="0">
            <a:spAutoFit/>
          </a:bodyPr>
          <a:lstStyle/>
          <a:p>
            <a:pPr algn="ctr"/>
            <a:r>
              <a:rPr lang="zh-CN" altLang="en-US" sz="2400" b="1" spc="75" dirty="0">
                <a:solidFill>
                  <a:srgbClr val="405F8F"/>
                </a:solidFill>
                <a:cs typeface="+mn-ea"/>
                <a:sym typeface="+mn-lt"/>
              </a:rPr>
              <a:t>六项</a:t>
            </a:r>
            <a:endParaRPr lang="en-US" altLang="zh-CN" sz="2400" b="1" spc="75" dirty="0">
              <a:solidFill>
                <a:srgbClr val="405F8F"/>
              </a:solidFill>
              <a:cs typeface="+mn-ea"/>
              <a:sym typeface="+mn-lt"/>
            </a:endParaRPr>
          </a:p>
          <a:p>
            <a:pPr algn="ctr"/>
            <a:r>
              <a:rPr lang="zh-CN" altLang="en-US" sz="2400" b="1" spc="75" dirty="0">
                <a:solidFill>
                  <a:srgbClr val="405F8F"/>
                </a:solidFill>
                <a:cs typeface="+mn-ea"/>
                <a:sym typeface="+mn-lt"/>
              </a:rPr>
              <a:t>对策</a:t>
            </a:r>
            <a:endParaRPr lang="en-US" altLang="zh-CN" sz="2400" b="1" spc="75" dirty="0">
              <a:solidFill>
                <a:srgbClr val="405F8F"/>
              </a:solidFill>
              <a:cs typeface="+mn-ea"/>
              <a:sym typeface="+mn-lt"/>
            </a:endParaRPr>
          </a:p>
        </p:txBody>
      </p:sp>
      <p:grpSp>
        <p:nvGrpSpPr>
          <p:cNvPr id="23" name="组合 22"/>
          <p:cNvGrpSpPr/>
          <p:nvPr/>
        </p:nvGrpSpPr>
        <p:grpSpPr>
          <a:xfrm>
            <a:off x="5381879" y="1545123"/>
            <a:ext cx="2163119" cy="656280"/>
            <a:chOff x="8149535" y="1459078"/>
            <a:chExt cx="2884910" cy="875040"/>
          </a:xfrm>
        </p:grpSpPr>
        <p:sp>
          <p:nvSpPr>
            <p:cNvPr id="24" name="矩形 23"/>
            <p:cNvSpPr/>
            <p:nvPr/>
          </p:nvSpPr>
          <p:spPr>
            <a:xfrm>
              <a:off x="8149535" y="1800638"/>
              <a:ext cx="2884910" cy="533480"/>
            </a:xfrm>
            <a:prstGeom prst="rect">
              <a:avLst/>
            </a:prstGeom>
          </p:spPr>
          <p:txBody>
            <a:bodyPr wrap="square">
              <a:spAutoFit/>
            </a:bodyPr>
            <a:lstStyle/>
            <a:p>
              <a:r>
                <a:rPr lang="zh-CN" altLang="en-US" sz="1000" dirty="0">
                  <a:solidFill>
                    <a:schemeClr val="bg1">
                      <a:lumMod val="50000"/>
                    </a:schemeClr>
                  </a:solidFill>
                  <a:cs typeface="+mn-ea"/>
                  <a:sym typeface="+mn-lt"/>
                </a:rPr>
                <a:t>此处添加详细文本描述，建议与标题相关并符合整体语言风格</a:t>
              </a:r>
              <a:endParaRPr lang="en-US" altLang="zh-CN" sz="1000" dirty="0">
                <a:solidFill>
                  <a:schemeClr val="tx1">
                    <a:lumMod val="65000"/>
                    <a:lumOff val="35000"/>
                  </a:schemeClr>
                </a:solidFill>
                <a:cs typeface="+mn-ea"/>
                <a:sym typeface="+mn-lt"/>
              </a:endParaRPr>
            </a:p>
          </p:txBody>
        </p:sp>
        <p:sp>
          <p:nvSpPr>
            <p:cNvPr id="25" name="矩形 24"/>
            <p:cNvSpPr/>
            <p:nvPr/>
          </p:nvSpPr>
          <p:spPr>
            <a:xfrm>
              <a:off x="8154126" y="1459078"/>
              <a:ext cx="2020814" cy="389851"/>
            </a:xfrm>
            <a:prstGeom prst="rect">
              <a:avLst/>
            </a:prstGeom>
          </p:spPr>
          <p:txBody>
            <a:bodyPr wrap="square">
              <a:spAutoFit/>
            </a:bodyPr>
            <a:lstStyle/>
            <a:p>
              <a:r>
                <a:rPr lang="zh-CN" altLang="en-US" b="1" dirty="0">
                  <a:solidFill>
                    <a:srgbClr val="405F8F"/>
                  </a:solidFill>
                  <a:cs typeface="+mn-ea"/>
                  <a:sym typeface="+mn-lt"/>
                </a:rPr>
                <a:t>资金明细透明</a:t>
              </a:r>
            </a:p>
          </p:txBody>
        </p:sp>
      </p:grpSp>
      <p:sp>
        <p:nvSpPr>
          <p:cNvPr id="36" name="Freeform 5"/>
          <p:cNvSpPr/>
          <p:nvPr/>
        </p:nvSpPr>
        <p:spPr bwMode="auto">
          <a:xfrm>
            <a:off x="3492161" y="1914886"/>
            <a:ext cx="2105686" cy="18990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lumMod val="65000"/>
              </a:schemeClr>
            </a:solidFill>
            <a:prstDash val="solid"/>
            <a:miter lim="800000"/>
          </a:ln>
          <a:effectLst>
            <a:outerShdw blurRad="431800" dist="88900" dir="2700000" algn="tl" rotWithShape="0">
              <a:prstClr val="black">
                <a:alpha val="40000"/>
              </a:prstClr>
            </a:outerShdw>
          </a:effectLst>
        </p:spPr>
        <p:txBody>
          <a:bodyPr vert="horz" wrap="square" lIns="68562" tIns="34281" rIns="68562" bIns="34281" numCol="1" anchor="t" anchorCtr="0" compatLnSpc="1"/>
          <a:lstStyle/>
          <a:p>
            <a:endParaRPr lang="zh-CN" altLang="en-US" sz="2100" dirty="0">
              <a:cs typeface="+mn-ea"/>
              <a:sym typeface="+mn-lt"/>
            </a:endParaRPr>
          </a:p>
        </p:txBody>
      </p:sp>
      <p:grpSp>
        <p:nvGrpSpPr>
          <p:cNvPr id="38" name="组合 37"/>
          <p:cNvGrpSpPr/>
          <p:nvPr/>
        </p:nvGrpSpPr>
        <p:grpSpPr>
          <a:xfrm>
            <a:off x="3762120" y="1599642"/>
            <a:ext cx="533293" cy="526482"/>
            <a:chOff x="6217935" y="1158425"/>
            <a:chExt cx="527724" cy="520849"/>
          </a:xfrm>
        </p:grpSpPr>
        <p:grpSp>
          <p:nvGrpSpPr>
            <p:cNvPr id="39" name="组合 38"/>
            <p:cNvGrpSpPr/>
            <p:nvPr/>
          </p:nvGrpSpPr>
          <p:grpSpPr>
            <a:xfrm>
              <a:off x="6219351" y="1158425"/>
              <a:ext cx="520849" cy="520849"/>
              <a:chOff x="1705099" y="2564904"/>
              <a:chExt cx="1800200" cy="1800200"/>
            </a:xfrm>
          </p:grpSpPr>
          <p:sp>
            <p:nvSpPr>
              <p:cNvPr id="41" name="椭圆 40"/>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42" name="椭圆 41"/>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40" name="TextBox 39"/>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01</a:t>
              </a:r>
              <a:endParaRPr lang="zh-CN" altLang="en-US" sz="1500" b="1" dirty="0">
                <a:solidFill>
                  <a:srgbClr val="405F8F"/>
                </a:solidFill>
                <a:cs typeface="+mn-ea"/>
                <a:sym typeface="+mn-lt"/>
              </a:endParaRPr>
            </a:p>
          </p:txBody>
        </p:sp>
      </p:grpSp>
      <p:grpSp>
        <p:nvGrpSpPr>
          <p:cNvPr id="47" name="组合 46"/>
          <p:cNvGrpSpPr/>
          <p:nvPr/>
        </p:nvGrpSpPr>
        <p:grpSpPr>
          <a:xfrm>
            <a:off x="1545009" y="1545636"/>
            <a:ext cx="2163119" cy="656280"/>
            <a:chOff x="8149535" y="1459078"/>
            <a:chExt cx="2884910" cy="875040"/>
          </a:xfrm>
        </p:grpSpPr>
        <p:sp>
          <p:nvSpPr>
            <p:cNvPr id="48" name="矩形 47"/>
            <p:cNvSpPr/>
            <p:nvPr/>
          </p:nvSpPr>
          <p:spPr>
            <a:xfrm>
              <a:off x="8149535" y="1800638"/>
              <a:ext cx="2884910" cy="533480"/>
            </a:xfrm>
            <a:prstGeom prst="rect">
              <a:avLst/>
            </a:prstGeom>
          </p:spPr>
          <p:txBody>
            <a:bodyPr wrap="square">
              <a:spAutoFit/>
            </a:bodyPr>
            <a:lstStyle/>
            <a:p>
              <a:pPr algn="r"/>
              <a:r>
                <a:rPr lang="zh-CN" altLang="en-US" sz="1000" dirty="0">
                  <a:solidFill>
                    <a:schemeClr val="bg1">
                      <a:lumMod val="50000"/>
                    </a:schemeClr>
                  </a:solidFill>
                  <a:cs typeface="+mn-ea"/>
                  <a:sym typeface="+mn-lt"/>
                </a:rPr>
                <a:t>此处添加详细文本描述，建议与标题相关并符合整体语言风格</a:t>
              </a:r>
              <a:endParaRPr lang="en-US" altLang="zh-CN" sz="1000" dirty="0">
                <a:solidFill>
                  <a:schemeClr val="tx1">
                    <a:lumMod val="65000"/>
                    <a:lumOff val="35000"/>
                  </a:schemeClr>
                </a:solidFill>
                <a:cs typeface="+mn-ea"/>
                <a:sym typeface="+mn-lt"/>
              </a:endParaRPr>
            </a:p>
          </p:txBody>
        </p:sp>
        <p:sp>
          <p:nvSpPr>
            <p:cNvPr id="49" name="矩形 48"/>
            <p:cNvSpPr/>
            <p:nvPr/>
          </p:nvSpPr>
          <p:spPr>
            <a:xfrm>
              <a:off x="9013631" y="1459078"/>
              <a:ext cx="2020814" cy="389851"/>
            </a:xfrm>
            <a:prstGeom prst="rect">
              <a:avLst/>
            </a:prstGeom>
          </p:spPr>
          <p:txBody>
            <a:bodyPr wrap="square">
              <a:spAutoFit/>
            </a:bodyPr>
            <a:lstStyle/>
            <a:p>
              <a:pPr algn="r"/>
              <a:r>
                <a:rPr lang="zh-CN" altLang="en-US" b="1" dirty="0">
                  <a:solidFill>
                    <a:srgbClr val="405F8F"/>
                  </a:solidFill>
                  <a:cs typeface="+mn-ea"/>
                  <a:sym typeface="+mn-lt"/>
                </a:rPr>
                <a:t>强化部门管理</a:t>
              </a:r>
            </a:p>
          </p:txBody>
        </p:sp>
      </p:grpSp>
      <p:grpSp>
        <p:nvGrpSpPr>
          <p:cNvPr id="55" name="组合 54"/>
          <p:cNvGrpSpPr/>
          <p:nvPr/>
        </p:nvGrpSpPr>
        <p:grpSpPr>
          <a:xfrm>
            <a:off x="3171651" y="2571237"/>
            <a:ext cx="533293" cy="526482"/>
            <a:chOff x="6217935" y="1158425"/>
            <a:chExt cx="527724" cy="520849"/>
          </a:xfrm>
        </p:grpSpPr>
        <p:grpSp>
          <p:nvGrpSpPr>
            <p:cNvPr id="56" name="组合 55"/>
            <p:cNvGrpSpPr/>
            <p:nvPr/>
          </p:nvGrpSpPr>
          <p:grpSpPr>
            <a:xfrm>
              <a:off x="6219351" y="1158425"/>
              <a:ext cx="520849" cy="520849"/>
              <a:chOff x="1705099" y="2564904"/>
              <a:chExt cx="1800200" cy="1800200"/>
            </a:xfrm>
          </p:grpSpPr>
          <p:sp>
            <p:nvSpPr>
              <p:cNvPr id="58" name="椭圆 57"/>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59" name="椭圆 58"/>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57" name="TextBox 56"/>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02</a:t>
              </a:r>
              <a:endParaRPr lang="zh-CN" altLang="en-US" sz="1500" b="1" dirty="0">
                <a:solidFill>
                  <a:srgbClr val="405F8F"/>
                </a:solidFill>
                <a:cs typeface="+mn-ea"/>
                <a:sym typeface="+mn-lt"/>
              </a:endParaRPr>
            </a:p>
          </p:txBody>
        </p:sp>
      </p:grpSp>
      <p:grpSp>
        <p:nvGrpSpPr>
          <p:cNvPr id="60" name="组合 59"/>
          <p:cNvGrpSpPr/>
          <p:nvPr/>
        </p:nvGrpSpPr>
        <p:grpSpPr>
          <a:xfrm>
            <a:off x="954540" y="2517231"/>
            <a:ext cx="2163119" cy="656280"/>
            <a:chOff x="8149535" y="1459078"/>
            <a:chExt cx="2884910" cy="875040"/>
          </a:xfrm>
        </p:grpSpPr>
        <p:sp>
          <p:nvSpPr>
            <p:cNvPr id="61" name="矩形 60"/>
            <p:cNvSpPr/>
            <p:nvPr/>
          </p:nvSpPr>
          <p:spPr>
            <a:xfrm>
              <a:off x="8149535" y="1800638"/>
              <a:ext cx="2884910" cy="533480"/>
            </a:xfrm>
            <a:prstGeom prst="rect">
              <a:avLst/>
            </a:prstGeom>
          </p:spPr>
          <p:txBody>
            <a:bodyPr wrap="square">
              <a:spAutoFit/>
            </a:bodyPr>
            <a:lstStyle/>
            <a:p>
              <a:pPr algn="r"/>
              <a:r>
                <a:rPr lang="zh-CN" altLang="en-US" sz="1000" dirty="0">
                  <a:solidFill>
                    <a:schemeClr val="bg1">
                      <a:lumMod val="50000"/>
                    </a:schemeClr>
                  </a:solidFill>
                  <a:cs typeface="+mn-ea"/>
                  <a:sym typeface="+mn-lt"/>
                </a:rPr>
                <a:t>此处添加详细文本描述，建议与标题相关并符合整体语言风格</a:t>
              </a:r>
              <a:endParaRPr lang="en-US" altLang="zh-CN" sz="1000" dirty="0">
                <a:solidFill>
                  <a:schemeClr val="tx1">
                    <a:lumMod val="65000"/>
                    <a:lumOff val="35000"/>
                  </a:schemeClr>
                </a:solidFill>
                <a:cs typeface="+mn-ea"/>
                <a:sym typeface="+mn-lt"/>
              </a:endParaRPr>
            </a:p>
          </p:txBody>
        </p:sp>
        <p:sp>
          <p:nvSpPr>
            <p:cNvPr id="62" name="矩形 61"/>
            <p:cNvSpPr/>
            <p:nvPr/>
          </p:nvSpPr>
          <p:spPr>
            <a:xfrm>
              <a:off x="9013631" y="1459078"/>
              <a:ext cx="2020814" cy="389851"/>
            </a:xfrm>
            <a:prstGeom prst="rect">
              <a:avLst/>
            </a:prstGeom>
          </p:spPr>
          <p:txBody>
            <a:bodyPr wrap="square">
              <a:spAutoFit/>
            </a:bodyPr>
            <a:lstStyle/>
            <a:p>
              <a:pPr algn="r"/>
              <a:r>
                <a:rPr lang="zh-CN" altLang="en-US" b="1" dirty="0">
                  <a:solidFill>
                    <a:srgbClr val="405F8F"/>
                  </a:solidFill>
                  <a:cs typeface="+mn-ea"/>
                  <a:sym typeface="+mn-lt"/>
                </a:rPr>
                <a:t>提倡创新思路</a:t>
              </a:r>
            </a:p>
          </p:txBody>
        </p:sp>
      </p:grpSp>
      <p:grpSp>
        <p:nvGrpSpPr>
          <p:cNvPr id="63" name="组合 62"/>
          <p:cNvGrpSpPr/>
          <p:nvPr/>
        </p:nvGrpSpPr>
        <p:grpSpPr>
          <a:xfrm>
            <a:off x="3714755" y="3543345"/>
            <a:ext cx="533293" cy="526482"/>
            <a:chOff x="6217935" y="1158425"/>
            <a:chExt cx="527724" cy="520849"/>
          </a:xfrm>
        </p:grpSpPr>
        <p:grpSp>
          <p:nvGrpSpPr>
            <p:cNvPr id="64" name="组合 63"/>
            <p:cNvGrpSpPr/>
            <p:nvPr/>
          </p:nvGrpSpPr>
          <p:grpSpPr>
            <a:xfrm>
              <a:off x="6219351" y="1158425"/>
              <a:ext cx="520849" cy="520849"/>
              <a:chOff x="1705099" y="2564904"/>
              <a:chExt cx="1800200" cy="1800200"/>
            </a:xfrm>
          </p:grpSpPr>
          <p:sp>
            <p:nvSpPr>
              <p:cNvPr id="66" name="椭圆 6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67" name="椭圆 66"/>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65" name="TextBox 64"/>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03</a:t>
              </a:r>
              <a:endParaRPr lang="zh-CN" altLang="en-US" sz="1500" b="1" dirty="0">
                <a:solidFill>
                  <a:srgbClr val="405F8F"/>
                </a:solidFill>
                <a:cs typeface="+mn-ea"/>
                <a:sym typeface="+mn-lt"/>
              </a:endParaRPr>
            </a:p>
          </p:txBody>
        </p:sp>
      </p:grpSp>
      <p:grpSp>
        <p:nvGrpSpPr>
          <p:cNvPr id="68" name="组合 67"/>
          <p:cNvGrpSpPr/>
          <p:nvPr/>
        </p:nvGrpSpPr>
        <p:grpSpPr>
          <a:xfrm>
            <a:off x="1497644" y="3489339"/>
            <a:ext cx="2163119" cy="656280"/>
            <a:chOff x="8149535" y="1459078"/>
            <a:chExt cx="2884910" cy="875040"/>
          </a:xfrm>
        </p:grpSpPr>
        <p:sp>
          <p:nvSpPr>
            <p:cNvPr id="69" name="矩形 68"/>
            <p:cNvSpPr/>
            <p:nvPr/>
          </p:nvSpPr>
          <p:spPr>
            <a:xfrm>
              <a:off x="8149535" y="1800638"/>
              <a:ext cx="2884910" cy="533480"/>
            </a:xfrm>
            <a:prstGeom prst="rect">
              <a:avLst/>
            </a:prstGeom>
          </p:spPr>
          <p:txBody>
            <a:bodyPr wrap="square">
              <a:spAutoFit/>
            </a:bodyPr>
            <a:lstStyle/>
            <a:p>
              <a:pPr algn="r"/>
              <a:r>
                <a:rPr lang="zh-CN" altLang="en-US" sz="1000" dirty="0">
                  <a:solidFill>
                    <a:schemeClr val="bg1">
                      <a:lumMod val="50000"/>
                    </a:schemeClr>
                  </a:solidFill>
                  <a:cs typeface="+mn-ea"/>
                  <a:sym typeface="+mn-lt"/>
                </a:rPr>
                <a:t>此处添加详细文本描述，建议与标题相关并符合整体语言风格</a:t>
              </a:r>
              <a:endParaRPr lang="en-US" altLang="zh-CN" sz="1000" dirty="0">
                <a:solidFill>
                  <a:schemeClr val="tx1">
                    <a:lumMod val="65000"/>
                    <a:lumOff val="35000"/>
                  </a:schemeClr>
                </a:solidFill>
                <a:cs typeface="+mn-ea"/>
                <a:sym typeface="+mn-lt"/>
              </a:endParaRPr>
            </a:p>
          </p:txBody>
        </p:sp>
        <p:sp>
          <p:nvSpPr>
            <p:cNvPr id="70" name="矩形 69"/>
            <p:cNvSpPr/>
            <p:nvPr/>
          </p:nvSpPr>
          <p:spPr>
            <a:xfrm>
              <a:off x="9013631" y="1459078"/>
              <a:ext cx="2020814" cy="389851"/>
            </a:xfrm>
            <a:prstGeom prst="rect">
              <a:avLst/>
            </a:prstGeom>
          </p:spPr>
          <p:txBody>
            <a:bodyPr wrap="square">
              <a:spAutoFit/>
            </a:bodyPr>
            <a:lstStyle/>
            <a:p>
              <a:pPr algn="r"/>
              <a:r>
                <a:rPr lang="zh-CN" altLang="en-US" b="1" dirty="0">
                  <a:solidFill>
                    <a:srgbClr val="405F8F"/>
                  </a:solidFill>
                  <a:cs typeface="+mn-ea"/>
                  <a:sym typeface="+mn-lt"/>
                </a:rPr>
                <a:t>信息传递到位</a:t>
              </a:r>
            </a:p>
          </p:txBody>
        </p:sp>
      </p:grpSp>
      <p:grpSp>
        <p:nvGrpSpPr>
          <p:cNvPr id="18" name="组合 17"/>
          <p:cNvGrpSpPr/>
          <p:nvPr/>
        </p:nvGrpSpPr>
        <p:grpSpPr>
          <a:xfrm>
            <a:off x="4841959" y="1599642"/>
            <a:ext cx="533293" cy="526482"/>
            <a:chOff x="6217935" y="1158425"/>
            <a:chExt cx="527724" cy="520849"/>
          </a:xfrm>
        </p:grpSpPr>
        <p:grpSp>
          <p:nvGrpSpPr>
            <p:cNvPr id="19" name="组合 18"/>
            <p:cNvGrpSpPr/>
            <p:nvPr/>
          </p:nvGrpSpPr>
          <p:grpSpPr>
            <a:xfrm>
              <a:off x="6219351" y="1158425"/>
              <a:ext cx="520849" cy="520849"/>
              <a:chOff x="1705099" y="2564904"/>
              <a:chExt cx="1800200" cy="1800200"/>
            </a:xfrm>
          </p:grpSpPr>
          <p:sp>
            <p:nvSpPr>
              <p:cNvPr id="21" name="椭圆 20"/>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22" name="椭圆 21"/>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20" name="TextBox 19"/>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04</a:t>
              </a:r>
              <a:endParaRPr lang="zh-CN" altLang="en-US" sz="1500" b="1" dirty="0">
                <a:solidFill>
                  <a:srgbClr val="405F8F"/>
                </a:solidFill>
                <a:cs typeface="+mn-ea"/>
                <a:sym typeface="+mn-lt"/>
              </a:endParaRPr>
            </a:p>
          </p:txBody>
        </p:sp>
      </p:grpSp>
      <p:grpSp>
        <p:nvGrpSpPr>
          <p:cNvPr id="71" name="组合 70"/>
          <p:cNvGrpSpPr/>
          <p:nvPr/>
        </p:nvGrpSpPr>
        <p:grpSpPr>
          <a:xfrm>
            <a:off x="5972349" y="2517231"/>
            <a:ext cx="2163119" cy="656280"/>
            <a:chOff x="8149535" y="1459078"/>
            <a:chExt cx="2884910" cy="875040"/>
          </a:xfrm>
        </p:grpSpPr>
        <p:sp>
          <p:nvSpPr>
            <p:cNvPr id="72" name="矩形 71"/>
            <p:cNvSpPr/>
            <p:nvPr/>
          </p:nvSpPr>
          <p:spPr>
            <a:xfrm>
              <a:off x="8149535" y="1800638"/>
              <a:ext cx="2884910" cy="533480"/>
            </a:xfrm>
            <a:prstGeom prst="rect">
              <a:avLst/>
            </a:prstGeom>
          </p:spPr>
          <p:txBody>
            <a:bodyPr wrap="square">
              <a:spAutoFit/>
            </a:bodyPr>
            <a:lstStyle/>
            <a:p>
              <a:r>
                <a:rPr lang="zh-CN" altLang="en-US" sz="1000" dirty="0">
                  <a:solidFill>
                    <a:schemeClr val="bg1">
                      <a:lumMod val="50000"/>
                    </a:schemeClr>
                  </a:solidFill>
                  <a:cs typeface="+mn-ea"/>
                  <a:sym typeface="+mn-lt"/>
                </a:rPr>
                <a:t>此处添加详细文本描述，建议与标题相关并符合整体语言风格</a:t>
              </a:r>
              <a:endParaRPr lang="en-US" altLang="zh-CN" sz="1000" dirty="0">
                <a:solidFill>
                  <a:schemeClr val="tx1">
                    <a:lumMod val="65000"/>
                    <a:lumOff val="35000"/>
                  </a:schemeClr>
                </a:solidFill>
                <a:cs typeface="+mn-ea"/>
                <a:sym typeface="+mn-lt"/>
              </a:endParaRPr>
            </a:p>
          </p:txBody>
        </p:sp>
        <p:sp>
          <p:nvSpPr>
            <p:cNvPr id="73" name="矩形 72"/>
            <p:cNvSpPr/>
            <p:nvPr/>
          </p:nvSpPr>
          <p:spPr>
            <a:xfrm>
              <a:off x="8154126" y="1459078"/>
              <a:ext cx="2020814" cy="389851"/>
            </a:xfrm>
            <a:prstGeom prst="rect">
              <a:avLst/>
            </a:prstGeom>
          </p:spPr>
          <p:txBody>
            <a:bodyPr wrap="square">
              <a:spAutoFit/>
            </a:bodyPr>
            <a:lstStyle/>
            <a:p>
              <a:r>
                <a:rPr lang="zh-CN" altLang="en-US" b="1" dirty="0">
                  <a:solidFill>
                    <a:srgbClr val="405F8F"/>
                  </a:solidFill>
                  <a:cs typeface="+mn-ea"/>
                  <a:sym typeface="+mn-lt"/>
                </a:rPr>
                <a:t>资源合理利用</a:t>
              </a:r>
            </a:p>
          </p:txBody>
        </p:sp>
      </p:grpSp>
      <p:grpSp>
        <p:nvGrpSpPr>
          <p:cNvPr id="74" name="组合 73"/>
          <p:cNvGrpSpPr/>
          <p:nvPr/>
        </p:nvGrpSpPr>
        <p:grpSpPr>
          <a:xfrm>
            <a:off x="5432429" y="2571750"/>
            <a:ext cx="533293" cy="526482"/>
            <a:chOff x="6217935" y="1158425"/>
            <a:chExt cx="527724" cy="520849"/>
          </a:xfrm>
        </p:grpSpPr>
        <p:grpSp>
          <p:nvGrpSpPr>
            <p:cNvPr id="75" name="组合 74"/>
            <p:cNvGrpSpPr/>
            <p:nvPr/>
          </p:nvGrpSpPr>
          <p:grpSpPr>
            <a:xfrm>
              <a:off x="6219351" y="1158425"/>
              <a:ext cx="520849" cy="520849"/>
              <a:chOff x="1705099" y="2564904"/>
              <a:chExt cx="1800200" cy="1800200"/>
            </a:xfrm>
          </p:grpSpPr>
          <p:sp>
            <p:nvSpPr>
              <p:cNvPr id="77" name="椭圆 76"/>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78" name="椭圆 77"/>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76" name="TextBox 75"/>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05</a:t>
              </a:r>
              <a:endParaRPr lang="zh-CN" altLang="en-US" sz="1500" b="1" dirty="0">
                <a:solidFill>
                  <a:srgbClr val="405F8F"/>
                </a:solidFill>
                <a:cs typeface="+mn-ea"/>
                <a:sym typeface="+mn-lt"/>
              </a:endParaRPr>
            </a:p>
          </p:txBody>
        </p:sp>
      </p:grpSp>
      <p:grpSp>
        <p:nvGrpSpPr>
          <p:cNvPr id="79" name="组合 78"/>
          <p:cNvGrpSpPr/>
          <p:nvPr/>
        </p:nvGrpSpPr>
        <p:grpSpPr>
          <a:xfrm>
            <a:off x="5435871" y="3489339"/>
            <a:ext cx="2163119" cy="656280"/>
            <a:chOff x="8149535" y="1459078"/>
            <a:chExt cx="2884910" cy="875040"/>
          </a:xfrm>
        </p:grpSpPr>
        <p:sp>
          <p:nvSpPr>
            <p:cNvPr id="80" name="矩形 79"/>
            <p:cNvSpPr/>
            <p:nvPr/>
          </p:nvSpPr>
          <p:spPr>
            <a:xfrm>
              <a:off x="8149535" y="1800638"/>
              <a:ext cx="2884910" cy="533480"/>
            </a:xfrm>
            <a:prstGeom prst="rect">
              <a:avLst/>
            </a:prstGeom>
          </p:spPr>
          <p:txBody>
            <a:bodyPr wrap="square">
              <a:spAutoFit/>
            </a:bodyPr>
            <a:lstStyle/>
            <a:p>
              <a:r>
                <a:rPr lang="zh-CN" altLang="en-US" sz="1000" dirty="0">
                  <a:solidFill>
                    <a:schemeClr val="bg1">
                      <a:lumMod val="50000"/>
                    </a:schemeClr>
                  </a:solidFill>
                  <a:cs typeface="+mn-ea"/>
                  <a:sym typeface="+mn-lt"/>
                </a:rPr>
                <a:t>此处添加详细文本描述，建议与标题相关并符合整体语言风格</a:t>
              </a:r>
              <a:endParaRPr lang="en-US" altLang="zh-CN" sz="1000" dirty="0">
                <a:solidFill>
                  <a:schemeClr val="tx1">
                    <a:lumMod val="65000"/>
                    <a:lumOff val="35000"/>
                  </a:schemeClr>
                </a:solidFill>
                <a:cs typeface="+mn-ea"/>
                <a:sym typeface="+mn-lt"/>
              </a:endParaRPr>
            </a:p>
          </p:txBody>
        </p:sp>
        <p:sp>
          <p:nvSpPr>
            <p:cNvPr id="81" name="矩形 80"/>
            <p:cNvSpPr/>
            <p:nvPr/>
          </p:nvSpPr>
          <p:spPr>
            <a:xfrm>
              <a:off x="8154126" y="1459078"/>
              <a:ext cx="2020814" cy="389851"/>
            </a:xfrm>
            <a:prstGeom prst="rect">
              <a:avLst/>
            </a:prstGeom>
          </p:spPr>
          <p:txBody>
            <a:bodyPr wrap="square">
              <a:spAutoFit/>
            </a:bodyPr>
            <a:lstStyle/>
            <a:p>
              <a:r>
                <a:rPr lang="zh-CN" altLang="en-US" b="1" dirty="0">
                  <a:solidFill>
                    <a:srgbClr val="405F8F"/>
                  </a:solidFill>
                  <a:cs typeface="+mn-ea"/>
                  <a:sym typeface="+mn-lt"/>
                </a:rPr>
                <a:t>上下沟通一致</a:t>
              </a:r>
            </a:p>
          </p:txBody>
        </p:sp>
      </p:grpSp>
      <p:grpSp>
        <p:nvGrpSpPr>
          <p:cNvPr id="82" name="组合 81"/>
          <p:cNvGrpSpPr/>
          <p:nvPr/>
        </p:nvGrpSpPr>
        <p:grpSpPr>
          <a:xfrm>
            <a:off x="4895951" y="3543858"/>
            <a:ext cx="533293" cy="526482"/>
            <a:chOff x="6217935" y="1158425"/>
            <a:chExt cx="527724" cy="520849"/>
          </a:xfrm>
        </p:grpSpPr>
        <p:grpSp>
          <p:nvGrpSpPr>
            <p:cNvPr id="83" name="组合 82"/>
            <p:cNvGrpSpPr/>
            <p:nvPr/>
          </p:nvGrpSpPr>
          <p:grpSpPr>
            <a:xfrm>
              <a:off x="6219351" y="1158425"/>
              <a:ext cx="520849" cy="520849"/>
              <a:chOff x="1705099" y="2564904"/>
              <a:chExt cx="1800200" cy="1800200"/>
            </a:xfrm>
          </p:grpSpPr>
          <p:sp>
            <p:nvSpPr>
              <p:cNvPr id="85" name="椭圆 84"/>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92" name="椭圆 91"/>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84" name="TextBox 83"/>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06</a:t>
              </a:r>
              <a:endParaRPr lang="zh-CN" altLang="en-US" sz="1500" b="1" dirty="0">
                <a:solidFill>
                  <a:srgbClr val="405F8F"/>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750"/>
                                        <p:tgtEl>
                                          <p:spTgt spid="12"/>
                                        </p:tgtEl>
                                      </p:cBhvr>
                                    </p:animEffect>
                                    <p:anim calcmode="lin" valueType="num">
                                      <p:cBhvr>
                                        <p:cTn id="31" dur="750" fill="hold"/>
                                        <p:tgtEl>
                                          <p:spTgt spid="12"/>
                                        </p:tgtEl>
                                        <p:attrNameLst>
                                          <p:attrName>ppt_w</p:attrName>
                                        </p:attrNameLst>
                                      </p:cBhvr>
                                      <p:tavLst>
                                        <p:tav tm="0" fmla="#ppt_w*sin(2.5*pi*$)">
                                          <p:val>
                                            <p:fltVal val="0"/>
                                          </p:val>
                                        </p:tav>
                                        <p:tav tm="100000">
                                          <p:val>
                                            <p:fltVal val="1"/>
                                          </p:val>
                                        </p:tav>
                                      </p:tavLst>
                                    </p:anim>
                                    <p:anim calcmode="lin" valueType="num">
                                      <p:cBhvr>
                                        <p:cTn id="32" dur="750" fill="hold"/>
                                        <p:tgtEl>
                                          <p:spTgt spid="12"/>
                                        </p:tgtEl>
                                        <p:attrNameLst>
                                          <p:attrName>ppt_h</p:attrName>
                                        </p:attrNameLst>
                                      </p:cBhvr>
                                      <p:tavLst>
                                        <p:tav tm="0">
                                          <p:val>
                                            <p:strVal val="#ppt_h"/>
                                          </p:val>
                                        </p:tav>
                                        <p:tav tm="100000">
                                          <p:val>
                                            <p:strVal val="#ppt_h"/>
                                          </p:val>
                                        </p:tav>
                                      </p:tavLst>
                                    </p:anim>
                                  </p:childTnLst>
                                </p:cTn>
                              </p:par>
                              <p:par>
                                <p:cTn id="33" presetID="53" presetClass="entr" presetSubtype="16" fill="hold" grpId="0" nodeType="withEffect">
                                  <p:stCondLst>
                                    <p:cond delay="1000"/>
                                  </p:stCondLst>
                                  <p:iterate type="lt">
                                    <p:tmPct val="20000"/>
                                  </p:iterate>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par>
                          <p:cTn id="38" fill="hold">
                            <p:stCondLst>
                              <p:cond delay="1799"/>
                            </p:stCondLst>
                            <p:childTnLst>
                              <p:par>
                                <p:cTn id="39" presetID="16" presetClass="entr" presetSubtype="21" fill="hold" grpId="0" nodeType="afterEffect">
                                  <p:stCondLst>
                                    <p:cond delay="0"/>
                                  </p:stCondLst>
                                  <p:childTnLst>
                                    <p:set>
                                      <p:cBhvr>
                                        <p:cTn id="40" dur="1" fill="hold">
                                          <p:stCondLst>
                                            <p:cond delay="0"/>
                                          </p:stCondLst>
                                        </p:cTn>
                                        <p:tgtEl>
                                          <p:spTgt spid="36"/>
                                        </p:tgtEl>
                                        <p:attrNameLst>
                                          <p:attrName>style.visibility</p:attrName>
                                        </p:attrNameLst>
                                      </p:cBhvr>
                                      <p:to>
                                        <p:strVal val="visible"/>
                                      </p:to>
                                    </p:set>
                                    <p:animEffect transition="in" filter="barn(inVertical)">
                                      <p:cBhvr>
                                        <p:cTn id="41" dur="500"/>
                                        <p:tgtEl>
                                          <p:spTgt spid="36"/>
                                        </p:tgtEl>
                                      </p:cBhvr>
                                    </p:animEffect>
                                  </p:childTnLst>
                                </p:cTn>
                              </p:par>
                            </p:childTnLst>
                          </p:cTn>
                        </p:par>
                        <p:par>
                          <p:cTn id="42" fill="hold">
                            <p:stCondLst>
                              <p:cond delay="2299"/>
                            </p:stCondLst>
                            <p:childTnLst>
                              <p:par>
                                <p:cTn id="43" presetID="45" presetClass="entr" presetSubtype="0"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750"/>
                                        <p:tgtEl>
                                          <p:spTgt spid="18"/>
                                        </p:tgtEl>
                                      </p:cBhvr>
                                    </p:animEffect>
                                    <p:anim calcmode="lin" valueType="num">
                                      <p:cBhvr>
                                        <p:cTn id="46" dur="750" fill="hold"/>
                                        <p:tgtEl>
                                          <p:spTgt spid="18"/>
                                        </p:tgtEl>
                                        <p:attrNameLst>
                                          <p:attrName>ppt_w</p:attrName>
                                        </p:attrNameLst>
                                      </p:cBhvr>
                                      <p:tavLst>
                                        <p:tav tm="0" fmla="#ppt_w*sin(2.5*pi*$)">
                                          <p:val>
                                            <p:fltVal val="0"/>
                                          </p:val>
                                        </p:tav>
                                        <p:tav tm="100000">
                                          <p:val>
                                            <p:fltVal val="1"/>
                                          </p:val>
                                        </p:tav>
                                      </p:tavLst>
                                    </p:anim>
                                    <p:anim calcmode="lin" valueType="num">
                                      <p:cBhvr>
                                        <p:cTn id="47" dur="750" fill="hold"/>
                                        <p:tgtEl>
                                          <p:spTgt spid="18"/>
                                        </p:tgtEl>
                                        <p:attrNameLst>
                                          <p:attrName>ppt_h</p:attrName>
                                        </p:attrNameLst>
                                      </p:cBhvr>
                                      <p:tavLst>
                                        <p:tav tm="0">
                                          <p:val>
                                            <p:strVal val="#ppt_h"/>
                                          </p:val>
                                        </p:tav>
                                        <p:tav tm="100000">
                                          <p:val>
                                            <p:strVal val="#ppt_h"/>
                                          </p:val>
                                        </p:tav>
                                      </p:tavLst>
                                    </p:anim>
                                  </p:childTnLst>
                                </p:cTn>
                              </p:par>
                            </p:childTnLst>
                          </p:cTn>
                        </p:par>
                        <p:par>
                          <p:cTn id="48" fill="hold">
                            <p:stCondLst>
                              <p:cond delay="3299"/>
                            </p:stCondLst>
                            <p:childTnLst>
                              <p:par>
                                <p:cTn id="49" presetID="22" presetClass="entr" presetSubtype="2" fill="hold"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right)">
                                      <p:cBhvr>
                                        <p:cTn id="51" dur="500"/>
                                        <p:tgtEl>
                                          <p:spTgt spid="23"/>
                                        </p:tgtEl>
                                      </p:cBhvr>
                                    </p:animEffect>
                                  </p:childTnLst>
                                </p:cTn>
                              </p:par>
                            </p:childTnLst>
                          </p:cTn>
                        </p:par>
                        <p:par>
                          <p:cTn id="52" fill="hold">
                            <p:stCondLst>
                              <p:cond delay="3799"/>
                            </p:stCondLst>
                            <p:childTnLst>
                              <p:par>
                                <p:cTn id="53" presetID="45" presetClass="entr" presetSubtype="0" fill="hold"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750"/>
                                        <p:tgtEl>
                                          <p:spTgt spid="38"/>
                                        </p:tgtEl>
                                      </p:cBhvr>
                                    </p:animEffect>
                                    <p:anim calcmode="lin" valueType="num">
                                      <p:cBhvr>
                                        <p:cTn id="56" dur="750" fill="hold"/>
                                        <p:tgtEl>
                                          <p:spTgt spid="38"/>
                                        </p:tgtEl>
                                        <p:attrNameLst>
                                          <p:attrName>ppt_w</p:attrName>
                                        </p:attrNameLst>
                                      </p:cBhvr>
                                      <p:tavLst>
                                        <p:tav tm="0" fmla="#ppt_w*sin(2.5*pi*$)">
                                          <p:val>
                                            <p:fltVal val="0"/>
                                          </p:val>
                                        </p:tav>
                                        <p:tav tm="100000">
                                          <p:val>
                                            <p:fltVal val="1"/>
                                          </p:val>
                                        </p:tav>
                                      </p:tavLst>
                                    </p:anim>
                                    <p:anim calcmode="lin" valueType="num">
                                      <p:cBhvr>
                                        <p:cTn id="57" dur="750" fill="hold"/>
                                        <p:tgtEl>
                                          <p:spTgt spid="38"/>
                                        </p:tgtEl>
                                        <p:attrNameLst>
                                          <p:attrName>ppt_h</p:attrName>
                                        </p:attrNameLst>
                                      </p:cBhvr>
                                      <p:tavLst>
                                        <p:tav tm="0">
                                          <p:val>
                                            <p:strVal val="#ppt_h"/>
                                          </p:val>
                                        </p:tav>
                                        <p:tav tm="100000">
                                          <p:val>
                                            <p:strVal val="#ppt_h"/>
                                          </p:val>
                                        </p:tav>
                                      </p:tavLst>
                                    </p:anim>
                                  </p:childTnLst>
                                </p:cTn>
                              </p:par>
                            </p:childTnLst>
                          </p:cTn>
                        </p:par>
                        <p:par>
                          <p:cTn id="58" fill="hold">
                            <p:stCondLst>
                              <p:cond delay="4799"/>
                            </p:stCondLst>
                            <p:childTnLst>
                              <p:par>
                                <p:cTn id="59" presetID="22" presetClass="entr" presetSubtype="2" fill="hold" nodeType="afterEffect">
                                  <p:stCondLst>
                                    <p:cond delay="0"/>
                                  </p:stCondLst>
                                  <p:childTnLst>
                                    <p:set>
                                      <p:cBhvr>
                                        <p:cTn id="60" dur="1" fill="hold">
                                          <p:stCondLst>
                                            <p:cond delay="0"/>
                                          </p:stCondLst>
                                        </p:cTn>
                                        <p:tgtEl>
                                          <p:spTgt spid="47"/>
                                        </p:tgtEl>
                                        <p:attrNameLst>
                                          <p:attrName>style.visibility</p:attrName>
                                        </p:attrNameLst>
                                      </p:cBhvr>
                                      <p:to>
                                        <p:strVal val="visible"/>
                                      </p:to>
                                    </p:set>
                                    <p:animEffect transition="in" filter="wipe(right)">
                                      <p:cBhvr>
                                        <p:cTn id="61" dur="500"/>
                                        <p:tgtEl>
                                          <p:spTgt spid="47"/>
                                        </p:tgtEl>
                                      </p:cBhvr>
                                    </p:animEffect>
                                  </p:childTnLst>
                                </p:cTn>
                              </p:par>
                            </p:childTnLst>
                          </p:cTn>
                        </p:par>
                        <p:par>
                          <p:cTn id="62" fill="hold">
                            <p:stCondLst>
                              <p:cond delay="5299"/>
                            </p:stCondLst>
                            <p:childTnLst>
                              <p:par>
                                <p:cTn id="63" presetID="45" presetClass="entr" presetSubtype="0" fill="hold"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750"/>
                                        <p:tgtEl>
                                          <p:spTgt spid="55"/>
                                        </p:tgtEl>
                                      </p:cBhvr>
                                    </p:animEffect>
                                    <p:anim calcmode="lin" valueType="num">
                                      <p:cBhvr>
                                        <p:cTn id="66" dur="750" fill="hold"/>
                                        <p:tgtEl>
                                          <p:spTgt spid="55"/>
                                        </p:tgtEl>
                                        <p:attrNameLst>
                                          <p:attrName>ppt_w</p:attrName>
                                        </p:attrNameLst>
                                      </p:cBhvr>
                                      <p:tavLst>
                                        <p:tav tm="0" fmla="#ppt_w*sin(2.5*pi*$)">
                                          <p:val>
                                            <p:fltVal val="0"/>
                                          </p:val>
                                        </p:tav>
                                        <p:tav tm="100000">
                                          <p:val>
                                            <p:fltVal val="1"/>
                                          </p:val>
                                        </p:tav>
                                      </p:tavLst>
                                    </p:anim>
                                    <p:anim calcmode="lin" valueType="num">
                                      <p:cBhvr>
                                        <p:cTn id="67" dur="750" fill="hold"/>
                                        <p:tgtEl>
                                          <p:spTgt spid="55"/>
                                        </p:tgtEl>
                                        <p:attrNameLst>
                                          <p:attrName>ppt_h</p:attrName>
                                        </p:attrNameLst>
                                      </p:cBhvr>
                                      <p:tavLst>
                                        <p:tav tm="0">
                                          <p:val>
                                            <p:strVal val="#ppt_h"/>
                                          </p:val>
                                        </p:tav>
                                        <p:tav tm="100000">
                                          <p:val>
                                            <p:strVal val="#ppt_h"/>
                                          </p:val>
                                        </p:tav>
                                      </p:tavLst>
                                    </p:anim>
                                  </p:childTnLst>
                                </p:cTn>
                              </p:par>
                            </p:childTnLst>
                          </p:cTn>
                        </p:par>
                        <p:par>
                          <p:cTn id="68" fill="hold">
                            <p:stCondLst>
                              <p:cond delay="6299"/>
                            </p:stCondLst>
                            <p:childTnLst>
                              <p:par>
                                <p:cTn id="69" presetID="22" presetClass="entr" presetSubtype="2" fill="hold" nodeType="afterEffect">
                                  <p:stCondLst>
                                    <p:cond delay="0"/>
                                  </p:stCondLst>
                                  <p:childTnLst>
                                    <p:set>
                                      <p:cBhvr>
                                        <p:cTn id="70" dur="1" fill="hold">
                                          <p:stCondLst>
                                            <p:cond delay="0"/>
                                          </p:stCondLst>
                                        </p:cTn>
                                        <p:tgtEl>
                                          <p:spTgt spid="60"/>
                                        </p:tgtEl>
                                        <p:attrNameLst>
                                          <p:attrName>style.visibility</p:attrName>
                                        </p:attrNameLst>
                                      </p:cBhvr>
                                      <p:to>
                                        <p:strVal val="visible"/>
                                      </p:to>
                                    </p:set>
                                    <p:animEffect transition="in" filter="wipe(right)">
                                      <p:cBhvr>
                                        <p:cTn id="71" dur="500"/>
                                        <p:tgtEl>
                                          <p:spTgt spid="60"/>
                                        </p:tgtEl>
                                      </p:cBhvr>
                                    </p:animEffect>
                                  </p:childTnLst>
                                </p:cTn>
                              </p:par>
                            </p:childTnLst>
                          </p:cTn>
                        </p:par>
                        <p:par>
                          <p:cTn id="72" fill="hold">
                            <p:stCondLst>
                              <p:cond delay="6799"/>
                            </p:stCondLst>
                            <p:childTnLst>
                              <p:par>
                                <p:cTn id="73" presetID="45" presetClass="entr" presetSubtype="0" fill="hold" nodeType="afterEffect">
                                  <p:stCondLst>
                                    <p:cond delay="0"/>
                                  </p:stCondLst>
                                  <p:childTnLst>
                                    <p:set>
                                      <p:cBhvr>
                                        <p:cTn id="74" dur="1" fill="hold">
                                          <p:stCondLst>
                                            <p:cond delay="0"/>
                                          </p:stCondLst>
                                        </p:cTn>
                                        <p:tgtEl>
                                          <p:spTgt spid="63"/>
                                        </p:tgtEl>
                                        <p:attrNameLst>
                                          <p:attrName>style.visibility</p:attrName>
                                        </p:attrNameLst>
                                      </p:cBhvr>
                                      <p:to>
                                        <p:strVal val="visible"/>
                                      </p:to>
                                    </p:set>
                                    <p:animEffect transition="in" filter="fade">
                                      <p:cBhvr>
                                        <p:cTn id="75" dur="750"/>
                                        <p:tgtEl>
                                          <p:spTgt spid="63"/>
                                        </p:tgtEl>
                                      </p:cBhvr>
                                    </p:animEffect>
                                    <p:anim calcmode="lin" valueType="num">
                                      <p:cBhvr>
                                        <p:cTn id="76" dur="750" fill="hold"/>
                                        <p:tgtEl>
                                          <p:spTgt spid="63"/>
                                        </p:tgtEl>
                                        <p:attrNameLst>
                                          <p:attrName>ppt_w</p:attrName>
                                        </p:attrNameLst>
                                      </p:cBhvr>
                                      <p:tavLst>
                                        <p:tav tm="0" fmla="#ppt_w*sin(2.5*pi*$)">
                                          <p:val>
                                            <p:fltVal val="0"/>
                                          </p:val>
                                        </p:tav>
                                        <p:tav tm="100000">
                                          <p:val>
                                            <p:fltVal val="1"/>
                                          </p:val>
                                        </p:tav>
                                      </p:tavLst>
                                    </p:anim>
                                    <p:anim calcmode="lin" valueType="num">
                                      <p:cBhvr>
                                        <p:cTn id="77" dur="750" fill="hold"/>
                                        <p:tgtEl>
                                          <p:spTgt spid="63"/>
                                        </p:tgtEl>
                                        <p:attrNameLst>
                                          <p:attrName>ppt_h</p:attrName>
                                        </p:attrNameLst>
                                      </p:cBhvr>
                                      <p:tavLst>
                                        <p:tav tm="0">
                                          <p:val>
                                            <p:strVal val="#ppt_h"/>
                                          </p:val>
                                        </p:tav>
                                        <p:tav tm="100000">
                                          <p:val>
                                            <p:strVal val="#ppt_h"/>
                                          </p:val>
                                        </p:tav>
                                      </p:tavLst>
                                    </p:anim>
                                  </p:childTnLst>
                                </p:cTn>
                              </p:par>
                            </p:childTnLst>
                          </p:cTn>
                        </p:par>
                        <p:par>
                          <p:cTn id="78" fill="hold">
                            <p:stCondLst>
                              <p:cond delay="7799"/>
                            </p:stCondLst>
                            <p:childTnLst>
                              <p:par>
                                <p:cTn id="79" presetID="22" presetClass="entr" presetSubtype="2" fill="hold" nodeType="afterEffect">
                                  <p:stCondLst>
                                    <p:cond delay="0"/>
                                  </p:stCondLst>
                                  <p:childTnLst>
                                    <p:set>
                                      <p:cBhvr>
                                        <p:cTn id="80" dur="1" fill="hold">
                                          <p:stCondLst>
                                            <p:cond delay="0"/>
                                          </p:stCondLst>
                                        </p:cTn>
                                        <p:tgtEl>
                                          <p:spTgt spid="68"/>
                                        </p:tgtEl>
                                        <p:attrNameLst>
                                          <p:attrName>style.visibility</p:attrName>
                                        </p:attrNameLst>
                                      </p:cBhvr>
                                      <p:to>
                                        <p:strVal val="visible"/>
                                      </p:to>
                                    </p:set>
                                    <p:animEffect transition="in" filter="wipe(right)">
                                      <p:cBhvr>
                                        <p:cTn id="81" dur="500"/>
                                        <p:tgtEl>
                                          <p:spTgt spid="68"/>
                                        </p:tgtEl>
                                      </p:cBhvr>
                                    </p:animEffect>
                                  </p:childTnLst>
                                </p:cTn>
                              </p:par>
                            </p:childTnLst>
                          </p:cTn>
                        </p:par>
                        <p:par>
                          <p:cTn id="82" fill="hold">
                            <p:stCondLst>
                              <p:cond delay="8299"/>
                            </p:stCondLst>
                            <p:childTnLst>
                              <p:par>
                                <p:cTn id="83" presetID="45" presetClass="entr" presetSubtype="0" fill="hold" nodeType="afterEffect">
                                  <p:stCondLst>
                                    <p:cond delay="0"/>
                                  </p:stCondLst>
                                  <p:childTnLst>
                                    <p:set>
                                      <p:cBhvr>
                                        <p:cTn id="84" dur="1" fill="hold">
                                          <p:stCondLst>
                                            <p:cond delay="0"/>
                                          </p:stCondLst>
                                        </p:cTn>
                                        <p:tgtEl>
                                          <p:spTgt spid="74"/>
                                        </p:tgtEl>
                                        <p:attrNameLst>
                                          <p:attrName>style.visibility</p:attrName>
                                        </p:attrNameLst>
                                      </p:cBhvr>
                                      <p:to>
                                        <p:strVal val="visible"/>
                                      </p:to>
                                    </p:set>
                                    <p:animEffect transition="in" filter="fade">
                                      <p:cBhvr>
                                        <p:cTn id="85" dur="750"/>
                                        <p:tgtEl>
                                          <p:spTgt spid="74"/>
                                        </p:tgtEl>
                                      </p:cBhvr>
                                    </p:animEffect>
                                    <p:anim calcmode="lin" valueType="num">
                                      <p:cBhvr>
                                        <p:cTn id="86" dur="750" fill="hold"/>
                                        <p:tgtEl>
                                          <p:spTgt spid="74"/>
                                        </p:tgtEl>
                                        <p:attrNameLst>
                                          <p:attrName>ppt_w</p:attrName>
                                        </p:attrNameLst>
                                      </p:cBhvr>
                                      <p:tavLst>
                                        <p:tav tm="0" fmla="#ppt_w*sin(2.5*pi*$)">
                                          <p:val>
                                            <p:fltVal val="0"/>
                                          </p:val>
                                        </p:tav>
                                        <p:tav tm="100000">
                                          <p:val>
                                            <p:fltVal val="1"/>
                                          </p:val>
                                        </p:tav>
                                      </p:tavLst>
                                    </p:anim>
                                    <p:anim calcmode="lin" valueType="num">
                                      <p:cBhvr>
                                        <p:cTn id="87" dur="750" fill="hold"/>
                                        <p:tgtEl>
                                          <p:spTgt spid="74"/>
                                        </p:tgtEl>
                                        <p:attrNameLst>
                                          <p:attrName>ppt_h</p:attrName>
                                        </p:attrNameLst>
                                      </p:cBhvr>
                                      <p:tavLst>
                                        <p:tav tm="0">
                                          <p:val>
                                            <p:strVal val="#ppt_h"/>
                                          </p:val>
                                        </p:tav>
                                        <p:tav tm="100000">
                                          <p:val>
                                            <p:strVal val="#ppt_h"/>
                                          </p:val>
                                        </p:tav>
                                      </p:tavLst>
                                    </p:anim>
                                  </p:childTnLst>
                                </p:cTn>
                              </p:par>
                            </p:childTnLst>
                          </p:cTn>
                        </p:par>
                        <p:par>
                          <p:cTn id="88" fill="hold">
                            <p:stCondLst>
                              <p:cond delay="9299"/>
                            </p:stCondLst>
                            <p:childTnLst>
                              <p:par>
                                <p:cTn id="89" presetID="22" presetClass="entr" presetSubtype="2" fill="hold" nodeType="afterEffect">
                                  <p:stCondLst>
                                    <p:cond delay="0"/>
                                  </p:stCondLst>
                                  <p:childTnLst>
                                    <p:set>
                                      <p:cBhvr>
                                        <p:cTn id="90" dur="1" fill="hold">
                                          <p:stCondLst>
                                            <p:cond delay="0"/>
                                          </p:stCondLst>
                                        </p:cTn>
                                        <p:tgtEl>
                                          <p:spTgt spid="71"/>
                                        </p:tgtEl>
                                        <p:attrNameLst>
                                          <p:attrName>style.visibility</p:attrName>
                                        </p:attrNameLst>
                                      </p:cBhvr>
                                      <p:to>
                                        <p:strVal val="visible"/>
                                      </p:to>
                                    </p:set>
                                    <p:animEffect transition="in" filter="wipe(right)">
                                      <p:cBhvr>
                                        <p:cTn id="91" dur="500"/>
                                        <p:tgtEl>
                                          <p:spTgt spid="71"/>
                                        </p:tgtEl>
                                      </p:cBhvr>
                                    </p:animEffect>
                                  </p:childTnLst>
                                </p:cTn>
                              </p:par>
                            </p:childTnLst>
                          </p:cTn>
                        </p:par>
                        <p:par>
                          <p:cTn id="92" fill="hold">
                            <p:stCondLst>
                              <p:cond delay="9799"/>
                            </p:stCondLst>
                            <p:childTnLst>
                              <p:par>
                                <p:cTn id="93" presetID="45" presetClass="entr" presetSubtype="0" fill="hold" nodeType="afterEffect">
                                  <p:stCondLst>
                                    <p:cond delay="0"/>
                                  </p:stCondLst>
                                  <p:childTnLst>
                                    <p:set>
                                      <p:cBhvr>
                                        <p:cTn id="94" dur="1" fill="hold">
                                          <p:stCondLst>
                                            <p:cond delay="0"/>
                                          </p:stCondLst>
                                        </p:cTn>
                                        <p:tgtEl>
                                          <p:spTgt spid="82"/>
                                        </p:tgtEl>
                                        <p:attrNameLst>
                                          <p:attrName>style.visibility</p:attrName>
                                        </p:attrNameLst>
                                      </p:cBhvr>
                                      <p:to>
                                        <p:strVal val="visible"/>
                                      </p:to>
                                    </p:set>
                                    <p:animEffect transition="in" filter="fade">
                                      <p:cBhvr>
                                        <p:cTn id="95" dur="750"/>
                                        <p:tgtEl>
                                          <p:spTgt spid="82"/>
                                        </p:tgtEl>
                                      </p:cBhvr>
                                    </p:animEffect>
                                    <p:anim calcmode="lin" valueType="num">
                                      <p:cBhvr>
                                        <p:cTn id="96" dur="750" fill="hold"/>
                                        <p:tgtEl>
                                          <p:spTgt spid="82"/>
                                        </p:tgtEl>
                                        <p:attrNameLst>
                                          <p:attrName>ppt_w</p:attrName>
                                        </p:attrNameLst>
                                      </p:cBhvr>
                                      <p:tavLst>
                                        <p:tav tm="0" fmla="#ppt_w*sin(2.5*pi*$)">
                                          <p:val>
                                            <p:fltVal val="0"/>
                                          </p:val>
                                        </p:tav>
                                        <p:tav tm="100000">
                                          <p:val>
                                            <p:fltVal val="1"/>
                                          </p:val>
                                        </p:tav>
                                      </p:tavLst>
                                    </p:anim>
                                    <p:anim calcmode="lin" valueType="num">
                                      <p:cBhvr>
                                        <p:cTn id="97" dur="750" fill="hold"/>
                                        <p:tgtEl>
                                          <p:spTgt spid="82"/>
                                        </p:tgtEl>
                                        <p:attrNameLst>
                                          <p:attrName>ppt_h</p:attrName>
                                        </p:attrNameLst>
                                      </p:cBhvr>
                                      <p:tavLst>
                                        <p:tav tm="0">
                                          <p:val>
                                            <p:strVal val="#ppt_h"/>
                                          </p:val>
                                        </p:tav>
                                        <p:tav tm="100000">
                                          <p:val>
                                            <p:strVal val="#ppt_h"/>
                                          </p:val>
                                        </p:tav>
                                      </p:tavLst>
                                    </p:anim>
                                  </p:childTnLst>
                                </p:cTn>
                              </p:par>
                            </p:childTnLst>
                          </p:cTn>
                        </p:par>
                        <p:par>
                          <p:cTn id="98" fill="hold">
                            <p:stCondLst>
                              <p:cond delay="10799"/>
                            </p:stCondLst>
                            <p:childTnLst>
                              <p:par>
                                <p:cTn id="99" presetID="22" presetClass="entr" presetSubtype="2" fill="hold" nodeType="afterEffect">
                                  <p:stCondLst>
                                    <p:cond delay="0"/>
                                  </p:stCondLst>
                                  <p:childTnLst>
                                    <p:set>
                                      <p:cBhvr>
                                        <p:cTn id="100" dur="1" fill="hold">
                                          <p:stCondLst>
                                            <p:cond delay="0"/>
                                          </p:stCondLst>
                                        </p:cTn>
                                        <p:tgtEl>
                                          <p:spTgt spid="79"/>
                                        </p:tgtEl>
                                        <p:attrNameLst>
                                          <p:attrName>style.visibility</p:attrName>
                                        </p:attrNameLst>
                                      </p:cBhvr>
                                      <p:to>
                                        <p:strVal val="visible"/>
                                      </p:to>
                                    </p:set>
                                    <p:animEffect transition="in" filter="wipe(right)">
                                      <p:cBhvr>
                                        <p:cTn id="101"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5" grpId="0"/>
      <p:bldP spid="3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掌握关键要点</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圆角矩形 11"/>
          <p:cNvSpPr/>
          <p:nvPr/>
        </p:nvSpPr>
        <p:spPr>
          <a:xfrm>
            <a:off x="1386475" y="2225704"/>
            <a:ext cx="1997702" cy="2074238"/>
          </a:xfrm>
          <a:prstGeom prst="roundRect">
            <a:avLst/>
          </a:prstGeom>
          <a:noFill/>
          <a:ln w="12700">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grpSp>
        <p:nvGrpSpPr>
          <p:cNvPr id="13" name="组合 12"/>
          <p:cNvGrpSpPr/>
          <p:nvPr/>
        </p:nvGrpSpPr>
        <p:grpSpPr>
          <a:xfrm>
            <a:off x="1790902" y="1319502"/>
            <a:ext cx="1188848" cy="1189157"/>
            <a:chOff x="1705099" y="2564904"/>
            <a:chExt cx="1800200" cy="1800200"/>
          </a:xfrm>
        </p:grpSpPr>
        <p:sp>
          <p:nvSpPr>
            <p:cNvPr id="14" name="椭圆 13"/>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5" name="椭圆 14"/>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6" name="TextBox 15"/>
          <p:cNvSpPr txBox="1"/>
          <p:nvPr/>
        </p:nvSpPr>
        <p:spPr>
          <a:xfrm>
            <a:off x="1820477" y="1602457"/>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17" name="组合 16"/>
          <p:cNvGrpSpPr/>
          <p:nvPr/>
        </p:nvGrpSpPr>
        <p:grpSpPr>
          <a:xfrm>
            <a:off x="2621017" y="1977684"/>
            <a:ext cx="533293" cy="526482"/>
            <a:chOff x="6217935" y="1158425"/>
            <a:chExt cx="527724" cy="520849"/>
          </a:xfrm>
        </p:grpSpPr>
        <p:grpSp>
          <p:nvGrpSpPr>
            <p:cNvPr id="18" name="组合 17"/>
            <p:cNvGrpSpPr/>
            <p:nvPr/>
          </p:nvGrpSpPr>
          <p:grpSpPr>
            <a:xfrm>
              <a:off x="6219351" y="1158425"/>
              <a:ext cx="520849" cy="520849"/>
              <a:chOff x="1705099" y="2564904"/>
              <a:chExt cx="1800200" cy="1800200"/>
            </a:xfrm>
          </p:grpSpPr>
          <p:sp>
            <p:nvSpPr>
              <p:cNvPr id="20" name="椭圆 19"/>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21" name="椭圆 20"/>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19" name="TextBox 18"/>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01</a:t>
              </a:r>
              <a:endParaRPr lang="zh-CN" altLang="en-US" sz="1500" b="1" dirty="0">
                <a:solidFill>
                  <a:srgbClr val="405F8F"/>
                </a:solidFill>
                <a:cs typeface="+mn-ea"/>
                <a:sym typeface="+mn-lt"/>
              </a:endParaRPr>
            </a:p>
          </p:txBody>
        </p:sp>
      </p:grpSp>
      <p:sp>
        <p:nvSpPr>
          <p:cNvPr id="22" name="矩形 47"/>
          <p:cNvSpPr>
            <a:spLocks noChangeArrowheads="1"/>
          </p:cNvSpPr>
          <p:nvPr/>
        </p:nvSpPr>
        <p:spPr bwMode="auto">
          <a:xfrm>
            <a:off x="1480559" y="2685754"/>
            <a:ext cx="1849626" cy="139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6" tIns="25708" rIns="51416" bIns="25708">
            <a:spAutoFit/>
          </a:bodyPr>
          <a:lstStyle/>
          <a:p>
            <a:pPr algn="just">
              <a:lnSpc>
                <a:spcPts val="1500"/>
              </a:lnSpc>
            </a:pPr>
            <a:r>
              <a:rPr lang="zh-CN" altLang="en-US" sz="1000" dirty="0">
                <a:solidFill>
                  <a:schemeClr val="tx1">
                    <a:lumMod val="50000"/>
                    <a:lumOff val="50000"/>
                  </a:schemeClr>
                </a:solidFill>
                <a:cs typeface="+mn-ea"/>
                <a:sym typeface="+mn-lt"/>
              </a:rPr>
              <a:t>详写内容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点击输入本栏的具体文字，简明扼要的说明分项内容，此为概念图解，请根据您的具体内容酌情修改详写内容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点击输入本栏的具体文字，简明扼要的说明分项内容，此为概念图解</a:t>
            </a:r>
            <a:endParaRPr lang="en-US" altLang="zh-CN" sz="1000" dirty="0">
              <a:solidFill>
                <a:schemeClr val="tx1">
                  <a:lumMod val="50000"/>
                  <a:lumOff val="50000"/>
                </a:schemeClr>
              </a:solidFill>
              <a:cs typeface="+mn-ea"/>
              <a:sym typeface="+mn-lt"/>
            </a:endParaRPr>
          </a:p>
        </p:txBody>
      </p:sp>
      <p:sp>
        <p:nvSpPr>
          <p:cNvPr id="23" name="圆角矩形 22"/>
          <p:cNvSpPr/>
          <p:nvPr/>
        </p:nvSpPr>
        <p:spPr>
          <a:xfrm>
            <a:off x="3546153" y="2225704"/>
            <a:ext cx="1997702" cy="2074238"/>
          </a:xfrm>
          <a:prstGeom prst="roundRect">
            <a:avLst/>
          </a:prstGeom>
          <a:noFill/>
          <a:ln w="12700">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grpSp>
        <p:nvGrpSpPr>
          <p:cNvPr id="24" name="组合 23"/>
          <p:cNvGrpSpPr/>
          <p:nvPr/>
        </p:nvGrpSpPr>
        <p:grpSpPr>
          <a:xfrm>
            <a:off x="3950580" y="1319502"/>
            <a:ext cx="1188848" cy="1189157"/>
            <a:chOff x="1705099" y="2564904"/>
            <a:chExt cx="1800200" cy="1800200"/>
          </a:xfrm>
        </p:grpSpPr>
        <p:sp>
          <p:nvSpPr>
            <p:cNvPr id="25" name="椭圆 24"/>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6" name="椭圆 25"/>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27" name="TextBox 26"/>
          <p:cNvSpPr txBox="1"/>
          <p:nvPr/>
        </p:nvSpPr>
        <p:spPr>
          <a:xfrm>
            <a:off x="3980154" y="1602457"/>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28" name="组合 27"/>
          <p:cNvGrpSpPr/>
          <p:nvPr/>
        </p:nvGrpSpPr>
        <p:grpSpPr>
          <a:xfrm>
            <a:off x="4780694" y="1977684"/>
            <a:ext cx="533293" cy="526482"/>
            <a:chOff x="6217935" y="1158425"/>
            <a:chExt cx="527724" cy="520849"/>
          </a:xfrm>
        </p:grpSpPr>
        <p:grpSp>
          <p:nvGrpSpPr>
            <p:cNvPr id="29" name="组合 28"/>
            <p:cNvGrpSpPr/>
            <p:nvPr/>
          </p:nvGrpSpPr>
          <p:grpSpPr>
            <a:xfrm>
              <a:off x="6219351" y="1158425"/>
              <a:ext cx="520849" cy="520849"/>
              <a:chOff x="1705099" y="2564904"/>
              <a:chExt cx="1800200" cy="1800200"/>
            </a:xfrm>
          </p:grpSpPr>
          <p:sp>
            <p:nvSpPr>
              <p:cNvPr id="31" name="椭圆 30"/>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32" name="椭圆 31"/>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30" name="TextBox 29"/>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02</a:t>
              </a:r>
              <a:endParaRPr lang="zh-CN" altLang="en-US" sz="1500" b="1" dirty="0">
                <a:solidFill>
                  <a:srgbClr val="405F8F"/>
                </a:solidFill>
                <a:cs typeface="+mn-ea"/>
                <a:sym typeface="+mn-lt"/>
              </a:endParaRPr>
            </a:p>
          </p:txBody>
        </p:sp>
      </p:grpSp>
      <p:sp>
        <p:nvSpPr>
          <p:cNvPr id="33" name="矩形 47"/>
          <p:cNvSpPr>
            <a:spLocks noChangeArrowheads="1"/>
          </p:cNvSpPr>
          <p:nvPr/>
        </p:nvSpPr>
        <p:spPr bwMode="auto">
          <a:xfrm>
            <a:off x="3640237" y="2685754"/>
            <a:ext cx="1849626" cy="139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6" tIns="25708" rIns="51416" bIns="25708">
            <a:spAutoFit/>
          </a:bodyPr>
          <a:lstStyle/>
          <a:p>
            <a:pPr algn="just">
              <a:lnSpc>
                <a:spcPts val="1500"/>
              </a:lnSpc>
            </a:pPr>
            <a:r>
              <a:rPr lang="zh-CN" altLang="en-US" sz="1000" dirty="0">
                <a:solidFill>
                  <a:schemeClr val="tx1">
                    <a:lumMod val="50000"/>
                    <a:lumOff val="50000"/>
                  </a:schemeClr>
                </a:solidFill>
                <a:cs typeface="+mn-ea"/>
                <a:sym typeface="+mn-lt"/>
              </a:rPr>
              <a:t>详写内容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点击输入本栏的具体文字，简明扼要的说明分项内容，此为概念图解，请根据您的具体内容酌情修改详写内容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点击输入本栏的具体文字，简明扼要的说明分项内容，此为概念图解</a:t>
            </a:r>
            <a:endParaRPr lang="en-US" altLang="zh-CN" sz="1000" dirty="0">
              <a:solidFill>
                <a:schemeClr val="tx1">
                  <a:lumMod val="50000"/>
                  <a:lumOff val="50000"/>
                </a:schemeClr>
              </a:solidFill>
              <a:cs typeface="+mn-ea"/>
              <a:sym typeface="+mn-lt"/>
            </a:endParaRPr>
          </a:p>
        </p:txBody>
      </p:sp>
      <p:sp>
        <p:nvSpPr>
          <p:cNvPr id="34" name="圆角矩形 33"/>
          <p:cNvSpPr/>
          <p:nvPr/>
        </p:nvSpPr>
        <p:spPr>
          <a:xfrm>
            <a:off x="5705830" y="2225704"/>
            <a:ext cx="1997702" cy="2074238"/>
          </a:xfrm>
          <a:prstGeom prst="roundRect">
            <a:avLst/>
          </a:prstGeom>
          <a:noFill/>
          <a:ln w="12700">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grpSp>
        <p:nvGrpSpPr>
          <p:cNvPr id="35" name="组合 34"/>
          <p:cNvGrpSpPr/>
          <p:nvPr/>
        </p:nvGrpSpPr>
        <p:grpSpPr>
          <a:xfrm>
            <a:off x="6110257" y="1319502"/>
            <a:ext cx="1188848" cy="1189157"/>
            <a:chOff x="1705099" y="2564904"/>
            <a:chExt cx="1800200" cy="1800200"/>
          </a:xfrm>
        </p:grpSpPr>
        <p:sp>
          <p:nvSpPr>
            <p:cNvPr id="36" name="椭圆 3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7" name="椭圆 36"/>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38" name="TextBox 37"/>
          <p:cNvSpPr txBox="1"/>
          <p:nvPr/>
        </p:nvSpPr>
        <p:spPr>
          <a:xfrm>
            <a:off x="6139832" y="1602457"/>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39" name="组合 38"/>
          <p:cNvGrpSpPr/>
          <p:nvPr/>
        </p:nvGrpSpPr>
        <p:grpSpPr>
          <a:xfrm>
            <a:off x="6940372" y="1977684"/>
            <a:ext cx="533293" cy="526482"/>
            <a:chOff x="6217935" y="1158425"/>
            <a:chExt cx="527724" cy="520849"/>
          </a:xfrm>
        </p:grpSpPr>
        <p:grpSp>
          <p:nvGrpSpPr>
            <p:cNvPr id="40" name="组合 39"/>
            <p:cNvGrpSpPr/>
            <p:nvPr/>
          </p:nvGrpSpPr>
          <p:grpSpPr>
            <a:xfrm>
              <a:off x="6219351" y="1158425"/>
              <a:ext cx="520849" cy="520849"/>
              <a:chOff x="1705099" y="2564904"/>
              <a:chExt cx="1800200" cy="1800200"/>
            </a:xfrm>
          </p:grpSpPr>
          <p:sp>
            <p:nvSpPr>
              <p:cNvPr id="42" name="椭圆 41"/>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43" name="椭圆 42"/>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41" name="TextBox 40"/>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03</a:t>
              </a:r>
              <a:endParaRPr lang="zh-CN" altLang="en-US" sz="1500" b="1" dirty="0">
                <a:solidFill>
                  <a:srgbClr val="405F8F"/>
                </a:solidFill>
                <a:cs typeface="+mn-ea"/>
                <a:sym typeface="+mn-lt"/>
              </a:endParaRPr>
            </a:p>
          </p:txBody>
        </p:sp>
      </p:grpSp>
      <p:sp>
        <p:nvSpPr>
          <p:cNvPr id="44" name="矩形 47"/>
          <p:cNvSpPr>
            <a:spLocks noChangeArrowheads="1"/>
          </p:cNvSpPr>
          <p:nvPr/>
        </p:nvSpPr>
        <p:spPr bwMode="auto">
          <a:xfrm>
            <a:off x="5799914" y="2685754"/>
            <a:ext cx="1849626" cy="1398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16" tIns="25708" rIns="51416" bIns="25708">
            <a:spAutoFit/>
          </a:bodyPr>
          <a:lstStyle/>
          <a:p>
            <a:pPr algn="just">
              <a:lnSpc>
                <a:spcPts val="1500"/>
              </a:lnSpc>
            </a:pPr>
            <a:r>
              <a:rPr lang="zh-CN" altLang="en-US" sz="1000" dirty="0">
                <a:solidFill>
                  <a:schemeClr val="tx1">
                    <a:lumMod val="50000"/>
                    <a:lumOff val="50000"/>
                  </a:schemeClr>
                </a:solidFill>
                <a:cs typeface="+mn-ea"/>
                <a:sym typeface="+mn-lt"/>
              </a:rPr>
              <a:t>详写内容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点击输入本栏的具体文字，简明扼要的说明分项内容，此为概念图解，请根据您的具体内容酌情修改详写内容</a:t>
            </a:r>
            <a:r>
              <a:rPr lang="en-US" altLang="zh-CN" sz="1000" dirty="0">
                <a:solidFill>
                  <a:schemeClr val="tx1">
                    <a:lumMod val="50000"/>
                    <a:lumOff val="50000"/>
                  </a:schemeClr>
                </a:solidFill>
                <a:cs typeface="+mn-ea"/>
                <a:sym typeface="+mn-lt"/>
              </a:rPr>
              <a:t>……</a:t>
            </a:r>
            <a:r>
              <a:rPr lang="zh-CN" altLang="en-US" sz="1000" dirty="0">
                <a:solidFill>
                  <a:schemeClr val="tx1">
                    <a:lumMod val="50000"/>
                    <a:lumOff val="50000"/>
                  </a:schemeClr>
                </a:solidFill>
                <a:cs typeface="+mn-ea"/>
                <a:sym typeface="+mn-lt"/>
              </a:rPr>
              <a:t>点击输入本栏的具体文字，简明扼要的说明分项内容，此为概念图解</a:t>
            </a:r>
            <a:endParaRPr lang="en-US" altLang="zh-CN" sz="1000" dirty="0">
              <a:solidFill>
                <a:schemeClr val="tx1">
                  <a:lumMod val="50000"/>
                  <a:lumOff val="50000"/>
                </a:scheme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750"/>
                                        <p:tgtEl>
                                          <p:spTgt spid="13"/>
                                        </p:tgtEl>
                                      </p:cBhvr>
                                    </p:animEffect>
                                    <p:anim calcmode="lin" valueType="num">
                                      <p:cBhvr>
                                        <p:cTn id="31" dur="750" fill="hold"/>
                                        <p:tgtEl>
                                          <p:spTgt spid="13"/>
                                        </p:tgtEl>
                                        <p:attrNameLst>
                                          <p:attrName>ppt_w</p:attrName>
                                        </p:attrNameLst>
                                      </p:cBhvr>
                                      <p:tavLst>
                                        <p:tav tm="0" fmla="#ppt_w*sin(2.5*pi*$)">
                                          <p:val>
                                            <p:fltVal val="0"/>
                                          </p:val>
                                        </p:tav>
                                        <p:tav tm="100000">
                                          <p:val>
                                            <p:fltVal val="1"/>
                                          </p:val>
                                        </p:tav>
                                      </p:tavLst>
                                    </p:anim>
                                    <p:anim calcmode="lin" valueType="num">
                                      <p:cBhvr>
                                        <p:cTn id="32" dur="750" fill="hold"/>
                                        <p:tgtEl>
                                          <p:spTgt spid="13"/>
                                        </p:tgtEl>
                                        <p:attrNameLst>
                                          <p:attrName>ppt_h</p:attrName>
                                        </p:attrNameLst>
                                      </p:cBhvr>
                                      <p:tavLst>
                                        <p:tav tm="0">
                                          <p:val>
                                            <p:strVal val="#ppt_h"/>
                                          </p:val>
                                        </p:tav>
                                        <p:tav tm="100000">
                                          <p:val>
                                            <p:strVal val="#ppt_h"/>
                                          </p:val>
                                        </p:tav>
                                      </p:tavLst>
                                    </p:anim>
                                  </p:childTnLst>
                                </p:cTn>
                              </p:par>
                              <p:par>
                                <p:cTn id="33" presetID="41" presetClass="entr" presetSubtype="0" fill="hold" grpId="0" nodeType="withEffect">
                                  <p:stCondLst>
                                    <p:cond delay="1000"/>
                                  </p:stCondLst>
                                  <p:iterate type="lt">
                                    <p:tmPct val="10000"/>
                                  </p:iterate>
                                  <p:childTnLst>
                                    <p:set>
                                      <p:cBhvr>
                                        <p:cTn id="34" dur="1" fill="hold">
                                          <p:stCondLst>
                                            <p:cond delay="0"/>
                                          </p:stCondLst>
                                        </p:cTn>
                                        <p:tgtEl>
                                          <p:spTgt spid="16"/>
                                        </p:tgtEl>
                                        <p:attrNameLst>
                                          <p:attrName>style.visibility</p:attrName>
                                        </p:attrNameLst>
                                      </p:cBhvr>
                                      <p:to>
                                        <p:strVal val="visible"/>
                                      </p:to>
                                    </p:set>
                                    <p:anim calcmode="lin" valueType="num">
                                      <p:cBhvr>
                                        <p:cTn id="35" dur="10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6" dur="1000" fill="hold"/>
                                        <p:tgtEl>
                                          <p:spTgt spid="16"/>
                                        </p:tgtEl>
                                        <p:attrNameLst>
                                          <p:attrName>ppt_y</p:attrName>
                                        </p:attrNameLst>
                                      </p:cBhvr>
                                      <p:tavLst>
                                        <p:tav tm="0">
                                          <p:val>
                                            <p:strVal val="#ppt_y"/>
                                          </p:val>
                                        </p:tav>
                                        <p:tav tm="100000">
                                          <p:val>
                                            <p:strVal val="#ppt_y"/>
                                          </p:val>
                                        </p:tav>
                                      </p:tavLst>
                                    </p:anim>
                                    <p:anim calcmode="lin" valueType="num">
                                      <p:cBhvr>
                                        <p:cTn id="37" dur="10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8" dur="10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1000" tmFilter="0,0; .5, 1; 1, 1"/>
                                        <p:tgtEl>
                                          <p:spTgt spid="16"/>
                                        </p:tgtEl>
                                      </p:cBhvr>
                                    </p:animEffect>
                                  </p:childTnLst>
                                </p:cTn>
                              </p:par>
                            </p:childTnLst>
                          </p:cTn>
                        </p:par>
                        <p:par>
                          <p:cTn id="40" fill="hold">
                            <p:stCondLst>
                              <p:cond delay="2299"/>
                            </p:stCondLst>
                            <p:childTnLst>
                              <p:par>
                                <p:cTn id="41" presetID="45" presetClass="entr" presetSubtype="0" fill="hold"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750"/>
                                        <p:tgtEl>
                                          <p:spTgt spid="17"/>
                                        </p:tgtEl>
                                      </p:cBhvr>
                                    </p:animEffect>
                                    <p:anim calcmode="lin" valueType="num">
                                      <p:cBhvr>
                                        <p:cTn id="44" dur="750" fill="hold"/>
                                        <p:tgtEl>
                                          <p:spTgt spid="17"/>
                                        </p:tgtEl>
                                        <p:attrNameLst>
                                          <p:attrName>ppt_w</p:attrName>
                                        </p:attrNameLst>
                                      </p:cBhvr>
                                      <p:tavLst>
                                        <p:tav tm="0" fmla="#ppt_w*sin(2.5*pi*$)">
                                          <p:val>
                                            <p:fltVal val="0"/>
                                          </p:val>
                                        </p:tav>
                                        <p:tav tm="100000">
                                          <p:val>
                                            <p:fltVal val="1"/>
                                          </p:val>
                                        </p:tav>
                                      </p:tavLst>
                                    </p:anim>
                                    <p:anim calcmode="lin" valueType="num">
                                      <p:cBhvr>
                                        <p:cTn id="45" dur="750" fill="hold"/>
                                        <p:tgtEl>
                                          <p:spTgt spid="17"/>
                                        </p:tgtEl>
                                        <p:attrNameLst>
                                          <p:attrName>ppt_h</p:attrName>
                                        </p:attrNameLst>
                                      </p:cBhvr>
                                      <p:tavLst>
                                        <p:tav tm="0">
                                          <p:val>
                                            <p:strVal val="#ppt_h"/>
                                          </p:val>
                                        </p:tav>
                                        <p:tav tm="100000">
                                          <p:val>
                                            <p:strVal val="#ppt_h"/>
                                          </p:val>
                                        </p:tav>
                                      </p:tavLst>
                                    </p:anim>
                                  </p:childTnLst>
                                </p:cTn>
                              </p:par>
                            </p:childTnLst>
                          </p:cTn>
                        </p:par>
                        <p:par>
                          <p:cTn id="46" fill="hold">
                            <p:stCondLst>
                              <p:cond delay="3299"/>
                            </p:stCondLst>
                            <p:childTnLst>
                              <p:par>
                                <p:cTn id="47" presetID="22" presetClass="entr" presetSubtype="4"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500"/>
                                        <p:tgtEl>
                                          <p:spTgt spid="12"/>
                                        </p:tgtEl>
                                      </p:cBhvr>
                                    </p:animEffect>
                                  </p:childTnLst>
                                </p:cTn>
                              </p:par>
                            </p:childTnLst>
                          </p:cTn>
                        </p:par>
                        <p:par>
                          <p:cTn id="50" fill="hold">
                            <p:stCondLst>
                              <p:cond delay="3799"/>
                            </p:stCondLst>
                            <p:childTnLst>
                              <p:par>
                                <p:cTn id="51" presetID="53" presetClass="entr" presetSubtype="16" fill="hold" grpId="0" nodeType="afterEffect">
                                  <p:stCondLst>
                                    <p:cond delay="0"/>
                                  </p:stCondLst>
                                  <p:childTnLst>
                                    <p:set>
                                      <p:cBhvr>
                                        <p:cTn id="52" dur="1" fill="hold">
                                          <p:stCondLst>
                                            <p:cond delay="0"/>
                                          </p:stCondLst>
                                        </p:cTn>
                                        <p:tgtEl>
                                          <p:spTgt spid="22"/>
                                        </p:tgtEl>
                                        <p:attrNameLst>
                                          <p:attrName>style.visibility</p:attrName>
                                        </p:attrNameLst>
                                      </p:cBhvr>
                                      <p:to>
                                        <p:strVal val="visible"/>
                                      </p:to>
                                    </p:set>
                                    <p:anim calcmode="lin" valueType="num">
                                      <p:cBhvr>
                                        <p:cTn id="53" dur="500" fill="hold"/>
                                        <p:tgtEl>
                                          <p:spTgt spid="22"/>
                                        </p:tgtEl>
                                        <p:attrNameLst>
                                          <p:attrName>ppt_w</p:attrName>
                                        </p:attrNameLst>
                                      </p:cBhvr>
                                      <p:tavLst>
                                        <p:tav tm="0">
                                          <p:val>
                                            <p:fltVal val="0"/>
                                          </p:val>
                                        </p:tav>
                                        <p:tav tm="100000">
                                          <p:val>
                                            <p:strVal val="#ppt_w"/>
                                          </p:val>
                                        </p:tav>
                                      </p:tavLst>
                                    </p:anim>
                                    <p:anim calcmode="lin" valueType="num">
                                      <p:cBhvr>
                                        <p:cTn id="54" dur="500" fill="hold"/>
                                        <p:tgtEl>
                                          <p:spTgt spid="22"/>
                                        </p:tgtEl>
                                        <p:attrNameLst>
                                          <p:attrName>ppt_h</p:attrName>
                                        </p:attrNameLst>
                                      </p:cBhvr>
                                      <p:tavLst>
                                        <p:tav tm="0">
                                          <p:val>
                                            <p:fltVal val="0"/>
                                          </p:val>
                                        </p:tav>
                                        <p:tav tm="100000">
                                          <p:val>
                                            <p:strVal val="#ppt_h"/>
                                          </p:val>
                                        </p:tav>
                                      </p:tavLst>
                                    </p:anim>
                                    <p:animEffect transition="in" filter="fade">
                                      <p:cBhvr>
                                        <p:cTn id="55" dur="500"/>
                                        <p:tgtEl>
                                          <p:spTgt spid="22"/>
                                        </p:tgtEl>
                                      </p:cBhvr>
                                    </p:animEffect>
                                  </p:childTnLst>
                                </p:cTn>
                              </p:par>
                              <p:par>
                                <p:cTn id="56" presetID="45" presetClass="entr" presetSubtype="0" fill="hold" nodeType="withEffect">
                                  <p:stCondLst>
                                    <p:cond delay="50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750"/>
                                        <p:tgtEl>
                                          <p:spTgt spid="24"/>
                                        </p:tgtEl>
                                      </p:cBhvr>
                                    </p:animEffect>
                                    <p:anim calcmode="lin" valueType="num">
                                      <p:cBhvr>
                                        <p:cTn id="59" dur="750" fill="hold"/>
                                        <p:tgtEl>
                                          <p:spTgt spid="24"/>
                                        </p:tgtEl>
                                        <p:attrNameLst>
                                          <p:attrName>ppt_w</p:attrName>
                                        </p:attrNameLst>
                                      </p:cBhvr>
                                      <p:tavLst>
                                        <p:tav tm="0" fmla="#ppt_w*sin(2.5*pi*$)">
                                          <p:val>
                                            <p:fltVal val="0"/>
                                          </p:val>
                                        </p:tav>
                                        <p:tav tm="100000">
                                          <p:val>
                                            <p:fltVal val="1"/>
                                          </p:val>
                                        </p:tav>
                                      </p:tavLst>
                                    </p:anim>
                                    <p:anim calcmode="lin" valueType="num">
                                      <p:cBhvr>
                                        <p:cTn id="60" dur="750" fill="hold"/>
                                        <p:tgtEl>
                                          <p:spTgt spid="24"/>
                                        </p:tgtEl>
                                        <p:attrNameLst>
                                          <p:attrName>ppt_h</p:attrName>
                                        </p:attrNameLst>
                                      </p:cBhvr>
                                      <p:tavLst>
                                        <p:tav tm="0">
                                          <p:val>
                                            <p:strVal val="#ppt_h"/>
                                          </p:val>
                                        </p:tav>
                                        <p:tav tm="100000">
                                          <p:val>
                                            <p:strVal val="#ppt_h"/>
                                          </p:val>
                                        </p:tav>
                                      </p:tavLst>
                                    </p:anim>
                                  </p:childTnLst>
                                </p:cTn>
                              </p:par>
                              <p:par>
                                <p:cTn id="61" presetID="41" presetClass="entr" presetSubtype="0" fill="hold" grpId="0" nodeType="withEffect">
                                  <p:stCondLst>
                                    <p:cond delay="1000"/>
                                  </p:stCondLst>
                                  <p:iterate type="lt">
                                    <p:tmPct val="10000"/>
                                  </p:iterate>
                                  <p:childTnLst>
                                    <p:set>
                                      <p:cBhvr>
                                        <p:cTn id="62" dur="1" fill="hold">
                                          <p:stCondLst>
                                            <p:cond delay="0"/>
                                          </p:stCondLst>
                                        </p:cTn>
                                        <p:tgtEl>
                                          <p:spTgt spid="27"/>
                                        </p:tgtEl>
                                        <p:attrNameLst>
                                          <p:attrName>style.visibility</p:attrName>
                                        </p:attrNameLst>
                                      </p:cBhvr>
                                      <p:to>
                                        <p:strVal val="visible"/>
                                      </p:to>
                                    </p:set>
                                    <p:anim calcmode="lin" valueType="num">
                                      <p:cBhvr>
                                        <p:cTn id="63" dur="10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64" dur="1000" fill="hold"/>
                                        <p:tgtEl>
                                          <p:spTgt spid="27"/>
                                        </p:tgtEl>
                                        <p:attrNameLst>
                                          <p:attrName>ppt_y</p:attrName>
                                        </p:attrNameLst>
                                      </p:cBhvr>
                                      <p:tavLst>
                                        <p:tav tm="0">
                                          <p:val>
                                            <p:strVal val="#ppt_y"/>
                                          </p:val>
                                        </p:tav>
                                        <p:tav tm="100000">
                                          <p:val>
                                            <p:strVal val="#ppt_y"/>
                                          </p:val>
                                        </p:tav>
                                      </p:tavLst>
                                    </p:anim>
                                    <p:anim calcmode="lin" valueType="num">
                                      <p:cBhvr>
                                        <p:cTn id="65" dur="10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66" dur="10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67" dur="1000" tmFilter="0,0; .5, 1; 1, 1"/>
                                        <p:tgtEl>
                                          <p:spTgt spid="27"/>
                                        </p:tgtEl>
                                      </p:cBhvr>
                                    </p:animEffect>
                                  </p:childTnLst>
                                </p:cTn>
                              </p:par>
                            </p:childTnLst>
                          </p:cTn>
                        </p:par>
                        <p:par>
                          <p:cTn id="68" fill="hold">
                            <p:stCondLst>
                              <p:cond delay="5849"/>
                            </p:stCondLst>
                            <p:childTnLst>
                              <p:par>
                                <p:cTn id="69" presetID="45" presetClass="entr" presetSubtype="0" fill="hold"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fade">
                                      <p:cBhvr>
                                        <p:cTn id="71" dur="750"/>
                                        <p:tgtEl>
                                          <p:spTgt spid="28"/>
                                        </p:tgtEl>
                                      </p:cBhvr>
                                    </p:animEffect>
                                    <p:anim calcmode="lin" valueType="num">
                                      <p:cBhvr>
                                        <p:cTn id="72" dur="750" fill="hold"/>
                                        <p:tgtEl>
                                          <p:spTgt spid="28"/>
                                        </p:tgtEl>
                                        <p:attrNameLst>
                                          <p:attrName>ppt_w</p:attrName>
                                        </p:attrNameLst>
                                      </p:cBhvr>
                                      <p:tavLst>
                                        <p:tav tm="0" fmla="#ppt_w*sin(2.5*pi*$)">
                                          <p:val>
                                            <p:fltVal val="0"/>
                                          </p:val>
                                        </p:tav>
                                        <p:tav tm="100000">
                                          <p:val>
                                            <p:fltVal val="1"/>
                                          </p:val>
                                        </p:tav>
                                      </p:tavLst>
                                    </p:anim>
                                    <p:anim calcmode="lin" valueType="num">
                                      <p:cBhvr>
                                        <p:cTn id="73" dur="750" fill="hold"/>
                                        <p:tgtEl>
                                          <p:spTgt spid="28"/>
                                        </p:tgtEl>
                                        <p:attrNameLst>
                                          <p:attrName>ppt_h</p:attrName>
                                        </p:attrNameLst>
                                      </p:cBhvr>
                                      <p:tavLst>
                                        <p:tav tm="0">
                                          <p:val>
                                            <p:strVal val="#ppt_h"/>
                                          </p:val>
                                        </p:tav>
                                        <p:tav tm="100000">
                                          <p:val>
                                            <p:strVal val="#ppt_h"/>
                                          </p:val>
                                        </p:tav>
                                      </p:tavLst>
                                    </p:anim>
                                  </p:childTnLst>
                                </p:cTn>
                              </p:par>
                            </p:childTnLst>
                          </p:cTn>
                        </p:par>
                        <p:par>
                          <p:cTn id="74" fill="hold">
                            <p:stCondLst>
                              <p:cond delay="6849"/>
                            </p:stCondLst>
                            <p:childTnLst>
                              <p:par>
                                <p:cTn id="75" presetID="22" presetClass="entr" presetSubtype="4" fill="hold" grpId="0" nodeType="afterEffect">
                                  <p:stCondLst>
                                    <p:cond delay="0"/>
                                  </p:stCondLst>
                                  <p:childTnLst>
                                    <p:set>
                                      <p:cBhvr>
                                        <p:cTn id="76" dur="1" fill="hold">
                                          <p:stCondLst>
                                            <p:cond delay="0"/>
                                          </p:stCondLst>
                                        </p:cTn>
                                        <p:tgtEl>
                                          <p:spTgt spid="23"/>
                                        </p:tgtEl>
                                        <p:attrNameLst>
                                          <p:attrName>style.visibility</p:attrName>
                                        </p:attrNameLst>
                                      </p:cBhvr>
                                      <p:to>
                                        <p:strVal val="visible"/>
                                      </p:to>
                                    </p:set>
                                    <p:animEffect transition="in" filter="wipe(down)">
                                      <p:cBhvr>
                                        <p:cTn id="77" dur="500"/>
                                        <p:tgtEl>
                                          <p:spTgt spid="23"/>
                                        </p:tgtEl>
                                      </p:cBhvr>
                                    </p:animEffect>
                                  </p:childTnLst>
                                </p:cTn>
                              </p:par>
                            </p:childTnLst>
                          </p:cTn>
                        </p:par>
                        <p:par>
                          <p:cTn id="78" fill="hold">
                            <p:stCondLst>
                              <p:cond delay="7349"/>
                            </p:stCondLst>
                            <p:childTnLst>
                              <p:par>
                                <p:cTn id="79" presetID="53" presetClass="entr" presetSubtype="16" fill="hold" grpId="0" nodeType="afterEffect">
                                  <p:stCondLst>
                                    <p:cond delay="0"/>
                                  </p:stCondLst>
                                  <p:childTnLst>
                                    <p:set>
                                      <p:cBhvr>
                                        <p:cTn id="80" dur="1" fill="hold">
                                          <p:stCondLst>
                                            <p:cond delay="0"/>
                                          </p:stCondLst>
                                        </p:cTn>
                                        <p:tgtEl>
                                          <p:spTgt spid="33"/>
                                        </p:tgtEl>
                                        <p:attrNameLst>
                                          <p:attrName>style.visibility</p:attrName>
                                        </p:attrNameLst>
                                      </p:cBhvr>
                                      <p:to>
                                        <p:strVal val="visible"/>
                                      </p:to>
                                    </p:set>
                                    <p:anim calcmode="lin" valueType="num">
                                      <p:cBhvr>
                                        <p:cTn id="81" dur="500" fill="hold"/>
                                        <p:tgtEl>
                                          <p:spTgt spid="33"/>
                                        </p:tgtEl>
                                        <p:attrNameLst>
                                          <p:attrName>ppt_w</p:attrName>
                                        </p:attrNameLst>
                                      </p:cBhvr>
                                      <p:tavLst>
                                        <p:tav tm="0">
                                          <p:val>
                                            <p:fltVal val="0"/>
                                          </p:val>
                                        </p:tav>
                                        <p:tav tm="100000">
                                          <p:val>
                                            <p:strVal val="#ppt_w"/>
                                          </p:val>
                                        </p:tav>
                                      </p:tavLst>
                                    </p:anim>
                                    <p:anim calcmode="lin" valueType="num">
                                      <p:cBhvr>
                                        <p:cTn id="82" dur="500" fill="hold"/>
                                        <p:tgtEl>
                                          <p:spTgt spid="33"/>
                                        </p:tgtEl>
                                        <p:attrNameLst>
                                          <p:attrName>ppt_h</p:attrName>
                                        </p:attrNameLst>
                                      </p:cBhvr>
                                      <p:tavLst>
                                        <p:tav tm="0">
                                          <p:val>
                                            <p:fltVal val="0"/>
                                          </p:val>
                                        </p:tav>
                                        <p:tav tm="100000">
                                          <p:val>
                                            <p:strVal val="#ppt_h"/>
                                          </p:val>
                                        </p:tav>
                                      </p:tavLst>
                                    </p:anim>
                                    <p:animEffect transition="in" filter="fade">
                                      <p:cBhvr>
                                        <p:cTn id="83" dur="500"/>
                                        <p:tgtEl>
                                          <p:spTgt spid="33"/>
                                        </p:tgtEl>
                                      </p:cBhvr>
                                    </p:animEffect>
                                  </p:childTnLst>
                                </p:cTn>
                              </p:par>
                              <p:par>
                                <p:cTn id="84" presetID="45" presetClass="entr" presetSubtype="0" fill="hold" nodeType="withEffect">
                                  <p:stCondLst>
                                    <p:cond delay="500"/>
                                  </p:stCondLst>
                                  <p:childTnLst>
                                    <p:set>
                                      <p:cBhvr>
                                        <p:cTn id="85" dur="1" fill="hold">
                                          <p:stCondLst>
                                            <p:cond delay="0"/>
                                          </p:stCondLst>
                                        </p:cTn>
                                        <p:tgtEl>
                                          <p:spTgt spid="35"/>
                                        </p:tgtEl>
                                        <p:attrNameLst>
                                          <p:attrName>style.visibility</p:attrName>
                                        </p:attrNameLst>
                                      </p:cBhvr>
                                      <p:to>
                                        <p:strVal val="visible"/>
                                      </p:to>
                                    </p:set>
                                    <p:animEffect transition="in" filter="fade">
                                      <p:cBhvr>
                                        <p:cTn id="86" dur="750"/>
                                        <p:tgtEl>
                                          <p:spTgt spid="35"/>
                                        </p:tgtEl>
                                      </p:cBhvr>
                                    </p:animEffect>
                                    <p:anim calcmode="lin" valueType="num">
                                      <p:cBhvr>
                                        <p:cTn id="87" dur="750" fill="hold"/>
                                        <p:tgtEl>
                                          <p:spTgt spid="35"/>
                                        </p:tgtEl>
                                        <p:attrNameLst>
                                          <p:attrName>ppt_w</p:attrName>
                                        </p:attrNameLst>
                                      </p:cBhvr>
                                      <p:tavLst>
                                        <p:tav tm="0" fmla="#ppt_w*sin(2.5*pi*$)">
                                          <p:val>
                                            <p:fltVal val="0"/>
                                          </p:val>
                                        </p:tav>
                                        <p:tav tm="100000">
                                          <p:val>
                                            <p:fltVal val="1"/>
                                          </p:val>
                                        </p:tav>
                                      </p:tavLst>
                                    </p:anim>
                                    <p:anim calcmode="lin" valueType="num">
                                      <p:cBhvr>
                                        <p:cTn id="88" dur="750" fill="hold"/>
                                        <p:tgtEl>
                                          <p:spTgt spid="35"/>
                                        </p:tgtEl>
                                        <p:attrNameLst>
                                          <p:attrName>ppt_h</p:attrName>
                                        </p:attrNameLst>
                                      </p:cBhvr>
                                      <p:tavLst>
                                        <p:tav tm="0">
                                          <p:val>
                                            <p:strVal val="#ppt_h"/>
                                          </p:val>
                                        </p:tav>
                                        <p:tav tm="100000">
                                          <p:val>
                                            <p:strVal val="#ppt_h"/>
                                          </p:val>
                                        </p:tav>
                                      </p:tavLst>
                                    </p:anim>
                                  </p:childTnLst>
                                </p:cTn>
                              </p:par>
                              <p:par>
                                <p:cTn id="89" presetID="41" presetClass="entr" presetSubtype="0" fill="hold" grpId="0" nodeType="withEffect">
                                  <p:stCondLst>
                                    <p:cond delay="1000"/>
                                  </p:stCondLst>
                                  <p:iterate type="lt">
                                    <p:tmPct val="10000"/>
                                  </p:iterate>
                                  <p:childTnLst>
                                    <p:set>
                                      <p:cBhvr>
                                        <p:cTn id="90" dur="1" fill="hold">
                                          <p:stCondLst>
                                            <p:cond delay="0"/>
                                          </p:stCondLst>
                                        </p:cTn>
                                        <p:tgtEl>
                                          <p:spTgt spid="38"/>
                                        </p:tgtEl>
                                        <p:attrNameLst>
                                          <p:attrName>style.visibility</p:attrName>
                                        </p:attrNameLst>
                                      </p:cBhvr>
                                      <p:to>
                                        <p:strVal val="visible"/>
                                      </p:to>
                                    </p:set>
                                    <p:anim calcmode="lin" valueType="num">
                                      <p:cBhvr>
                                        <p:cTn id="91" dur="10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92" dur="1000" fill="hold"/>
                                        <p:tgtEl>
                                          <p:spTgt spid="38"/>
                                        </p:tgtEl>
                                        <p:attrNameLst>
                                          <p:attrName>ppt_y</p:attrName>
                                        </p:attrNameLst>
                                      </p:cBhvr>
                                      <p:tavLst>
                                        <p:tav tm="0">
                                          <p:val>
                                            <p:strVal val="#ppt_y"/>
                                          </p:val>
                                        </p:tav>
                                        <p:tav tm="100000">
                                          <p:val>
                                            <p:strVal val="#ppt_y"/>
                                          </p:val>
                                        </p:tav>
                                      </p:tavLst>
                                    </p:anim>
                                    <p:anim calcmode="lin" valueType="num">
                                      <p:cBhvr>
                                        <p:cTn id="93" dur="10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94" dur="10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95" dur="1000" tmFilter="0,0; .5, 1; 1, 1"/>
                                        <p:tgtEl>
                                          <p:spTgt spid="38"/>
                                        </p:tgtEl>
                                      </p:cBhvr>
                                    </p:animEffect>
                                  </p:childTnLst>
                                </p:cTn>
                              </p:par>
                            </p:childTnLst>
                          </p:cTn>
                        </p:par>
                        <p:par>
                          <p:cTn id="96" fill="hold">
                            <p:stCondLst>
                              <p:cond delay="9399"/>
                            </p:stCondLst>
                            <p:childTnLst>
                              <p:par>
                                <p:cTn id="97" presetID="45" presetClass="entr" presetSubtype="0" fill="hold" nodeType="afterEffect">
                                  <p:stCondLst>
                                    <p:cond delay="0"/>
                                  </p:stCondLst>
                                  <p:childTnLst>
                                    <p:set>
                                      <p:cBhvr>
                                        <p:cTn id="98" dur="1" fill="hold">
                                          <p:stCondLst>
                                            <p:cond delay="0"/>
                                          </p:stCondLst>
                                        </p:cTn>
                                        <p:tgtEl>
                                          <p:spTgt spid="39"/>
                                        </p:tgtEl>
                                        <p:attrNameLst>
                                          <p:attrName>style.visibility</p:attrName>
                                        </p:attrNameLst>
                                      </p:cBhvr>
                                      <p:to>
                                        <p:strVal val="visible"/>
                                      </p:to>
                                    </p:set>
                                    <p:animEffect transition="in" filter="fade">
                                      <p:cBhvr>
                                        <p:cTn id="99" dur="750"/>
                                        <p:tgtEl>
                                          <p:spTgt spid="39"/>
                                        </p:tgtEl>
                                      </p:cBhvr>
                                    </p:animEffect>
                                    <p:anim calcmode="lin" valueType="num">
                                      <p:cBhvr>
                                        <p:cTn id="100" dur="750" fill="hold"/>
                                        <p:tgtEl>
                                          <p:spTgt spid="39"/>
                                        </p:tgtEl>
                                        <p:attrNameLst>
                                          <p:attrName>ppt_w</p:attrName>
                                        </p:attrNameLst>
                                      </p:cBhvr>
                                      <p:tavLst>
                                        <p:tav tm="0" fmla="#ppt_w*sin(2.5*pi*$)">
                                          <p:val>
                                            <p:fltVal val="0"/>
                                          </p:val>
                                        </p:tav>
                                        <p:tav tm="100000">
                                          <p:val>
                                            <p:fltVal val="1"/>
                                          </p:val>
                                        </p:tav>
                                      </p:tavLst>
                                    </p:anim>
                                    <p:anim calcmode="lin" valueType="num">
                                      <p:cBhvr>
                                        <p:cTn id="101" dur="750" fill="hold"/>
                                        <p:tgtEl>
                                          <p:spTgt spid="39"/>
                                        </p:tgtEl>
                                        <p:attrNameLst>
                                          <p:attrName>ppt_h</p:attrName>
                                        </p:attrNameLst>
                                      </p:cBhvr>
                                      <p:tavLst>
                                        <p:tav tm="0">
                                          <p:val>
                                            <p:strVal val="#ppt_h"/>
                                          </p:val>
                                        </p:tav>
                                        <p:tav tm="100000">
                                          <p:val>
                                            <p:strVal val="#ppt_h"/>
                                          </p:val>
                                        </p:tav>
                                      </p:tavLst>
                                    </p:anim>
                                  </p:childTnLst>
                                </p:cTn>
                              </p:par>
                            </p:childTnLst>
                          </p:cTn>
                        </p:par>
                        <p:par>
                          <p:cTn id="102" fill="hold">
                            <p:stCondLst>
                              <p:cond delay="10399"/>
                            </p:stCondLst>
                            <p:childTnLst>
                              <p:par>
                                <p:cTn id="103" presetID="22" presetClass="entr" presetSubtype="4" fill="hold" grpId="0" nodeType="afterEffect">
                                  <p:stCondLst>
                                    <p:cond delay="0"/>
                                  </p:stCondLst>
                                  <p:childTnLst>
                                    <p:set>
                                      <p:cBhvr>
                                        <p:cTn id="104" dur="1" fill="hold">
                                          <p:stCondLst>
                                            <p:cond delay="0"/>
                                          </p:stCondLst>
                                        </p:cTn>
                                        <p:tgtEl>
                                          <p:spTgt spid="34"/>
                                        </p:tgtEl>
                                        <p:attrNameLst>
                                          <p:attrName>style.visibility</p:attrName>
                                        </p:attrNameLst>
                                      </p:cBhvr>
                                      <p:to>
                                        <p:strVal val="visible"/>
                                      </p:to>
                                    </p:set>
                                    <p:animEffect transition="in" filter="wipe(down)">
                                      <p:cBhvr>
                                        <p:cTn id="105" dur="500"/>
                                        <p:tgtEl>
                                          <p:spTgt spid="34"/>
                                        </p:tgtEl>
                                      </p:cBhvr>
                                    </p:animEffect>
                                  </p:childTnLst>
                                </p:cTn>
                              </p:par>
                            </p:childTnLst>
                          </p:cTn>
                        </p:par>
                        <p:par>
                          <p:cTn id="106" fill="hold">
                            <p:stCondLst>
                              <p:cond delay="10899"/>
                            </p:stCondLst>
                            <p:childTnLst>
                              <p:par>
                                <p:cTn id="107" presetID="53" presetClass="entr" presetSubtype="16" fill="hold" grpId="0" nodeType="afterEffect">
                                  <p:stCondLst>
                                    <p:cond delay="0"/>
                                  </p:stCondLst>
                                  <p:childTnLst>
                                    <p:set>
                                      <p:cBhvr>
                                        <p:cTn id="108" dur="1" fill="hold">
                                          <p:stCondLst>
                                            <p:cond delay="0"/>
                                          </p:stCondLst>
                                        </p:cTn>
                                        <p:tgtEl>
                                          <p:spTgt spid="44"/>
                                        </p:tgtEl>
                                        <p:attrNameLst>
                                          <p:attrName>style.visibility</p:attrName>
                                        </p:attrNameLst>
                                      </p:cBhvr>
                                      <p:to>
                                        <p:strVal val="visible"/>
                                      </p:to>
                                    </p:set>
                                    <p:anim calcmode="lin" valueType="num">
                                      <p:cBhvr>
                                        <p:cTn id="109" dur="500" fill="hold"/>
                                        <p:tgtEl>
                                          <p:spTgt spid="44"/>
                                        </p:tgtEl>
                                        <p:attrNameLst>
                                          <p:attrName>ppt_w</p:attrName>
                                        </p:attrNameLst>
                                      </p:cBhvr>
                                      <p:tavLst>
                                        <p:tav tm="0">
                                          <p:val>
                                            <p:fltVal val="0"/>
                                          </p:val>
                                        </p:tav>
                                        <p:tav tm="100000">
                                          <p:val>
                                            <p:strVal val="#ppt_w"/>
                                          </p:val>
                                        </p:tav>
                                      </p:tavLst>
                                    </p:anim>
                                    <p:anim calcmode="lin" valueType="num">
                                      <p:cBhvr>
                                        <p:cTn id="110" dur="500" fill="hold"/>
                                        <p:tgtEl>
                                          <p:spTgt spid="44"/>
                                        </p:tgtEl>
                                        <p:attrNameLst>
                                          <p:attrName>ppt_h</p:attrName>
                                        </p:attrNameLst>
                                      </p:cBhvr>
                                      <p:tavLst>
                                        <p:tav tm="0">
                                          <p:val>
                                            <p:fltVal val="0"/>
                                          </p:val>
                                        </p:tav>
                                        <p:tav tm="100000">
                                          <p:val>
                                            <p:strVal val="#ppt_h"/>
                                          </p:val>
                                        </p:tav>
                                      </p:tavLst>
                                    </p:anim>
                                    <p:animEffect transition="in" filter="fade">
                                      <p:cBhvr>
                                        <p:cTn id="111"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2" grpId="0" animBg="1"/>
      <p:bldP spid="16" grpId="0"/>
      <p:bldP spid="22" grpId="0"/>
      <p:bldP spid="23" grpId="0" animBg="1"/>
      <p:bldP spid="27" grpId="0"/>
      <p:bldP spid="33" grpId="0"/>
      <p:bldP spid="34" grpId="0" animBg="1"/>
      <p:bldP spid="38" grpId="0"/>
      <p:bldP spid="4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椭圆 46"/>
          <p:cNvSpPr/>
          <p:nvPr/>
        </p:nvSpPr>
        <p:spPr>
          <a:xfrm flipH="1">
            <a:off x="3952042" y="2139702"/>
            <a:ext cx="307988" cy="308070"/>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48" name="椭圆 47"/>
          <p:cNvSpPr/>
          <p:nvPr/>
        </p:nvSpPr>
        <p:spPr>
          <a:xfrm flipH="1">
            <a:off x="3734535" y="1343478"/>
            <a:ext cx="273348" cy="273419"/>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52" name="椭圆 51"/>
          <p:cNvSpPr/>
          <p:nvPr/>
        </p:nvSpPr>
        <p:spPr>
          <a:xfrm flipH="1">
            <a:off x="5042166" y="1035487"/>
            <a:ext cx="188182" cy="188231"/>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53" name="椭圆 52"/>
          <p:cNvSpPr/>
          <p:nvPr/>
        </p:nvSpPr>
        <p:spPr>
          <a:xfrm flipH="1">
            <a:off x="5038564" y="1656145"/>
            <a:ext cx="423556" cy="423668"/>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54" name="文本框 52"/>
          <p:cNvSpPr txBox="1"/>
          <p:nvPr/>
        </p:nvSpPr>
        <p:spPr>
          <a:xfrm>
            <a:off x="2980366" y="2787774"/>
            <a:ext cx="3438602" cy="577081"/>
          </a:xfrm>
          <a:prstGeom prst="rect">
            <a:avLst/>
          </a:prstGeom>
          <a:noFill/>
        </p:spPr>
        <p:txBody>
          <a:bodyPr wrap="square" lIns="68562" tIns="34281" rIns="68562" bIns="34281" rtlCol="0">
            <a:spAutoFit/>
          </a:bodyPr>
          <a:lstStyle/>
          <a:p>
            <a:pPr algn="ctr"/>
            <a:r>
              <a:rPr lang="zh-CN" altLang="en-US" sz="3300" b="1" spc="225" dirty="0">
                <a:solidFill>
                  <a:srgbClr val="405F8F"/>
                </a:solidFill>
                <a:cs typeface="+mn-ea"/>
                <a:sym typeface="+mn-lt"/>
              </a:rPr>
              <a:t>项目成果展示</a:t>
            </a:r>
          </a:p>
        </p:txBody>
      </p:sp>
      <p:grpSp>
        <p:nvGrpSpPr>
          <p:cNvPr id="55" name="组合 54"/>
          <p:cNvGrpSpPr/>
          <p:nvPr/>
        </p:nvGrpSpPr>
        <p:grpSpPr>
          <a:xfrm>
            <a:off x="3060226" y="3705876"/>
            <a:ext cx="1077226" cy="153888"/>
            <a:chOff x="4369395" y="3284984"/>
            <a:chExt cx="1436675" cy="205184"/>
          </a:xfrm>
        </p:grpSpPr>
        <p:sp>
          <p:nvSpPr>
            <p:cNvPr id="81"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经验成绩积累</a:t>
              </a:r>
            </a:p>
          </p:txBody>
        </p:sp>
        <p:grpSp>
          <p:nvGrpSpPr>
            <p:cNvPr id="82" name="组合 81"/>
            <p:cNvGrpSpPr/>
            <p:nvPr/>
          </p:nvGrpSpPr>
          <p:grpSpPr>
            <a:xfrm>
              <a:off x="4369395" y="3316401"/>
              <a:ext cx="168551" cy="168551"/>
              <a:chOff x="5005199" y="3717032"/>
              <a:chExt cx="168551" cy="168551"/>
            </a:xfrm>
          </p:grpSpPr>
          <p:sp>
            <p:nvSpPr>
              <p:cNvPr id="83" name="椭圆 82"/>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84" name="等腰三角形 8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85" name="组合 84"/>
          <p:cNvGrpSpPr/>
          <p:nvPr/>
        </p:nvGrpSpPr>
        <p:grpSpPr>
          <a:xfrm>
            <a:off x="4194056" y="3705876"/>
            <a:ext cx="1077226" cy="153888"/>
            <a:chOff x="4369395" y="3284984"/>
            <a:chExt cx="1436675" cy="205184"/>
          </a:xfrm>
        </p:grpSpPr>
        <p:sp>
          <p:nvSpPr>
            <p:cNvPr id="86"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完成项目汇总</a:t>
              </a:r>
            </a:p>
          </p:txBody>
        </p:sp>
        <p:grpSp>
          <p:nvGrpSpPr>
            <p:cNvPr id="87" name="组合 86"/>
            <p:cNvGrpSpPr/>
            <p:nvPr/>
          </p:nvGrpSpPr>
          <p:grpSpPr>
            <a:xfrm>
              <a:off x="4369395" y="3316401"/>
              <a:ext cx="168551" cy="168551"/>
              <a:chOff x="5005199" y="3717032"/>
              <a:chExt cx="168551" cy="168551"/>
            </a:xfrm>
          </p:grpSpPr>
          <p:sp>
            <p:nvSpPr>
              <p:cNvPr id="88" name="椭圆 87"/>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89" name="等腰三角形 8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90" name="组合 89"/>
          <p:cNvGrpSpPr/>
          <p:nvPr/>
        </p:nvGrpSpPr>
        <p:grpSpPr>
          <a:xfrm>
            <a:off x="5325274" y="3705876"/>
            <a:ext cx="1077226" cy="153888"/>
            <a:chOff x="4369395" y="3284984"/>
            <a:chExt cx="1436675" cy="205184"/>
          </a:xfrm>
        </p:grpSpPr>
        <p:sp>
          <p:nvSpPr>
            <p:cNvPr id="91"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完成项目之一</a:t>
              </a:r>
            </a:p>
          </p:txBody>
        </p:sp>
        <p:grpSp>
          <p:nvGrpSpPr>
            <p:cNvPr id="92" name="组合 91"/>
            <p:cNvGrpSpPr/>
            <p:nvPr/>
          </p:nvGrpSpPr>
          <p:grpSpPr>
            <a:xfrm>
              <a:off x="4369395" y="3316401"/>
              <a:ext cx="168551" cy="168551"/>
              <a:chOff x="5005199" y="3717032"/>
              <a:chExt cx="168551" cy="168551"/>
            </a:xfrm>
          </p:grpSpPr>
          <p:sp>
            <p:nvSpPr>
              <p:cNvPr id="93" name="椭圆 92"/>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94" name="等腰三角形 9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95" name="组合 94"/>
          <p:cNvGrpSpPr/>
          <p:nvPr/>
        </p:nvGrpSpPr>
        <p:grpSpPr>
          <a:xfrm>
            <a:off x="3067815" y="3976341"/>
            <a:ext cx="1077226" cy="153888"/>
            <a:chOff x="4369395" y="3284984"/>
            <a:chExt cx="1436675" cy="205184"/>
          </a:xfrm>
        </p:grpSpPr>
        <p:sp>
          <p:nvSpPr>
            <p:cNvPr id="96"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完成项目之二</a:t>
              </a:r>
            </a:p>
          </p:txBody>
        </p:sp>
        <p:grpSp>
          <p:nvGrpSpPr>
            <p:cNvPr id="97" name="组合 96"/>
            <p:cNvGrpSpPr/>
            <p:nvPr/>
          </p:nvGrpSpPr>
          <p:grpSpPr>
            <a:xfrm>
              <a:off x="4369395" y="3316401"/>
              <a:ext cx="168551" cy="168551"/>
              <a:chOff x="5005199" y="3717032"/>
              <a:chExt cx="168551" cy="168551"/>
            </a:xfrm>
          </p:grpSpPr>
          <p:sp>
            <p:nvSpPr>
              <p:cNvPr id="98" name="椭圆 97"/>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99" name="等腰三角形 9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00" name="组合 99"/>
          <p:cNvGrpSpPr/>
          <p:nvPr/>
        </p:nvGrpSpPr>
        <p:grpSpPr>
          <a:xfrm>
            <a:off x="4201646" y="3976341"/>
            <a:ext cx="1077226" cy="153888"/>
            <a:chOff x="4369395" y="3284984"/>
            <a:chExt cx="1436675" cy="205184"/>
          </a:xfrm>
        </p:grpSpPr>
        <p:sp>
          <p:nvSpPr>
            <p:cNvPr id="101"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资金预算情况</a:t>
              </a:r>
            </a:p>
          </p:txBody>
        </p:sp>
        <p:grpSp>
          <p:nvGrpSpPr>
            <p:cNvPr id="102" name="组合 101"/>
            <p:cNvGrpSpPr/>
            <p:nvPr/>
          </p:nvGrpSpPr>
          <p:grpSpPr>
            <a:xfrm>
              <a:off x="4369395" y="3316401"/>
              <a:ext cx="168551" cy="168551"/>
              <a:chOff x="5005199" y="3717032"/>
              <a:chExt cx="168551" cy="168551"/>
            </a:xfrm>
          </p:grpSpPr>
          <p:sp>
            <p:nvSpPr>
              <p:cNvPr id="103" name="椭圆 102"/>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104" name="等腰三角形 103"/>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05" name="组合 104"/>
          <p:cNvGrpSpPr/>
          <p:nvPr/>
        </p:nvGrpSpPr>
        <p:grpSpPr>
          <a:xfrm>
            <a:off x="5332863" y="3976341"/>
            <a:ext cx="1077226" cy="153888"/>
            <a:chOff x="4369395" y="3284984"/>
            <a:chExt cx="1436675" cy="205184"/>
          </a:xfrm>
        </p:grpSpPr>
        <p:sp>
          <p:nvSpPr>
            <p:cNvPr id="106"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其他工作情况</a:t>
              </a:r>
            </a:p>
          </p:txBody>
        </p:sp>
        <p:grpSp>
          <p:nvGrpSpPr>
            <p:cNvPr id="107" name="组合 106"/>
            <p:cNvGrpSpPr/>
            <p:nvPr/>
          </p:nvGrpSpPr>
          <p:grpSpPr>
            <a:xfrm>
              <a:off x="4369395" y="3316401"/>
              <a:ext cx="168551" cy="168551"/>
              <a:chOff x="5005199" y="3717032"/>
              <a:chExt cx="168551" cy="168551"/>
            </a:xfrm>
          </p:grpSpPr>
          <p:sp>
            <p:nvSpPr>
              <p:cNvPr id="108" name="椭圆 107"/>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109" name="等腰三角形 108"/>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10" name="组合 109"/>
          <p:cNvGrpSpPr/>
          <p:nvPr/>
        </p:nvGrpSpPr>
        <p:grpSpPr>
          <a:xfrm>
            <a:off x="4007884" y="1323354"/>
            <a:ext cx="1207803" cy="1089251"/>
            <a:chOff x="2713211" y="1988840"/>
            <a:chExt cx="1610824" cy="1452335"/>
          </a:xfrm>
        </p:grpSpPr>
        <p:sp>
          <p:nvSpPr>
            <p:cNvPr id="111"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12"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113" name="TextBox 156"/>
          <p:cNvSpPr txBox="1"/>
          <p:nvPr/>
        </p:nvSpPr>
        <p:spPr>
          <a:xfrm>
            <a:off x="4171315" y="1539378"/>
            <a:ext cx="880940" cy="623248"/>
          </a:xfrm>
          <a:prstGeom prst="rect">
            <a:avLst/>
          </a:prstGeom>
          <a:noFill/>
        </p:spPr>
        <p:txBody>
          <a:bodyPr wrap="square" lIns="68562" tIns="34281" rIns="68562" bIns="34281" rtlCol="0">
            <a:spAutoFit/>
          </a:bodyPr>
          <a:lstStyle/>
          <a:p>
            <a:pPr algn="ctr"/>
            <a:r>
              <a:rPr lang="en-US" altLang="zh-CN" sz="3600" b="1" dirty="0">
                <a:solidFill>
                  <a:srgbClr val="405F8F"/>
                </a:solidFill>
                <a:cs typeface="+mn-ea"/>
                <a:sym typeface="+mn-lt"/>
              </a:rPr>
              <a:t>03</a:t>
            </a:r>
            <a:endParaRPr lang="zh-CN" altLang="en-US" sz="3600" b="1" dirty="0">
              <a:solidFill>
                <a:srgbClr val="405F8F"/>
              </a:solidFill>
              <a:cs typeface="+mn-ea"/>
              <a:sym typeface="+mn-lt"/>
            </a:endParaRPr>
          </a:p>
        </p:txBody>
      </p:sp>
      <p:cxnSp>
        <p:nvCxnSpPr>
          <p:cNvPr id="114" name="直接连接符 113"/>
          <p:cNvCxnSpPr/>
          <p:nvPr/>
        </p:nvCxnSpPr>
        <p:spPr>
          <a:xfrm>
            <a:off x="2883624" y="3489852"/>
            <a:ext cx="363208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10"/>
                                        </p:tgtEl>
                                        <p:attrNameLst>
                                          <p:attrName>style.visibility</p:attrName>
                                        </p:attrNameLst>
                                      </p:cBhvr>
                                      <p:to>
                                        <p:strVal val="visible"/>
                                      </p:to>
                                    </p:set>
                                    <p:animEffect transition="in" filter="fade">
                                      <p:cBhvr>
                                        <p:cTn id="7" dur="750"/>
                                        <p:tgtEl>
                                          <p:spTgt spid="110"/>
                                        </p:tgtEl>
                                      </p:cBhvr>
                                    </p:animEffect>
                                    <p:anim calcmode="lin" valueType="num">
                                      <p:cBhvr>
                                        <p:cTn id="8" dur="750" fill="hold"/>
                                        <p:tgtEl>
                                          <p:spTgt spid="110"/>
                                        </p:tgtEl>
                                        <p:attrNameLst>
                                          <p:attrName>ppt_w</p:attrName>
                                        </p:attrNameLst>
                                      </p:cBhvr>
                                      <p:tavLst>
                                        <p:tav tm="0" fmla="#ppt_w*sin(2.5*pi*$)">
                                          <p:val>
                                            <p:fltVal val="0"/>
                                          </p:val>
                                        </p:tav>
                                        <p:tav tm="100000">
                                          <p:val>
                                            <p:fltVal val="1"/>
                                          </p:val>
                                        </p:tav>
                                      </p:tavLst>
                                    </p:anim>
                                    <p:anim calcmode="lin" valueType="num">
                                      <p:cBhvr>
                                        <p:cTn id="9" dur="750" fill="hold"/>
                                        <p:tgtEl>
                                          <p:spTgt spid="110"/>
                                        </p:tgtEl>
                                        <p:attrNameLst>
                                          <p:attrName>ppt_h</p:attrName>
                                        </p:attrNameLst>
                                      </p:cBhvr>
                                      <p:tavLst>
                                        <p:tav tm="0">
                                          <p:val>
                                            <p:strVal val="#ppt_h"/>
                                          </p:val>
                                        </p:tav>
                                        <p:tav tm="100000">
                                          <p:val>
                                            <p:strVal val="#ppt_h"/>
                                          </p:val>
                                        </p:tav>
                                      </p:tavLst>
                                    </p:anim>
                                  </p:childTnLst>
                                </p:cTn>
                              </p:par>
                              <p:par>
                                <p:cTn id="10" presetID="53" presetClass="entr" presetSubtype="16" fill="hold" grpId="0" nodeType="withEffect">
                                  <p:stCondLst>
                                    <p:cond delay="500"/>
                                  </p:stCondLst>
                                  <p:childTnLst>
                                    <p:set>
                                      <p:cBhvr>
                                        <p:cTn id="11" dur="1" fill="hold">
                                          <p:stCondLst>
                                            <p:cond delay="0"/>
                                          </p:stCondLst>
                                        </p:cTn>
                                        <p:tgtEl>
                                          <p:spTgt spid="113"/>
                                        </p:tgtEl>
                                        <p:attrNameLst>
                                          <p:attrName>style.visibility</p:attrName>
                                        </p:attrNameLst>
                                      </p:cBhvr>
                                      <p:to>
                                        <p:strVal val="visible"/>
                                      </p:to>
                                    </p:set>
                                    <p:anim calcmode="lin" valueType="num">
                                      <p:cBhvr>
                                        <p:cTn id="12" dur="500" fill="hold"/>
                                        <p:tgtEl>
                                          <p:spTgt spid="113"/>
                                        </p:tgtEl>
                                        <p:attrNameLst>
                                          <p:attrName>ppt_w</p:attrName>
                                        </p:attrNameLst>
                                      </p:cBhvr>
                                      <p:tavLst>
                                        <p:tav tm="0">
                                          <p:val>
                                            <p:fltVal val="0"/>
                                          </p:val>
                                        </p:tav>
                                        <p:tav tm="100000">
                                          <p:val>
                                            <p:strVal val="#ppt_w"/>
                                          </p:val>
                                        </p:tav>
                                      </p:tavLst>
                                    </p:anim>
                                    <p:anim calcmode="lin" valueType="num">
                                      <p:cBhvr>
                                        <p:cTn id="13" dur="500" fill="hold"/>
                                        <p:tgtEl>
                                          <p:spTgt spid="113"/>
                                        </p:tgtEl>
                                        <p:attrNameLst>
                                          <p:attrName>ppt_h</p:attrName>
                                        </p:attrNameLst>
                                      </p:cBhvr>
                                      <p:tavLst>
                                        <p:tav tm="0">
                                          <p:val>
                                            <p:fltVal val="0"/>
                                          </p:val>
                                        </p:tav>
                                        <p:tav tm="100000">
                                          <p:val>
                                            <p:strVal val="#ppt_h"/>
                                          </p:val>
                                        </p:tav>
                                      </p:tavLst>
                                    </p:anim>
                                    <p:animEffect transition="in" filter="fade">
                                      <p:cBhvr>
                                        <p:cTn id="14" dur="500"/>
                                        <p:tgtEl>
                                          <p:spTgt spid="1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2"/>
                                        </p:tgtEl>
                                        <p:attrNameLst>
                                          <p:attrName>style.visibility</p:attrName>
                                        </p:attrNameLst>
                                      </p:cBhvr>
                                      <p:to>
                                        <p:strVal val="visible"/>
                                      </p:to>
                                    </p:set>
                                    <p:animEffect transition="in" filter="fade">
                                      <p:cBhvr>
                                        <p:cTn id="17" dur="500"/>
                                        <p:tgtEl>
                                          <p:spTgt spid="52"/>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500"/>
                                        <p:tgtEl>
                                          <p:spTgt spid="47"/>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500"/>
                                        <p:tgtEl>
                                          <p:spTgt spid="48"/>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par>
                                <p:cTn id="27" presetID="41" presetClass="entr" presetSubtype="0" fill="hold" grpId="0" nodeType="withEffect">
                                  <p:stCondLst>
                                    <p:cond delay="750"/>
                                  </p:stCondLst>
                                  <p:iterate type="lt">
                                    <p:tmPct val="10000"/>
                                  </p:iterate>
                                  <p:childTnLst>
                                    <p:set>
                                      <p:cBhvr>
                                        <p:cTn id="28" dur="1" fill="hold">
                                          <p:stCondLst>
                                            <p:cond delay="0"/>
                                          </p:stCondLst>
                                        </p:cTn>
                                        <p:tgtEl>
                                          <p:spTgt spid="54"/>
                                        </p:tgtEl>
                                        <p:attrNameLst>
                                          <p:attrName>style.visibility</p:attrName>
                                        </p:attrNameLst>
                                      </p:cBhvr>
                                      <p:to>
                                        <p:strVal val="visible"/>
                                      </p:to>
                                    </p:set>
                                    <p:anim calcmode="lin" valueType="num">
                                      <p:cBhvr>
                                        <p:cTn id="29"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54"/>
                                        </p:tgtEl>
                                        <p:attrNameLst>
                                          <p:attrName>ppt_y</p:attrName>
                                        </p:attrNameLst>
                                      </p:cBhvr>
                                      <p:tavLst>
                                        <p:tav tm="0">
                                          <p:val>
                                            <p:strVal val="#ppt_y"/>
                                          </p:val>
                                        </p:tav>
                                        <p:tav tm="100000">
                                          <p:val>
                                            <p:strVal val="#ppt_y"/>
                                          </p:val>
                                        </p:tav>
                                      </p:tavLst>
                                    </p:anim>
                                    <p:anim calcmode="lin" valueType="num">
                                      <p:cBhvr>
                                        <p:cTn id="31"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54"/>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114"/>
                                        </p:tgtEl>
                                        <p:attrNameLst>
                                          <p:attrName>style.visibility</p:attrName>
                                        </p:attrNameLst>
                                      </p:cBhvr>
                                      <p:to>
                                        <p:strVal val="visible"/>
                                      </p:to>
                                    </p:set>
                                    <p:animEffect transition="in" filter="wipe(left)">
                                      <p:cBhvr>
                                        <p:cTn id="37" dur="500"/>
                                        <p:tgtEl>
                                          <p:spTgt spid="114"/>
                                        </p:tgtEl>
                                      </p:cBhvr>
                                    </p:animEffect>
                                  </p:childTnLst>
                                </p:cTn>
                              </p:par>
                            </p:childTnLst>
                          </p:cTn>
                        </p:par>
                        <p:par>
                          <p:cTn id="38" fill="hold">
                            <p:stCondLst>
                              <p:cond delay="2000"/>
                            </p:stCondLst>
                            <p:childTnLst>
                              <p:par>
                                <p:cTn id="39" presetID="2" presetClass="entr" presetSubtype="4" fill="hold" nodeType="afterEffect">
                                  <p:stCondLst>
                                    <p:cond delay="0"/>
                                  </p:stCondLst>
                                  <p:childTnLst>
                                    <p:set>
                                      <p:cBhvr>
                                        <p:cTn id="40" dur="1" fill="hold">
                                          <p:stCondLst>
                                            <p:cond delay="0"/>
                                          </p:stCondLst>
                                        </p:cTn>
                                        <p:tgtEl>
                                          <p:spTgt spid="55"/>
                                        </p:tgtEl>
                                        <p:attrNameLst>
                                          <p:attrName>style.visibility</p:attrName>
                                        </p:attrNameLst>
                                      </p:cBhvr>
                                      <p:to>
                                        <p:strVal val="visible"/>
                                      </p:to>
                                    </p:set>
                                    <p:anim calcmode="lin" valueType="num">
                                      <p:cBhvr additive="base">
                                        <p:cTn id="41" dur="500" fill="hold"/>
                                        <p:tgtEl>
                                          <p:spTgt spid="55"/>
                                        </p:tgtEl>
                                        <p:attrNameLst>
                                          <p:attrName>ppt_x</p:attrName>
                                        </p:attrNameLst>
                                      </p:cBhvr>
                                      <p:tavLst>
                                        <p:tav tm="0">
                                          <p:val>
                                            <p:strVal val="#ppt_x"/>
                                          </p:val>
                                        </p:tav>
                                        <p:tav tm="100000">
                                          <p:val>
                                            <p:strVal val="#ppt_x"/>
                                          </p:val>
                                        </p:tav>
                                      </p:tavLst>
                                    </p:anim>
                                    <p:anim calcmode="lin" valueType="num">
                                      <p:cBhvr additive="base">
                                        <p:cTn id="42" dur="500" fill="hold"/>
                                        <p:tgtEl>
                                          <p:spTgt spid="55"/>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nodeType="afterEffect">
                                  <p:stCondLst>
                                    <p:cond delay="0"/>
                                  </p:stCondLst>
                                  <p:childTnLst>
                                    <p:set>
                                      <p:cBhvr>
                                        <p:cTn id="45" dur="1" fill="hold">
                                          <p:stCondLst>
                                            <p:cond delay="0"/>
                                          </p:stCondLst>
                                        </p:cTn>
                                        <p:tgtEl>
                                          <p:spTgt spid="85"/>
                                        </p:tgtEl>
                                        <p:attrNameLst>
                                          <p:attrName>style.visibility</p:attrName>
                                        </p:attrNameLst>
                                      </p:cBhvr>
                                      <p:to>
                                        <p:strVal val="visible"/>
                                      </p:to>
                                    </p:set>
                                    <p:anim calcmode="lin" valueType="num">
                                      <p:cBhvr additive="base">
                                        <p:cTn id="46" dur="500" fill="hold"/>
                                        <p:tgtEl>
                                          <p:spTgt spid="85"/>
                                        </p:tgtEl>
                                        <p:attrNameLst>
                                          <p:attrName>ppt_x</p:attrName>
                                        </p:attrNameLst>
                                      </p:cBhvr>
                                      <p:tavLst>
                                        <p:tav tm="0">
                                          <p:val>
                                            <p:strVal val="#ppt_x"/>
                                          </p:val>
                                        </p:tav>
                                        <p:tav tm="100000">
                                          <p:val>
                                            <p:strVal val="#ppt_x"/>
                                          </p:val>
                                        </p:tav>
                                      </p:tavLst>
                                    </p:anim>
                                    <p:anim calcmode="lin" valueType="num">
                                      <p:cBhvr additive="base">
                                        <p:cTn id="47" dur="500" fill="hold"/>
                                        <p:tgtEl>
                                          <p:spTgt spid="85"/>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 presetClass="entr" presetSubtype="4" fill="hold" nodeType="afterEffect">
                                  <p:stCondLst>
                                    <p:cond delay="0"/>
                                  </p:stCondLst>
                                  <p:childTnLst>
                                    <p:set>
                                      <p:cBhvr>
                                        <p:cTn id="50" dur="1" fill="hold">
                                          <p:stCondLst>
                                            <p:cond delay="0"/>
                                          </p:stCondLst>
                                        </p:cTn>
                                        <p:tgtEl>
                                          <p:spTgt spid="90"/>
                                        </p:tgtEl>
                                        <p:attrNameLst>
                                          <p:attrName>style.visibility</p:attrName>
                                        </p:attrNameLst>
                                      </p:cBhvr>
                                      <p:to>
                                        <p:strVal val="visible"/>
                                      </p:to>
                                    </p:set>
                                    <p:anim calcmode="lin" valueType="num">
                                      <p:cBhvr additive="base">
                                        <p:cTn id="51" dur="500" fill="hold"/>
                                        <p:tgtEl>
                                          <p:spTgt spid="90"/>
                                        </p:tgtEl>
                                        <p:attrNameLst>
                                          <p:attrName>ppt_x</p:attrName>
                                        </p:attrNameLst>
                                      </p:cBhvr>
                                      <p:tavLst>
                                        <p:tav tm="0">
                                          <p:val>
                                            <p:strVal val="#ppt_x"/>
                                          </p:val>
                                        </p:tav>
                                        <p:tav tm="100000">
                                          <p:val>
                                            <p:strVal val="#ppt_x"/>
                                          </p:val>
                                        </p:tav>
                                      </p:tavLst>
                                    </p:anim>
                                    <p:anim calcmode="lin" valueType="num">
                                      <p:cBhvr additive="base">
                                        <p:cTn id="52" dur="500" fill="hold"/>
                                        <p:tgtEl>
                                          <p:spTgt spid="90"/>
                                        </p:tgtEl>
                                        <p:attrNameLst>
                                          <p:attrName>ppt_y</p:attrName>
                                        </p:attrNameLst>
                                      </p:cBhvr>
                                      <p:tavLst>
                                        <p:tav tm="0">
                                          <p:val>
                                            <p:strVal val="1+#ppt_h/2"/>
                                          </p:val>
                                        </p:tav>
                                        <p:tav tm="100000">
                                          <p:val>
                                            <p:strVal val="#ppt_y"/>
                                          </p:val>
                                        </p:tav>
                                      </p:tavLst>
                                    </p:anim>
                                  </p:childTnLst>
                                </p:cTn>
                              </p:par>
                            </p:childTnLst>
                          </p:cTn>
                        </p:par>
                        <p:par>
                          <p:cTn id="53" fill="hold">
                            <p:stCondLst>
                              <p:cond delay="3500"/>
                            </p:stCondLst>
                            <p:childTnLst>
                              <p:par>
                                <p:cTn id="54" presetID="2" presetClass="entr" presetSubtype="4" fill="hold" nodeType="afterEffect">
                                  <p:stCondLst>
                                    <p:cond delay="0"/>
                                  </p:stCondLst>
                                  <p:childTnLst>
                                    <p:set>
                                      <p:cBhvr>
                                        <p:cTn id="55" dur="1" fill="hold">
                                          <p:stCondLst>
                                            <p:cond delay="0"/>
                                          </p:stCondLst>
                                        </p:cTn>
                                        <p:tgtEl>
                                          <p:spTgt spid="95"/>
                                        </p:tgtEl>
                                        <p:attrNameLst>
                                          <p:attrName>style.visibility</p:attrName>
                                        </p:attrNameLst>
                                      </p:cBhvr>
                                      <p:to>
                                        <p:strVal val="visible"/>
                                      </p:to>
                                    </p:set>
                                    <p:anim calcmode="lin" valueType="num">
                                      <p:cBhvr additive="base">
                                        <p:cTn id="56" dur="500" fill="hold"/>
                                        <p:tgtEl>
                                          <p:spTgt spid="95"/>
                                        </p:tgtEl>
                                        <p:attrNameLst>
                                          <p:attrName>ppt_x</p:attrName>
                                        </p:attrNameLst>
                                      </p:cBhvr>
                                      <p:tavLst>
                                        <p:tav tm="0">
                                          <p:val>
                                            <p:strVal val="#ppt_x"/>
                                          </p:val>
                                        </p:tav>
                                        <p:tav tm="100000">
                                          <p:val>
                                            <p:strVal val="#ppt_x"/>
                                          </p:val>
                                        </p:tav>
                                      </p:tavLst>
                                    </p:anim>
                                    <p:anim calcmode="lin" valueType="num">
                                      <p:cBhvr additive="base">
                                        <p:cTn id="57" dur="500" fill="hold"/>
                                        <p:tgtEl>
                                          <p:spTgt spid="95"/>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2" presetClass="entr" presetSubtype="4" fill="hold" nodeType="afterEffect">
                                  <p:stCondLst>
                                    <p:cond delay="0"/>
                                  </p:stCondLst>
                                  <p:childTnLst>
                                    <p:set>
                                      <p:cBhvr>
                                        <p:cTn id="60" dur="1" fill="hold">
                                          <p:stCondLst>
                                            <p:cond delay="0"/>
                                          </p:stCondLst>
                                        </p:cTn>
                                        <p:tgtEl>
                                          <p:spTgt spid="100"/>
                                        </p:tgtEl>
                                        <p:attrNameLst>
                                          <p:attrName>style.visibility</p:attrName>
                                        </p:attrNameLst>
                                      </p:cBhvr>
                                      <p:to>
                                        <p:strVal val="visible"/>
                                      </p:to>
                                    </p:set>
                                    <p:anim calcmode="lin" valueType="num">
                                      <p:cBhvr additive="base">
                                        <p:cTn id="61" dur="500" fill="hold"/>
                                        <p:tgtEl>
                                          <p:spTgt spid="100"/>
                                        </p:tgtEl>
                                        <p:attrNameLst>
                                          <p:attrName>ppt_x</p:attrName>
                                        </p:attrNameLst>
                                      </p:cBhvr>
                                      <p:tavLst>
                                        <p:tav tm="0">
                                          <p:val>
                                            <p:strVal val="#ppt_x"/>
                                          </p:val>
                                        </p:tav>
                                        <p:tav tm="100000">
                                          <p:val>
                                            <p:strVal val="#ppt_x"/>
                                          </p:val>
                                        </p:tav>
                                      </p:tavLst>
                                    </p:anim>
                                    <p:anim calcmode="lin" valueType="num">
                                      <p:cBhvr additive="base">
                                        <p:cTn id="62" dur="500" fill="hold"/>
                                        <p:tgtEl>
                                          <p:spTgt spid="100"/>
                                        </p:tgtEl>
                                        <p:attrNameLst>
                                          <p:attrName>ppt_y</p:attrName>
                                        </p:attrNameLst>
                                      </p:cBhvr>
                                      <p:tavLst>
                                        <p:tav tm="0">
                                          <p:val>
                                            <p:strVal val="1+#ppt_h/2"/>
                                          </p:val>
                                        </p:tav>
                                        <p:tav tm="100000">
                                          <p:val>
                                            <p:strVal val="#ppt_y"/>
                                          </p:val>
                                        </p:tav>
                                      </p:tavLst>
                                    </p:anim>
                                  </p:childTnLst>
                                </p:cTn>
                              </p:par>
                            </p:childTnLst>
                          </p:cTn>
                        </p:par>
                        <p:par>
                          <p:cTn id="63" fill="hold">
                            <p:stCondLst>
                              <p:cond delay="4500"/>
                            </p:stCondLst>
                            <p:childTnLst>
                              <p:par>
                                <p:cTn id="64" presetID="2" presetClass="entr" presetSubtype="4" fill="hold" nodeType="afterEffect">
                                  <p:stCondLst>
                                    <p:cond delay="0"/>
                                  </p:stCondLst>
                                  <p:childTnLst>
                                    <p:set>
                                      <p:cBhvr>
                                        <p:cTn id="65" dur="1" fill="hold">
                                          <p:stCondLst>
                                            <p:cond delay="0"/>
                                          </p:stCondLst>
                                        </p:cTn>
                                        <p:tgtEl>
                                          <p:spTgt spid="105"/>
                                        </p:tgtEl>
                                        <p:attrNameLst>
                                          <p:attrName>style.visibility</p:attrName>
                                        </p:attrNameLst>
                                      </p:cBhvr>
                                      <p:to>
                                        <p:strVal val="visible"/>
                                      </p:to>
                                    </p:set>
                                    <p:anim calcmode="lin" valueType="num">
                                      <p:cBhvr additive="base">
                                        <p:cTn id="66" dur="500" fill="hold"/>
                                        <p:tgtEl>
                                          <p:spTgt spid="105"/>
                                        </p:tgtEl>
                                        <p:attrNameLst>
                                          <p:attrName>ppt_x</p:attrName>
                                        </p:attrNameLst>
                                      </p:cBhvr>
                                      <p:tavLst>
                                        <p:tav tm="0">
                                          <p:val>
                                            <p:strVal val="#ppt_x"/>
                                          </p:val>
                                        </p:tav>
                                        <p:tav tm="100000">
                                          <p:val>
                                            <p:strVal val="#ppt_x"/>
                                          </p:val>
                                        </p:tav>
                                      </p:tavLst>
                                    </p:anim>
                                    <p:anim calcmode="lin" valueType="num">
                                      <p:cBhvr additive="base">
                                        <p:cTn id="67" dur="500" fill="hold"/>
                                        <p:tgtEl>
                                          <p:spTgt spid="10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52" grpId="0" animBg="1"/>
      <p:bldP spid="53" grpId="0" animBg="1"/>
      <p:bldP spid="54" grpId="0"/>
      <p:bldP spid="1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经验成绩积累</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1990532" y="1383619"/>
            <a:ext cx="1188848" cy="1189157"/>
            <a:chOff x="1705099" y="2564904"/>
            <a:chExt cx="1800200" cy="1800200"/>
          </a:xfrm>
        </p:grpSpPr>
        <p:sp>
          <p:nvSpPr>
            <p:cNvPr id="43" name="椭圆 42"/>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4" name="椭圆 43"/>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45" name="TextBox 44"/>
          <p:cNvSpPr txBox="1"/>
          <p:nvPr/>
        </p:nvSpPr>
        <p:spPr>
          <a:xfrm>
            <a:off x="2020107" y="1666573"/>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经验</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成绩</a:t>
            </a:r>
            <a:endParaRPr lang="en-US" altLang="zh-CN" sz="1800" b="1" dirty="0">
              <a:solidFill>
                <a:srgbClr val="405F8F"/>
              </a:solidFill>
              <a:cs typeface="+mn-ea"/>
              <a:sym typeface="+mn-lt"/>
            </a:endParaRPr>
          </a:p>
        </p:txBody>
      </p:sp>
      <p:cxnSp>
        <p:nvCxnSpPr>
          <p:cNvPr id="46" name="直接连接符 45"/>
          <p:cNvCxnSpPr/>
          <p:nvPr/>
        </p:nvCxnSpPr>
        <p:spPr>
          <a:xfrm>
            <a:off x="1494459" y="3985381"/>
            <a:ext cx="2105686"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1602443" y="2708735"/>
            <a:ext cx="1889718" cy="553998"/>
          </a:xfrm>
          <a:prstGeom prst="rect">
            <a:avLst/>
          </a:prstGeom>
          <a:noFill/>
        </p:spPr>
        <p:txBody>
          <a:bodyPr wrap="square" lIns="0" tIns="0" rIns="0" bIns="0" rtlCol="0">
            <a:spAutoFit/>
          </a:bodyPr>
          <a:lstStyle/>
          <a:p>
            <a:pPr algn="dist"/>
            <a:r>
              <a:rPr lang="zh-CN" altLang="en-US" sz="1800" b="1" dirty="0">
                <a:solidFill>
                  <a:srgbClr val="405F8F"/>
                </a:solidFill>
                <a:cs typeface="+mn-ea"/>
                <a:sym typeface="+mn-lt"/>
              </a:rPr>
              <a:t>项目工程中获取的</a:t>
            </a:r>
            <a:endParaRPr lang="en-US" altLang="zh-CN" sz="1800" b="1" dirty="0">
              <a:solidFill>
                <a:srgbClr val="405F8F"/>
              </a:solidFill>
              <a:cs typeface="+mn-ea"/>
              <a:sym typeface="+mn-lt"/>
            </a:endParaRPr>
          </a:p>
          <a:p>
            <a:pPr algn="dist"/>
            <a:r>
              <a:rPr lang="zh-CN" altLang="en-US" sz="1800" b="1" dirty="0">
                <a:solidFill>
                  <a:srgbClr val="405F8F"/>
                </a:solidFill>
                <a:cs typeface="+mn-ea"/>
                <a:sym typeface="+mn-lt"/>
              </a:rPr>
              <a:t>经验成绩积累情况</a:t>
            </a:r>
          </a:p>
        </p:txBody>
      </p:sp>
      <p:sp>
        <p:nvSpPr>
          <p:cNvPr id="48" name="TextBox 47"/>
          <p:cNvSpPr txBox="1"/>
          <p:nvPr/>
        </p:nvSpPr>
        <p:spPr>
          <a:xfrm>
            <a:off x="1953390" y="3349936"/>
            <a:ext cx="1187823" cy="153888"/>
          </a:xfrm>
          <a:prstGeom prst="rect">
            <a:avLst/>
          </a:prstGeom>
          <a:noFill/>
        </p:spPr>
        <p:txBody>
          <a:bodyPr wrap="square" lIns="0" tIns="0" rIns="0" bIns="0" rtlCol="0">
            <a:spAutoFit/>
          </a:bodyPr>
          <a:lstStyle/>
          <a:p>
            <a:pPr algn="ctr"/>
            <a:r>
              <a:rPr lang="zh-CN" altLang="en-US" sz="1000" b="1" dirty="0">
                <a:solidFill>
                  <a:schemeClr val="tx1">
                    <a:lumMod val="50000"/>
                    <a:lumOff val="50000"/>
                  </a:schemeClr>
                </a:solidFill>
                <a:cs typeface="+mn-ea"/>
                <a:sym typeface="+mn-lt"/>
              </a:rPr>
              <a:t>关键字设问？</a:t>
            </a:r>
          </a:p>
        </p:txBody>
      </p:sp>
      <p:sp>
        <p:nvSpPr>
          <p:cNvPr id="49" name="TextBox 48"/>
          <p:cNvSpPr txBox="1"/>
          <p:nvPr/>
        </p:nvSpPr>
        <p:spPr>
          <a:xfrm>
            <a:off x="1953390" y="3553333"/>
            <a:ext cx="1187823" cy="153888"/>
          </a:xfrm>
          <a:prstGeom prst="rect">
            <a:avLst/>
          </a:prstGeom>
          <a:noFill/>
        </p:spPr>
        <p:txBody>
          <a:bodyPr wrap="square" lIns="0" tIns="0" rIns="0" bIns="0" rtlCol="0">
            <a:spAutoFit/>
          </a:bodyPr>
          <a:lstStyle/>
          <a:p>
            <a:pPr algn="ctr"/>
            <a:r>
              <a:rPr lang="zh-CN" altLang="en-US" sz="1000" b="1" dirty="0">
                <a:solidFill>
                  <a:schemeClr val="tx1">
                    <a:lumMod val="50000"/>
                    <a:lumOff val="50000"/>
                  </a:schemeClr>
                </a:solidFill>
                <a:cs typeface="+mn-ea"/>
                <a:sym typeface="+mn-lt"/>
              </a:rPr>
              <a:t>关键字设问？</a:t>
            </a:r>
          </a:p>
        </p:txBody>
      </p:sp>
      <p:sp>
        <p:nvSpPr>
          <p:cNvPr id="50" name="TextBox 49"/>
          <p:cNvSpPr txBox="1"/>
          <p:nvPr/>
        </p:nvSpPr>
        <p:spPr>
          <a:xfrm>
            <a:off x="1953390" y="3769357"/>
            <a:ext cx="1187823" cy="153888"/>
          </a:xfrm>
          <a:prstGeom prst="rect">
            <a:avLst/>
          </a:prstGeom>
          <a:noFill/>
        </p:spPr>
        <p:txBody>
          <a:bodyPr wrap="square" lIns="0" tIns="0" rIns="0" bIns="0" rtlCol="0">
            <a:spAutoFit/>
          </a:bodyPr>
          <a:lstStyle/>
          <a:p>
            <a:pPr algn="ctr"/>
            <a:r>
              <a:rPr lang="zh-CN" altLang="en-US" sz="1000" b="1" dirty="0">
                <a:solidFill>
                  <a:schemeClr val="tx1">
                    <a:lumMod val="50000"/>
                    <a:lumOff val="50000"/>
                  </a:schemeClr>
                </a:solidFill>
                <a:cs typeface="+mn-ea"/>
                <a:sym typeface="+mn-lt"/>
              </a:rPr>
              <a:t>关键字设问？</a:t>
            </a:r>
          </a:p>
        </p:txBody>
      </p:sp>
      <p:sp>
        <p:nvSpPr>
          <p:cNvPr id="51" name="TextBox 50"/>
          <p:cNvSpPr txBox="1"/>
          <p:nvPr/>
        </p:nvSpPr>
        <p:spPr>
          <a:xfrm>
            <a:off x="1494459" y="4065408"/>
            <a:ext cx="2105686" cy="268215"/>
          </a:xfrm>
          <a:prstGeom prst="rect">
            <a:avLst/>
          </a:prstGeom>
          <a:noFill/>
        </p:spPr>
        <p:txBody>
          <a:bodyPr wrap="square" lIns="0" tIns="0" rIns="0" bIns="0" rtlCol="0">
            <a:spAutoFit/>
          </a:bodyPr>
          <a:lstStyle/>
          <a:p>
            <a:pPr algn="just">
              <a:lnSpc>
                <a:spcPts val="1125"/>
              </a:lnSpc>
            </a:pPr>
            <a:r>
              <a:rPr lang="zh-CN" altLang="en-US" sz="700" dirty="0">
                <a:solidFill>
                  <a:schemeClr val="tx1">
                    <a:lumMod val="50000"/>
                    <a:lumOff val="50000"/>
                  </a:schemeClr>
                </a:solidFill>
                <a:cs typeface="+mn-ea"/>
                <a:sym typeface="+mn-lt"/>
              </a:rPr>
              <a:t>点击输入简要文字内容，文字内容需概括精炼，不用多余的文字修饰，言简意赅的说明分项内容</a:t>
            </a:r>
            <a:r>
              <a:rPr lang="en-US" altLang="zh-CN" sz="700" dirty="0">
                <a:solidFill>
                  <a:schemeClr val="tx1">
                    <a:lumMod val="50000"/>
                    <a:lumOff val="50000"/>
                  </a:schemeClr>
                </a:solidFill>
                <a:cs typeface="+mn-ea"/>
                <a:sym typeface="+mn-lt"/>
              </a:rPr>
              <a:t>……</a:t>
            </a:r>
          </a:p>
        </p:txBody>
      </p:sp>
      <p:grpSp>
        <p:nvGrpSpPr>
          <p:cNvPr id="52" name="组合 51"/>
          <p:cNvGrpSpPr/>
          <p:nvPr/>
        </p:nvGrpSpPr>
        <p:grpSpPr>
          <a:xfrm>
            <a:off x="4304750" y="1341194"/>
            <a:ext cx="3131532" cy="496676"/>
            <a:chOff x="5737547" y="1428218"/>
            <a:chExt cx="4176464" cy="662235"/>
          </a:xfrm>
        </p:grpSpPr>
        <p:sp>
          <p:nvSpPr>
            <p:cNvPr id="53" name="圆角矩形 52"/>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4" name="圆角矩形 53"/>
            <p:cNvSpPr/>
            <p:nvPr/>
          </p:nvSpPr>
          <p:spPr>
            <a:xfrm>
              <a:off x="5809555" y="1491609"/>
              <a:ext cx="4032448" cy="535452"/>
            </a:xfrm>
            <a:prstGeom prst="roundRect">
              <a:avLst>
                <a:gd name="adj" fmla="val 30951"/>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55" name="TextBox 54"/>
          <p:cNvSpPr txBox="1"/>
          <p:nvPr/>
        </p:nvSpPr>
        <p:spPr>
          <a:xfrm>
            <a:off x="4567828" y="1485658"/>
            <a:ext cx="2760471" cy="207749"/>
          </a:xfrm>
          <a:prstGeom prst="rect">
            <a:avLst/>
          </a:prstGeom>
          <a:noFill/>
        </p:spPr>
        <p:txBody>
          <a:bodyPr wrap="square" lIns="0" tIns="0" rIns="0" bIns="0" rtlCol="0">
            <a:spAutoFit/>
          </a:bodyPr>
          <a:lstStyle/>
          <a:p>
            <a:pPr algn="just"/>
            <a:r>
              <a:rPr lang="zh-CN" altLang="en-US" dirty="0">
                <a:solidFill>
                  <a:schemeClr val="tx1">
                    <a:lumMod val="50000"/>
                    <a:lumOff val="50000"/>
                  </a:schemeClr>
                </a:solidFill>
                <a:cs typeface="+mn-ea"/>
                <a:sym typeface="+mn-lt"/>
              </a:rPr>
              <a:t>点击输入简要文字内容</a:t>
            </a:r>
            <a:r>
              <a:rPr lang="en-US" altLang="zh-CN" dirty="0">
                <a:solidFill>
                  <a:schemeClr val="tx1">
                    <a:lumMod val="50000"/>
                    <a:lumOff val="50000"/>
                  </a:schemeClr>
                </a:solidFill>
                <a:cs typeface="+mn-ea"/>
                <a:sym typeface="+mn-lt"/>
              </a:rPr>
              <a:t>……</a:t>
            </a:r>
          </a:p>
        </p:txBody>
      </p:sp>
      <p:grpSp>
        <p:nvGrpSpPr>
          <p:cNvPr id="56" name="组合 55"/>
          <p:cNvGrpSpPr/>
          <p:nvPr/>
        </p:nvGrpSpPr>
        <p:grpSpPr>
          <a:xfrm>
            <a:off x="4304750" y="1967062"/>
            <a:ext cx="3131532" cy="496676"/>
            <a:chOff x="5737547" y="1428218"/>
            <a:chExt cx="4176464" cy="662235"/>
          </a:xfrm>
        </p:grpSpPr>
        <p:sp>
          <p:nvSpPr>
            <p:cNvPr id="57" name="圆角矩形 56"/>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8" name="圆角矩形 57"/>
            <p:cNvSpPr/>
            <p:nvPr/>
          </p:nvSpPr>
          <p:spPr>
            <a:xfrm>
              <a:off x="5809555" y="1491609"/>
              <a:ext cx="4032448" cy="535452"/>
            </a:xfrm>
            <a:prstGeom prst="roundRect">
              <a:avLst>
                <a:gd name="adj" fmla="val 30951"/>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59" name="TextBox 58"/>
          <p:cNvSpPr txBox="1"/>
          <p:nvPr/>
        </p:nvSpPr>
        <p:spPr>
          <a:xfrm>
            <a:off x="4567828" y="2111526"/>
            <a:ext cx="2760471" cy="207749"/>
          </a:xfrm>
          <a:prstGeom prst="rect">
            <a:avLst/>
          </a:prstGeom>
          <a:noFill/>
        </p:spPr>
        <p:txBody>
          <a:bodyPr wrap="square" lIns="0" tIns="0" rIns="0" bIns="0" rtlCol="0">
            <a:spAutoFit/>
          </a:bodyPr>
          <a:lstStyle/>
          <a:p>
            <a:pPr algn="just"/>
            <a:r>
              <a:rPr lang="zh-CN" altLang="en-US" dirty="0">
                <a:solidFill>
                  <a:schemeClr val="tx1">
                    <a:lumMod val="50000"/>
                    <a:lumOff val="50000"/>
                  </a:schemeClr>
                </a:solidFill>
                <a:cs typeface="+mn-ea"/>
                <a:sym typeface="+mn-lt"/>
              </a:rPr>
              <a:t>点击输入简要文字内容</a:t>
            </a:r>
            <a:r>
              <a:rPr lang="en-US" altLang="zh-CN" dirty="0">
                <a:solidFill>
                  <a:schemeClr val="tx1">
                    <a:lumMod val="50000"/>
                    <a:lumOff val="50000"/>
                  </a:schemeClr>
                </a:solidFill>
                <a:cs typeface="+mn-ea"/>
                <a:sym typeface="+mn-lt"/>
              </a:rPr>
              <a:t>……</a:t>
            </a:r>
          </a:p>
        </p:txBody>
      </p:sp>
      <p:grpSp>
        <p:nvGrpSpPr>
          <p:cNvPr id="60" name="组合 59"/>
          <p:cNvGrpSpPr/>
          <p:nvPr/>
        </p:nvGrpSpPr>
        <p:grpSpPr>
          <a:xfrm>
            <a:off x="4304750" y="2583332"/>
            <a:ext cx="3131532" cy="496676"/>
            <a:chOff x="5737547" y="1428218"/>
            <a:chExt cx="4176464" cy="662235"/>
          </a:xfrm>
        </p:grpSpPr>
        <p:sp>
          <p:nvSpPr>
            <p:cNvPr id="61" name="圆角矩形 60"/>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2" name="圆角矩形 61"/>
            <p:cNvSpPr/>
            <p:nvPr/>
          </p:nvSpPr>
          <p:spPr>
            <a:xfrm>
              <a:off x="5809555" y="1491609"/>
              <a:ext cx="4032448" cy="535452"/>
            </a:xfrm>
            <a:prstGeom prst="roundRect">
              <a:avLst>
                <a:gd name="adj" fmla="val 30951"/>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63" name="TextBox 62"/>
          <p:cNvSpPr txBox="1"/>
          <p:nvPr/>
        </p:nvSpPr>
        <p:spPr>
          <a:xfrm>
            <a:off x="4567828" y="2727796"/>
            <a:ext cx="2760471" cy="207749"/>
          </a:xfrm>
          <a:prstGeom prst="rect">
            <a:avLst/>
          </a:prstGeom>
          <a:noFill/>
        </p:spPr>
        <p:txBody>
          <a:bodyPr wrap="square" lIns="0" tIns="0" rIns="0" bIns="0" rtlCol="0">
            <a:spAutoFit/>
          </a:bodyPr>
          <a:lstStyle/>
          <a:p>
            <a:pPr algn="just"/>
            <a:r>
              <a:rPr lang="zh-CN" altLang="en-US" dirty="0">
                <a:solidFill>
                  <a:schemeClr val="tx1">
                    <a:lumMod val="50000"/>
                    <a:lumOff val="50000"/>
                  </a:schemeClr>
                </a:solidFill>
                <a:cs typeface="+mn-ea"/>
                <a:sym typeface="+mn-lt"/>
              </a:rPr>
              <a:t>点击输入简要文字内容</a:t>
            </a:r>
            <a:r>
              <a:rPr lang="en-US" altLang="zh-CN" dirty="0">
                <a:solidFill>
                  <a:schemeClr val="tx1">
                    <a:lumMod val="50000"/>
                    <a:lumOff val="50000"/>
                  </a:schemeClr>
                </a:solidFill>
                <a:cs typeface="+mn-ea"/>
                <a:sym typeface="+mn-lt"/>
              </a:rPr>
              <a:t>……</a:t>
            </a:r>
          </a:p>
        </p:txBody>
      </p:sp>
      <p:grpSp>
        <p:nvGrpSpPr>
          <p:cNvPr id="64" name="组合 63"/>
          <p:cNvGrpSpPr/>
          <p:nvPr/>
        </p:nvGrpSpPr>
        <p:grpSpPr>
          <a:xfrm>
            <a:off x="4304750" y="3209200"/>
            <a:ext cx="3131532" cy="496676"/>
            <a:chOff x="5737547" y="1428218"/>
            <a:chExt cx="4176464" cy="662235"/>
          </a:xfrm>
        </p:grpSpPr>
        <p:sp>
          <p:nvSpPr>
            <p:cNvPr id="65" name="圆角矩形 64"/>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66" name="圆角矩形 65"/>
            <p:cNvSpPr/>
            <p:nvPr/>
          </p:nvSpPr>
          <p:spPr>
            <a:xfrm>
              <a:off x="5809555" y="1491609"/>
              <a:ext cx="4032448" cy="535452"/>
            </a:xfrm>
            <a:prstGeom prst="roundRect">
              <a:avLst>
                <a:gd name="adj" fmla="val 30951"/>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67" name="TextBox 66"/>
          <p:cNvSpPr txBox="1"/>
          <p:nvPr/>
        </p:nvSpPr>
        <p:spPr>
          <a:xfrm>
            <a:off x="4567828" y="3353664"/>
            <a:ext cx="2760471" cy="207749"/>
          </a:xfrm>
          <a:prstGeom prst="rect">
            <a:avLst/>
          </a:prstGeom>
          <a:noFill/>
        </p:spPr>
        <p:txBody>
          <a:bodyPr wrap="square" lIns="0" tIns="0" rIns="0" bIns="0" rtlCol="0">
            <a:spAutoFit/>
          </a:bodyPr>
          <a:lstStyle/>
          <a:p>
            <a:pPr algn="just"/>
            <a:r>
              <a:rPr lang="zh-CN" altLang="en-US" dirty="0">
                <a:solidFill>
                  <a:schemeClr val="tx1">
                    <a:lumMod val="50000"/>
                    <a:lumOff val="50000"/>
                  </a:schemeClr>
                </a:solidFill>
                <a:cs typeface="+mn-ea"/>
                <a:sym typeface="+mn-lt"/>
              </a:rPr>
              <a:t>点击输入简要文字内容</a:t>
            </a:r>
            <a:r>
              <a:rPr lang="en-US" altLang="zh-CN" dirty="0">
                <a:solidFill>
                  <a:schemeClr val="tx1">
                    <a:lumMod val="50000"/>
                    <a:lumOff val="50000"/>
                  </a:schemeClr>
                </a:solidFill>
                <a:cs typeface="+mn-ea"/>
                <a:sym typeface="+mn-lt"/>
              </a:rPr>
              <a:t>……</a:t>
            </a:r>
          </a:p>
        </p:txBody>
      </p:sp>
      <p:grpSp>
        <p:nvGrpSpPr>
          <p:cNvPr id="68" name="组合 67"/>
          <p:cNvGrpSpPr/>
          <p:nvPr/>
        </p:nvGrpSpPr>
        <p:grpSpPr>
          <a:xfrm>
            <a:off x="4304750" y="3857272"/>
            <a:ext cx="3131532" cy="496676"/>
            <a:chOff x="5737547" y="1428218"/>
            <a:chExt cx="4176464" cy="662235"/>
          </a:xfrm>
        </p:grpSpPr>
        <p:sp>
          <p:nvSpPr>
            <p:cNvPr id="69" name="圆角矩形 68"/>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0" name="圆角矩形 69"/>
            <p:cNvSpPr/>
            <p:nvPr/>
          </p:nvSpPr>
          <p:spPr>
            <a:xfrm>
              <a:off x="5809555" y="1491609"/>
              <a:ext cx="4032448" cy="535452"/>
            </a:xfrm>
            <a:prstGeom prst="roundRect">
              <a:avLst>
                <a:gd name="adj" fmla="val 30951"/>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71" name="TextBox 70"/>
          <p:cNvSpPr txBox="1"/>
          <p:nvPr/>
        </p:nvSpPr>
        <p:spPr>
          <a:xfrm>
            <a:off x="4567828" y="4001736"/>
            <a:ext cx="2760471" cy="207749"/>
          </a:xfrm>
          <a:prstGeom prst="rect">
            <a:avLst/>
          </a:prstGeom>
          <a:noFill/>
        </p:spPr>
        <p:txBody>
          <a:bodyPr wrap="square" lIns="0" tIns="0" rIns="0" bIns="0" rtlCol="0">
            <a:spAutoFit/>
          </a:bodyPr>
          <a:lstStyle/>
          <a:p>
            <a:pPr algn="just"/>
            <a:r>
              <a:rPr lang="zh-CN" altLang="en-US" dirty="0">
                <a:solidFill>
                  <a:schemeClr val="tx1">
                    <a:lumMod val="50000"/>
                    <a:lumOff val="50000"/>
                  </a:schemeClr>
                </a:solidFill>
                <a:cs typeface="+mn-ea"/>
                <a:sym typeface="+mn-lt"/>
              </a:rPr>
              <a:t>点击输入简要文字内容</a:t>
            </a:r>
            <a:r>
              <a:rPr lang="en-US" altLang="zh-CN" dirty="0">
                <a:solidFill>
                  <a:schemeClr val="tx1">
                    <a:lumMod val="50000"/>
                    <a:lumOff val="50000"/>
                  </a:schemeClr>
                </a:solidFill>
                <a:cs typeface="+mn-ea"/>
                <a:sym typeface="+mn-lt"/>
              </a:rPr>
              <a:t>……</a:t>
            </a:r>
          </a:p>
        </p:txBody>
      </p:sp>
      <p:grpSp>
        <p:nvGrpSpPr>
          <p:cNvPr id="72" name="组合 71"/>
          <p:cNvGrpSpPr/>
          <p:nvPr/>
        </p:nvGrpSpPr>
        <p:grpSpPr>
          <a:xfrm rot="16200000">
            <a:off x="2559428" y="2630251"/>
            <a:ext cx="2516080" cy="434646"/>
            <a:chOff x="7967269" y="3151651"/>
            <a:chExt cx="3354773" cy="579679"/>
          </a:xfrm>
        </p:grpSpPr>
        <p:sp>
          <p:nvSpPr>
            <p:cNvPr id="73" name="Line 128"/>
            <p:cNvSpPr>
              <a:spLocks noChangeShapeType="1"/>
            </p:cNvSpPr>
            <p:nvPr/>
          </p:nvSpPr>
          <p:spPr bwMode="auto">
            <a:xfrm>
              <a:off x="9702801" y="3151651"/>
              <a:ext cx="0" cy="579678"/>
            </a:xfrm>
            <a:prstGeom prst="line">
              <a:avLst/>
            </a:prstGeom>
            <a:noFill/>
            <a:ln w="9525" cap="flat">
              <a:solidFill>
                <a:schemeClr val="tx1">
                  <a:lumMod val="50000"/>
                  <a:lumOff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200" dirty="0">
                <a:solidFill>
                  <a:schemeClr val="tx1">
                    <a:lumMod val="50000"/>
                    <a:lumOff val="50000"/>
                  </a:schemeClr>
                </a:solidFill>
                <a:cs typeface="+mn-ea"/>
                <a:sym typeface="+mn-lt"/>
              </a:endParaRPr>
            </a:p>
          </p:txBody>
        </p:sp>
        <p:sp>
          <p:nvSpPr>
            <p:cNvPr id="74" name="Line 129"/>
            <p:cNvSpPr>
              <a:spLocks noChangeShapeType="1"/>
            </p:cNvSpPr>
            <p:nvPr/>
          </p:nvSpPr>
          <p:spPr bwMode="auto">
            <a:xfrm flipH="1">
              <a:off x="7967269" y="3492499"/>
              <a:ext cx="3354771" cy="0"/>
            </a:xfrm>
            <a:prstGeom prst="line">
              <a:avLst/>
            </a:prstGeom>
            <a:noFill/>
            <a:ln w="9525" cap="flat">
              <a:solidFill>
                <a:schemeClr val="tx1">
                  <a:lumMod val="50000"/>
                  <a:lumOff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200" dirty="0">
                <a:solidFill>
                  <a:schemeClr val="tx1">
                    <a:lumMod val="50000"/>
                    <a:lumOff val="50000"/>
                  </a:schemeClr>
                </a:solidFill>
                <a:cs typeface="+mn-ea"/>
                <a:sym typeface="+mn-lt"/>
              </a:endParaRPr>
            </a:p>
          </p:txBody>
        </p:sp>
        <p:sp>
          <p:nvSpPr>
            <p:cNvPr id="75" name="Line 130"/>
            <p:cNvSpPr>
              <a:spLocks noChangeShapeType="1"/>
            </p:cNvSpPr>
            <p:nvPr/>
          </p:nvSpPr>
          <p:spPr bwMode="auto">
            <a:xfrm>
              <a:off x="7971393" y="3486151"/>
              <a:ext cx="0" cy="209550"/>
            </a:xfrm>
            <a:prstGeom prst="line">
              <a:avLst/>
            </a:prstGeom>
            <a:noFill/>
            <a:ln w="9525" cap="flat">
              <a:solidFill>
                <a:schemeClr val="tx1">
                  <a:lumMod val="50000"/>
                  <a:lumOff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200" dirty="0">
                <a:solidFill>
                  <a:schemeClr val="tx1">
                    <a:lumMod val="50000"/>
                    <a:lumOff val="50000"/>
                  </a:schemeClr>
                </a:solidFill>
                <a:cs typeface="+mn-ea"/>
                <a:sym typeface="+mn-lt"/>
              </a:endParaRPr>
            </a:p>
          </p:txBody>
        </p:sp>
        <p:sp>
          <p:nvSpPr>
            <p:cNvPr id="76" name="Line 131"/>
            <p:cNvSpPr>
              <a:spLocks noChangeShapeType="1"/>
            </p:cNvSpPr>
            <p:nvPr/>
          </p:nvSpPr>
          <p:spPr bwMode="auto">
            <a:xfrm>
              <a:off x="11322042" y="3492500"/>
              <a:ext cx="0" cy="238830"/>
            </a:xfrm>
            <a:prstGeom prst="line">
              <a:avLst/>
            </a:prstGeom>
            <a:noFill/>
            <a:ln w="9525" cap="flat">
              <a:solidFill>
                <a:schemeClr val="tx1">
                  <a:lumMod val="50000"/>
                  <a:lumOff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200" dirty="0">
                <a:solidFill>
                  <a:schemeClr val="tx1">
                    <a:lumMod val="50000"/>
                    <a:lumOff val="50000"/>
                  </a:schemeClr>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42"/>
                                        </p:tgtEl>
                                        <p:attrNameLst>
                                          <p:attrName>style.visibility</p:attrName>
                                        </p:attrNameLst>
                                      </p:cBhvr>
                                      <p:to>
                                        <p:strVal val="visible"/>
                                      </p:to>
                                    </p:set>
                                    <p:animEffect transition="in" filter="fade">
                                      <p:cBhvr>
                                        <p:cTn id="30" dur="750"/>
                                        <p:tgtEl>
                                          <p:spTgt spid="42"/>
                                        </p:tgtEl>
                                      </p:cBhvr>
                                    </p:animEffect>
                                    <p:anim calcmode="lin" valueType="num">
                                      <p:cBhvr>
                                        <p:cTn id="31" dur="750" fill="hold"/>
                                        <p:tgtEl>
                                          <p:spTgt spid="42"/>
                                        </p:tgtEl>
                                        <p:attrNameLst>
                                          <p:attrName>ppt_w</p:attrName>
                                        </p:attrNameLst>
                                      </p:cBhvr>
                                      <p:tavLst>
                                        <p:tav tm="0" fmla="#ppt_w*sin(2.5*pi*$)">
                                          <p:val>
                                            <p:fltVal val="0"/>
                                          </p:val>
                                        </p:tav>
                                        <p:tav tm="100000">
                                          <p:val>
                                            <p:fltVal val="1"/>
                                          </p:val>
                                        </p:tav>
                                      </p:tavLst>
                                    </p:anim>
                                    <p:anim calcmode="lin" valueType="num">
                                      <p:cBhvr>
                                        <p:cTn id="32" dur="750" fill="hold"/>
                                        <p:tgtEl>
                                          <p:spTgt spid="42"/>
                                        </p:tgtEl>
                                        <p:attrNameLst>
                                          <p:attrName>ppt_h</p:attrName>
                                        </p:attrNameLst>
                                      </p:cBhvr>
                                      <p:tavLst>
                                        <p:tav tm="0">
                                          <p:val>
                                            <p:strVal val="#ppt_h"/>
                                          </p:val>
                                        </p:tav>
                                        <p:tav tm="100000">
                                          <p:val>
                                            <p:strVal val="#ppt_h"/>
                                          </p:val>
                                        </p:tav>
                                      </p:tavLst>
                                    </p:anim>
                                  </p:childTnLst>
                                </p:cTn>
                              </p:par>
                              <p:par>
                                <p:cTn id="33" presetID="41" presetClass="entr" presetSubtype="0" fill="hold" grpId="0" nodeType="withEffect">
                                  <p:stCondLst>
                                    <p:cond delay="1000"/>
                                  </p:stCondLst>
                                  <p:iterate type="lt">
                                    <p:tmPct val="10000"/>
                                  </p:iterate>
                                  <p:childTnLst>
                                    <p:set>
                                      <p:cBhvr>
                                        <p:cTn id="34" dur="1" fill="hold">
                                          <p:stCondLst>
                                            <p:cond delay="0"/>
                                          </p:stCondLst>
                                        </p:cTn>
                                        <p:tgtEl>
                                          <p:spTgt spid="45"/>
                                        </p:tgtEl>
                                        <p:attrNameLst>
                                          <p:attrName>style.visibility</p:attrName>
                                        </p:attrNameLst>
                                      </p:cBhvr>
                                      <p:to>
                                        <p:strVal val="visible"/>
                                      </p:to>
                                    </p:set>
                                    <p:anim calcmode="lin" valueType="num">
                                      <p:cBhvr>
                                        <p:cTn id="35" dur="10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36" dur="1000" fill="hold"/>
                                        <p:tgtEl>
                                          <p:spTgt spid="45"/>
                                        </p:tgtEl>
                                        <p:attrNameLst>
                                          <p:attrName>ppt_y</p:attrName>
                                        </p:attrNameLst>
                                      </p:cBhvr>
                                      <p:tavLst>
                                        <p:tav tm="0">
                                          <p:val>
                                            <p:strVal val="#ppt_y"/>
                                          </p:val>
                                        </p:tav>
                                        <p:tav tm="100000">
                                          <p:val>
                                            <p:strVal val="#ppt_y"/>
                                          </p:val>
                                        </p:tav>
                                      </p:tavLst>
                                    </p:anim>
                                    <p:anim calcmode="lin" valueType="num">
                                      <p:cBhvr>
                                        <p:cTn id="37" dur="10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38" dur="10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39" dur="1000" tmFilter="0,0; .5, 1; 1, 1"/>
                                        <p:tgtEl>
                                          <p:spTgt spid="45"/>
                                        </p:tgtEl>
                                      </p:cBhvr>
                                    </p:animEffect>
                                  </p:childTnLst>
                                </p:cTn>
                              </p:par>
                            </p:childTnLst>
                          </p:cTn>
                        </p:par>
                        <p:par>
                          <p:cTn id="40" fill="hold">
                            <p:stCondLst>
                              <p:cond delay="2299"/>
                            </p:stCondLst>
                            <p:childTnLst>
                              <p:par>
                                <p:cTn id="41" presetID="16" presetClass="entr" presetSubtype="21" fill="hold" nodeType="afterEffect">
                                  <p:stCondLst>
                                    <p:cond delay="0"/>
                                  </p:stCondLst>
                                  <p:childTnLst>
                                    <p:set>
                                      <p:cBhvr>
                                        <p:cTn id="42" dur="1" fill="hold">
                                          <p:stCondLst>
                                            <p:cond delay="0"/>
                                          </p:stCondLst>
                                        </p:cTn>
                                        <p:tgtEl>
                                          <p:spTgt spid="46"/>
                                        </p:tgtEl>
                                        <p:attrNameLst>
                                          <p:attrName>style.visibility</p:attrName>
                                        </p:attrNameLst>
                                      </p:cBhvr>
                                      <p:to>
                                        <p:strVal val="visible"/>
                                      </p:to>
                                    </p:set>
                                    <p:animEffect transition="in" filter="barn(inVertical)">
                                      <p:cBhvr>
                                        <p:cTn id="43" dur="500"/>
                                        <p:tgtEl>
                                          <p:spTgt spid="46"/>
                                        </p:tgtEl>
                                      </p:cBhvr>
                                    </p:animEffect>
                                  </p:childTnLst>
                                </p:cTn>
                              </p:par>
                            </p:childTnLst>
                          </p:cTn>
                        </p:par>
                        <p:par>
                          <p:cTn id="44" fill="hold">
                            <p:stCondLst>
                              <p:cond delay="2799"/>
                            </p:stCondLst>
                            <p:childTnLst>
                              <p:par>
                                <p:cTn id="45" presetID="53" presetClass="entr" presetSubtype="16" fill="hold" grpId="0" nodeType="after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p:cTn id="47" dur="500" fill="hold"/>
                                        <p:tgtEl>
                                          <p:spTgt spid="47"/>
                                        </p:tgtEl>
                                        <p:attrNameLst>
                                          <p:attrName>ppt_w</p:attrName>
                                        </p:attrNameLst>
                                      </p:cBhvr>
                                      <p:tavLst>
                                        <p:tav tm="0">
                                          <p:val>
                                            <p:fltVal val="0"/>
                                          </p:val>
                                        </p:tav>
                                        <p:tav tm="100000">
                                          <p:val>
                                            <p:strVal val="#ppt_w"/>
                                          </p:val>
                                        </p:tav>
                                      </p:tavLst>
                                    </p:anim>
                                    <p:anim calcmode="lin" valueType="num">
                                      <p:cBhvr>
                                        <p:cTn id="48" dur="500" fill="hold"/>
                                        <p:tgtEl>
                                          <p:spTgt spid="47"/>
                                        </p:tgtEl>
                                        <p:attrNameLst>
                                          <p:attrName>ppt_h</p:attrName>
                                        </p:attrNameLst>
                                      </p:cBhvr>
                                      <p:tavLst>
                                        <p:tav tm="0">
                                          <p:val>
                                            <p:fltVal val="0"/>
                                          </p:val>
                                        </p:tav>
                                        <p:tav tm="100000">
                                          <p:val>
                                            <p:strVal val="#ppt_h"/>
                                          </p:val>
                                        </p:tav>
                                      </p:tavLst>
                                    </p:anim>
                                    <p:animEffect transition="in" filter="fade">
                                      <p:cBhvr>
                                        <p:cTn id="49" dur="500"/>
                                        <p:tgtEl>
                                          <p:spTgt spid="47"/>
                                        </p:tgtEl>
                                      </p:cBhvr>
                                    </p:animEffect>
                                  </p:childTnLst>
                                </p:cTn>
                              </p:par>
                            </p:childTnLst>
                          </p:cTn>
                        </p:par>
                        <p:par>
                          <p:cTn id="50" fill="hold">
                            <p:stCondLst>
                              <p:cond delay="3299"/>
                            </p:stCondLst>
                            <p:childTnLst>
                              <p:par>
                                <p:cTn id="51" presetID="42" presetClass="entr" presetSubtype="0" fill="hold" grpId="0"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fade">
                                      <p:cBhvr>
                                        <p:cTn id="53" dur="500"/>
                                        <p:tgtEl>
                                          <p:spTgt spid="48"/>
                                        </p:tgtEl>
                                      </p:cBhvr>
                                    </p:animEffect>
                                    <p:anim calcmode="lin" valueType="num">
                                      <p:cBhvr>
                                        <p:cTn id="54" dur="500" fill="hold"/>
                                        <p:tgtEl>
                                          <p:spTgt spid="48"/>
                                        </p:tgtEl>
                                        <p:attrNameLst>
                                          <p:attrName>ppt_x</p:attrName>
                                        </p:attrNameLst>
                                      </p:cBhvr>
                                      <p:tavLst>
                                        <p:tav tm="0">
                                          <p:val>
                                            <p:strVal val="#ppt_x"/>
                                          </p:val>
                                        </p:tav>
                                        <p:tav tm="100000">
                                          <p:val>
                                            <p:strVal val="#ppt_x"/>
                                          </p:val>
                                        </p:tav>
                                      </p:tavLst>
                                    </p:anim>
                                    <p:anim calcmode="lin" valueType="num">
                                      <p:cBhvr>
                                        <p:cTn id="55" dur="500" fill="hold"/>
                                        <p:tgtEl>
                                          <p:spTgt spid="48"/>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200"/>
                                  </p:stCondLst>
                                  <p:childTnLst>
                                    <p:set>
                                      <p:cBhvr>
                                        <p:cTn id="57" dur="1" fill="hold">
                                          <p:stCondLst>
                                            <p:cond delay="0"/>
                                          </p:stCondLst>
                                        </p:cTn>
                                        <p:tgtEl>
                                          <p:spTgt spid="49"/>
                                        </p:tgtEl>
                                        <p:attrNameLst>
                                          <p:attrName>style.visibility</p:attrName>
                                        </p:attrNameLst>
                                      </p:cBhvr>
                                      <p:to>
                                        <p:strVal val="visible"/>
                                      </p:to>
                                    </p:set>
                                    <p:animEffect transition="in" filter="fade">
                                      <p:cBhvr>
                                        <p:cTn id="58" dur="500"/>
                                        <p:tgtEl>
                                          <p:spTgt spid="49"/>
                                        </p:tgtEl>
                                      </p:cBhvr>
                                    </p:animEffect>
                                    <p:anim calcmode="lin" valueType="num">
                                      <p:cBhvr>
                                        <p:cTn id="59" dur="500" fill="hold"/>
                                        <p:tgtEl>
                                          <p:spTgt spid="49"/>
                                        </p:tgtEl>
                                        <p:attrNameLst>
                                          <p:attrName>ppt_x</p:attrName>
                                        </p:attrNameLst>
                                      </p:cBhvr>
                                      <p:tavLst>
                                        <p:tav tm="0">
                                          <p:val>
                                            <p:strVal val="#ppt_x"/>
                                          </p:val>
                                        </p:tav>
                                        <p:tav tm="100000">
                                          <p:val>
                                            <p:strVal val="#ppt_x"/>
                                          </p:val>
                                        </p:tav>
                                      </p:tavLst>
                                    </p:anim>
                                    <p:anim calcmode="lin" valueType="num">
                                      <p:cBhvr>
                                        <p:cTn id="60" dur="500" fill="hold"/>
                                        <p:tgtEl>
                                          <p:spTgt spid="49"/>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400"/>
                                  </p:stCondLst>
                                  <p:childTnLst>
                                    <p:set>
                                      <p:cBhvr>
                                        <p:cTn id="62" dur="1" fill="hold">
                                          <p:stCondLst>
                                            <p:cond delay="0"/>
                                          </p:stCondLst>
                                        </p:cTn>
                                        <p:tgtEl>
                                          <p:spTgt spid="50"/>
                                        </p:tgtEl>
                                        <p:attrNameLst>
                                          <p:attrName>style.visibility</p:attrName>
                                        </p:attrNameLst>
                                      </p:cBhvr>
                                      <p:to>
                                        <p:strVal val="visible"/>
                                      </p:to>
                                    </p:set>
                                    <p:animEffect transition="in" filter="fade">
                                      <p:cBhvr>
                                        <p:cTn id="63" dur="500"/>
                                        <p:tgtEl>
                                          <p:spTgt spid="50"/>
                                        </p:tgtEl>
                                      </p:cBhvr>
                                    </p:animEffect>
                                    <p:anim calcmode="lin" valueType="num">
                                      <p:cBhvr>
                                        <p:cTn id="64" dur="500" fill="hold"/>
                                        <p:tgtEl>
                                          <p:spTgt spid="50"/>
                                        </p:tgtEl>
                                        <p:attrNameLst>
                                          <p:attrName>ppt_x</p:attrName>
                                        </p:attrNameLst>
                                      </p:cBhvr>
                                      <p:tavLst>
                                        <p:tav tm="0">
                                          <p:val>
                                            <p:strVal val="#ppt_x"/>
                                          </p:val>
                                        </p:tav>
                                        <p:tav tm="100000">
                                          <p:val>
                                            <p:strVal val="#ppt_x"/>
                                          </p:val>
                                        </p:tav>
                                      </p:tavLst>
                                    </p:anim>
                                    <p:anim calcmode="lin" valueType="num">
                                      <p:cBhvr>
                                        <p:cTn id="65" dur="500" fill="hold"/>
                                        <p:tgtEl>
                                          <p:spTgt spid="50"/>
                                        </p:tgtEl>
                                        <p:attrNameLst>
                                          <p:attrName>ppt_y</p:attrName>
                                        </p:attrNameLst>
                                      </p:cBhvr>
                                      <p:tavLst>
                                        <p:tav tm="0">
                                          <p:val>
                                            <p:strVal val="#ppt_y+.1"/>
                                          </p:val>
                                        </p:tav>
                                        <p:tav tm="100000">
                                          <p:val>
                                            <p:strVal val="#ppt_y"/>
                                          </p:val>
                                        </p:tav>
                                      </p:tavLst>
                                    </p:anim>
                                  </p:childTnLst>
                                </p:cTn>
                              </p:par>
                            </p:childTnLst>
                          </p:cTn>
                        </p:par>
                        <p:par>
                          <p:cTn id="66" fill="hold">
                            <p:stCondLst>
                              <p:cond delay="3799"/>
                            </p:stCondLst>
                            <p:childTnLst>
                              <p:par>
                                <p:cTn id="67" presetID="22" presetClass="entr" presetSubtype="8" fill="hold" grpId="0" nodeType="afterEffect">
                                  <p:stCondLst>
                                    <p:cond delay="0"/>
                                  </p:stCondLst>
                                  <p:childTnLst>
                                    <p:set>
                                      <p:cBhvr>
                                        <p:cTn id="68" dur="1" fill="hold">
                                          <p:stCondLst>
                                            <p:cond delay="0"/>
                                          </p:stCondLst>
                                        </p:cTn>
                                        <p:tgtEl>
                                          <p:spTgt spid="51"/>
                                        </p:tgtEl>
                                        <p:attrNameLst>
                                          <p:attrName>style.visibility</p:attrName>
                                        </p:attrNameLst>
                                      </p:cBhvr>
                                      <p:to>
                                        <p:strVal val="visible"/>
                                      </p:to>
                                    </p:set>
                                    <p:animEffect transition="in" filter="wipe(left)">
                                      <p:cBhvr>
                                        <p:cTn id="69" dur="300"/>
                                        <p:tgtEl>
                                          <p:spTgt spid="51"/>
                                        </p:tgtEl>
                                      </p:cBhvr>
                                    </p:animEffect>
                                  </p:childTnLst>
                                </p:cTn>
                              </p:par>
                            </p:childTnLst>
                          </p:cTn>
                        </p:par>
                        <p:par>
                          <p:cTn id="70" fill="hold">
                            <p:stCondLst>
                              <p:cond delay="4299"/>
                            </p:stCondLst>
                            <p:childTnLst>
                              <p:par>
                                <p:cTn id="71" presetID="22" presetClass="entr" presetSubtype="1" fill="hold" nodeType="afterEffect">
                                  <p:stCondLst>
                                    <p:cond delay="0"/>
                                  </p:stCondLst>
                                  <p:childTnLst>
                                    <p:set>
                                      <p:cBhvr>
                                        <p:cTn id="72" dur="1" fill="hold">
                                          <p:stCondLst>
                                            <p:cond delay="0"/>
                                          </p:stCondLst>
                                        </p:cTn>
                                        <p:tgtEl>
                                          <p:spTgt spid="72"/>
                                        </p:tgtEl>
                                        <p:attrNameLst>
                                          <p:attrName>style.visibility</p:attrName>
                                        </p:attrNameLst>
                                      </p:cBhvr>
                                      <p:to>
                                        <p:strVal val="visible"/>
                                      </p:to>
                                    </p:set>
                                    <p:animEffect transition="in" filter="wipe(up)">
                                      <p:cBhvr>
                                        <p:cTn id="73" dur="500"/>
                                        <p:tgtEl>
                                          <p:spTgt spid="72"/>
                                        </p:tgtEl>
                                      </p:cBhvr>
                                    </p:animEffect>
                                  </p:childTnLst>
                                </p:cTn>
                              </p:par>
                            </p:childTnLst>
                          </p:cTn>
                        </p:par>
                        <p:par>
                          <p:cTn id="74" fill="hold">
                            <p:stCondLst>
                              <p:cond delay="4799"/>
                            </p:stCondLst>
                            <p:childTnLst>
                              <p:par>
                                <p:cTn id="75" presetID="12" presetClass="entr" presetSubtype="4" fill="hold" nodeType="afterEffect">
                                  <p:stCondLst>
                                    <p:cond delay="0"/>
                                  </p:stCondLst>
                                  <p:childTnLst>
                                    <p:set>
                                      <p:cBhvr>
                                        <p:cTn id="76" dur="1" fill="hold">
                                          <p:stCondLst>
                                            <p:cond delay="0"/>
                                          </p:stCondLst>
                                        </p:cTn>
                                        <p:tgtEl>
                                          <p:spTgt spid="52"/>
                                        </p:tgtEl>
                                        <p:attrNameLst>
                                          <p:attrName>style.visibility</p:attrName>
                                        </p:attrNameLst>
                                      </p:cBhvr>
                                      <p:to>
                                        <p:strVal val="visible"/>
                                      </p:to>
                                    </p:set>
                                    <p:anim calcmode="lin" valueType="num">
                                      <p:cBhvr additive="base">
                                        <p:cTn id="77" dur="500"/>
                                        <p:tgtEl>
                                          <p:spTgt spid="52"/>
                                        </p:tgtEl>
                                        <p:attrNameLst>
                                          <p:attrName>ppt_y</p:attrName>
                                        </p:attrNameLst>
                                      </p:cBhvr>
                                      <p:tavLst>
                                        <p:tav tm="0">
                                          <p:val>
                                            <p:strVal val="#ppt_y+#ppt_h*1.125000"/>
                                          </p:val>
                                        </p:tav>
                                        <p:tav tm="100000">
                                          <p:val>
                                            <p:strVal val="#ppt_y"/>
                                          </p:val>
                                        </p:tav>
                                      </p:tavLst>
                                    </p:anim>
                                    <p:animEffect transition="in" filter="wipe(up)">
                                      <p:cBhvr>
                                        <p:cTn id="78" dur="500"/>
                                        <p:tgtEl>
                                          <p:spTgt spid="52"/>
                                        </p:tgtEl>
                                      </p:cBhvr>
                                    </p:animEffect>
                                  </p:childTnLst>
                                </p:cTn>
                              </p:par>
                            </p:childTnLst>
                          </p:cTn>
                        </p:par>
                        <p:par>
                          <p:cTn id="79" fill="hold">
                            <p:stCondLst>
                              <p:cond delay="5299"/>
                            </p:stCondLst>
                            <p:childTnLst>
                              <p:par>
                                <p:cTn id="80" presetID="22" presetClass="entr" presetSubtype="8" fill="hold" grpId="0" nodeType="afterEffect">
                                  <p:stCondLst>
                                    <p:cond delay="0"/>
                                  </p:stCondLst>
                                  <p:childTnLst>
                                    <p:set>
                                      <p:cBhvr>
                                        <p:cTn id="81" dur="1" fill="hold">
                                          <p:stCondLst>
                                            <p:cond delay="0"/>
                                          </p:stCondLst>
                                        </p:cTn>
                                        <p:tgtEl>
                                          <p:spTgt spid="55"/>
                                        </p:tgtEl>
                                        <p:attrNameLst>
                                          <p:attrName>style.visibility</p:attrName>
                                        </p:attrNameLst>
                                      </p:cBhvr>
                                      <p:to>
                                        <p:strVal val="visible"/>
                                      </p:to>
                                    </p:set>
                                    <p:animEffect transition="in" filter="wipe(left)">
                                      <p:cBhvr>
                                        <p:cTn id="82" dur="300"/>
                                        <p:tgtEl>
                                          <p:spTgt spid="55"/>
                                        </p:tgtEl>
                                      </p:cBhvr>
                                    </p:animEffect>
                                  </p:childTnLst>
                                </p:cTn>
                              </p:par>
                            </p:childTnLst>
                          </p:cTn>
                        </p:par>
                        <p:par>
                          <p:cTn id="83" fill="hold">
                            <p:stCondLst>
                              <p:cond delay="5799"/>
                            </p:stCondLst>
                            <p:childTnLst>
                              <p:par>
                                <p:cTn id="84" presetID="12" presetClass="entr" presetSubtype="4" fill="hold" nodeType="afterEffect">
                                  <p:stCondLst>
                                    <p:cond delay="0"/>
                                  </p:stCondLst>
                                  <p:childTnLst>
                                    <p:set>
                                      <p:cBhvr>
                                        <p:cTn id="85" dur="1" fill="hold">
                                          <p:stCondLst>
                                            <p:cond delay="0"/>
                                          </p:stCondLst>
                                        </p:cTn>
                                        <p:tgtEl>
                                          <p:spTgt spid="56"/>
                                        </p:tgtEl>
                                        <p:attrNameLst>
                                          <p:attrName>style.visibility</p:attrName>
                                        </p:attrNameLst>
                                      </p:cBhvr>
                                      <p:to>
                                        <p:strVal val="visible"/>
                                      </p:to>
                                    </p:set>
                                    <p:anim calcmode="lin" valueType="num">
                                      <p:cBhvr additive="base">
                                        <p:cTn id="86" dur="500"/>
                                        <p:tgtEl>
                                          <p:spTgt spid="56"/>
                                        </p:tgtEl>
                                        <p:attrNameLst>
                                          <p:attrName>ppt_y</p:attrName>
                                        </p:attrNameLst>
                                      </p:cBhvr>
                                      <p:tavLst>
                                        <p:tav tm="0">
                                          <p:val>
                                            <p:strVal val="#ppt_y+#ppt_h*1.125000"/>
                                          </p:val>
                                        </p:tav>
                                        <p:tav tm="100000">
                                          <p:val>
                                            <p:strVal val="#ppt_y"/>
                                          </p:val>
                                        </p:tav>
                                      </p:tavLst>
                                    </p:anim>
                                    <p:animEffect transition="in" filter="wipe(up)">
                                      <p:cBhvr>
                                        <p:cTn id="87" dur="500"/>
                                        <p:tgtEl>
                                          <p:spTgt spid="56"/>
                                        </p:tgtEl>
                                      </p:cBhvr>
                                    </p:animEffect>
                                  </p:childTnLst>
                                </p:cTn>
                              </p:par>
                            </p:childTnLst>
                          </p:cTn>
                        </p:par>
                        <p:par>
                          <p:cTn id="88" fill="hold">
                            <p:stCondLst>
                              <p:cond delay="6299"/>
                            </p:stCondLst>
                            <p:childTnLst>
                              <p:par>
                                <p:cTn id="89" presetID="22" presetClass="entr" presetSubtype="8" fill="hold" grpId="0" nodeType="afterEffect">
                                  <p:stCondLst>
                                    <p:cond delay="0"/>
                                  </p:stCondLst>
                                  <p:childTnLst>
                                    <p:set>
                                      <p:cBhvr>
                                        <p:cTn id="90" dur="1" fill="hold">
                                          <p:stCondLst>
                                            <p:cond delay="0"/>
                                          </p:stCondLst>
                                        </p:cTn>
                                        <p:tgtEl>
                                          <p:spTgt spid="59"/>
                                        </p:tgtEl>
                                        <p:attrNameLst>
                                          <p:attrName>style.visibility</p:attrName>
                                        </p:attrNameLst>
                                      </p:cBhvr>
                                      <p:to>
                                        <p:strVal val="visible"/>
                                      </p:to>
                                    </p:set>
                                    <p:animEffect transition="in" filter="wipe(left)">
                                      <p:cBhvr>
                                        <p:cTn id="91" dur="300"/>
                                        <p:tgtEl>
                                          <p:spTgt spid="59"/>
                                        </p:tgtEl>
                                      </p:cBhvr>
                                    </p:animEffect>
                                  </p:childTnLst>
                                </p:cTn>
                              </p:par>
                            </p:childTnLst>
                          </p:cTn>
                        </p:par>
                        <p:par>
                          <p:cTn id="92" fill="hold">
                            <p:stCondLst>
                              <p:cond delay="6799"/>
                            </p:stCondLst>
                            <p:childTnLst>
                              <p:par>
                                <p:cTn id="93" presetID="12" presetClass="entr" presetSubtype="4" fill="hold" nodeType="afterEffect">
                                  <p:stCondLst>
                                    <p:cond delay="0"/>
                                  </p:stCondLst>
                                  <p:childTnLst>
                                    <p:set>
                                      <p:cBhvr>
                                        <p:cTn id="94" dur="1" fill="hold">
                                          <p:stCondLst>
                                            <p:cond delay="0"/>
                                          </p:stCondLst>
                                        </p:cTn>
                                        <p:tgtEl>
                                          <p:spTgt spid="60"/>
                                        </p:tgtEl>
                                        <p:attrNameLst>
                                          <p:attrName>style.visibility</p:attrName>
                                        </p:attrNameLst>
                                      </p:cBhvr>
                                      <p:to>
                                        <p:strVal val="visible"/>
                                      </p:to>
                                    </p:set>
                                    <p:anim calcmode="lin" valueType="num">
                                      <p:cBhvr additive="base">
                                        <p:cTn id="95" dur="500"/>
                                        <p:tgtEl>
                                          <p:spTgt spid="60"/>
                                        </p:tgtEl>
                                        <p:attrNameLst>
                                          <p:attrName>ppt_y</p:attrName>
                                        </p:attrNameLst>
                                      </p:cBhvr>
                                      <p:tavLst>
                                        <p:tav tm="0">
                                          <p:val>
                                            <p:strVal val="#ppt_y+#ppt_h*1.125000"/>
                                          </p:val>
                                        </p:tav>
                                        <p:tav tm="100000">
                                          <p:val>
                                            <p:strVal val="#ppt_y"/>
                                          </p:val>
                                        </p:tav>
                                      </p:tavLst>
                                    </p:anim>
                                    <p:animEffect transition="in" filter="wipe(up)">
                                      <p:cBhvr>
                                        <p:cTn id="96" dur="500"/>
                                        <p:tgtEl>
                                          <p:spTgt spid="60"/>
                                        </p:tgtEl>
                                      </p:cBhvr>
                                    </p:animEffect>
                                  </p:childTnLst>
                                </p:cTn>
                              </p:par>
                            </p:childTnLst>
                          </p:cTn>
                        </p:par>
                        <p:par>
                          <p:cTn id="97" fill="hold">
                            <p:stCondLst>
                              <p:cond delay="7299"/>
                            </p:stCondLst>
                            <p:childTnLst>
                              <p:par>
                                <p:cTn id="98" presetID="22" presetClass="entr" presetSubtype="8" fill="hold" grpId="0" nodeType="afterEffect">
                                  <p:stCondLst>
                                    <p:cond delay="0"/>
                                  </p:stCondLst>
                                  <p:childTnLst>
                                    <p:set>
                                      <p:cBhvr>
                                        <p:cTn id="99" dur="1" fill="hold">
                                          <p:stCondLst>
                                            <p:cond delay="0"/>
                                          </p:stCondLst>
                                        </p:cTn>
                                        <p:tgtEl>
                                          <p:spTgt spid="63"/>
                                        </p:tgtEl>
                                        <p:attrNameLst>
                                          <p:attrName>style.visibility</p:attrName>
                                        </p:attrNameLst>
                                      </p:cBhvr>
                                      <p:to>
                                        <p:strVal val="visible"/>
                                      </p:to>
                                    </p:set>
                                    <p:animEffect transition="in" filter="wipe(left)">
                                      <p:cBhvr>
                                        <p:cTn id="100" dur="300"/>
                                        <p:tgtEl>
                                          <p:spTgt spid="63"/>
                                        </p:tgtEl>
                                      </p:cBhvr>
                                    </p:animEffect>
                                  </p:childTnLst>
                                </p:cTn>
                              </p:par>
                            </p:childTnLst>
                          </p:cTn>
                        </p:par>
                        <p:par>
                          <p:cTn id="101" fill="hold">
                            <p:stCondLst>
                              <p:cond delay="7799"/>
                            </p:stCondLst>
                            <p:childTnLst>
                              <p:par>
                                <p:cTn id="102" presetID="12" presetClass="entr" presetSubtype="4" fill="hold" nodeType="afterEffect">
                                  <p:stCondLst>
                                    <p:cond delay="0"/>
                                  </p:stCondLst>
                                  <p:childTnLst>
                                    <p:set>
                                      <p:cBhvr>
                                        <p:cTn id="103" dur="1" fill="hold">
                                          <p:stCondLst>
                                            <p:cond delay="0"/>
                                          </p:stCondLst>
                                        </p:cTn>
                                        <p:tgtEl>
                                          <p:spTgt spid="64"/>
                                        </p:tgtEl>
                                        <p:attrNameLst>
                                          <p:attrName>style.visibility</p:attrName>
                                        </p:attrNameLst>
                                      </p:cBhvr>
                                      <p:to>
                                        <p:strVal val="visible"/>
                                      </p:to>
                                    </p:set>
                                    <p:anim calcmode="lin" valueType="num">
                                      <p:cBhvr additive="base">
                                        <p:cTn id="104" dur="500"/>
                                        <p:tgtEl>
                                          <p:spTgt spid="64"/>
                                        </p:tgtEl>
                                        <p:attrNameLst>
                                          <p:attrName>ppt_y</p:attrName>
                                        </p:attrNameLst>
                                      </p:cBhvr>
                                      <p:tavLst>
                                        <p:tav tm="0">
                                          <p:val>
                                            <p:strVal val="#ppt_y+#ppt_h*1.125000"/>
                                          </p:val>
                                        </p:tav>
                                        <p:tav tm="100000">
                                          <p:val>
                                            <p:strVal val="#ppt_y"/>
                                          </p:val>
                                        </p:tav>
                                      </p:tavLst>
                                    </p:anim>
                                    <p:animEffect transition="in" filter="wipe(up)">
                                      <p:cBhvr>
                                        <p:cTn id="105" dur="500"/>
                                        <p:tgtEl>
                                          <p:spTgt spid="64"/>
                                        </p:tgtEl>
                                      </p:cBhvr>
                                    </p:animEffect>
                                  </p:childTnLst>
                                </p:cTn>
                              </p:par>
                            </p:childTnLst>
                          </p:cTn>
                        </p:par>
                        <p:par>
                          <p:cTn id="106" fill="hold">
                            <p:stCondLst>
                              <p:cond delay="8299"/>
                            </p:stCondLst>
                            <p:childTnLst>
                              <p:par>
                                <p:cTn id="107" presetID="22" presetClass="entr" presetSubtype="8" fill="hold" grpId="0" nodeType="afterEffect">
                                  <p:stCondLst>
                                    <p:cond delay="0"/>
                                  </p:stCondLst>
                                  <p:childTnLst>
                                    <p:set>
                                      <p:cBhvr>
                                        <p:cTn id="108" dur="1" fill="hold">
                                          <p:stCondLst>
                                            <p:cond delay="0"/>
                                          </p:stCondLst>
                                        </p:cTn>
                                        <p:tgtEl>
                                          <p:spTgt spid="67"/>
                                        </p:tgtEl>
                                        <p:attrNameLst>
                                          <p:attrName>style.visibility</p:attrName>
                                        </p:attrNameLst>
                                      </p:cBhvr>
                                      <p:to>
                                        <p:strVal val="visible"/>
                                      </p:to>
                                    </p:set>
                                    <p:animEffect transition="in" filter="wipe(left)">
                                      <p:cBhvr>
                                        <p:cTn id="109" dur="300"/>
                                        <p:tgtEl>
                                          <p:spTgt spid="67"/>
                                        </p:tgtEl>
                                      </p:cBhvr>
                                    </p:animEffect>
                                  </p:childTnLst>
                                </p:cTn>
                              </p:par>
                            </p:childTnLst>
                          </p:cTn>
                        </p:par>
                        <p:par>
                          <p:cTn id="110" fill="hold">
                            <p:stCondLst>
                              <p:cond delay="8799"/>
                            </p:stCondLst>
                            <p:childTnLst>
                              <p:par>
                                <p:cTn id="111" presetID="12" presetClass="entr" presetSubtype="4" fill="hold" nodeType="afterEffect">
                                  <p:stCondLst>
                                    <p:cond delay="0"/>
                                  </p:stCondLst>
                                  <p:childTnLst>
                                    <p:set>
                                      <p:cBhvr>
                                        <p:cTn id="112" dur="1" fill="hold">
                                          <p:stCondLst>
                                            <p:cond delay="0"/>
                                          </p:stCondLst>
                                        </p:cTn>
                                        <p:tgtEl>
                                          <p:spTgt spid="68"/>
                                        </p:tgtEl>
                                        <p:attrNameLst>
                                          <p:attrName>style.visibility</p:attrName>
                                        </p:attrNameLst>
                                      </p:cBhvr>
                                      <p:to>
                                        <p:strVal val="visible"/>
                                      </p:to>
                                    </p:set>
                                    <p:anim calcmode="lin" valueType="num">
                                      <p:cBhvr additive="base">
                                        <p:cTn id="113" dur="500"/>
                                        <p:tgtEl>
                                          <p:spTgt spid="68"/>
                                        </p:tgtEl>
                                        <p:attrNameLst>
                                          <p:attrName>ppt_y</p:attrName>
                                        </p:attrNameLst>
                                      </p:cBhvr>
                                      <p:tavLst>
                                        <p:tav tm="0">
                                          <p:val>
                                            <p:strVal val="#ppt_y+#ppt_h*1.125000"/>
                                          </p:val>
                                        </p:tav>
                                        <p:tav tm="100000">
                                          <p:val>
                                            <p:strVal val="#ppt_y"/>
                                          </p:val>
                                        </p:tav>
                                      </p:tavLst>
                                    </p:anim>
                                    <p:animEffect transition="in" filter="wipe(up)">
                                      <p:cBhvr>
                                        <p:cTn id="114" dur="500"/>
                                        <p:tgtEl>
                                          <p:spTgt spid="68"/>
                                        </p:tgtEl>
                                      </p:cBhvr>
                                    </p:animEffect>
                                  </p:childTnLst>
                                </p:cTn>
                              </p:par>
                            </p:childTnLst>
                          </p:cTn>
                        </p:par>
                        <p:par>
                          <p:cTn id="115" fill="hold">
                            <p:stCondLst>
                              <p:cond delay="9299"/>
                            </p:stCondLst>
                            <p:childTnLst>
                              <p:par>
                                <p:cTn id="116" presetID="22" presetClass="entr" presetSubtype="8" fill="hold" grpId="0" nodeType="afterEffect">
                                  <p:stCondLst>
                                    <p:cond delay="0"/>
                                  </p:stCondLst>
                                  <p:childTnLst>
                                    <p:set>
                                      <p:cBhvr>
                                        <p:cTn id="117" dur="1" fill="hold">
                                          <p:stCondLst>
                                            <p:cond delay="0"/>
                                          </p:stCondLst>
                                        </p:cTn>
                                        <p:tgtEl>
                                          <p:spTgt spid="71"/>
                                        </p:tgtEl>
                                        <p:attrNameLst>
                                          <p:attrName>style.visibility</p:attrName>
                                        </p:attrNameLst>
                                      </p:cBhvr>
                                      <p:to>
                                        <p:strVal val="visible"/>
                                      </p:to>
                                    </p:set>
                                    <p:animEffect transition="in" filter="wipe(left)">
                                      <p:cBhvr>
                                        <p:cTn id="118" dur="3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45" grpId="0"/>
      <p:bldP spid="47" grpId="0"/>
      <p:bldP spid="48" grpId="0"/>
      <p:bldP spid="49" grpId="0"/>
      <p:bldP spid="50" grpId="0"/>
      <p:bldP spid="51" grpId="0"/>
      <p:bldP spid="55" grpId="0"/>
      <p:bldP spid="59" grpId="0"/>
      <p:bldP spid="63" grpId="0"/>
      <p:bldP spid="67" grpId="0"/>
      <p:bldP spid="7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经验成绩积累</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3" name="直接连接符 82"/>
          <p:cNvCxnSpPr/>
          <p:nvPr/>
        </p:nvCxnSpPr>
        <p:spPr>
          <a:xfrm>
            <a:off x="4949943" y="1450658"/>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84" name="矩形 83"/>
          <p:cNvSpPr/>
          <p:nvPr/>
        </p:nvSpPr>
        <p:spPr>
          <a:xfrm>
            <a:off x="5165912" y="1167594"/>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市场开拓经验</a:t>
            </a:r>
          </a:p>
        </p:txBody>
      </p:sp>
      <p:sp>
        <p:nvSpPr>
          <p:cNvPr id="85" name="矩形 47"/>
          <p:cNvSpPr>
            <a:spLocks noChangeArrowheads="1"/>
          </p:cNvSpPr>
          <p:nvPr/>
        </p:nvSpPr>
        <p:spPr bwMode="auto">
          <a:xfrm>
            <a:off x="5165911" y="1473598"/>
            <a:ext cx="3185524"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在此录入上述图表的综合说明，在此录入上述图表的综合描述说明。在此录入上述图表的综合说明，在此录入上述图表的综合描述说明。</a:t>
            </a:r>
          </a:p>
        </p:txBody>
      </p:sp>
      <p:grpSp>
        <p:nvGrpSpPr>
          <p:cNvPr id="92" name="组合 91"/>
          <p:cNvGrpSpPr/>
          <p:nvPr/>
        </p:nvGrpSpPr>
        <p:grpSpPr>
          <a:xfrm>
            <a:off x="4410024" y="1257903"/>
            <a:ext cx="726301" cy="717026"/>
            <a:chOff x="6217935" y="1158425"/>
            <a:chExt cx="527724" cy="520849"/>
          </a:xfrm>
        </p:grpSpPr>
        <p:grpSp>
          <p:nvGrpSpPr>
            <p:cNvPr id="93" name="组合 92"/>
            <p:cNvGrpSpPr/>
            <p:nvPr/>
          </p:nvGrpSpPr>
          <p:grpSpPr>
            <a:xfrm>
              <a:off x="6219351" y="1158425"/>
              <a:ext cx="520849" cy="520849"/>
              <a:chOff x="1705099" y="2564904"/>
              <a:chExt cx="1800200" cy="1800200"/>
            </a:xfrm>
          </p:grpSpPr>
          <p:sp>
            <p:nvSpPr>
              <p:cNvPr id="96" name="椭圆 9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97" name="椭圆 96"/>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94" name="TextBox 93"/>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01</a:t>
              </a:r>
              <a:endParaRPr lang="zh-CN" altLang="en-US" sz="2400" b="1" dirty="0">
                <a:solidFill>
                  <a:srgbClr val="405F8F"/>
                </a:solidFill>
                <a:cs typeface="+mn-ea"/>
                <a:sym typeface="+mn-lt"/>
              </a:endParaRPr>
            </a:p>
          </p:txBody>
        </p:sp>
      </p:grpSp>
      <p:cxnSp>
        <p:nvCxnSpPr>
          <p:cNvPr id="99" name="直接连接符 98"/>
          <p:cNvCxnSpPr/>
          <p:nvPr/>
        </p:nvCxnSpPr>
        <p:spPr>
          <a:xfrm>
            <a:off x="4949943" y="2616393"/>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00" name="矩形 99"/>
          <p:cNvSpPr/>
          <p:nvPr/>
        </p:nvSpPr>
        <p:spPr>
          <a:xfrm>
            <a:off x="5165912" y="2333329"/>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部门合作经验</a:t>
            </a:r>
          </a:p>
        </p:txBody>
      </p:sp>
      <p:sp>
        <p:nvSpPr>
          <p:cNvPr id="103" name="矩形 47"/>
          <p:cNvSpPr>
            <a:spLocks noChangeArrowheads="1"/>
          </p:cNvSpPr>
          <p:nvPr/>
        </p:nvSpPr>
        <p:spPr bwMode="auto">
          <a:xfrm>
            <a:off x="5165911" y="2639333"/>
            <a:ext cx="3185524"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在此录入上述图表的综合说明，在此录入上述图表的综合描述说明。在此录入上述图表的综合说明，在此录入上述图表的综合描述说明。</a:t>
            </a:r>
          </a:p>
        </p:txBody>
      </p:sp>
      <p:grpSp>
        <p:nvGrpSpPr>
          <p:cNvPr id="104" name="组合 103"/>
          <p:cNvGrpSpPr/>
          <p:nvPr/>
        </p:nvGrpSpPr>
        <p:grpSpPr>
          <a:xfrm>
            <a:off x="4410024" y="2423638"/>
            <a:ext cx="726301" cy="717026"/>
            <a:chOff x="6217935" y="1158425"/>
            <a:chExt cx="527724" cy="520849"/>
          </a:xfrm>
        </p:grpSpPr>
        <p:grpSp>
          <p:nvGrpSpPr>
            <p:cNvPr id="105" name="组合 104"/>
            <p:cNvGrpSpPr/>
            <p:nvPr/>
          </p:nvGrpSpPr>
          <p:grpSpPr>
            <a:xfrm>
              <a:off x="6219351" y="1158425"/>
              <a:ext cx="520849" cy="520849"/>
              <a:chOff x="1705099" y="2564904"/>
              <a:chExt cx="1800200" cy="1800200"/>
            </a:xfrm>
          </p:grpSpPr>
          <p:sp>
            <p:nvSpPr>
              <p:cNvPr id="107" name="椭圆 106"/>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108" name="椭圆 107"/>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106" name="TextBox 105"/>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02</a:t>
              </a:r>
              <a:endParaRPr lang="zh-CN" altLang="en-US" sz="2400" b="1" dirty="0">
                <a:solidFill>
                  <a:srgbClr val="405F8F"/>
                </a:solidFill>
                <a:cs typeface="+mn-ea"/>
                <a:sym typeface="+mn-lt"/>
              </a:endParaRPr>
            </a:p>
          </p:txBody>
        </p:sp>
      </p:grpSp>
      <p:cxnSp>
        <p:nvCxnSpPr>
          <p:cNvPr id="109" name="直接连接符 108"/>
          <p:cNvCxnSpPr/>
          <p:nvPr/>
        </p:nvCxnSpPr>
        <p:spPr>
          <a:xfrm>
            <a:off x="4949943" y="3826922"/>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0" name="矩形 109"/>
          <p:cNvSpPr/>
          <p:nvPr/>
        </p:nvSpPr>
        <p:spPr>
          <a:xfrm>
            <a:off x="5165912" y="3543858"/>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项目管理经验</a:t>
            </a:r>
          </a:p>
        </p:txBody>
      </p:sp>
      <p:sp>
        <p:nvSpPr>
          <p:cNvPr id="111" name="矩形 47"/>
          <p:cNvSpPr>
            <a:spLocks noChangeArrowheads="1"/>
          </p:cNvSpPr>
          <p:nvPr/>
        </p:nvSpPr>
        <p:spPr bwMode="auto">
          <a:xfrm>
            <a:off x="5165911" y="3849862"/>
            <a:ext cx="3185524"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在此录入上述图表的综合说明，在此录入上述图表的综合描述说明。在此录入上述图表的综合说明，在此录入上述图表的综合描述说明。</a:t>
            </a:r>
          </a:p>
        </p:txBody>
      </p:sp>
      <p:grpSp>
        <p:nvGrpSpPr>
          <p:cNvPr id="112" name="组合 111"/>
          <p:cNvGrpSpPr/>
          <p:nvPr/>
        </p:nvGrpSpPr>
        <p:grpSpPr>
          <a:xfrm>
            <a:off x="4410024" y="3634167"/>
            <a:ext cx="726301" cy="717026"/>
            <a:chOff x="6217935" y="1158425"/>
            <a:chExt cx="527724" cy="520849"/>
          </a:xfrm>
        </p:grpSpPr>
        <p:grpSp>
          <p:nvGrpSpPr>
            <p:cNvPr id="113" name="组合 112"/>
            <p:cNvGrpSpPr/>
            <p:nvPr/>
          </p:nvGrpSpPr>
          <p:grpSpPr>
            <a:xfrm>
              <a:off x="6219351" y="1158425"/>
              <a:ext cx="520849" cy="520849"/>
              <a:chOff x="1705099" y="2564904"/>
              <a:chExt cx="1800200" cy="1800200"/>
            </a:xfrm>
          </p:grpSpPr>
          <p:sp>
            <p:nvSpPr>
              <p:cNvPr id="115" name="椭圆 114"/>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116" name="椭圆 115"/>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114" name="TextBox 113"/>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03</a:t>
              </a:r>
              <a:endParaRPr lang="zh-CN" altLang="en-US" sz="2400" b="1" dirty="0">
                <a:solidFill>
                  <a:srgbClr val="405F8F"/>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45" presetClass="entr" presetSubtype="0" fill="hold" nodeType="afterEffect">
                                  <p:stCondLst>
                                    <p:cond delay="0"/>
                                  </p:stCondLst>
                                  <p:childTnLst>
                                    <p:set>
                                      <p:cBhvr>
                                        <p:cTn id="30" dur="1" fill="hold">
                                          <p:stCondLst>
                                            <p:cond delay="0"/>
                                          </p:stCondLst>
                                        </p:cTn>
                                        <p:tgtEl>
                                          <p:spTgt spid="92"/>
                                        </p:tgtEl>
                                        <p:attrNameLst>
                                          <p:attrName>style.visibility</p:attrName>
                                        </p:attrNameLst>
                                      </p:cBhvr>
                                      <p:to>
                                        <p:strVal val="visible"/>
                                      </p:to>
                                    </p:set>
                                    <p:animEffect transition="in" filter="fade">
                                      <p:cBhvr>
                                        <p:cTn id="31" dur="750"/>
                                        <p:tgtEl>
                                          <p:spTgt spid="92"/>
                                        </p:tgtEl>
                                      </p:cBhvr>
                                    </p:animEffect>
                                    <p:anim calcmode="lin" valueType="num">
                                      <p:cBhvr>
                                        <p:cTn id="32" dur="750" fill="hold"/>
                                        <p:tgtEl>
                                          <p:spTgt spid="92"/>
                                        </p:tgtEl>
                                        <p:attrNameLst>
                                          <p:attrName>ppt_w</p:attrName>
                                        </p:attrNameLst>
                                      </p:cBhvr>
                                      <p:tavLst>
                                        <p:tav tm="0" fmla="#ppt_w*sin(2.5*pi*$)">
                                          <p:val>
                                            <p:fltVal val="0"/>
                                          </p:val>
                                        </p:tav>
                                        <p:tav tm="100000">
                                          <p:val>
                                            <p:fltVal val="1"/>
                                          </p:val>
                                        </p:tav>
                                      </p:tavLst>
                                    </p:anim>
                                    <p:anim calcmode="lin" valueType="num">
                                      <p:cBhvr>
                                        <p:cTn id="33" dur="750" fill="hold"/>
                                        <p:tgtEl>
                                          <p:spTgt spid="92"/>
                                        </p:tgtEl>
                                        <p:attrNameLst>
                                          <p:attrName>ppt_h</p:attrName>
                                        </p:attrNameLst>
                                      </p:cBhvr>
                                      <p:tavLst>
                                        <p:tav tm="0">
                                          <p:val>
                                            <p:strVal val="#ppt_h"/>
                                          </p:val>
                                        </p:tav>
                                        <p:tav tm="100000">
                                          <p:val>
                                            <p:strVal val="#ppt_h"/>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wipe(left)">
                                      <p:cBhvr>
                                        <p:cTn id="37" dur="500"/>
                                        <p:tgtEl>
                                          <p:spTgt spid="83"/>
                                        </p:tgtEl>
                                      </p:cBhvr>
                                    </p:animEffect>
                                  </p:childTnLst>
                                </p:cTn>
                              </p:par>
                              <p:par>
                                <p:cTn id="38" presetID="2" presetClass="entr" presetSubtype="2" fill="hold" grpId="0" nodeType="withEffect">
                                  <p:stCondLst>
                                    <p:cond delay="500"/>
                                  </p:stCondLst>
                                  <p:childTnLst>
                                    <p:set>
                                      <p:cBhvr>
                                        <p:cTn id="39" dur="1" fill="hold">
                                          <p:stCondLst>
                                            <p:cond delay="0"/>
                                          </p:stCondLst>
                                        </p:cTn>
                                        <p:tgtEl>
                                          <p:spTgt spid="84"/>
                                        </p:tgtEl>
                                        <p:attrNameLst>
                                          <p:attrName>style.visibility</p:attrName>
                                        </p:attrNameLst>
                                      </p:cBhvr>
                                      <p:to>
                                        <p:strVal val="visible"/>
                                      </p:to>
                                    </p:set>
                                    <p:anim calcmode="lin" valueType="num">
                                      <p:cBhvr additive="base">
                                        <p:cTn id="40" dur="500" fill="hold"/>
                                        <p:tgtEl>
                                          <p:spTgt spid="84"/>
                                        </p:tgtEl>
                                        <p:attrNameLst>
                                          <p:attrName>ppt_x</p:attrName>
                                        </p:attrNameLst>
                                      </p:cBhvr>
                                      <p:tavLst>
                                        <p:tav tm="0">
                                          <p:val>
                                            <p:strVal val="1+#ppt_w/2"/>
                                          </p:val>
                                        </p:tav>
                                        <p:tav tm="100000">
                                          <p:val>
                                            <p:strVal val="#ppt_x"/>
                                          </p:val>
                                        </p:tav>
                                      </p:tavLst>
                                    </p:anim>
                                    <p:anim calcmode="lin" valueType="num">
                                      <p:cBhvr additive="base">
                                        <p:cTn id="41" dur="500" fill="hold"/>
                                        <p:tgtEl>
                                          <p:spTgt spid="84"/>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500"/>
                                  </p:stCondLst>
                                  <p:childTnLst>
                                    <p:set>
                                      <p:cBhvr>
                                        <p:cTn id="43" dur="1" fill="hold">
                                          <p:stCondLst>
                                            <p:cond delay="0"/>
                                          </p:stCondLst>
                                        </p:cTn>
                                        <p:tgtEl>
                                          <p:spTgt spid="85"/>
                                        </p:tgtEl>
                                        <p:attrNameLst>
                                          <p:attrName>style.visibility</p:attrName>
                                        </p:attrNameLst>
                                      </p:cBhvr>
                                      <p:to>
                                        <p:strVal val="visible"/>
                                      </p:to>
                                    </p:set>
                                    <p:anim calcmode="lin" valueType="num">
                                      <p:cBhvr additive="base">
                                        <p:cTn id="44" dur="500" fill="hold"/>
                                        <p:tgtEl>
                                          <p:spTgt spid="85"/>
                                        </p:tgtEl>
                                        <p:attrNameLst>
                                          <p:attrName>ppt_x</p:attrName>
                                        </p:attrNameLst>
                                      </p:cBhvr>
                                      <p:tavLst>
                                        <p:tav tm="0">
                                          <p:val>
                                            <p:strVal val="1+#ppt_w/2"/>
                                          </p:val>
                                        </p:tav>
                                        <p:tav tm="100000">
                                          <p:val>
                                            <p:strVal val="#ppt_x"/>
                                          </p:val>
                                        </p:tav>
                                      </p:tavLst>
                                    </p:anim>
                                    <p:anim calcmode="lin" valueType="num">
                                      <p:cBhvr additive="base">
                                        <p:cTn id="45" dur="500" fill="hold"/>
                                        <p:tgtEl>
                                          <p:spTgt spid="85"/>
                                        </p:tgtEl>
                                        <p:attrNameLst>
                                          <p:attrName>ppt_y</p:attrName>
                                        </p:attrNameLst>
                                      </p:cBhvr>
                                      <p:tavLst>
                                        <p:tav tm="0">
                                          <p:val>
                                            <p:strVal val="#ppt_y"/>
                                          </p:val>
                                        </p:tav>
                                        <p:tav tm="100000">
                                          <p:val>
                                            <p:strVal val="#ppt_y"/>
                                          </p:val>
                                        </p:tav>
                                      </p:tavLst>
                                    </p:anim>
                                  </p:childTnLst>
                                </p:cTn>
                              </p:par>
                            </p:childTnLst>
                          </p:cTn>
                        </p:par>
                        <p:par>
                          <p:cTn id="46" fill="hold">
                            <p:stCondLst>
                              <p:cond delay="2500"/>
                            </p:stCondLst>
                            <p:childTnLst>
                              <p:par>
                                <p:cTn id="47" presetID="45" presetClass="entr" presetSubtype="0" fill="hold" nodeType="afterEffect">
                                  <p:stCondLst>
                                    <p:cond delay="0"/>
                                  </p:stCondLst>
                                  <p:childTnLst>
                                    <p:set>
                                      <p:cBhvr>
                                        <p:cTn id="48" dur="1" fill="hold">
                                          <p:stCondLst>
                                            <p:cond delay="0"/>
                                          </p:stCondLst>
                                        </p:cTn>
                                        <p:tgtEl>
                                          <p:spTgt spid="104"/>
                                        </p:tgtEl>
                                        <p:attrNameLst>
                                          <p:attrName>style.visibility</p:attrName>
                                        </p:attrNameLst>
                                      </p:cBhvr>
                                      <p:to>
                                        <p:strVal val="visible"/>
                                      </p:to>
                                    </p:set>
                                    <p:animEffect transition="in" filter="fade">
                                      <p:cBhvr>
                                        <p:cTn id="49" dur="750"/>
                                        <p:tgtEl>
                                          <p:spTgt spid="104"/>
                                        </p:tgtEl>
                                      </p:cBhvr>
                                    </p:animEffect>
                                    <p:anim calcmode="lin" valueType="num">
                                      <p:cBhvr>
                                        <p:cTn id="50" dur="750" fill="hold"/>
                                        <p:tgtEl>
                                          <p:spTgt spid="104"/>
                                        </p:tgtEl>
                                        <p:attrNameLst>
                                          <p:attrName>ppt_w</p:attrName>
                                        </p:attrNameLst>
                                      </p:cBhvr>
                                      <p:tavLst>
                                        <p:tav tm="0" fmla="#ppt_w*sin(2.5*pi*$)">
                                          <p:val>
                                            <p:fltVal val="0"/>
                                          </p:val>
                                        </p:tav>
                                        <p:tav tm="100000">
                                          <p:val>
                                            <p:fltVal val="1"/>
                                          </p:val>
                                        </p:tav>
                                      </p:tavLst>
                                    </p:anim>
                                    <p:anim calcmode="lin" valueType="num">
                                      <p:cBhvr>
                                        <p:cTn id="51" dur="750" fill="hold"/>
                                        <p:tgtEl>
                                          <p:spTgt spid="104"/>
                                        </p:tgtEl>
                                        <p:attrNameLst>
                                          <p:attrName>ppt_h</p:attrName>
                                        </p:attrNameLst>
                                      </p:cBhvr>
                                      <p:tavLst>
                                        <p:tav tm="0">
                                          <p:val>
                                            <p:strVal val="#ppt_h"/>
                                          </p:val>
                                        </p:tav>
                                        <p:tav tm="100000">
                                          <p:val>
                                            <p:strVal val="#ppt_h"/>
                                          </p:val>
                                        </p:tav>
                                      </p:tavLst>
                                    </p:anim>
                                  </p:childTnLst>
                                </p:cTn>
                              </p:par>
                            </p:childTnLst>
                          </p:cTn>
                        </p:par>
                        <p:par>
                          <p:cTn id="52" fill="hold">
                            <p:stCondLst>
                              <p:cond delay="3250"/>
                            </p:stCondLst>
                            <p:childTnLst>
                              <p:par>
                                <p:cTn id="53" presetID="22" presetClass="entr" presetSubtype="8" fill="hold" nodeType="afterEffect">
                                  <p:stCondLst>
                                    <p:cond delay="0"/>
                                  </p:stCondLst>
                                  <p:childTnLst>
                                    <p:set>
                                      <p:cBhvr>
                                        <p:cTn id="54" dur="1" fill="hold">
                                          <p:stCondLst>
                                            <p:cond delay="0"/>
                                          </p:stCondLst>
                                        </p:cTn>
                                        <p:tgtEl>
                                          <p:spTgt spid="99"/>
                                        </p:tgtEl>
                                        <p:attrNameLst>
                                          <p:attrName>style.visibility</p:attrName>
                                        </p:attrNameLst>
                                      </p:cBhvr>
                                      <p:to>
                                        <p:strVal val="visible"/>
                                      </p:to>
                                    </p:set>
                                    <p:animEffect transition="in" filter="wipe(left)">
                                      <p:cBhvr>
                                        <p:cTn id="55" dur="500"/>
                                        <p:tgtEl>
                                          <p:spTgt spid="99"/>
                                        </p:tgtEl>
                                      </p:cBhvr>
                                    </p:animEffect>
                                  </p:childTnLst>
                                </p:cTn>
                              </p:par>
                              <p:par>
                                <p:cTn id="56" presetID="2" presetClass="entr" presetSubtype="2" fill="hold" grpId="0" nodeType="withEffect">
                                  <p:stCondLst>
                                    <p:cond delay="500"/>
                                  </p:stCondLst>
                                  <p:childTnLst>
                                    <p:set>
                                      <p:cBhvr>
                                        <p:cTn id="57" dur="1" fill="hold">
                                          <p:stCondLst>
                                            <p:cond delay="0"/>
                                          </p:stCondLst>
                                        </p:cTn>
                                        <p:tgtEl>
                                          <p:spTgt spid="100"/>
                                        </p:tgtEl>
                                        <p:attrNameLst>
                                          <p:attrName>style.visibility</p:attrName>
                                        </p:attrNameLst>
                                      </p:cBhvr>
                                      <p:to>
                                        <p:strVal val="visible"/>
                                      </p:to>
                                    </p:set>
                                    <p:anim calcmode="lin" valueType="num">
                                      <p:cBhvr additive="base">
                                        <p:cTn id="58" dur="500" fill="hold"/>
                                        <p:tgtEl>
                                          <p:spTgt spid="100"/>
                                        </p:tgtEl>
                                        <p:attrNameLst>
                                          <p:attrName>ppt_x</p:attrName>
                                        </p:attrNameLst>
                                      </p:cBhvr>
                                      <p:tavLst>
                                        <p:tav tm="0">
                                          <p:val>
                                            <p:strVal val="1+#ppt_w/2"/>
                                          </p:val>
                                        </p:tav>
                                        <p:tav tm="100000">
                                          <p:val>
                                            <p:strVal val="#ppt_x"/>
                                          </p:val>
                                        </p:tav>
                                      </p:tavLst>
                                    </p:anim>
                                    <p:anim calcmode="lin" valueType="num">
                                      <p:cBhvr additive="base">
                                        <p:cTn id="59" dur="500" fill="hold"/>
                                        <p:tgtEl>
                                          <p:spTgt spid="100"/>
                                        </p:tgtEl>
                                        <p:attrNameLst>
                                          <p:attrName>ppt_y</p:attrName>
                                        </p:attrNameLst>
                                      </p:cBhvr>
                                      <p:tavLst>
                                        <p:tav tm="0">
                                          <p:val>
                                            <p:strVal val="#ppt_y"/>
                                          </p:val>
                                        </p:tav>
                                        <p:tav tm="100000">
                                          <p:val>
                                            <p:strVal val="#ppt_y"/>
                                          </p:val>
                                        </p:tav>
                                      </p:tavLst>
                                    </p:anim>
                                  </p:childTnLst>
                                </p:cTn>
                              </p:par>
                              <p:par>
                                <p:cTn id="60" presetID="2" presetClass="entr" presetSubtype="2" fill="hold" grpId="0" nodeType="withEffect">
                                  <p:stCondLst>
                                    <p:cond delay="500"/>
                                  </p:stCondLst>
                                  <p:childTnLst>
                                    <p:set>
                                      <p:cBhvr>
                                        <p:cTn id="61" dur="1" fill="hold">
                                          <p:stCondLst>
                                            <p:cond delay="0"/>
                                          </p:stCondLst>
                                        </p:cTn>
                                        <p:tgtEl>
                                          <p:spTgt spid="103"/>
                                        </p:tgtEl>
                                        <p:attrNameLst>
                                          <p:attrName>style.visibility</p:attrName>
                                        </p:attrNameLst>
                                      </p:cBhvr>
                                      <p:to>
                                        <p:strVal val="visible"/>
                                      </p:to>
                                    </p:set>
                                    <p:anim calcmode="lin" valueType="num">
                                      <p:cBhvr additive="base">
                                        <p:cTn id="62" dur="500" fill="hold"/>
                                        <p:tgtEl>
                                          <p:spTgt spid="103"/>
                                        </p:tgtEl>
                                        <p:attrNameLst>
                                          <p:attrName>ppt_x</p:attrName>
                                        </p:attrNameLst>
                                      </p:cBhvr>
                                      <p:tavLst>
                                        <p:tav tm="0">
                                          <p:val>
                                            <p:strVal val="1+#ppt_w/2"/>
                                          </p:val>
                                        </p:tav>
                                        <p:tav tm="100000">
                                          <p:val>
                                            <p:strVal val="#ppt_x"/>
                                          </p:val>
                                        </p:tav>
                                      </p:tavLst>
                                    </p:anim>
                                    <p:anim calcmode="lin" valueType="num">
                                      <p:cBhvr additive="base">
                                        <p:cTn id="63" dur="500" fill="hold"/>
                                        <p:tgtEl>
                                          <p:spTgt spid="103"/>
                                        </p:tgtEl>
                                        <p:attrNameLst>
                                          <p:attrName>ppt_y</p:attrName>
                                        </p:attrNameLst>
                                      </p:cBhvr>
                                      <p:tavLst>
                                        <p:tav tm="0">
                                          <p:val>
                                            <p:strVal val="#ppt_y"/>
                                          </p:val>
                                        </p:tav>
                                        <p:tav tm="100000">
                                          <p:val>
                                            <p:strVal val="#ppt_y"/>
                                          </p:val>
                                        </p:tav>
                                      </p:tavLst>
                                    </p:anim>
                                  </p:childTnLst>
                                </p:cTn>
                              </p:par>
                            </p:childTnLst>
                          </p:cTn>
                        </p:par>
                        <p:par>
                          <p:cTn id="64" fill="hold">
                            <p:stCondLst>
                              <p:cond delay="4250"/>
                            </p:stCondLst>
                            <p:childTnLst>
                              <p:par>
                                <p:cTn id="65" presetID="45" presetClass="entr" presetSubtype="0" fill="hold" nodeType="afterEffect">
                                  <p:stCondLst>
                                    <p:cond delay="0"/>
                                  </p:stCondLst>
                                  <p:childTnLst>
                                    <p:set>
                                      <p:cBhvr>
                                        <p:cTn id="66" dur="1" fill="hold">
                                          <p:stCondLst>
                                            <p:cond delay="0"/>
                                          </p:stCondLst>
                                        </p:cTn>
                                        <p:tgtEl>
                                          <p:spTgt spid="112"/>
                                        </p:tgtEl>
                                        <p:attrNameLst>
                                          <p:attrName>style.visibility</p:attrName>
                                        </p:attrNameLst>
                                      </p:cBhvr>
                                      <p:to>
                                        <p:strVal val="visible"/>
                                      </p:to>
                                    </p:set>
                                    <p:animEffect transition="in" filter="fade">
                                      <p:cBhvr>
                                        <p:cTn id="67" dur="750"/>
                                        <p:tgtEl>
                                          <p:spTgt spid="112"/>
                                        </p:tgtEl>
                                      </p:cBhvr>
                                    </p:animEffect>
                                    <p:anim calcmode="lin" valueType="num">
                                      <p:cBhvr>
                                        <p:cTn id="68" dur="750" fill="hold"/>
                                        <p:tgtEl>
                                          <p:spTgt spid="112"/>
                                        </p:tgtEl>
                                        <p:attrNameLst>
                                          <p:attrName>ppt_w</p:attrName>
                                        </p:attrNameLst>
                                      </p:cBhvr>
                                      <p:tavLst>
                                        <p:tav tm="0" fmla="#ppt_w*sin(2.5*pi*$)">
                                          <p:val>
                                            <p:fltVal val="0"/>
                                          </p:val>
                                        </p:tav>
                                        <p:tav tm="100000">
                                          <p:val>
                                            <p:fltVal val="1"/>
                                          </p:val>
                                        </p:tav>
                                      </p:tavLst>
                                    </p:anim>
                                    <p:anim calcmode="lin" valueType="num">
                                      <p:cBhvr>
                                        <p:cTn id="69" dur="750" fill="hold"/>
                                        <p:tgtEl>
                                          <p:spTgt spid="112"/>
                                        </p:tgtEl>
                                        <p:attrNameLst>
                                          <p:attrName>ppt_h</p:attrName>
                                        </p:attrNameLst>
                                      </p:cBhvr>
                                      <p:tavLst>
                                        <p:tav tm="0">
                                          <p:val>
                                            <p:strVal val="#ppt_h"/>
                                          </p:val>
                                        </p:tav>
                                        <p:tav tm="100000">
                                          <p:val>
                                            <p:strVal val="#ppt_h"/>
                                          </p:val>
                                        </p:tav>
                                      </p:tavLst>
                                    </p:anim>
                                  </p:childTnLst>
                                </p:cTn>
                              </p:par>
                            </p:childTnLst>
                          </p:cTn>
                        </p:par>
                        <p:par>
                          <p:cTn id="70" fill="hold">
                            <p:stCondLst>
                              <p:cond delay="5000"/>
                            </p:stCondLst>
                            <p:childTnLst>
                              <p:par>
                                <p:cTn id="71" presetID="22" presetClass="entr" presetSubtype="8" fill="hold" nodeType="afterEffect">
                                  <p:stCondLst>
                                    <p:cond delay="0"/>
                                  </p:stCondLst>
                                  <p:childTnLst>
                                    <p:set>
                                      <p:cBhvr>
                                        <p:cTn id="72" dur="1" fill="hold">
                                          <p:stCondLst>
                                            <p:cond delay="0"/>
                                          </p:stCondLst>
                                        </p:cTn>
                                        <p:tgtEl>
                                          <p:spTgt spid="109"/>
                                        </p:tgtEl>
                                        <p:attrNameLst>
                                          <p:attrName>style.visibility</p:attrName>
                                        </p:attrNameLst>
                                      </p:cBhvr>
                                      <p:to>
                                        <p:strVal val="visible"/>
                                      </p:to>
                                    </p:set>
                                    <p:animEffect transition="in" filter="wipe(left)">
                                      <p:cBhvr>
                                        <p:cTn id="73" dur="500"/>
                                        <p:tgtEl>
                                          <p:spTgt spid="109"/>
                                        </p:tgtEl>
                                      </p:cBhvr>
                                    </p:animEffect>
                                  </p:childTnLst>
                                </p:cTn>
                              </p:par>
                              <p:par>
                                <p:cTn id="74" presetID="2" presetClass="entr" presetSubtype="2" fill="hold" grpId="0" nodeType="withEffect">
                                  <p:stCondLst>
                                    <p:cond delay="500"/>
                                  </p:stCondLst>
                                  <p:childTnLst>
                                    <p:set>
                                      <p:cBhvr>
                                        <p:cTn id="75" dur="1" fill="hold">
                                          <p:stCondLst>
                                            <p:cond delay="0"/>
                                          </p:stCondLst>
                                        </p:cTn>
                                        <p:tgtEl>
                                          <p:spTgt spid="110"/>
                                        </p:tgtEl>
                                        <p:attrNameLst>
                                          <p:attrName>style.visibility</p:attrName>
                                        </p:attrNameLst>
                                      </p:cBhvr>
                                      <p:to>
                                        <p:strVal val="visible"/>
                                      </p:to>
                                    </p:set>
                                    <p:anim calcmode="lin" valueType="num">
                                      <p:cBhvr additive="base">
                                        <p:cTn id="76" dur="500" fill="hold"/>
                                        <p:tgtEl>
                                          <p:spTgt spid="110"/>
                                        </p:tgtEl>
                                        <p:attrNameLst>
                                          <p:attrName>ppt_x</p:attrName>
                                        </p:attrNameLst>
                                      </p:cBhvr>
                                      <p:tavLst>
                                        <p:tav tm="0">
                                          <p:val>
                                            <p:strVal val="1+#ppt_w/2"/>
                                          </p:val>
                                        </p:tav>
                                        <p:tav tm="100000">
                                          <p:val>
                                            <p:strVal val="#ppt_x"/>
                                          </p:val>
                                        </p:tav>
                                      </p:tavLst>
                                    </p:anim>
                                    <p:anim calcmode="lin" valueType="num">
                                      <p:cBhvr additive="base">
                                        <p:cTn id="77" dur="500" fill="hold"/>
                                        <p:tgtEl>
                                          <p:spTgt spid="110"/>
                                        </p:tgtEl>
                                        <p:attrNameLst>
                                          <p:attrName>ppt_y</p:attrName>
                                        </p:attrNameLst>
                                      </p:cBhvr>
                                      <p:tavLst>
                                        <p:tav tm="0">
                                          <p:val>
                                            <p:strVal val="#ppt_y"/>
                                          </p:val>
                                        </p:tav>
                                        <p:tav tm="100000">
                                          <p:val>
                                            <p:strVal val="#ppt_y"/>
                                          </p:val>
                                        </p:tav>
                                      </p:tavLst>
                                    </p:anim>
                                  </p:childTnLst>
                                </p:cTn>
                              </p:par>
                              <p:par>
                                <p:cTn id="78" presetID="2" presetClass="entr" presetSubtype="2" fill="hold" grpId="0" nodeType="withEffect">
                                  <p:stCondLst>
                                    <p:cond delay="500"/>
                                  </p:stCondLst>
                                  <p:childTnLst>
                                    <p:set>
                                      <p:cBhvr>
                                        <p:cTn id="79" dur="1" fill="hold">
                                          <p:stCondLst>
                                            <p:cond delay="0"/>
                                          </p:stCondLst>
                                        </p:cTn>
                                        <p:tgtEl>
                                          <p:spTgt spid="111"/>
                                        </p:tgtEl>
                                        <p:attrNameLst>
                                          <p:attrName>style.visibility</p:attrName>
                                        </p:attrNameLst>
                                      </p:cBhvr>
                                      <p:to>
                                        <p:strVal val="visible"/>
                                      </p:to>
                                    </p:set>
                                    <p:anim calcmode="lin" valueType="num">
                                      <p:cBhvr additive="base">
                                        <p:cTn id="80" dur="500" fill="hold"/>
                                        <p:tgtEl>
                                          <p:spTgt spid="111"/>
                                        </p:tgtEl>
                                        <p:attrNameLst>
                                          <p:attrName>ppt_x</p:attrName>
                                        </p:attrNameLst>
                                      </p:cBhvr>
                                      <p:tavLst>
                                        <p:tav tm="0">
                                          <p:val>
                                            <p:strVal val="1+#ppt_w/2"/>
                                          </p:val>
                                        </p:tav>
                                        <p:tav tm="100000">
                                          <p:val>
                                            <p:strVal val="#ppt_x"/>
                                          </p:val>
                                        </p:tav>
                                      </p:tavLst>
                                    </p:anim>
                                    <p:anim calcmode="lin" valueType="num">
                                      <p:cBhvr additive="base">
                                        <p:cTn id="81" dur="500" fill="hold"/>
                                        <p:tgtEl>
                                          <p:spTgt spid="1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84" grpId="0"/>
      <p:bldP spid="85" grpId="0"/>
      <p:bldP spid="100" grpId="0"/>
      <p:bldP spid="103" grpId="0"/>
      <p:bldP spid="110" grpId="0"/>
      <p:bldP spid="1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完成项目汇总</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818438" y="1221601"/>
            <a:ext cx="2041250" cy="1512518"/>
          </a:xfrm>
          <a:prstGeom prst="rect">
            <a:avLst/>
          </a:prstGeom>
          <a:blipFill dpi="0" rotWithShape="1">
            <a:blip r:embed="rId3"/>
            <a:srcRect/>
            <a:stretch>
              <a:fillRect/>
            </a:stretch>
          </a:blip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16" name="矩形 15"/>
          <p:cNvSpPr/>
          <p:nvPr/>
        </p:nvSpPr>
        <p:spPr>
          <a:xfrm>
            <a:off x="2962686" y="1221601"/>
            <a:ext cx="2041250" cy="1512518"/>
          </a:xfrm>
          <a:prstGeom prst="rect">
            <a:avLst/>
          </a:prstGeom>
          <a:blipFill>
            <a:blip r:embed="rId4"/>
            <a:stretch>
              <a:fillRect/>
            </a:stretch>
          </a:blip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19" name="矩形 18"/>
          <p:cNvSpPr/>
          <p:nvPr/>
        </p:nvSpPr>
        <p:spPr>
          <a:xfrm>
            <a:off x="818438" y="2841430"/>
            <a:ext cx="2041250" cy="1512518"/>
          </a:xfrm>
          <a:prstGeom prst="rect">
            <a:avLst/>
          </a:prstGeom>
          <a:blipFill>
            <a:blip r:embed="rId5"/>
            <a:stretch>
              <a:fillRect/>
            </a:stretch>
          </a:blip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22" name="矩形 21"/>
          <p:cNvSpPr/>
          <p:nvPr/>
        </p:nvSpPr>
        <p:spPr>
          <a:xfrm>
            <a:off x="2962686" y="2841430"/>
            <a:ext cx="2041250" cy="1512518"/>
          </a:xfrm>
          <a:prstGeom prst="rect">
            <a:avLst/>
          </a:prstGeom>
          <a:blipFill>
            <a:blip r:embed="rId6"/>
            <a:stretch>
              <a:fillRect/>
            </a:stretch>
          </a:blip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grpSp>
        <p:nvGrpSpPr>
          <p:cNvPr id="24" name="组合 23"/>
          <p:cNvGrpSpPr/>
          <p:nvPr/>
        </p:nvGrpSpPr>
        <p:grpSpPr>
          <a:xfrm>
            <a:off x="5219903" y="1287188"/>
            <a:ext cx="3131532" cy="496676"/>
            <a:chOff x="5737547" y="1428218"/>
            <a:chExt cx="4176464" cy="662235"/>
          </a:xfrm>
        </p:grpSpPr>
        <p:sp>
          <p:nvSpPr>
            <p:cNvPr id="25" name="圆角矩形 24"/>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6" name="圆角矩形 25"/>
            <p:cNvSpPr/>
            <p:nvPr/>
          </p:nvSpPr>
          <p:spPr>
            <a:xfrm>
              <a:off x="5809555" y="1491609"/>
              <a:ext cx="4032448" cy="535452"/>
            </a:xfrm>
            <a:prstGeom prst="roundRect">
              <a:avLst>
                <a:gd name="adj" fmla="val 30951"/>
              </a:avLst>
            </a:prstGeom>
            <a:blipFill>
              <a:blip r:embed="rId7"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27" name="TextBox 26"/>
          <p:cNvSpPr txBox="1"/>
          <p:nvPr/>
        </p:nvSpPr>
        <p:spPr>
          <a:xfrm>
            <a:off x="5482981" y="1383618"/>
            <a:ext cx="2760471" cy="276999"/>
          </a:xfrm>
          <a:prstGeom prst="rect">
            <a:avLst/>
          </a:prstGeom>
          <a:noFill/>
        </p:spPr>
        <p:txBody>
          <a:bodyPr wrap="square" lIns="0" tIns="0" rIns="0" bIns="0" rtlCol="0">
            <a:spAutoFit/>
          </a:bodyPr>
          <a:lstStyle/>
          <a:p>
            <a:pPr algn="just"/>
            <a:r>
              <a:rPr lang="en-US" altLang="zh-CN" sz="1800" b="1" dirty="0">
                <a:solidFill>
                  <a:srgbClr val="405F8F"/>
                </a:solidFill>
                <a:cs typeface="+mn-ea"/>
                <a:sym typeface="+mn-lt"/>
              </a:rPr>
              <a:t>01</a:t>
            </a:r>
            <a:r>
              <a:rPr lang="en-US" altLang="zh-CN" b="1" dirty="0">
                <a:solidFill>
                  <a:srgbClr val="405F8F"/>
                </a:solidFill>
                <a:cs typeface="+mn-ea"/>
                <a:sym typeface="+mn-lt"/>
              </a:rPr>
              <a:t>·</a:t>
            </a:r>
            <a:r>
              <a:rPr lang="zh-CN" altLang="en-US" b="1" dirty="0">
                <a:solidFill>
                  <a:srgbClr val="405F8F"/>
                </a:solidFill>
                <a:cs typeface="+mn-ea"/>
                <a:sym typeface="+mn-lt"/>
              </a:rPr>
              <a:t>点击输入简要文字内容</a:t>
            </a:r>
            <a:r>
              <a:rPr lang="en-US" altLang="zh-CN" b="1" dirty="0">
                <a:solidFill>
                  <a:srgbClr val="405F8F"/>
                </a:solidFill>
                <a:cs typeface="+mn-ea"/>
                <a:sym typeface="+mn-lt"/>
              </a:rPr>
              <a:t>……</a:t>
            </a:r>
          </a:p>
        </p:txBody>
      </p:sp>
      <p:grpSp>
        <p:nvGrpSpPr>
          <p:cNvPr id="28" name="组合 27"/>
          <p:cNvGrpSpPr/>
          <p:nvPr/>
        </p:nvGrpSpPr>
        <p:grpSpPr>
          <a:xfrm>
            <a:off x="5219903" y="1913056"/>
            <a:ext cx="3131532" cy="496676"/>
            <a:chOff x="5737547" y="1428218"/>
            <a:chExt cx="4176464" cy="662235"/>
          </a:xfrm>
        </p:grpSpPr>
        <p:sp>
          <p:nvSpPr>
            <p:cNvPr id="29" name="圆角矩形 28"/>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0" name="圆角矩形 29"/>
            <p:cNvSpPr/>
            <p:nvPr/>
          </p:nvSpPr>
          <p:spPr>
            <a:xfrm>
              <a:off x="5809555" y="1491609"/>
              <a:ext cx="4032448" cy="535452"/>
            </a:xfrm>
            <a:prstGeom prst="roundRect">
              <a:avLst>
                <a:gd name="adj" fmla="val 30951"/>
              </a:avLst>
            </a:prstGeom>
            <a:blipFill>
              <a:blip r:embed="rId7"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31" name="TextBox 30"/>
          <p:cNvSpPr txBox="1"/>
          <p:nvPr/>
        </p:nvSpPr>
        <p:spPr>
          <a:xfrm>
            <a:off x="5482981" y="2031690"/>
            <a:ext cx="2760471" cy="276999"/>
          </a:xfrm>
          <a:prstGeom prst="rect">
            <a:avLst/>
          </a:prstGeom>
          <a:noFill/>
        </p:spPr>
        <p:txBody>
          <a:bodyPr wrap="square" lIns="0" tIns="0" rIns="0" bIns="0" rtlCol="0">
            <a:spAutoFit/>
          </a:bodyPr>
          <a:lstStyle/>
          <a:p>
            <a:pPr algn="just"/>
            <a:r>
              <a:rPr lang="en-US" altLang="zh-CN" sz="1800" b="1" dirty="0">
                <a:solidFill>
                  <a:srgbClr val="405F8F"/>
                </a:solidFill>
                <a:cs typeface="+mn-ea"/>
                <a:sym typeface="+mn-lt"/>
              </a:rPr>
              <a:t>02</a:t>
            </a:r>
            <a:r>
              <a:rPr lang="en-US" altLang="zh-CN" b="1" dirty="0">
                <a:solidFill>
                  <a:srgbClr val="405F8F"/>
                </a:solidFill>
                <a:cs typeface="+mn-ea"/>
                <a:sym typeface="+mn-lt"/>
              </a:rPr>
              <a:t>·</a:t>
            </a:r>
            <a:r>
              <a:rPr lang="zh-CN" altLang="en-US" b="1" dirty="0">
                <a:solidFill>
                  <a:srgbClr val="405F8F"/>
                </a:solidFill>
                <a:cs typeface="+mn-ea"/>
                <a:sym typeface="+mn-lt"/>
              </a:rPr>
              <a:t>点击输入简要文字内容</a:t>
            </a:r>
            <a:r>
              <a:rPr lang="en-US" altLang="zh-CN" b="1" dirty="0">
                <a:solidFill>
                  <a:srgbClr val="405F8F"/>
                </a:solidFill>
                <a:cs typeface="+mn-ea"/>
                <a:sym typeface="+mn-lt"/>
              </a:rPr>
              <a:t>……</a:t>
            </a:r>
          </a:p>
        </p:txBody>
      </p:sp>
      <p:grpSp>
        <p:nvGrpSpPr>
          <p:cNvPr id="32" name="组合 31"/>
          <p:cNvGrpSpPr/>
          <p:nvPr/>
        </p:nvGrpSpPr>
        <p:grpSpPr>
          <a:xfrm>
            <a:off x="5219903" y="2529326"/>
            <a:ext cx="3131532" cy="496676"/>
            <a:chOff x="5737547" y="1428218"/>
            <a:chExt cx="4176464" cy="662235"/>
          </a:xfrm>
        </p:grpSpPr>
        <p:sp>
          <p:nvSpPr>
            <p:cNvPr id="33" name="圆角矩形 32"/>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34" name="圆角矩形 33"/>
            <p:cNvSpPr/>
            <p:nvPr/>
          </p:nvSpPr>
          <p:spPr>
            <a:xfrm>
              <a:off x="5809555" y="1491609"/>
              <a:ext cx="4032448" cy="535452"/>
            </a:xfrm>
            <a:prstGeom prst="roundRect">
              <a:avLst>
                <a:gd name="adj" fmla="val 30951"/>
              </a:avLst>
            </a:prstGeom>
            <a:blipFill>
              <a:blip r:embed="rId7"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35" name="TextBox 34"/>
          <p:cNvSpPr txBox="1"/>
          <p:nvPr/>
        </p:nvSpPr>
        <p:spPr>
          <a:xfrm>
            <a:off x="5482981" y="2625756"/>
            <a:ext cx="2760471" cy="276999"/>
          </a:xfrm>
          <a:prstGeom prst="rect">
            <a:avLst/>
          </a:prstGeom>
          <a:noFill/>
        </p:spPr>
        <p:txBody>
          <a:bodyPr wrap="square" lIns="0" tIns="0" rIns="0" bIns="0" rtlCol="0">
            <a:spAutoFit/>
          </a:bodyPr>
          <a:lstStyle/>
          <a:p>
            <a:pPr algn="just"/>
            <a:r>
              <a:rPr lang="en-US" altLang="zh-CN" sz="1800" b="1" dirty="0">
                <a:solidFill>
                  <a:srgbClr val="405F8F"/>
                </a:solidFill>
                <a:cs typeface="+mn-ea"/>
                <a:sym typeface="+mn-lt"/>
              </a:rPr>
              <a:t>03</a:t>
            </a:r>
            <a:r>
              <a:rPr lang="en-US" altLang="zh-CN" b="1" dirty="0">
                <a:solidFill>
                  <a:srgbClr val="405F8F"/>
                </a:solidFill>
                <a:cs typeface="+mn-ea"/>
                <a:sym typeface="+mn-lt"/>
              </a:rPr>
              <a:t>·</a:t>
            </a:r>
            <a:r>
              <a:rPr lang="zh-CN" altLang="en-US" b="1" dirty="0">
                <a:solidFill>
                  <a:srgbClr val="405F8F"/>
                </a:solidFill>
                <a:cs typeface="+mn-ea"/>
                <a:sym typeface="+mn-lt"/>
              </a:rPr>
              <a:t>点击输入简要文字内容</a:t>
            </a:r>
            <a:r>
              <a:rPr lang="en-US" altLang="zh-CN" b="1" dirty="0">
                <a:solidFill>
                  <a:srgbClr val="405F8F"/>
                </a:solidFill>
                <a:cs typeface="+mn-ea"/>
                <a:sym typeface="+mn-lt"/>
              </a:rPr>
              <a:t>……</a:t>
            </a:r>
          </a:p>
        </p:txBody>
      </p:sp>
      <p:grpSp>
        <p:nvGrpSpPr>
          <p:cNvPr id="36" name="组合 35"/>
          <p:cNvGrpSpPr/>
          <p:nvPr/>
        </p:nvGrpSpPr>
        <p:grpSpPr>
          <a:xfrm>
            <a:off x="5219903" y="3155194"/>
            <a:ext cx="3131532" cy="496676"/>
            <a:chOff x="5737547" y="1428218"/>
            <a:chExt cx="4176464" cy="662235"/>
          </a:xfrm>
        </p:grpSpPr>
        <p:sp>
          <p:nvSpPr>
            <p:cNvPr id="37" name="圆角矩形 36"/>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8" name="圆角矩形 37"/>
            <p:cNvSpPr/>
            <p:nvPr/>
          </p:nvSpPr>
          <p:spPr>
            <a:xfrm>
              <a:off x="5809555" y="1491609"/>
              <a:ext cx="4032448" cy="535452"/>
            </a:xfrm>
            <a:prstGeom prst="roundRect">
              <a:avLst>
                <a:gd name="adj" fmla="val 30951"/>
              </a:avLst>
            </a:prstGeom>
            <a:blipFill>
              <a:blip r:embed="rId7"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39" name="TextBox 38"/>
          <p:cNvSpPr txBox="1"/>
          <p:nvPr/>
        </p:nvSpPr>
        <p:spPr>
          <a:xfrm>
            <a:off x="5482981" y="3273828"/>
            <a:ext cx="2760471" cy="276999"/>
          </a:xfrm>
          <a:prstGeom prst="rect">
            <a:avLst/>
          </a:prstGeom>
          <a:noFill/>
        </p:spPr>
        <p:txBody>
          <a:bodyPr wrap="square" lIns="0" tIns="0" rIns="0" bIns="0" rtlCol="0">
            <a:spAutoFit/>
          </a:bodyPr>
          <a:lstStyle/>
          <a:p>
            <a:pPr algn="just"/>
            <a:r>
              <a:rPr lang="en-US" altLang="zh-CN" sz="1800" b="1" dirty="0">
                <a:solidFill>
                  <a:srgbClr val="405F8F"/>
                </a:solidFill>
                <a:cs typeface="+mn-ea"/>
                <a:sym typeface="+mn-lt"/>
              </a:rPr>
              <a:t>04</a:t>
            </a:r>
            <a:r>
              <a:rPr lang="en-US" altLang="zh-CN" b="1" dirty="0">
                <a:solidFill>
                  <a:srgbClr val="405F8F"/>
                </a:solidFill>
                <a:cs typeface="+mn-ea"/>
                <a:sym typeface="+mn-lt"/>
              </a:rPr>
              <a:t>·</a:t>
            </a:r>
            <a:r>
              <a:rPr lang="zh-CN" altLang="en-US" b="1" dirty="0">
                <a:solidFill>
                  <a:srgbClr val="405F8F"/>
                </a:solidFill>
                <a:cs typeface="+mn-ea"/>
                <a:sym typeface="+mn-lt"/>
              </a:rPr>
              <a:t>点击输入简要文字内容</a:t>
            </a:r>
            <a:r>
              <a:rPr lang="en-US" altLang="zh-CN" b="1" dirty="0">
                <a:solidFill>
                  <a:srgbClr val="405F8F"/>
                </a:solidFill>
                <a:cs typeface="+mn-ea"/>
                <a:sym typeface="+mn-lt"/>
              </a:rPr>
              <a:t>……</a:t>
            </a:r>
          </a:p>
        </p:txBody>
      </p:sp>
      <p:sp>
        <p:nvSpPr>
          <p:cNvPr id="40" name="矩形 39"/>
          <p:cNvSpPr>
            <a:spLocks noChangeArrowheads="1"/>
          </p:cNvSpPr>
          <p:nvPr/>
        </p:nvSpPr>
        <p:spPr bwMode="auto">
          <a:xfrm>
            <a:off x="5219903" y="3759882"/>
            <a:ext cx="3239516"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12" presetClass="entr" presetSubtype="4" fill="hold" nodeType="after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additive="base">
                                        <p:cTn id="31" dur="500"/>
                                        <p:tgtEl>
                                          <p:spTgt spid="24"/>
                                        </p:tgtEl>
                                        <p:attrNameLst>
                                          <p:attrName>ppt_y</p:attrName>
                                        </p:attrNameLst>
                                      </p:cBhvr>
                                      <p:tavLst>
                                        <p:tav tm="0">
                                          <p:val>
                                            <p:strVal val="#ppt_y+#ppt_h*1.125000"/>
                                          </p:val>
                                        </p:tav>
                                        <p:tav tm="100000">
                                          <p:val>
                                            <p:strVal val="#ppt_y"/>
                                          </p:val>
                                        </p:tav>
                                      </p:tavLst>
                                    </p:anim>
                                    <p:animEffect transition="in" filter="wipe(up)">
                                      <p:cBhvr>
                                        <p:cTn id="32" dur="500"/>
                                        <p:tgtEl>
                                          <p:spTgt spid="24"/>
                                        </p:tgtEl>
                                      </p:cBhvr>
                                    </p:animEffect>
                                  </p:childTnLst>
                                </p:cTn>
                              </p:par>
                            </p:childTnLst>
                          </p:cTn>
                        </p:par>
                        <p:par>
                          <p:cTn id="33" fill="hold">
                            <p:stCondLst>
                              <p:cond delay="1250"/>
                            </p:stCondLst>
                            <p:childTnLst>
                              <p:par>
                                <p:cTn id="34" presetID="22" presetClass="entr" presetSubtype="8" fill="hold" grpId="0" nodeType="after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wipe(left)">
                                      <p:cBhvr>
                                        <p:cTn id="36" dur="300"/>
                                        <p:tgtEl>
                                          <p:spTgt spid="27"/>
                                        </p:tgtEl>
                                      </p:cBhvr>
                                    </p:animEffect>
                                  </p:childTnLst>
                                </p:cTn>
                              </p:par>
                            </p:childTnLst>
                          </p:cTn>
                        </p:par>
                        <p:par>
                          <p:cTn id="37" fill="hold">
                            <p:stCondLst>
                              <p:cond delay="1550"/>
                            </p:stCondLst>
                            <p:childTnLst>
                              <p:par>
                                <p:cTn id="38" presetID="12" presetClass="entr" presetSubtype="4"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 calcmode="lin" valueType="num">
                                      <p:cBhvr additive="base">
                                        <p:cTn id="40" dur="500"/>
                                        <p:tgtEl>
                                          <p:spTgt spid="28"/>
                                        </p:tgtEl>
                                        <p:attrNameLst>
                                          <p:attrName>ppt_y</p:attrName>
                                        </p:attrNameLst>
                                      </p:cBhvr>
                                      <p:tavLst>
                                        <p:tav tm="0">
                                          <p:val>
                                            <p:strVal val="#ppt_y+#ppt_h*1.125000"/>
                                          </p:val>
                                        </p:tav>
                                        <p:tav tm="100000">
                                          <p:val>
                                            <p:strVal val="#ppt_y"/>
                                          </p:val>
                                        </p:tav>
                                      </p:tavLst>
                                    </p:anim>
                                    <p:animEffect transition="in" filter="wipe(up)">
                                      <p:cBhvr>
                                        <p:cTn id="41" dur="500"/>
                                        <p:tgtEl>
                                          <p:spTgt spid="28"/>
                                        </p:tgtEl>
                                      </p:cBhvr>
                                    </p:animEffect>
                                  </p:childTnLst>
                                </p:cTn>
                              </p:par>
                            </p:childTnLst>
                          </p:cTn>
                        </p:par>
                        <p:par>
                          <p:cTn id="42" fill="hold">
                            <p:stCondLst>
                              <p:cond delay="2050"/>
                            </p:stCondLst>
                            <p:childTnLst>
                              <p:par>
                                <p:cTn id="43" presetID="22" presetClass="entr" presetSubtype="8" fill="hold" grpId="0" nodeType="afterEffect">
                                  <p:stCondLst>
                                    <p:cond delay="0"/>
                                  </p:stCondLst>
                                  <p:childTnLst>
                                    <p:set>
                                      <p:cBhvr>
                                        <p:cTn id="44" dur="1" fill="hold">
                                          <p:stCondLst>
                                            <p:cond delay="0"/>
                                          </p:stCondLst>
                                        </p:cTn>
                                        <p:tgtEl>
                                          <p:spTgt spid="31"/>
                                        </p:tgtEl>
                                        <p:attrNameLst>
                                          <p:attrName>style.visibility</p:attrName>
                                        </p:attrNameLst>
                                      </p:cBhvr>
                                      <p:to>
                                        <p:strVal val="visible"/>
                                      </p:to>
                                    </p:set>
                                    <p:animEffect transition="in" filter="wipe(left)">
                                      <p:cBhvr>
                                        <p:cTn id="45" dur="300"/>
                                        <p:tgtEl>
                                          <p:spTgt spid="31"/>
                                        </p:tgtEl>
                                      </p:cBhvr>
                                    </p:animEffect>
                                  </p:childTnLst>
                                </p:cTn>
                              </p:par>
                            </p:childTnLst>
                          </p:cTn>
                        </p:par>
                        <p:par>
                          <p:cTn id="46" fill="hold">
                            <p:stCondLst>
                              <p:cond delay="2350"/>
                            </p:stCondLst>
                            <p:childTnLst>
                              <p:par>
                                <p:cTn id="47" presetID="12" presetClass="entr" presetSubtype="4" fill="hold" nodeType="after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p:tgtEl>
                                          <p:spTgt spid="32"/>
                                        </p:tgtEl>
                                        <p:attrNameLst>
                                          <p:attrName>ppt_y</p:attrName>
                                        </p:attrNameLst>
                                      </p:cBhvr>
                                      <p:tavLst>
                                        <p:tav tm="0">
                                          <p:val>
                                            <p:strVal val="#ppt_y+#ppt_h*1.125000"/>
                                          </p:val>
                                        </p:tav>
                                        <p:tav tm="100000">
                                          <p:val>
                                            <p:strVal val="#ppt_y"/>
                                          </p:val>
                                        </p:tav>
                                      </p:tavLst>
                                    </p:anim>
                                    <p:animEffect transition="in" filter="wipe(up)">
                                      <p:cBhvr>
                                        <p:cTn id="50" dur="500"/>
                                        <p:tgtEl>
                                          <p:spTgt spid="32"/>
                                        </p:tgtEl>
                                      </p:cBhvr>
                                    </p:animEffect>
                                  </p:childTnLst>
                                </p:cTn>
                              </p:par>
                            </p:childTnLst>
                          </p:cTn>
                        </p:par>
                        <p:par>
                          <p:cTn id="51" fill="hold">
                            <p:stCondLst>
                              <p:cond delay="2850"/>
                            </p:stCondLst>
                            <p:childTnLst>
                              <p:par>
                                <p:cTn id="52" presetID="22" presetClass="entr" presetSubtype="8" fill="hold" grpId="0" nodeType="afterEffect">
                                  <p:stCondLst>
                                    <p:cond delay="0"/>
                                  </p:stCondLst>
                                  <p:childTnLst>
                                    <p:set>
                                      <p:cBhvr>
                                        <p:cTn id="53" dur="1" fill="hold">
                                          <p:stCondLst>
                                            <p:cond delay="0"/>
                                          </p:stCondLst>
                                        </p:cTn>
                                        <p:tgtEl>
                                          <p:spTgt spid="35"/>
                                        </p:tgtEl>
                                        <p:attrNameLst>
                                          <p:attrName>style.visibility</p:attrName>
                                        </p:attrNameLst>
                                      </p:cBhvr>
                                      <p:to>
                                        <p:strVal val="visible"/>
                                      </p:to>
                                    </p:set>
                                    <p:animEffect transition="in" filter="wipe(left)">
                                      <p:cBhvr>
                                        <p:cTn id="54" dur="300"/>
                                        <p:tgtEl>
                                          <p:spTgt spid="35"/>
                                        </p:tgtEl>
                                      </p:cBhvr>
                                    </p:animEffect>
                                  </p:childTnLst>
                                </p:cTn>
                              </p:par>
                            </p:childTnLst>
                          </p:cTn>
                        </p:par>
                        <p:par>
                          <p:cTn id="55" fill="hold">
                            <p:stCondLst>
                              <p:cond delay="3150"/>
                            </p:stCondLst>
                            <p:childTnLst>
                              <p:par>
                                <p:cTn id="56" presetID="12" presetClass="entr" presetSubtype="4"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500"/>
                                        <p:tgtEl>
                                          <p:spTgt spid="36"/>
                                        </p:tgtEl>
                                        <p:attrNameLst>
                                          <p:attrName>ppt_y</p:attrName>
                                        </p:attrNameLst>
                                      </p:cBhvr>
                                      <p:tavLst>
                                        <p:tav tm="0">
                                          <p:val>
                                            <p:strVal val="#ppt_y+#ppt_h*1.125000"/>
                                          </p:val>
                                        </p:tav>
                                        <p:tav tm="100000">
                                          <p:val>
                                            <p:strVal val="#ppt_y"/>
                                          </p:val>
                                        </p:tav>
                                      </p:tavLst>
                                    </p:anim>
                                    <p:animEffect transition="in" filter="wipe(up)">
                                      <p:cBhvr>
                                        <p:cTn id="59" dur="500"/>
                                        <p:tgtEl>
                                          <p:spTgt spid="36"/>
                                        </p:tgtEl>
                                      </p:cBhvr>
                                    </p:animEffect>
                                  </p:childTnLst>
                                </p:cTn>
                              </p:par>
                            </p:childTnLst>
                          </p:cTn>
                        </p:par>
                        <p:par>
                          <p:cTn id="60" fill="hold">
                            <p:stCondLst>
                              <p:cond delay="3650"/>
                            </p:stCondLst>
                            <p:childTnLst>
                              <p:par>
                                <p:cTn id="61" presetID="22" presetClass="entr" presetSubtype="8"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300"/>
                                        <p:tgtEl>
                                          <p:spTgt spid="39"/>
                                        </p:tgtEl>
                                      </p:cBhvr>
                                    </p:animEffect>
                                  </p:childTnLst>
                                </p:cTn>
                              </p:par>
                            </p:childTnLst>
                          </p:cTn>
                        </p:par>
                        <p:par>
                          <p:cTn id="64" fill="hold">
                            <p:stCondLst>
                              <p:cond delay="3950"/>
                            </p:stCondLst>
                            <p:childTnLst>
                              <p:par>
                                <p:cTn id="65" presetID="42" presetClass="entr" presetSubtype="0" fill="hold" grpId="0" nodeType="afterEffect">
                                  <p:stCondLst>
                                    <p:cond delay="0"/>
                                  </p:stCondLst>
                                  <p:childTnLst>
                                    <p:set>
                                      <p:cBhvr>
                                        <p:cTn id="66" dur="1" fill="hold">
                                          <p:stCondLst>
                                            <p:cond delay="0"/>
                                          </p:stCondLst>
                                        </p:cTn>
                                        <p:tgtEl>
                                          <p:spTgt spid="40"/>
                                        </p:tgtEl>
                                        <p:attrNameLst>
                                          <p:attrName>style.visibility</p:attrName>
                                        </p:attrNameLst>
                                      </p:cBhvr>
                                      <p:to>
                                        <p:strVal val="visible"/>
                                      </p:to>
                                    </p:set>
                                    <p:animEffect transition="in" filter="fade">
                                      <p:cBhvr>
                                        <p:cTn id="67" dur="1000"/>
                                        <p:tgtEl>
                                          <p:spTgt spid="40"/>
                                        </p:tgtEl>
                                      </p:cBhvr>
                                    </p:animEffect>
                                    <p:anim calcmode="lin" valueType="num">
                                      <p:cBhvr>
                                        <p:cTn id="68" dur="1000" fill="hold"/>
                                        <p:tgtEl>
                                          <p:spTgt spid="40"/>
                                        </p:tgtEl>
                                        <p:attrNameLst>
                                          <p:attrName>ppt_x</p:attrName>
                                        </p:attrNameLst>
                                      </p:cBhvr>
                                      <p:tavLst>
                                        <p:tav tm="0">
                                          <p:val>
                                            <p:strVal val="#ppt_x"/>
                                          </p:val>
                                        </p:tav>
                                        <p:tav tm="100000">
                                          <p:val>
                                            <p:strVal val="#ppt_x"/>
                                          </p:val>
                                        </p:tav>
                                      </p:tavLst>
                                    </p:anim>
                                    <p:anim calcmode="lin" valueType="num">
                                      <p:cBhvr>
                                        <p:cTn id="69"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27" grpId="0"/>
      <p:bldP spid="31" grpId="0"/>
      <p:bldP spid="35" grpId="0"/>
      <p:bldP spid="39" grpId="0"/>
      <p:bldP spid="4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完成项目之一</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481496" y="1622333"/>
            <a:ext cx="927795" cy="836727"/>
            <a:chOff x="2713211" y="1988840"/>
            <a:chExt cx="1610824" cy="1452335"/>
          </a:xfrm>
        </p:grpSpPr>
        <p:sp>
          <p:nvSpPr>
            <p:cNvPr id="16"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7"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grpSp>
        <p:nvGrpSpPr>
          <p:cNvPr id="18" name="组合 17"/>
          <p:cNvGrpSpPr/>
          <p:nvPr/>
        </p:nvGrpSpPr>
        <p:grpSpPr>
          <a:xfrm>
            <a:off x="4137480" y="4105267"/>
            <a:ext cx="694935" cy="626723"/>
            <a:chOff x="2713211" y="1988840"/>
            <a:chExt cx="1610824" cy="1452335"/>
          </a:xfrm>
        </p:grpSpPr>
        <p:sp>
          <p:nvSpPr>
            <p:cNvPr id="19"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20"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13" name="矩形 12"/>
          <p:cNvSpPr/>
          <p:nvPr/>
        </p:nvSpPr>
        <p:spPr>
          <a:xfrm>
            <a:off x="945393" y="1951479"/>
            <a:ext cx="3647538" cy="2538413"/>
          </a:xfrm>
          <a:prstGeom prst="rect">
            <a:avLst/>
          </a:prstGeom>
          <a:blipFill>
            <a:blip r:embed="rId4"/>
            <a:stretch>
              <a:fillRect/>
            </a:stretch>
          </a:blip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21" name="矩形 20"/>
          <p:cNvSpPr>
            <a:spLocks noChangeArrowheads="1"/>
          </p:cNvSpPr>
          <p:nvPr/>
        </p:nvSpPr>
        <p:spPr bwMode="auto">
          <a:xfrm>
            <a:off x="5057927" y="1927390"/>
            <a:ext cx="3239516"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在此录入上述图表的综合说明，在此录入上述图表的综合描述说明。在此录入上述图表的综合说明，在此录入上述图表的综合描述说明。</a:t>
            </a:r>
          </a:p>
        </p:txBody>
      </p:sp>
      <p:cxnSp>
        <p:nvCxnSpPr>
          <p:cNvPr id="22" name="直接连接符 21"/>
          <p:cNvCxnSpPr/>
          <p:nvPr/>
        </p:nvCxnSpPr>
        <p:spPr>
          <a:xfrm>
            <a:off x="5597846" y="3020544"/>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5813815" y="2737480"/>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添加文字标题</a:t>
            </a:r>
          </a:p>
        </p:txBody>
      </p:sp>
      <p:sp>
        <p:nvSpPr>
          <p:cNvPr id="24" name="矩形 47"/>
          <p:cNvSpPr>
            <a:spLocks noChangeArrowheads="1"/>
          </p:cNvSpPr>
          <p:nvPr/>
        </p:nvSpPr>
        <p:spPr bwMode="auto">
          <a:xfrm>
            <a:off x="5813814" y="3043484"/>
            <a:ext cx="2537621" cy="4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a:t>
            </a:r>
          </a:p>
        </p:txBody>
      </p:sp>
      <p:grpSp>
        <p:nvGrpSpPr>
          <p:cNvPr id="25" name="组合 24"/>
          <p:cNvGrpSpPr/>
          <p:nvPr/>
        </p:nvGrpSpPr>
        <p:grpSpPr>
          <a:xfrm>
            <a:off x="5057927" y="2827788"/>
            <a:ext cx="726301" cy="717026"/>
            <a:chOff x="6217935" y="1158425"/>
            <a:chExt cx="527724" cy="520849"/>
          </a:xfrm>
        </p:grpSpPr>
        <p:grpSp>
          <p:nvGrpSpPr>
            <p:cNvPr id="26" name="组合 25"/>
            <p:cNvGrpSpPr/>
            <p:nvPr/>
          </p:nvGrpSpPr>
          <p:grpSpPr>
            <a:xfrm>
              <a:off x="6219351" y="1158425"/>
              <a:ext cx="520849" cy="520849"/>
              <a:chOff x="1705099" y="2564904"/>
              <a:chExt cx="1800200" cy="1800200"/>
            </a:xfrm>
          </p:grpSpPr>
          <p:sp>
            <p:nvSpPr>
              <p:cNvPr id="28" name="椭圆 27"/>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29" name="椭圆 28"/>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27" name="TextBox 26"/>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01</a:t>
              </a:r>
              <a:endParaRPr lang="zh-CN" altLang="en-US" sz="2400" b="1" dirty="0">
                <a:solidFill>
                  <a:srgbClr val="405F8F"/>
                </a:solidFill>
                <a:cs typeface="+mn-ea"/>
                <a:sym typeface="+mn-lt"/>
              </a:endParaRPr>
            </a:p>
          </p:txBody>
        </p:sp>
      </p:grpSp>
      <p:cxnSp>
        <p:nvCxnSpPr>
          <p:cNvPr id="30" name="直接连接符 29"/>
          <p:cNvCxnSpPr/>
          <p:nvPr/>
        </p:nvCxnSpPr>
        <p:spPr>
          <a:xfrm>
            <a:off x="5597846" y="3938646"/>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5813815" y="3655582"/>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添加文字图标</a:t>
            </a:r>
          </a:p>
        </p:txBody>
      </p:sp>
      <p:sp>
        <p:nvSpPr>
          <p:cNvPr id="32" name="矩形 47"/>
          <p:cNvSpPr>
            <a:spLocks noChangeArrowheads="1"/>
          </p:cNvSpPr>
          <p:nvPr/>
        </p:nvSpPr>
        <p:spPr bwMode="auto">
          <a:xfrm>
            <a:off x="5813814" y="3961586"/>
            <a:ext cx="2537621" cy="4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a:t>
            </a:r>
          </a:p>
        </p:txBody>
      </p:sp>
      <p:grpSp>
        <p:nvGrpSpPr>
          <p:cNvPr id="33" name="组合 32"/>
          <p:cNvGrpSpPr/>
          <p:nvPr/>
        </p:nvGrpSpPr>
        <p:grpSpPr>
          <a:xfrm>
            <a:off x="5057927" y="3745891"/>
            <a:ext cx="726301" cy="717026"/>
            <a:chOff x="6217935" y="1158425"/>
            <a:chExt cx="527724" cy="520849"/>
          </a:xfrm>
        </p:grpSpPr>
        <p:grpSp>
          <p:nvGrpSpPr>
            <p:cNvPr id="34" name="组合 33"/>
            <p:cNvGrpSpPr/>
            <p:nvPr/>
          </p:nvGrpSpPr>
          <p:grpSpPr>
            <a:xfrm>
              <a:off x="6219351" y="1158425"/>
              <a:ext cx="520849" cy="520849"/>
              <a:chOff x="1705099" y="2564904"/>
              <a:chExt cx="1800200" cy="1800200"/>
            </a:xfrm>
          </p:grpSpPr>
          <p:sp>
            <p:nvSpPr>
              <p:cNvPr id="36" name="椭圆 3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37" name="椭圆 36"/>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35" name="TextBox 34"/>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02</a:t>
              </a:r>
              <a:endParaRPr lang="zh-CN" altLang="en-US" sz="2400" b="1" dirty="0">
                <a:solidFill>
                  <a:srgbClr val="405F8F"/>
                </a:solidFill>
                <a:cs typeface="+mn-ea"/>
                <a:sym typeface="+mn-lt"/>
              </a:endParaRPr>
            </a:p>
          </p:txBody>
        </p:sp>
      </p:grpSp>
      <p:grpSp>
        <p:nvGrpSpPr>
          <p:cNvPr id="38" name="组合 37"/>
          <p:cNvGrpSpPr/>
          <p:nvPr/>
        </p:nvGrpSpPr>
        <p:grpSpPr>
          <a:xfrm>
            <a:off x="3060226" y="1025903"/>
            <a:ext cx="3131532" cy="496676"/>
            <a:chOff x="5737547" y="1428218"/>
            <a:chExt cx="4176464" cy="662235"/>
          </a:xfrm>
        </p:grpSpPr>
        <p:sp>
          <p:nvSpPr>
            <p:cNvPr id="39" name="圆角矩形 38"/>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0" name="圆角矩形 39"/>
            <p:cNvSpPr/>
            <p:nvPr/>
          </p:nvSpPr>
          <p:spPr>
            <a:xfrm>
              <a:off x="5809555" y="1491609"/>
              <a:ext cx="4032448" cy="535452"/>
            </a:xfrm>
            <a:prstGeom prst="roundRect">
              <a:avLst>
                <a:gd name="adj" fmla="val 30951"/>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41" name="TextBox 40"/>
          <p:cNvSpPr txBox="1"/>
          <p:nvPr/>
        </p:nvSpPr>
        <p:spPr>
          <a:xfrm>
            <a:off x="3222201" y="1122333"/>
            <a:ext cx="2760471" cy="276999"/>
          </a:xfrm>
          <a:prstGeom prst="rect">
            <a:avLst/>
          </a:prstGeom>
          <a:noFill/>
        </p:spPr>
        <p:txBody>
          <a:bodyPr wrap="square" lIns="0" tIns="0" rIns="0" bIns="0" rtlCol="0">
            <a:spAutoFit/>
          </a:bodyPr>
          <a:lstStyle/>
          <a:p>
            <a:pPr algn="ctr"/>
            <a:r>
              <a:rPr lang="zh-CN" altLang="en-US" sz="1800" b="1" dirty="0">
                <a:solidFill>
                  <a:srgbClr val="405F8F"/>
                </a:solidFill>
                <a:cs typeface="+mn-ea"/>
                <a:sym typeface="+mn-lt"/>
              </a:rPr>
              <a:t>在此输入工程项目名称</a:t>
            </a:r>
            <a:endParaRPr lang="en-US" altLang="zh-CN" b="1" dirty="0">
              <a:solidFill>
                <a:srgbClr val="405F8F"/>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12" presetClass="entr" presetSubtype="4" fill="hold" nodeType="afterEffect">
                                  <p:stCondLst>
                                    <p:cond delay="0"/>
                                  </p:stCondLst>
                                  <p:childTnLst>
                                    <p:set>
                                      <p:cBhvr>
                                        <p:cTn id="30" dur="1" fill="hold">
                                          <p:stCondLst>
                                            <p:cond delay="0"/>
                                          </p:stCondLst>
                                        </p:cTn>
                                        <p:tgtEl>
                                          <p:spTgt spid="38"/>
                                        </p:tgtEl>
                                        <p:attrNameLst>
                                          <p:attrName>style.visibility</p:attrName>
                                        </p:attrNameLst>
                                      </p:cBhvr>
                                      <p:to>
                                        <p:strVal val="visible"/>
                                      </p:to>
                                    </p:set>
                                    <p:anim calcmode="lin" valueType="num">
                                      <p:cBhvr additive="base">
                                        <p:cTn id="31" dur="500"/>
                                        <p:tgtEl>
                                          <p:spTgt spid="38"/>
                                        </p:tgtEl>
                                        <p:attrNameLst>
                                          <p:attrName>ppt_y</p:attrName>
                                        </p:attrNameLst>
                                      </p:cBhvr>
                                      <p:tavLst>
                                        <p:tav tm="0">
                                          <p:val>
                                            <p:strVal val="#ppt_y+#ppt_h*1.125000"/>
                                          </p:val>
                                        </p:tav>
                                        <p:tav tm="100000">
                                          <p:val>
                                            <p:strVal val="#ppt_y"/>
                                          </p:val>
                                        </p:tav>
                                      </p:tavLst>
                                    </p:anim>
                                    <p:animEffect transition="in" filter="wipe(up)">
                                      <p:cBhvr>
                                        <p:cTn id="32" dur="500"/>
                                        <p:tgtEl>
                                          <p:spTgt spid="38"/>
                                        </p:tgtEl>
                                      </p:cBhvr>
                                    </p:animEffect>
                                  </p:childTnLst>
                                </p:cTn>
                              </p:par>
                            </p:childTnLst>
                          </p:cTn>
                        </p:par>
                        <p:par>
                          <p:cTn id="33" fill="hold">
                            <p:stCondLst>
                              <p:cond delay="1250"/>
                            </p:stCondLst>
                            <p:childTnLst>
                              <p:par>
                                <p:cTn id="34" presetID="22" presetClass="entr" presetSubtype="8" fill="hold" grpId="0" nodeType="afterEffect">
                                  <p:stCondLst>
                                    <p:cond delay="0"/>
                                  </p:stCondLst>
                                  <p:childTnLst>
                                    <p:set>
                                      <p:cBhvr>
                                        <p:cTn id="35" dur="1" fill="hold">
                                          <p:stCondLst>
                                            <p:cond delay="0"/>
                                          </p:stCondLst>
                                        </p:cTn>
                                        <p:tgtEl>
                                          <p:spTgt spid="41"/>
                                        </p:tgtEl>
                                        <p:attrNameLst>
                                          <p:attrName>style.visibility</p:attrName>
                                        </p:attrNameLst>
                                      </p:cBhvr>
                                      <p:to>
                                        <p:strVal val="visible"/>
                                      </p:to>
                                    </p:set>
                                    <p:animEffect transition="in" filter="wipe(left)">
                                      <p:cBhvr>
                                        <p:cTn id="36" dur="300"/>
                                        <p:tgtEl>
                                          <p:spTgt spid="41"/>
                                        </p:tgtEl>
                                      </p:cBhvr>
                                    </p:animEffect>
                                  </p:childTnLst>
                                </p:cTn>
                              </p:par>
                              <p:par>
                                <p:cTn id="37" presetID="45" presetClass="entr" presetSubtype="0" fill="hold" nodeType="withEffect">
                                  <p:stCondLst>
                                    <p:cond delay="500"/>
                                  </p:stCondLst>
                                  <p:childTnLst>
                                    <p:set>
                                      <p:cBhvr>
                                        <p:cTn id="38" dur="1" fill="hold">
                                          <p:stCondLst>
                                            <p:cond delay="0"/>
                                          </p:stCondLst>
                                        </p:cTn>
                                        <p:tgtEl>
                                          <p:spTgt spid="15"/>
                                        </p:tgtEl>
                                        <p:attrNameLst>
                                          <p:attrName>style.visibility</p:attrName>
                                        </p:attrNameLst>
                                      </p:cBhvr>
                                      <p:to>
                                        <p:strVal val="visible"/>
                                      </p:to>
                                    </p:set>
                                    <p:animEffect transition="in" filter="fade">
                                      <p:cBhvr>
                                        <p:cTn id="39" dur="750"/>
                                        <p:tgtEl>
                                          <p:spTgt spid="15"/>
                                        </p:tgtEl>
                                      </p:cBhvr>
                                    </p:animEffect>
                                    <p:anim calcmode="lin" valueType="num">
                                      <p:cBhvr>
                                        <p:cTn id="40" dur="750" fill="hold"/>
                                        <p:tgtEl>
                                          <p:spTgt spid="15"/>
                                        </p:tgtEl>
                                        <p:attrNameLst>
                                          <p:attrName>ppt_w</p:attrName>
                                        </p:attrNameLst>
                                      </p:cBhvr>
                                      <p:tavLst>
                                        <p:tav tm="0" fmla="#ppt_w*sin(2.5*pi*$)">
                                          <p:val>
                                            <p:fltVal val="0"/>
                                          </p:val>
                                        </p:tav>
                                        <p:tav tm="100000">
                                          <p:val>
                                            <p:fltVal val="1"/>
                                          </p:val>
                                        </p:tav>
                                      </p:tavLst>
                                    </p:anim>
                                    <p:anim calcmode="lin" valueType="num">
                                      <p:cBhvr>
                                        <p:cTn id="41" dur="750" fill="hold"/>
                                        <p:tgtEl>
                                          <p:spTgt spid="15"/>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50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750"/>
                                        <p:tgtEl>
                                          <p:spTgt spid="18"/>
                                        </p:tgtEl>
                                      </p:cBhvr>
                                    </p:animEffect>
                                    <p:anim calcmode="lin" valueType="num">
                                      <p:cBhvr>
                                        <p:cTn id="45" dur="750" fill="hold"/>
                                        <p:tgtEl>
                                          <p:spTgt spid="18"/>
                                        </p:tgtEl>
                                        <p:attrNameLst>
                                          <p:attrName>ppt_w</p:attrName>
                                        </p:attrNameLst>
                                      </p:cBhvr>
                                      <p:tavLst>
                                        <p:tav tm="0" fmla="#ppt_w*sin(2.5*pi*$)">
                                          <p:val>
                                            <p:fltVal val="0"/>
                                          </p:val>
                                        </p:tav>
                                        <p:tav tm="100000">
                                          <p:val>
                                            <p:fltVal val="1"/>
                                          </p:val>
                                        </p:tav>
                                      </p:tavLst>
                                    </p:anim>
                                    <p:anim calcmode="lin" valueType="num">
                                      <p:cBhvr>
                                        <p:cTn id="46" dur="750" fill="hold"/>
                                        <p:tgtEl>
                                          <p:spTgt spid="18"/>
                                        </p:tgtEl>
                                        <p:attrNameLst>
                                          <p:attrName>ppt_h</p:attrName>
                                        </p:attrNameLst>
                                      </p:cBhvr>
                                      <p:tavLst>
                                        <p:tav tm="0">
                                          <p:val>
                                            <p:strVal val="#ppt_h"/>
                                          </p:val>
                                        </p:tav>
                                        <p:tav tm="100000">
                                          <p:val>
                                            <p:strVal val="#ppt_h"/>
                                          </p:val>
                                        </p:tav>
                                      </p:tavLst>
                                    </p:anim>
                                  </p:childTnLst>
                                </p:cTn>
                              </p:par>
                            </p:childTnLst>
                          </p:cTn>
                        </p:par>
                        <p:par>
                          <p:cTn id="47" fill="hold">
                            <p:stCondLst>
                              <p:cond delay="2500"/>
                            </p:stCondLst>
                            <p:childTnLst>
                              <p:par>
                                <p:cTn id="48" presetID="42"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1000"/>
                                        <p:tgtEl>
                                          <p:spTgt spid="21"/>
                                        </p:tgtEl>
                                      </p:cBhvr>
                                    </p:animEffect>
                                    <p:anim calcmode="lin" valueType="num">
                                      <p:cBhvr>
                                        <p:cTn id="51" dur="1000" fill="hold"/>
                                        <p:tgtEl>
                                          <p:spTgt spid="21"/>
                                        </p:tgtEl>
                                        <p:attrNameLst>
                                          <p:attrName>ppt_x</p:attrName>
                                        </p:attrNameLst>
                                      </p:cBhvr>
                                      <p:tavLst>
                                        <p:tav tm="0">
                                          <p:val>
                                            <p:strVal val="#ppt_x"/>
                                          </p:val>
                                        </p:tav>
                                        <p:tav tm="100000">
                                          <p:val>
                                            <p:strVal val="#ppt_x"/>
                                          </p:val>
                                        </p:tav>
                                      </p:tavLst>
                                    </p:anim>
                                    <p:anim calcmode="lin" valueType="num">
                                      <p:cBhvr>
                                        <p:cTn id="52" dur="1000" fill="hold"/>
                                        <p:tgtEl>
                                          <p:spTgt spid="21"/>
                                        </p:tgtEl>
                                        <p:attrNameLst>
                                          <p:attrName>ppt_y</p:attrName>
                                        </p:attrNameLst>
                                      </p:cBhvr>
                                      <p:tavLst>
                                        <p:tav tm="0">
                                          <p:val>
                                            <p:strVal val="#ppt_y+.1"/>
                                          </p:val>
                                        </p:tav>
                                        <p:tav tm="100000">
                                          <p:val>
                                            <p:strVal val="#ppt_y"/>
                                          </p:val>
                                        </p:tav>
                                      </p:tavLst>
                                    </p:anim>
                                  </p:childTnLst>
                                </p:cTn>
                              </p:par>
                            </p:childTnLst>
                          </p:cTn>
                        </p:par>
                        <p:par>
                          <p:cTn id="53" fill="hold">
                            <p:stCondLst>
                              <p:cond delay="3500"/>
                            </p:stCondLst>
                            <p:childTnLst>
                              <p:par>
                                <p:cTn id="54" presetID="45" presetClass="entr" presetSubtype="0" fill="hold" nodeType="after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fade">
                                      <p:cBhvr>
                                        <p:cTn id="56" dur="750"/>
                                        <p:tgtEl>
                                          <p:spTgt spid="25"/>
                                        </p:tgtEl>
                                      </p:cBhvr>
                                    </p:animEffect>
                                    <p:anim calcmode="lin" valueType="num">
                                      <p:cBhvr>
                                        <p:cTn id="57" dur="750" fill="hold"/>
                                        <p:tgtEl>
                                          <p:spTgt spid="25"/>
                                        </p:tgtEl>
                                        <p:attrNameLst>
                                          <p:attrName>ppt_w</p:attrName>
                                        </p:attrNameLst>
                                      </p:cBhvr>
                                      <p:tavLst>
                                        <p:tav tm="0" fmla="#ppt_w*sin(2.5*pi*$)">
                                          <p:val>
                                            <p:fltVal val="0"/>
                                          </p:val>
                                        </p:tav>
                                        <p:tav tm="100000">
                                          <p:val>
                                            <p:fltVal val="1"/>
                                          </p:val>
                                        </p:tav>
                                      </p:tavLst>
                                    </p:anim>
                                    <p:anim calcmode="lin" valueType="num">
                                      <p:cBhvr>
                                        <p:cTn id="58" dur="750" fill="hold"/>
                                        <p:tgtEl>
                                          <p:spTgt spid="25"/>
                                        </p:tgtEl>
                                        <p:attrNameLst>
                                          <p:attrName>ppt_h</p:attrName>
                                        </p:attrNameLst>
                                      </p:cBhvr>
                                      <p:tavLst>
                                        <p:tav tm="0">
                                          <p:val>
                                            <p:strVal val="#ppt_h"/>
                                          </p:val>
                                        </p:tav>
                                        <p:tav tm="100000">
                                          <p:val>
                                            <p:strVal val="#ppt_h"/>
                                          </p:val>
                                        </p:tav>
                                      </p:tavLst>
                                    </p:anim>
                                  </p:childTnLst>
                                </p:cTn>
                              </p:par>
                            </p:childTnLst>
                          </p:cTn>
                        </p:par>
                        <p:par>
                          <p:cTn id="59" fill="hold">
                            <p:stCondLst>
                              <p:cond delay="4250"/>
                            </p:stCondLst>
                            <p:childTnLst>
                              <p:par>
                                <p:cTn id="60" presetID="22" presetClass="entr" presetSubtype="8" fill="hold" nodeType="after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wipe(left)">
                                      <p:cBhvr>
                                        <p:cTn id="62" dur="500"/>
                                        <p:tgtEl>
                                          <p:spTgt spid="22"/>
                                        </p:tgtEl>
                                      </p:cBhvr>
                                    </p:animEffect>
                                  </p:childTnLst>
                                </p:cTn>
                              </p:par>
                              <p:par>
                                <p:cTn id="63" presetID="2" presetClass="entr" presetSubtype="2" fill="hold" grpId="0" nodeType="withEffect">
                                  <p:stCondLst>
                                    <p:cond delay="500"/>
                                  </p:stCondLst>
                                  <p:childTnLst>
                                    <p:set>
                                      <p:cBhvr>
                                        <p:cTn id="64" dur="1" fill="hold">
                                          <p:stCondLst>
                                            <p:cond delay="0"/>
                                          </p:stCondLst>
                                        </p:cTn>
                                        <p:tgtEl>
                                          <p:spTgt spid="23"/>
                                        </p:tgtEl>
                                        <p:attrNameLst>
                                          <p:attrName>style.visibility</p:attrName>
                                        </p:attrNameLst>
                                      </p:cBhvr>
                                      <p:to>
                                        <p:strVal val="visible"/>
                                      </p:to>
                                    </p:set>
                                    <p:anim calcmode="lin" valueType="num">
                                      <p:cBhvr additive="base">
                                        <p:cTn id="65" dur="500" fill="hold"/>
                                        <p:tgtEl>
                                          <p:spTgt spid="23"/>
                                        </p:tgtEl>
                                        <p:attrNameLst>
                                          <p:attrName>ppt_x</p:attrName>
                                        </p:attrNameLst>
                                      </p:cBhvr>
                                      <p:tavLst>
                                        <p:tav tm="0">
                                          <p:val>
                                            <p:strVal val="1+#ppt_w/2"/>
                                          </p:val>
                                        </p:tav>
                                        <p:tav tm="100000">
                                          <p:val>
                                            <p:strVal val="#ppt_x"/>
                                          </p:val>
                                        </p:tav>
                                      </p:tavLst>
                                    </p:anim>
                                    <p:anim calcmode="lin" valueType="num">
                                      <p:cBhvr additive="base">
                                        <p:cTn id="66" dur="500" fill="hold"/>
                                        <p:tgtEl>
                                          <p:spTgt spid="23"/>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500"/>
                                  </p:stCondLst>
                                  <p:childTnLst>
                                    <p:set>
                                      <p:cBhvr>
                                        <p:cTn id="68" dur="1" fill="hold">
                                          <p:stCondLst>
                                            <p:cond delay="0"/>
                                          </p:stCondLst>
                                        </p:cTn>
                                        <p:tgtEl>
                                          <p:spTgt spid="24"/>
                                        </p:tgtEl>
                                        <p:attrNameLst>
                                          <p:attrName>style.visibility</p:attrName>
                                        </p:attrNameLst>
                                      </p:cBhvr>
                                      <p:to>
                                        <p:strVal val="visible"/>
                                      </p:to>
                                    </p:set>
                                    <p:anim calcmode="lin" valueType="num">
                                      <p:cBhvr additive="base">
                                        <p:cTn id="69" dur="500" fill="hold"/>
                                        <p:tgtEl>
                                          <p:spTgt spid="24"/>
                                        </p:tgtEl>
                                        <p:attrNameLst>
                                          <p:attrName>ppt_x</p:attrName>
                                        </p:attrNameLst>
                                      </p:cBhvr>
                                      <p:tavLst>
                                        <p:tav tm="0">
                                          <p:val>
                                            <p:strVal val="1+#ppt_w/2"/>
                                          </p:val>
                                        </p:tav>
                                        <p:tav tm="100000">
                                          <p:val>
                                            <p:strVal val="#ppt_x"/>
                                          </p:val>
                                        </p:tav>
                                      </p:tavLst>
                                    </p:anim>
                                    <p:anim calcmode="lin" valueType="num">
                                      <p:cBhvr additive="base">
                                        <p:cTn id="70" dur="500" fill="hold"/>
                                        <p:tgtEl>
                                          <p:spTgt spid="24"/>
                                        </p:tgtEl>
                                        <p:attrNameLst>
                                          <p:attrName>ppt_y</p:attrName>
                                        </p:attrNameLst>
                                      </p:cBhvr>
                                      <p:tavLst>
                                        <p:tav tm="0">
                                          <p:val>
                                            <p:strVal val="#ppt_y"/>
                                          </p:val>
                                        </p:tav>
                                        <p:tav tm="100000">
                                          <p:val>
                                            <p:strVal val="#ppt_y"/>
                                          </p:val>
                                        </p:tav>
                                      </p:tavLst>
                                    </p:anim>
                                  </p:childTnLst>
                                </p:cTn>
                              </p:par>
                            </p:childTnLst>
                          </p:cTn>
                        </p:par>
                        <p:par>
                          <p:cTn id="71" fill="hold">
                            <p:stCondLst>
                              <p:cond delay="5250"/>
                            </p:stCondLst>
                            <p:childTnLst>
                              <p:par>
                                <p:cTn id="72" presetID="45" presetClass="entr" presetSubtype="0" fill="hold" nodeType="afterEffect">
                                  <p:stCondLst>
                                    <p:cond delay="0"/>
                                  </p:stCondLst>
                                  <p:childTnLst>
                                    <p:set>
                                      <p:cBhvr>
                                        <p:cTn id="73" dur="1" fill="hold">
                                          <p:stCondLst>
                                            <p:cond delay="0"/>
                                          </p:stCondLst>
                                        </p:cTn>
                                        <p:tgtEl>
                                          <p:spTgt spid="33"/>
                                        </p:tgtEl>
                                        <p:attrNameLst>
                                          <p:attrName>style.visibility</p:attrName>
                                        </p:attrNameLst>
                                      </p:cBhvr>
                                      <p:to>
                                        <p:strVal val="visible"/>
                                      </p:to>
                                    </p:set>
                                    <p:animEffect transition="in" filter="fade">
                                      <p:cBhvr>
                                        <p:cTn id="74" dur="750"/>
                                        <p:tgtEl>
                                          <p:spTgt spid="33"/>
                                        </p:tgtEl>
                                      </p:cBhvr>
                                    </p:animEffect>
                                    <p:anim calcmode="lin" valueType="num">
                                      <p:cBhvr>
                                        <p:cTn id="75" dur="750" fill="hold"/>
                                        <p:tgtEl>
                                          <p:spTgt spid="33"/>
                                        </p:tgtEl>
                                        <p:attrNameLst>
                                          <p:attrName>ppt_w</p:attrName>
                                        </p:attrNameLst>
                                      </p:cBhvr>
                                      <p:tavLst>
                                        <p:tav tm="0" fmla="#ppt_w*sin(2.5*pi*$)">
                                          <p:val>
                                            <p:fltVal val="0"/>
                                          </p:val>
                                        </p:tav>
                                        <p:tav tm="100000">
                                          <p:val>
                                            <p:fltVal val="1"/>
                                          </p:val>
                                        </p:tav>
                                      </p:tavLst>
                                    </p:anim>
                                    <p:anim calcmode="lin" valueType="num">
                                      <p:cBhvr>
                                        <p:cTn id="76" dur="750" fill="hold"/>
                                        <p:tgtEl>
                                          <p:spTgt spid="33"/>
                                        </p:tgtEl>
                                        <p:attrNameLst>
                                          <p:attrName>ppt_h</p:attrName>
                                        </p:attrNameLst>
                                      </p:cBhvr>
                                      <p:tavLst>
                                        <p:tav tm="0">
                                          <p:val>
                                            <p:strVal val="#ppt_h"/>
                                          </p:val>
                                        </p:tav>
                                        <p:tav tm="100000">
                                          <p:val>
                                            <p:strVal val="#ppt_h"/>
                                          </p:val>
                                        </p:tav>
                                      </p:tavLst>
                                    </p:anim>
                                  </p:childTnLst>
                                </p:cTn>
                              </p:par>
                            </p:childTnLst>
                          </p:cTn>
                        </p:par>
                        <p:par>
                          <p:cTn id="77" fill="hold">
                            <p:stCondLst>
                              <p:cond delay="6000"/>
                            </p:stCondLst>
                            <p:childTnLst>
                              <p:par>
                                <p:cTn id="78" presetID="22" presetClass="entr" presetSubtype="8" fill="hold" nodeType="afterEffect">
                                  <p:stCondLst>
                                    <p:cond delay="0"/>
                                  </p:stCondLst>
                                  <p:childTnLst>
                                    <p:set>
                                      <p:cBhvr>
                                        <p:cTn id="79" dur="1" fill="hold">
                                          <p:stCondLst>
                                            <p:cond delay="0"/>
                                          </p:stCondLst>
                                        </p:cTn>
                                        <p:tgtEl>
                                          <p:spTgt spid="30"/>
                                        </p:tgtEl>
                                        <p:attrNameLst>
                                          <p:attrName>style.visibility</p:attrName>
                                        </p:attrNameLst>
                                      </p:cBhvr>
                                      <p:to>
                                        <p:strVal val="visible"/>
                                      </p:to>
                                    </p:set>
                                    <p:animEffect transition="in" filter="wipe(left)">
                                      <p:cBhvr>
                                        <p:cTn id="80" dur="500"/>
                                        <p:tgtEl>
                                          <p:spTgt spid="30"/>
                                        </p:tgtEl>
                                      </p:cBhvr>
                                    </p:animEffect>
                                  </p:childTnLst>
                                </p:cTn>
                              </p:par>
                              <p:par>
                                <p:cTn id="81" presetID="2" presetClass="entr" presetSubtype="2" fill="hold" grpId="0" nodeType="withEffect">
                                  <p:stCondLst>
                                    <p:cond delay="50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1+#ppt_w/2"/>
                                          </p:val>
                                        </p:tav>
                                        <p:tav tm="100000">
                                          <p:val>
                                            <p:strVal val="#ppt_x"/>
                                          </p:val>
                                        </p:tav>
                                      </p:tavLst>
                                    </p:anim>
                                    <p:anim calcmode="lin" valueType="num">
                                      <p:cBhvr additive="base">
                                        <p:cTn id="84" dur="500" fill="hold"/>
                                        <p:tgtEl>
                                          <p:spTgt spid="31"/>
                                        </p:tgtEl>
                                        <p:attrNameLst>
                                          <p:attrName>ppt_y</p:attrName>
                                        </p:attrNameLst>
                                      </p:cBhvr>
                                      <p:tavLst>
                                        <p:tav tm="0">
                                          <p:val>
                                            <p:strVal val="#ppt_y"/>
                                          </p:val>
                                        </p:tav>
                                        <p:tav tm="100000">
                                          <p:val>
                                            <p:strVal val="#ppt_y"/>
                                          </p:val>
                                        </p:tav>
                                      </p:tavLst>
                                    </p:anim>
                                  </p:childTnLst>
                                </p:cTn>
                              </p:par>
                              <p:par>
                                <p:cTn id="85" presetID="2" presetClass="entr" presetSubtype="2" fill="hold" grpId="0" nodeType="withEffect">
                                  <p:stCondLst>
                                    <p:cond delay="500"/>
                                  </p:stCondLst>
                                  <p:childTnLst>
                                    <p:set>
                                      <p:cBhvr>
                                        <p:cTn id="86" dur="1" fill="hold">
                                          <p:stCondLst>
                                            <p:cond delay="0"/>
                                          </p:stCondLst>
                                        </p:cTn>
                                        <p:tgtEl>
                                          <p:spTgt spid="32"/>
                                        </p:tgtEl>
                                        <p:attrNameLst>
                                          <p:attrName>style.visibility</p:attrName>
                                        </p:attrNameLst>
                                      </p:cBhvr>
                                      <p:to>
                                        <p:strVal val="visible"/>
                                      </p:to>
                                    </p:set>
                                    <p:anim calcmode="lin" valueType="num">
                                      <p:cBhvr additive="base">
                                        <p:cTn id="87" dur="500" fill="hold"/>
                                        <p:tgtEl>
                                          <p:spTgt spid="32"/>
                                        </p:tgtEl>
                                        <p:attrNameLst>
                                          <p:attrName>ppt_x</p:attrName>
                                        </p:attrNameLst>
                                      </p:cBhvr>
                                      <p:tavLst>
                                        <p:tav tm="0">
                                          <p:val>
                                            <p:strVal val="1+#ppt_w/2"/>
                                          </p:val>
                                        </p:tav>
                                        <p:tav tm="100000">
                                          <p:val>
                                            <p:strVal val="#ppt_x"/>
                                          </p:val>
                                        </p:tav>
                                      </p:tavLst>
                                    </p:anim>
                                    <p:anim calcmode="lin" valueType="num">
                                      <p:cBhvr additive="base">
                                        <p:cTn id="88" dur="500" fill="hold"/>
                                        <p:tgtEl>
                                          <p:spTgt spid="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21" grpId="0"/>
      <p:bldP spid="23" grpId="0"/>
      <p:bldP spid="24" grpId="0"/>
      <p:bldP spid="31" grpId="0"/>
      <p:bldP spid="32" grpId="0"/>
      <p:bldP spid="41"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完成项目之二</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3060226" y="1048960"/>
            <a:ext cx="3131532" cy="496676"/>
            <a:chOff x="5737547" y="1428218"/>
            <a:chExt cx="4176464" cy="662235"/>
          </a:xfrm>
        </p:grpSpPr>
        <p:sp>
          <p:nvSpPr>
            <p:cNvPr id="43" name="圆角矩形 42"/>
            <p:cNvSpPr/>
            <p:nvPr/>
          </p:nvSpPr>
          <p:spPr>
            <a:xfrm>
              <a:off x="5737547" y="1428218"/>
              <a:ext cx="4176464" cy="662235"/>
            </a:xfrm>
            <a:prstGeom prst="roundRect">
              <a:avLst>
                <a:gd name="adj" fmla="val 30951"/>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44" name="圆角矩形 43"/>
            <p:cNvSpPr/>
            <p:nvPr/>
          </p:nvSpPr>
          <p:spPr>
            <a:xfrm>
              <a:off x="5809555" y="1491609"/>
              <a:ext cx="4032448" cy="535452"/>
            </a:xfrm>
            <a:prstGeom prst="roundRect">
              <a:avLst>
                <a:gd name="adj" fmla="val 30951"/>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45" name="TextBox 44"/>
          <p:cNvSpPr txBox="1"/>
          <p:nvPr/>
        </p:nvSpPr>
        <p:spPr>
          <a:xfrm>
            <a:off x="3222201" y="1145390"/>
            <a:ext cx="2760471" cy="276999"/>
          </a:xfrm>
          <a:prstGeom prst="rect">
            <a:avLst/>
          </a:prstGeom>
          <a:noFill/>
        </p:spPr>
        <p:txBody>
          <a:bodyPr wrap="square" lIns="0" tIns="0" rIns="0" bIns="0" rtlCol="0">
            <a:spAutoFit/>
          </a:bodyPr>
          <a:lstStyle/>
          <a:p>
            <a:pPr algn="ctr"/>
            <a:r>
              <a:rPr lang="zh-CN" altLang="en-US" sz="1800" b="1" dirty="0">
                <a:solidFill>
                  <a:srgbClr val="405F8F"/>
                </a:solidFill>
                <a:cs typeface="+mn-ea"/>
                <a:sym typeface="+mn-lt"/>
              </a:rPr>
              <a:t>在此输入工程项目名称</a:t>
            </a:r>
            <a:endParaRPr lang="en-US" altLang="zh-CN" b="1" dirty="0">
              <a:solidFill>
                <a:srgbClr val="405F8F"/>
              </a:solidFill>
              <a:cs typeface="+mn-ea"/>
              <a:sym typeface="+mn-lt"/>
            </a:endParaRPr>
          </a:p>
        </p:txBody>
      </p:sp>
      <p:grpSp>
        <p:nvGrpSpPr>
          <p:cNvPr id="72" name="组合 71"/>
          <p:cNvGrpSpPr/>
          <p:nvPr/>
        </p:nvGrpSpPr>
        <p:grpSpPr>
          <a:xfrm>
            <a:off x="7611638" y="1742495"/>
            <a:ext cx="927795" cy="836727"/>
            <a:chOff x="2713211" y="1988840"/>
            <a:chExt cx="1610824" cy="1452335"/>
          </a:xfrm>
        </p:grpSpPr>
        <p:sp>
          <p:nvSpPr>
            <p:cNvPr id="73"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74"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grpSp>
        <p:nvGrpSpPr>
          <p:cNvPr id="75" name="组合 74"/>
          <p:cNvGrpSpPr/>
          <p:nvPr/>
        </p:nvGrpSpPr>
        <p:grpSpPr>
          <a:xfrm>
            <a:off x="460731" y="3835237"/>
            <a:ext cx="694935" cy="626723"/>
            <a:chOff x="2713211" y="1988840"/>
            <a:chExt cx="1610824" cy="1452335"/>
          </a:xfrm>
        </p:grpSpPr>
        <p:sp>
          <p:nvSpPr>
            <p:cNvPr id="76"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77"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53" name="矩形 52"/>
          <p:cNvSpPr/>
          <p:nvPr/>
        </p:nvSpPr>
        <p:spPr>
          <a:xfrm>
            <a:off x="808199" y="2061248"/>
            <a:ext cx="7543237" cy="2163388"/>
          </a:xfrm>
          <a:prstGeom prst="rect">
            <a:avLst/>
          </a:prstGeom>
          <a:gradFill flip="none" rotWithShape="1">
            <a:gsLst>
              <a:gs pos="64000">
                <a:srgbClr val="ECECEC"/>
              </a:gs>
              <a:gs pos="0">
                <a:schemeClr val="bg1"/>
              </a:gs>
              <a:gs pos="100000">
                <a:schemeClr val="bg1">
                  <a:lumMod val="85000"/>
                </a:schemeClr>
              </a:gs>
            </a:gsLst>
            <a:path path="circle">
              <a:fillToRect l="100000" b="100000"/>
            </a:path>
            <a:tileRect t="-100000" r="-100000"/>
          </a:gradFill>
          <a:ln w="19050">
            <a:noFill/>
          </a:ln>
          <a:effectLst>
            <a:outerShdw blurRad="127000" dist="381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78" name="矩形 77"/>
          <p:cNvSpPr>
            <a:spLocks noChangeArrowheads="1"/>
          </p:cNvSpPr>
          <p:nvPr/>
        </p:nvSpPr>
        <p:spPr bwMode="auto">
          <a:xfrm>
            <a:off x="1039287" y="2634599"/>
            <a:ext cx="3424729" cy="1177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          在此录入上述图表的综合说明，在此录入上述图表的综合描述说明。在此录入上述图表的综合说明，在此录入上述图表的综合描述说明。在此录入上述图表的综合说明，在此录入上述图表的综合描述说明。在此录入上述图表的综合说明，在此录入上述图表的综合描述说明。</a:t>
            </a:r>
          </a:p>
          <a:p>
            <a:pPr>
              <a:lnSpc>
                <a:spcPct val="120000"/>
              </a:lnSpc>
              <a:spcBef>
                <a:spcPct val="0"/>
              </a:spcBef>
              <a:buNone/>
            </a:pPr>
            <a:endParaRPr lang="zh-CN" altLang="en-US" sz="1000" dirty="0">
              <a:solidFill>
                <a:schemeClr val="tx1">
                  <a:lumMod val="50000"/>
                  <a:lumOff val="50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12" presetClass="entr" presetSubtype="4" fill="hold" nodeType="afterEffect">
                                  <p:stCondLst>
                                    <p:cond delay="0"/>
                                  </p:stCondLst>
                                  <p:childTnLst>
                                    <p:set>
                                      <p:cBhvr>
                                        <p:cTn id="30" dur="1" fill="hold">
                                          <p:stCondLst>
                                            <p:cond delay="0"/>
                                          </p:stCondLst>
                                        </p:cTn>
                                        <p:tgtEl>
                                          <p:spTgt spid="42"/>
                                        </p:tgtEl>
                                        <p:attrNameLst>
                                          <p:attrName>style.visibility</p:attrName>
                                        </p:attrNameLst>
                                      </p:cBhvr>
                                      <p:to>
                                        <p:strVal val="visible"/>
                                      </p:to>
                                    </p:set>
                                    <p:anim calcmode="lin" valueType="num">
                                      <p:cBhvr additive="base">
                                        <p:cTn id="31" dur="500"/>
                                        <p:tgtEl>
                                          <p:spTgt spid="42"/>
                                        </p:tgtEl>
                                        <p:attrNameLst>
                                          <p:attrName>ppt_y</p:attrName>
                                        </p:attrNameLst>
                                      </p:cBhvr>
                                      <p:tavLst>
                                        <p:tav tm="0">
                                          <p:val>
                                            <p:strVal val="#ppt_y+#ppt_h*1.125000"/>
                                          </p:val>
                                        </p:tav>
                                        <p:tav tm="100000">
                                          <p:val>
                                            <p:strVal val="#ppt_y"/>
                                          </p:val>
                                        </p:tav>
                                      </p:tavLst>
                                    </p:anim>
                                    <p:animEffect transition="in" filter="wipe(up)">
                                      <p:cBhvr>
                                        <p:cTn id="32" dur="500"/>
                                        <p:tgtEl>
                                          <p:spTgt spid="42"/>
                                        </p:tgtEl>
                                      </p:cBhvr>
                                    </p:animEffect>
                                  </p:childTnLst>
                                </p:cTn>
                              </p:par>
                            </p:childTnLst>
                          </p:cTn>
                        </p:par>
                        <p:par>
                          <p:cTn id="33" fill="hold">
                            <p:stCondLst>
                              <p:cond delay="1250"/>
                            </p:stCondLst>
                            <p:childTnLst>
                              <p:par>
                                <p:cTn id="34" presetID="22" presetClass="entr" presetSubtype="8" fill="hold" grpId="0" nodeType="afterEffect">
                                  <p:stCondLst>
                                    <p:cond delay="0"/>
                                  </p:stCondLst>
                                  <p:childTnLst>
                                    <p:set>
                                      <p:cBhvr>
                                        <p:cTn id="35" dur="1" fill="hold">
                                          <p:stCondLst>
                                            <p:cond delay="0"/>
                                          </p:stCondLst>
                                        </p:cTn>
                                        <p:tgtEl>
                                          <p:spTgt spid="45"/>
                                        </p:tgtEl>
                                        <p:attrNameLst>
                                          <p:attrName>style.visibility</p:attrName>
                                        </p:attrNameLst>
                                      </p:cBhvr>
                                      <p:to>
                                        <p:strVal val="visible"/>
                                      </p:to>
                                    </p:set>
                                    <p:animEffect transition="in" filter="wipe(left)">
                                      <p:cBhvr>
                                        <p:cTn id="36" dur="300"/>
                                        <p:tgtEl>
                                          <p:spTgt spid="45"/>
                                        </p:tgtEl>
                                      </p:cBhvr>
                                    </p:animEffect>
                                  </p:childTnLst>
                                </p:cTn>
                              </p:par>
                              <p:par>
                                <p:cTn id="37" presetID="45" presetClass="entr" presetSubtype="0" fill="hold" nodeType="withEffect">
                                  <p:stCondLst>
                                    <p:cond delay="500"/>
                                  </p:stCondLst>
                                  <p:childTnLst>
                                    <p:set>
                                      <p:cBhvr>
                                        <p:cTn id="38" dur="1" fill="hold">
                                          <p:stCondLst>
                                            <p:cond delay="0"/>
                                          </p:stCondLst>
                                        </p:cTn>
                                        <p:tgtEl>
                                          <p:spTgt spid="72"/>
                                        </p:tgtEl>
                                        <p:attrNameLst>
                                          <p:attrName>style.visibility</p:attrName>
                                        </p:attrNameLst>
                                      </p:cBhvr>
                                      <p:to>
                                        <p:strVal val="visible"/>
                                      </p:to>
                                    </p:set>
                                    <p:animEffect transition="in" filter="fade">
                                      <p:cBhvr>
                                        <p:cTn id="39" dur="750"/>
                                        <p:tgtEl>
                                          <p:spTgt spid="72"/>
                                        </p:tgtEl>
                                      </p:cBhvr>
                                    </p:animEffect>
                                    <p:anim calcmode="lin" valueType="num">
                                      <p:cBhvr>
                                        <p:cTn id="40" dur="750" fill="hold"/>
                                        <p:tgtEl>
                                          <p:spTgt spid="72"/>
                                        </p:tgtEl>
                                        <p:attrNameLst>
                                          <p:attrName>ppt_w</p:attrName>
                                        </p:attrNameLst>
                                      </p:cBhvr>
                                      <p:tavLst>
                                        <p:tav tm="0" fmla="#ppt_w*sin(2.5*pi*$)">
                                          <p:val>
                                            <p:fltVal val="0"/>
                                          </p:val>
                                        </p:tav>
                                        <p:tav tm="100000">
                                          <p:val>
                                            <p:fltVal val="1"/>
                                          </p:val>
                                        </p:tav>
                                      </p:tavLst>
                                    </p:anim>
                                    <p:anim calcmode="lin" valueType="num">
                                      <p:cBhvr>
                                        <p:cTn id="41" dur="750" fill="hold"/>
                                        <p:tgtEl>
                                          <p:spTgt spid="72"/>
                                        </p:tgtEl>
                                        <p:attrNameLst>
                                          <p:attrName>ppt_h</p:attrName>
                                        </p:attrNameLst>
                                      </p:cBhvr>
                                      <p:tavLst>
                                        <p:tav tm="0">
                                          <p:val>
                                            <p:strVal val="#ppt_h"/>
                                          </p:val>
                                        </p:tav>
                                        <p:tav tm="100000">
                                          <p:val>
                                            <p:strVal val="#ppt_h"/>
                                          </p:val>
                                        </p:tav>
                                      </p:tavLst>
                                    </p:anim>
                                  </p:childTnLst>
                                </p:cTn>
                              </p:par>
                              <p:par>
                                <p:cTn id="42" presetID="45" presetClass="entr" presetSubtype="0" fill="hold" nodeType="withEffect">
                                  <p:stCondLst>
                                    <p:cond delay="500"/>
                                  </p:stCondLst>
                                  <p:childTnLst>
                                    <p:set>
                                      <p:cBhvr>
                                        <p:cTn id="43" dur="1" fill="hold">
                                          <p:stCondLst>
                                            <p:cond delay="0"/>
                                          </p:stCondLst>
                                        </p:cTn>
                                        <p:tgtEl>
                                          <p:spTgt spid="75"/>
                                        </p:tgtEl>
                                        <p:attrNameLst>
                                          <p:attrName>style.visibility</p:attrName>
                                        </p:attrNameLst>
                                      </p:cBhvr>
                                      <p:to>
                                        <p:strVal val="visible"/>
                                      </p:to>
                                    </p:set>
                                    <p:animEffect transition="in" filter="fade">
                                      <p:cBhvr>
                                        <p:cTn id="44" dur="750"/>
                                        <p:tgtEl>
                                          <p:spTgt spid="75"/>
                                        </p:tgtEl>
                                      </p:cBhvr>
                                    </p:animEffect>
                                    <p:anim calcmode="lin" valueType="num">
                                      <p:cBhvr>
                                        <p:cTn id="45" dur="750" fill="hold"/>
                                        <p:tgtEl>
                                          <p:spTgt spid="75"/>
                                        </p:tgtEl>
                                        <p:attrNameLst>
                                          <p:attrName>ppt_w</p:attrName>
                                        </p:attrNameLst>
                                      </p:cBhvr>
                                      <p:tavLst>
                                        <p:tav tm="0" fmla="#ppt_w*sin(2.5*pi*$)">
                                          <p:val>
                                            <p:fltVal val="0"/>
                                          </p:val>
                                        </p:tav>
                                        <p:tav tm="100000">
                                          <p:val>
                                            <p:fltVal val="1"/>
                                          </p:val>
                                        </p:tav>
                                      </p:tavLst>
                                    </p:anim>
                                    <p:anim calcmode="lin" valueType="num">
                                      <p:cBhvr>
                                        <p:cTn id="46" dur="750" fill="hold"/>
                                        <p:tgtEl>
                                          <p:spTgt spid="75"/>
                                        </p:tgtEl>
                                        <p:attrNameLst>
                                          <p:attrName>ppt_h</p:attrName>
                                        </p:attrNameLst>
                                      </p:cBhvr>
                                      <p:tavLst>
                                        <p:tav tm="0">
                                          <p:val>
                                            <p:strVal val="#ppt_h"/>
                                          </p:val>
                                        </p:tav>
                                        <p:tav tm="100000">
                                          <p:val>
                                            <p:strVal val="#ppt_h"/>
                                          </p:val>
                                        </p:tav>
                                      </p:tavLst>
                                    </p:anim>
                                  </p:childTnLst>
                                </p:cTn>
                              </p:par>
                            </p:childTnLst>
                          </p:cTn>
                        </p:par>
                        <p:par>
                          <p:cTn id="47" fill="hold">
                            <p:stCondLst>
                              <p:cond delay="2500"/>
                            </p:stCondLst>
                            <p:childTnLst>
                              <p:par>
                                <p:cTn id="48" presetID="42" presetClass="entr" presetSubtype="0" fill="hold" grpId="0" nodeType="afterEffect">
                                  <p:stCondLst>
                                    <p:cond delay="0"/>
                                  </p:stCondLst>
                                  <p:childTnLst>
                                    <p:set>
                                      <p:cBhvr>
                                        <p:cTn id="49" dur="1" fill="hold">
                                          <p:stCondLst>
                                            <p:cond delay="0"/>
                                          </p:stCondLst>
                                        </p:cTn>
                                        <p:tgtEl>
                                          <p:spTgt spid="78"/>
                                        </p:tgtEl>
                                        <p:attrNameLst>
                                          <p:attrName>style.visibility</p:attrName>
                                        </p:attrNameLst>
                                      </p:cBhvr>
                                      <p:to>
                                        <p:strVal val="visible"/>
                                      </p:to>
                                    </p:set>
                                    <p:animEffect transition="in" filter="fade">
                                      <p:cBhvr>
                                        <p:cTn id="50" dur="1000"/>
                                        <p:tgtEl>
                                          <p:spTgt spid="78"/>
                                        </p:tgtEl>
                                      </p:cBhvr>
                                    </p:animEffect>
                                    <p:anim calcmode="lin" valueType="num">
                                      <p:cBhvr>
                                        <p:cTn id="51" dur="1000" fill="hold"/>
                                        <p:tgtEl>
                                          <p:spTgt spid="78"/>
                                        </p:tgtEl>
                                        <p:attrNameLst>
                                          <p:attrName>ppt_x</p:attrName>
                                        </p:attrNameLst>
                                      </p:cBhvr>
                                      <p:tavLst>
                                        <p:tav tm="0">
                                          <p:val>
                                            <p:strVal val="#ppt_x"/>
                                          </p:val>
                                        </p:tav>
                                        <p:tav tm="100000">
                                          <p:val>
                                            <p:strVal val="#ppt_x"/>
                                          </p:val>
                                        </p:tav>
                                      </p:tavLst>
                                    </p:anim>
                                    <p:anim calcmode="lin" valueType="num">
                                      <p:cBhvr>
                                        <p:cTn id="52" dur="1000" fill="hold"/>
                                        <p:tgtEl>
                                          <p:spTgt spid="7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45" grpId="0"/>
      <p:bldP spid="7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资金预算情况</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2344416" y="1553351"/>
            <a:ext cx="1812691" cy="1807214"/>
            <a:chOff x="2177041" y="2040889"/>
            <a:chExt cx="2417551" cy="2409618"/>
          </a:xfrm>
        </p:grpSpPr>
        <p:sp>
          <p:nvSpPr>
            <p:cNvPr id="13" name="Freeform 6"/>
            <p:cNvSpPr/>
            <p:nvPr/>
          </p:nvSpPr>
          <p:spPr bwMode="auto">
            <a:xfrm rot="2700000">
              <a:off x="2181008" y="2036922"/>
              <a:ext cx="2409618" cy="2417551"/>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4" name="Freeform 6"/>
            <p:cNvSpPr/>
            <p:nvPr/>
          </p:nvSpPr>
          <p:spPr bwMode="auto">
            <a:xfrm rot="2700000">
              <a:off x="2312816" y="2169164"/>
              <a:ext cx="2146002" cy="2153067"/>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grpSp>
        <p:nvGrpSpPr>
          <p:cNvPr id="15" name="组合 14"/>
          <p:cNvGrpSpPr/>
          <p:nvPr/>
        </p:nvGrpSpPr>
        <p:grpSpPr>
          <a:xfrm>
            <a:off x="4167605" y="1226952"/>
            <a:ext cx="987623" cy="991132"/>
            <a:chOff x="4608593" y="1605689"/>
            <a:chExt cx="1317173" cy="1321509"/>
          </a:xfrm>
        </p:grpSpPr>
        <p:sp>
          <p:nvSpPr>
            <p:cNvPr id="16" name="Freeform 6"/>
            <p:cNvSpPr/>
            <p:nvPr/>
          </p:nvSpPr>
          <p:spPr bwMode="auto">
            <a:xfrm rot="8148961">
              <a:off x="4608593" y="1605689"/>
              <a:ext cx="1317173" cy="1321509"/>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7" name="Freeform 6"/>
            <p:cNvSpPr/>
            <p:nvPr/>
          </p:nvSpPr>
          <p:spPr bwMode="auto">
            <a:xfrm rot="8148961">
              <a:off x="4730847" y="1728345"/>
              <a:ext cx="1072665" cy="1076196"/>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grpSp>
        <p:nvGrpSpPr>
          <p:cNvPr id="18" name="组合 17"/>
          <p:cNvGrpSpPr/>
          <p:nvPr/>
        </p:nvGrpSpPr>
        <p:grpSpPr>
          <a:xfrm>
            <a:off x="3947953" y="2769412"/>
            <a:ext cx="1426830" cy="1422518"/>
            <a:chOff x="4315647" y="3662303"/>
            <a:chExt cx="1902935" cy="1896691"/>
          </a:xfrm>
        </p:grpSpPr>
        <p:sp>
          <p:nvSpPr>
            <p:cNvPr id="19" name="Freeform 6"/>
            <p:cNvSpPr/>
            <p:nvPr/>
          </p:nvSpPr>
          <p:spPr bwMode="auto">
            <a:xfrm rot="18894142">
              <a:off x="4318769" y="3659181"/>
              <a:ext cx="1896691" cy="1902935"/>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20" name="Freeform 6"/>
            <p:cNvSpPr/>
            <p:nvPr/>
          </p:nvSpPr>
          <p:spPr bwMode="auto">
            <a:xfrm rot="18894142">
              <a:off x="4475435" y="3796133"/>
              <a:ext cx="1583359" cy="1588572"/>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grpSp>
        <p:nvGrpSpPr>
          <p:cNvPr id="21" name="组合 20"/>
          <p:cNvGrpSpPr/>
          <p:nvPr/>
        </p:nvGrpSpPr>
        <p:grpSpPr>
          <a:xfrm rot="21257173">
            <a:off x="5036879" y="1864747"/>
            <a:ext cx="1188012" cy="1184423"/>
            <a:chOff x="5767926" y="2440885"/>
            <a:chExt cx="1584429" cy="1579230"/>
          </a:xfrm>
        </p:grpSpPr>
        <p:sp>
          <p:nvSpPr>
            <p:cNvPr id="22" name="Freeform 6"/>
            <p:cNvSpPr/>
            <p:nvPr/>
          </p:nvSpPr>
          <p:spPr bwMode="auto">
            <a:xfrm rot="13850358">
              <a:off x="5770526" y="2438285"/>
              <a:ext cx="1579230" cy="1584429"/>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solidFill>
              <a:srgbClr val="405F8F"/>
            </a:solidFill>
            <a:ln>
              <a:noFill/>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23" name="Freeform 6"/>
            <p:cNvSpPr/>
            <p:nvPr/>
          </p:nvSpPr>
          <p:spPr bwMode="auto">
            <a:xfrm rot="13850358">
              <a:off x="5889392" y="2557541"/>
              <a:ext cx="1341499" cy="1345916"/>
            </a:xfrm>
            <a:custGeom>
              <a:avLst/>
              <a:gdLst>
                <a:gd name="T0" fmla="*/ 1039 w 5610"/>
                <a:gd name="T1" fmla="*/ 4570 h 5609"/>
                <a:gd name="T2" fmla="*/ 4802 w 5610"/>
                <a:gd name="T3" fmla="*/ 4570 h 5609"/>
                <a:gd name="T4" fmla="*/ 5579 w 5610"/>
                <a:gd name="T5" fmla="*/ 2575 h 5609"/>
                <a:gd name="T6" fmla="*/ 5579 w 5610"/>
                <a:gd name="T7" fmla="*/ 30 h 5609"/>
                <a:gd name="T8" fmla="*/ 3035 w 5610"/>
                <a:gd name="T9" fmla="*/ 30 h 5609"/>
                <a:gd name="T10" fmla="*/ 1039 w 5610"/>
                <a:gd name="T11" fmla="*/ 807 h 5609"/>
                <a:gd name="T12" fmla="*/ 1039 w 5610"/>
                <a:gd name="T13" fmla="*/ 4570 h 5609"/>
              </a:gdLst>
              <a:ahLst/>
              <a:cxnLst>
                <a:cxn ang="0">
                  <a:pos x="T0" y="T1"/>
                </a:cxn>
                <a:cxn ang="0">
                  <a:pos x="T2" y="T3"/>
                </a:cxn>
                <a:cxn ang="0">
                  <a:pos x="T4" y="T5"/>
                </a:cxn>
                <a:cxn ang="0">
                  <a:pos x="T6" y="T7"/>
                </a:cxn>
                <a:cxn ang="0">
                  <a:pos x="T8" y="T9"/>
                </a:cxn>
                <a:cxn ang="0">
                  <a:pos x="T10" y="T11"/>
                </a:cxn>
                <a:cxn ang="0">
                  <a:pos x="T12" y="T13"/>
                </a:cxn>
              </a:cxnLst>
              <a:rect l="0" t="0" r="r" b="b"/>
              <a:pathLst>
                <a:path w="5610" h="5609">
                  <a:moveTo>
                    <a:pt x="1039" y="4570"/>
                  </a:moveTo>
                  <a:cubicBezTo>
                    <a:pt x="2078" y="5609"/>
                    <a:pt x="3763" y="5609"/>
                    <a:pt x="4802" y="4570"/>
                  </a:cubicBezTo>
                  <a:cubicBezTo>
                    <a:pt x="5351" y="4022"/>
                    <a:pt x="5610" y="3293"/>
                    <a:pt x="5579" y="2575"/>
                  </a:cubicBezTo>
                  <a:lnTo>
                    <a:pt x="5579" y="30"/>
                  </a:lnTo>
                  <a:lnTo>
                    <a:pt x="3035" y="30"/>
                  </a:lnTo>
                  <a:cubicBezTo>
                    <a:pt x="2316" y="0"/>
                    <a:pt x="1588" y="258"/>
                    <a:pt x="1039" y="807"/>
                  </a:cubicBezTo>
                  <a:cubicBezTo>
                    <a:pt x="0" y="1846"/>
                    <a:pt x="0" y="3531"/>
                    <a:pt x="1039" y="4570"/>
                  </a:cubicBez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24" name="TextBox 23"/>
          <p:cNvSpPr txBox="1"/>
          <p:nvPr/>
        </p:nvSpPr>
        <p:spPr>
          <a:xfrm>
            <a:off x="2571091" y="2162387"/>
            <a:ext cx="1471155" cy="738664"/>
          </a:xfrm>
          <a:prstGeom prst="rect">
            <a:avLst/>
          </a:prstGeom>
          <a:noFill/>
        </p:spPr>
        <p:txBody>
          <a:bodyPr wrap="square" lIns="0" tIns="0" rIns="0" bIns="0" rtlCol="0">
            <a:spAutoFit/>
          </a:bodyPr>
          <a:lstStyle/>
          <a:p>
            <a:pPr algn="ctr"/>
            <a:r>
              <a:rPr lang="zh-CN" altLang="en-US" sz="2100" b="1" dirty="0">
                <a:solidFill>
                  <a:srgbClr val="405F8F"/>
                </a:solidFill>
                <a:cs typeface="+mn-ea"/>
                <a:sym typeface="+mn-lt"/>
              </a:rPr>
              <a:t>管理成本</a:t>
            </a:r>
            <a:endParaRPr lang="en-US" altLang="zh-CN" sz="2100" b="1" dirty="0">
              <a:solidFill>
                <a:srgbClr val="405F8F"/>
              </a:solidFill>
              <a:cs typeface="+mn-ea"/>
              <a:sym typeface="+mn-lt"/>
            </a:endParaRPr>
          </a:p>
          <a:p>
            <a:pPr algn="ctr"/>
            <a:r>
              <a:rPr lang="en-US" altLang="zh-CN" sz="2700" b="1" dirty="0">
                <a:solidFill>
                  <a:srgbClr val="405F8F"/>
                </a:solidFill>
                <a:cs typeface="+mn-ea"/>
                <a:sym typeface="+mn-lt"/>
              </a:rPr>
              <a:t>40%</a:t>
            </a:r>
            <a:endParaRPr lang="zh-CN" altLang="en-US" sz="2700" b="1" dirty="0">
              <a:solidFill>
                <a:srgbClr val="405F8F"/>
              </a:solidFill>
              <a:cs typeface="+mn-ea"/>
              <a:sym typeface="+mn-lt"/>
            </a:endParaRPr>
          </a:p>
        </p:txBody>
      </p:sp>
      <p:sp>
        <p:nvSpPr>
          <p:cNvPr id="25" name="TextBox 24"/>
          <p:cNvSpPr txBox="1"/>
          <p:nvPr/>
        </p:nvSpPr>
        <p:spPr>
          <a:xfrm>
            <a:off x="3920889" y="3144076"/>
            <a:ext cx="1471155" cy="600164"/>
          </a:xfrm>
          <a:prstGeom prst="rect">
            <a:avLst/>
          </a:prstGeom>
          <a:noFill/>
        </p:spPr>
        <p:txBody>
          <a:bodyPr wrap="square" lIns="0" tIns="0" rIns="0" bIns="0" rtlCol="0">
            <a:spAutoFit/>
          </a:bodyPr>
          <a:lstStyle/>
          <a:p>
            <a:pPr algn="ctr"/>
            <a:r>
              <a:rPr lang="zh-CN" altLang="en-US" sz="1500" b="1" dirty="0">
                <a:solidFill>
                  <a:srgbClr val="405F8F"/>
                </a:solidFill>
                <a:cs typeface="+mn-ea"/>
                <a:sym typeface="+mn-lt"/>
              </a:rPr>
              <a:t>营销成本</a:t>
            </a:r>
            <a:endParaRPr lang="en-US" altLang="zh-CN" sz="1500" b="1" dirty="0">
              <a:solidFill>
                <a:srgbClr val="405F8F"/>
              </a:solidFill>
              <a:cs typeface="+mn-ea"/>
              <a:sym typeface="+mn-lt"/>
            </a:endParaRPr>
          </a:p>
          <a:p>
            <a:pPr algn="ctr"/>
            <a:r>
              <a:rPr lang="en-US" altLang="zh-CN" sz="2400" b="1" dirty="0">
                <a:solidFill>
                  <a:srgbClr val="405F8F"/>
                </a:solidFill>
                <a:cs typeface="+mn-ea"/>
                <a:sym typeface="+mn-lt"/>
              </a:rPr>
              <a:t>30%</a:t>
            </a:r>
            <a:endParaRPr lang="zh-CN" altLang="en-US" sz="2400" b="1" dirty="0">
              <a:solidFill>
                <a:srgbClr val="405F8F"/>
              </a:solidFill>
              <a:cs typeface="+mn-ea"/>
              <a:sym typeface="+mn-lt"/>
            </a:endParaRPr>
          </a:p>
        </p:txBody>
      </p:sp>
      <p:sp>
        <p:nvSpPr>
          <p:cNvPr id="26" name="TextBox 25"/>
          <p:cNvSpPr txBox="1"/>
          <p:nvPr/>
        </p:nvSpPr>
        <p:spPr>
          <a:xfrm>
            <a:off x="4838752" y="2218134"/>
            <a:ext cx="1471155" cy="577081"/>
          </a:xfrm>
          <a:prstGeom prst="rect">
            <a:avLst/>
          </a:prstGeom>
          <a:noFill/>
        </p:spPr>
        <p:txBody>
          <a:bodyPr wrap="square" lIns="0" tIns="0" rIns="0" bIns="0" rtlCol="0">
            <a:spAutoFit/>
          </a:bodyPr>
          <a:lstStyle/>
          <a:p>
            <a:pPr algn="ctr"/>
            <a:r>
              <a:rPr lang="zh-CN" altLang="en-US" b="1" dirty="0">
                <a:solidFill>
                  <a:srgbClr val="405F8F"/>
                </a:solidFill>
                <a:cs typeface="+mn-ea"/>
                <a:sym typeface="+mn-lt"/>
              </a:rPr>
              <a:t>办公成本</a:t>
            </a:r>
            <a:endParaRPr lang="en-US" altLang="zh-CN" b="1" dirty="0">
              <a:solidFill>
                <a:srgbClr val="405F8F"/>
              </a:solidFill>
              <a:cs typeface="+mn-ea"/>
              <a:sym typeface="+mn-lt"/>
            </a:endParaRPr>
          </a:p>
          <a:p>
            <a:pPr algn="ctr"/>
            <a:r>
              <a:rPr lang="en-US" altLang="zh-CN" sz="2400" b="1" dirty="0">
                <a:solidFill>
                  <a:srgbClr val="405F8F"/>
                </a:solidFill>
                <a:cs typeface="+mn-ea"/>
                <a:sym typeface="+mn-lt"/>
              </a:rPr>
              <a:t>20%</a:t>
            </a:r>
            <a:endParaRPr lang="zh-CN" altLang="en-US" sz="2400" b="1" dirty="0">
              <a:solidFill>
                <a:srgbClr val="405F8F"/>
              </a:solidFill>
              <a:cs typeface="+mn-ea"/>
              <a:sym typeface="+mn-lt"/>
            </a:endParaRPr>
          </a:p>
        </p:txBody>
      </p:sp>
      <p:sp>
        <p:nvSpPr>
          <p:cNvPr id="27" name="TextBox 26"/>
          <p:cNvSpPr txBox="1"/>
          <p:nvPr/>
        </p:nvSpPr>
        <p:spPr>
          <a:xfrm>
            <a:off x="3934262" y="1514315"/>
            <a:ext cx="1471155" cy="553998"/>
          </a:xfrm>
          <a:prstGeom prst="rect">
            <a:avLst/>
          </a:prstGeom>
          <a:noFill/>
        </p:spPr>
        <p:txBody>
          <a:bodyPr wrap="square" lIns="0" tIns="0" rIns="0" bIns="0" rtlCol="0">
            <a:spAutoFit/>
          </a:bodyPr>
          <a:lstStyle/>
          <a:p>
            <a:pPr algn="ctr"/>
            <a:r>
              <a:rPr lang="zh-CN" altLang="en-US" sz="1200" b="1" dirty="0">
                <a:solidFill>
                  <a:srgbClr val="405F8F"/>
                </a:solidFill>
                <a:cs typeface="+mn-ea"/>
                <a:sym typeface="+mn-lt"/>
              </a:rPr>
              <a:t>其他成本</a:t>
            </a:r>
            <a:endParaRPr lang="en-US" altLang="zh-CN" sz="1200" b="1" dirty="0">
              <a:solidFill>
                <a:srgbClr val="405F8F"/>
              </a:solidFill>
              <a:cs typeface="+mn-ea"/>
              <a:sym typeface="+mn-lt"/>
            </a:endParaRPr>
          </a:p>
          <a:p>
            <a:pPr algn="ctr"/>
            <a:r>
              <a:rPr lang="en-US" altLang="zh-CN" sz="2400" b="1" dirty="0">
                <a:solidFill>
                  <a:srgbClr val="405F8F"/>
                </a:solidFill>
                <a:cs typeface="+mn-ea"/>
                <a:sym typeface="+mn-lt"/>
              </a:rPr>
              <a:t>10%</a:t>
            </a:r>
            <a:endParaRPr lang="zh-CN" altLang="en-US" sz="2400" b="1" dirty="0">
              <a:solidFill>
                <a:srgbClr val="405F8F"/>
              </a:solidFill>
              <a:cs typeface="+mn-ea"/>
              <a:sym typeface="+mn-lt"/>
            </a:endParaRPr>
          </a:p>
        </p:txBody>
      </p:sp>
      <p:sp>
        <p:nvSpPr>
          <p:cNvPr id="28" name="TextBox 27"/>
          <p:cNvSpPr txBox="1"/>
          <p:nvPr/>
        </p:nvSpPr>
        <p:spPr>
          <a:xfrm>
            <a:off x="522604" y="3111810"/>
            <a:ext cx="2168447" cy="896143"/>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pPr algn="r"/>
            <a:r>
              <a:rPr lang="zh-CN" altLang="en-US" dirty="0">
                <a:solidFill>
                  <a:schemeClr val="tx1">
                    <a:lumMod val="50000"/>
                    <a:lumOff val="50000"/>
                  </a:schemeClr>
                </a:solidFill>
                <a:latin typeface="+mn-lt"/>
                <a:ea typeface="+mn-ea"/>
                <a:cs typeface="+mn-ea"/>
                <a:sym typeface="+mn-lt"/>
              </a:rPr>
              <a:t>文字内容需概括精炼。点击输入简要文字内容文字内容需概括精炼。</a:t>
            </a:r>
            <a:endParaRPr lang="en-US" altLang="zh-CN" dirty="0">
              <a:solidFill>
                <a:schemeClr val="tx1">
                  <a:lumMod val="50000"/>
                  <a:lumOff val="50000"/>
                </a:schemeClr>
              </a:solidFill>
              <a:latin typeface="+mn-lt"/>
              <a:ea typeface="+mn-ea"/>
              <a:cs typeface="+mn-ea"/>
              <a:sym typeface="+mn-lt"/>
            </a:endParaRPr>
          </a:p>
          <a:p>
            <a:pPr algn="r"/>
            <a:endParaRPr lang="en-US" altLang="zh-CN" dirty="0">
              <a:solidFill>
                <a:schemeClr val="tx1">
                  <a:lumMod val="50000"/>
                  <a:lumOff val="50000"/>
                </a:schemeClr>
              </a:solidFill>
              <a:latin typeface="+mn-lt"/>
              <a:ea typeface="+mn-ea"/>
              <a:cs typeface="+mn-ea"/>
              <a:sym typeface="+mn-lt"/>
            </a:endParaRPr>
          </a:p>
        </p:txBody>
      </p:sp>
      <p:sp>
        <p:nvSpPr>
          <p:cNvPr id="29" name="TextBox 28"/>
          <p:cNvSpPr txBox="1"/>
          <p:nvPr/>
        </p:nvSpPr>
        <p:spPr>
          <a:xfrm>
            <a:off x="5176076" y="3512537"/>
            <a:ext cx="1879553"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sp>
        <p:nvSpPr>
          <p:cNvPr id="30" name="TextBox 29"/>
          <p:cNvSpPr txBox="1"/>
          <p:nvPr/>
        </p:nvSpPr>
        <p:spPr>
          <a:xfrm>
            <a:off x="6039947" y="2216393"/>
            <a:ext cx="1879553"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sp>
        <p:nvSpPr>
          <p:cNvPr id="31" name="TextBox 30"/>
          <p:cNvSpPr txBox="1"/>
          <p:nvPr/>
        </p:nvSpPr>
        <p:spPr>
          <a:xfrm>
            <a:off x="5014101" y="1245591"/>
            <a:ext cx="1879553"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75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0-#ppt_w/2"/>
                                          </p:val>
                                        </p:tav>
                                        <p:tav tm="100000">
                                          <p:val>
                                            <p:strVal val="#ppt_x"/>
                                          </p:val>
                                        </p:tav>
                                      </p:tavLst>
                                    </p:anim>
                                    <p:anim calcmode="lin" valueType="num">
                                      <p:cBhvr additive="base">
                                        <p:cTn id="31" dur="500" fill="hold"/>
                                        <p:tgtEl>
                                          <p:spTgt spid="12"/>
                                        </p:tgtEl>
                                        <p:attrNameLst>
                                          <p:attrName>ppt_y</p:attrName>
                                        </p:attrNameLst>
                                      </p:cBhvr>
                                      <p:tavLst>
                                        <p:tav tm="0">
                                          <p:val>
                                            <p:strVal val="#ppt_y"/>
                                          </p:val>
                                        </p:tav>
                                        <p:tav tm="100000">
                                          <p:val>
                                            <p:strVal val="#ppt_y"/>
                                          </p:val>
                                        </p:tav>
                                      </p:tavLst>
                                    </p:anim>
                                  </p:childTnLst>
                                </p:cTn>
                              </p:par>
                              <p:par>
                                <p:cTn id="32" presetID="2" presetClass="entr" presetSubtype="4" fill="hold" nodeType="withEffect">
                                  <p:stCondLst>
                                    <p:cond delay="750"/>
                                  </p:stCondLst>
                                  <p:childTnLst>
                                    <p:set>
                                      <p:cBhvr>
                                        <p:cTn id="33" dur="1" fill="hold">
                                          <p:stCondLst>
                                            <p:cond delay="0"/>
                                          </p:stCondLst>
                                        </p:cTn>
                                        <p:tgtEl>
                                          <p:spTgt spid="18"/>
                                        </p:tgtEl>
                                        <p:attrNameLst>
                                          <p:attrName>style.visibility</p:attrName>
                                        </p:attrNameLst>
                                      </p:cBhvr>
                                      <p:to>
                                        <p:strVal val="visible"/>
                                      </p:to>
                                    </p:set>
                                    <p:anim calcmode="lin" valueType="num">
                                      <p:cBhvr additive="base">
                                        <p:cTn id="34" dur="500" fill="hold"/>
                                        <p:tgtEl>
                                          <p:spTgt spid="18"/>
                                        </p:tgtEl>
                                        <p:attrNameLst>
                                          <p:attrName>ppt_x</p:attrName>
                                        </p:attrNameLst>
                                      </p:cBhvr>
                                      <p:tavLst>
                                        <p:tav tm="0">
                                          <p:val>
                                            <p:strVal val="#ppt_x"/>
                                          </p:val>
                                        </p:tav>
                                        <p:tav tm="100000">
                                          <p:val>
                                            <p:strVal val="#ppt_x"/>
                                          </p:val>
                                        </p:tav>
                                      </p:tavLst>
                                    </p:anim>
                                    <p:anim calcmode="lin" valueType="num">
                                      <p:cBhvr additive="base">
                                        <p:cTn id="35" dur="500" fill="hold"/>
                                        <p:tgtEl>
                                          <p:spTgt spid="18"/>
                                        </p:tgtEl>
                                        <p:attrNameLst>
                                          <p:attrName>ppt_y</p:attrName>
                                        </p:attrNameLst>
                                      </p:cBhvr>
                                      <p:tavLst>
                                        <p:tav tm="0">
                                          <p:val>
                                            <p:strVal val="1+#ppt_h/2"/>
                                          </p:val>
                                        </p:tav>
                                        <p:tav tm="100000">
                                          <p:val>
                                            <p:strVal val="#ppt_y"/>
                                          </p:val>
                                        </p:tav>
                                      </p:tavLst>
                                    </p:anim>
                                  </p:childTnLst>
                                </p:cTn>
                              </p:par>
                              <p:par>
                                <p:cTn id="36" presetID="2" presetClass="entr" presetSubtype="2" fill="hold" nodeType="withEffect">
                                  <p:stCondLst>
                                    <p:cond delay="75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fill="hold"/>
                                        <p:tgtEl>
                                          <p:spTgt spid="21"/>
                                        </p:tgtEl>
                                        <p:attrNameLst>
                                          <p:attrName>ppt_x</p:attrName>
                                        </p:attrNameLst>
                                      </p:cBhvr>
                                      <p:tavLst>
                                        <p:tav tm="0">
                                          <p:val>
                                            <p:strVal val="1+#ppt_w/2"/>
                                          </p:val>
                                        </p:tav>
                                        <p:tav tm="100000">
                                          <p:val>
                                            <p:strVal val="#ppt_x"/>
                                          </p:val>
                                        </p:tav>
                                      </p:tavLst>
                                    </p:anim>
                                    <p:anim calcmode="lin" valueType="num">
                                      <p:cBhvr additive="base">
                                        <p:cTn id="39" dur="500" fill="hold"/>
                                        <p:tgtEl>
                                          <p:spTgt spid="21"/>
                                        </p:tgtEl>
                                        <p:attrNameLst>
                                          <p:attrName>ppt_y</p:attrName>
                                        </p:attrNameLst>
                                      </p:cBhvr>
                                      <p:tavLst>
                                        <p:tav tm="0">
                                          <p:val>
                                            <p:strVal val="#ppt_y"/>
                                          </p:val>
                                        </p:tav>
                                        <p:tav tm="100000">
                                          <p:val>
                                            <p:strVal val="#ppt_y"/>
                                          </p:val>
                                        </p:tav>
                                      </p:tavLst>
                                    </p:anim>
                                  </p:childTnLst>
                                </p:cTn>
                              </p:par>
                              <p:par>
                                <p:cTn id="40" presetID="2" presetClass="entr" presetSubtype="1" fill="hold" nodeType="withEffect">
                                  <p:stCondLst>
                                    <p:cond delay="75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0-#ppt_h/2"/>
                                          </p:val>
                                        </p:tav>
                                        <p:tav tm="100000">
                                          <p:val>
                                            <p:strVal val="#ppt_y"/>
                                          </p:val>
                                        </p:tav>
                                      </p:tavLst>
                                    </p:anim>
                                  </p:childTnLst>
                                </p:cTn>
                              </p:par>
                              <p:par>
                                <p:cTn id="44" presetID="53" presetClass="entr" presetSubtype="16" fill="hold" grpId="0" nodeType="withEffect">
                                  <p:stCondLst>
                                    <p:cond delay="1250"/>
                                  </p:stCondLst>
                                  <p:childTnLst>
                                    <p:set>
                                      <p:cBhvr>
                                        <p:cTn id="45" dur="1" fill="hold">
                                          <p:stCondLst>
                                            <p:cond delay="0"/>
                                          </p:stCondLst>
                                        </p:cTn>
                                        <p:tgtEl>
                                          <p:spTgt spid="24"/>
                                        </p:tgtEl>
                                        <p:attrNameLst>
                                          <p:attrName>style.visibility</p:attrName>
                                        </p:attrNameLst>
                                      </p:cBhvr>
                                      <p:to>
                                        <p:strVal val="visible"/>
                                      </p:to>
                                    </p:set>
                                    <p:anim calcmode="lin" valueType="num">
                                      <p:cBhvr>
                                        <p:cTn id="46" dur="500" fill="hold"/>
                                        <p:tgtEl>
                                          <p:spTgt spid="24"/>
                                        </p:tgtEl>
                                        <p:attrNameLst>
                                          <p:attrName>ppt_w</p:attrName>
                                        </p:attrNameLst>
                                      </p:cBhvr>
                                      <p:tavLst>
                                        <p:tav tm="0">
                                          <p:val>
                                            <p:fltVal val="0"/>
                                          </p:val>
                                        </p:tav>
                                        <p:tav tm="100000">
                                          <p:val>
                                            <p:strVal val="#ppt_w"/>
                                          </p:val>
                                        </p:tav>
                                      </p:tavLst>
                                    </p:anim>
                                    <p:anim calcmode="lin" valueType="num">
                                      <p:cBhvr>
                                        <p:cTn id="47" dur="500" fill="hold"/>
                                        <p:tgtEl>
                                          <p:spTgt spid="24"/>
                                        </p:tgtEl>
                                        <p:attrNameLst>
                                          <p:attrName>ppt_h</p:attrName>
                                        </p:attrNameLst>
                                      </p:cBhvr>
                                      <p:tavLst>
                                        <p:tav tm="0">
                                          <p:val>
                                            <p:fltVal val="0"/>
                                          </p:val>
                                        </p:tav>
                                        <p:tav tm="100000">
                                          <p:val>
                                            <p:strVal val="#ppt_h"/>
                                          </p:val>
                                        </p:tav>
                                      </p:tavLst>
                                    </p:anim>
                                    <p:animEffect transition="in" filter="fade">
                                      <p:cBhvr>
                                        <p:cTn id="48" dur="500"/>
                                        <p:tgtEl>
                                          <p:spTgt spid="24"/>
                                        </p:tgtEl>
                                      </p:cBhvr>
                                    </p:animEffect>
                                  </p:childTnLst>
                                </p:cTn>
                              </p:par>
                              <p:par>
                                <p:cTn id="49" presetID="53" presetClass="entr" presetSubtype="16" fill="hold" grpId="0" nodeType="withEffect">
                                  <p:stCondLst>
                                    <p:cond delay="1250"/>
                                  </p:stCondLst>
                                  <p:childTnLst>
                                    <p:set>
                                      <p:cBhvr>
                                        <p:cTn id="50" dur="1" fill="hold">
                                          <p:stCondLst>
                                            <p:cond delay="0"/>
                                          </p:stCondLst>
                                        </p:cTn>
                                        <p:tgtEl>
                                          <p:spTgt spid="25"/>
                                        </p:tgtEl>
                                        <p:attrNameLst>
                                          <p:attrName>style.visibility</p:attrName>
                                        </p:attrNameLst>
                                      </p:cBhvr>
                                      <p:to>
                                        <p:strVal val="visible"/>
                                      </p:to>
                                    </p:set>
                                    <p:anim calcmode="lin" valueType="num">
                                      <p:cBhvr>
                                        <p:cTn id="51" dur="500" fill="hold"/>
                                        <p:tgtEl>
                                          <p:spTgt spid="25"/>
                                        </p:tgtEl>
                                        <p:attrNameLst>
                                          <p:attrName>ppt_w</p:attrName>
                                        </p:attrNameLst>
                                      </p:cBhvr>
                                      <p:tavLst>
                                        <p:tav tm="0">
                                          <p:val>
                                            <p:fltVal val="0"/>
                                          </p:val>
                                        </p:tav>
                                        <p:tav tm="100000">
                                          <p:val>
                                            <p:strVal val="#ppt_w"/>
                                          </p:val>
                                        </p:tav>
                                      </p:tavLst>
                                    </p:anim>
                                    <p:anim calcmode="lin" valueType="num">
                                      <p:cBhvr>
                                        <p:cTn id="52" dur="500" fill="hold"/>
                                        <p:tgtEl>
                                          <p:spTgt spid="25"/>
                                        </p:tgtEl>
                                        <p:attrNameLst>
                                          <p:attrName>ppt_h</p:attrName>
                                        </p:attrNameLst>
                                      </p:cBhvr>
                                      <p:tavLst>
                                        <p:tav tm="0">
                                          <p:val>
                                            <p:fltVal val="0"/>
                                          </p:val>
                                        </p:tav>
                                        <p:tav tm="100000">
                                          <p:val>
                                            <p:strVal val="#ppt_h"/>
                                          </p:val>
                                        </p:tav>
                                      </p:tavLst>
                                    </p:anim>
                                    <p:animEffect transition="in" filter="fade">
                                      <p:cBhvr>
                                        <p:cTn id="53" dur="500"/>
                                        <p:tgtEl>
                                          <p:spTgt spid="25"/>
                                        </p:tgtEl>
                                      </p:cBhvr>
                                    </p:animEffect>
                                  </p:childTnLst>
                                </p:cTn>
                              </p:par>
                              <p:par>
                                <p:cTn id="54" presetID="53" presetClass="entr" presetSubtype="16" fill="hold" grpId="0" nodeType="withEffect">
                                  <p:stCondLst>
                                    <p:cond delay="1250"/>
                                  </p:stCondLst>
                                  <p:childTnLst>
                                    <p:set>
                                      <p:cBhvr>
                                        <p:cTn id="55" dur="1" fill="hold">
                                          <p:stCondLst>
                                            <p:cond delay="0"/>
                                          </p:stCondLst>
                                        </p:cTn>
                                        <p:tgtEl>
                                          <p:spTgt spid="26"/>
                                        </p:tgtEl>
                                        <p:attrNameLst>
                                          <p:attrName>style.visibility</p:attrName>
                                        </p:attrNameLst>
                                      </p:cBhvr>
                                      <p:to>
                                        <p:strVal val="visible"/>
                                      </p:to>
                                    </p:set>
                                    <p:anim calcmode="lin" valueType="num">
                                      <p:cBhvr>
                                        <p:cTn id="56" dur="500" fill="hold"/>
                                        <p:tgtEl>
                                          <p:spTgt spid="26"/>
                                        </p:tgtEl>
                                        <p:attrNameLst>
                                          <p:attrName>ppt_w</p:attrName>
                                        </p:attrNameLst>
                                      </p:cBhvr>
                                      <p:tavLst>
                                        <p:tav tm="0">
                                          <p:val>
                                            <p:fltVal val="0"/>
                                          </p:val>
                                        </p:tav>
                                        <p:tav tm="100000">
                                          <p:val>
                                            <p:strVal val="#ppt_w"/>
                                          </p:val>
                                        </p:tav>
                                      </p:tavLst>
                                    </p:anim>
                                    <p:anim calcmode="lin" valueType="num">
                                      <p:cBhvr>
                                        <p:cTn id="57" dur="500" fill="hold"/>
                                        <p:tgtEl>
                                          <p:spTgt spid="26"/>
                                        </p:tgtEl>
                                        <p:attrNameLst>
                                          <p:attrName>ppt_h</p:attrName>
                                        </p:attrNameLst>
                                      </p:cBhvr>
                                      <p:tavLst>
                                        <p:tav tm="0">
                                          <p:val>
                                            <p:fltVal val="0"/>
                                          </p:val>
                                        </p:tav>
                                        <p:tav tm="100000">
                                          <p:val>
                                            <p:strVal val="#ppt_h"/>
                                          </p:val>
                                        </p:tav>
                                      </p:tavLst>
                                    </p:anim>
                                    <p:animEffect transition="in" filter="fade">
                                      <p:cBhvr>
                                        <p:cTn id="58" dur="500"/>
                                        <p:tgtEl>
                                          <p:spTgt spid="26"/>
                                        </p:tgtEl>
                                      </p:cBhvr>
                                    </p:animEffect>
                                  </p:childTnLst>
                                </p:cTn>
                              </p:par>
                              <p:par>
                                <p:cTn id="59" presetID="53" presetClass="entr" presetSubtype="16" fill="hold" grpId="0" nodeType="withEffect">
                                  <p:stCondLst>
                                    <p:cond delay="1250"/>
                                  </p:stCondLst>
                                  <p:childTnLst>
                                    <p:set>
                                      <p:cBhvr>
                                        <p:cTn id="60" dur="1" fill="hold">
                                          <p:stCondLst>
                                            <p:cond delay="0"/>
                                          </p:stCondLst>
                                        </p:cTn>
                                        <p:tgtEl>
                                          <p:spTgt spid="27"/>
                                        </p:tgtEl>
                                        <p:attrNameLst>
                                          <p:attrName>style.visibility</p:attrName>
                                        </p:attrNameLst>
                                      </p:cBhvr>
                                      <p:to>
                                        <p:strVal val="visible"/>
                                      </p:to>
                                    </p:set>
                                    <p:anim calcmode="lin" valueType="num">
                                      <p:cBhvr>
                                        <p:cTn id="61" dur="500" fill="hold"/>
                                        <p:tgtEl>
                                          <p:spTgt spid="27"/>
                                        </p:tgtEl>
                                        <p:attrNameLst>
                                          <p:attrName>ppt_w</p:attrName>
                                        </p:attrNameLst>
                                      </p:cBhvr>
                                      <p:tavLst>
                                        <p:tav tm="0">
                                          <p:val>
                                            <p:fltVal val="0"/>
                                          </p:val>
                                        </p:tav>
                                        <p:tav tm="100000">
                                          <p:val>
                                            <p:strVal val="#ppt_w"/>
                                          </p:val>
                                        </p:tav>
                                      </p:tavLst>
                                    </p:anim>
                                    <p:anim calcmode="lin" valueType="num">
                                      <p:cBhvr>
                                        <p:cTn id="62" dur="500" fill="hold"/>
                                        <p:tgtEl>
                                          <p:spTgt spid="27"/>
                                        </p:tgtEl>
                                        <p:attrNameLst>
                                          <p:attrName>ppt_h</p:attrName>
                                        </p:attrNameLst>
                                      </p:cBhvr>
                                      <p:tavLst>
                                        <p:tav tm="0">
                                          <p:val>
                                            <p:fltVal val="0"/>
                                          </p:val>
                                        </p:tav>
                                        <p:tav tm="100000">
                                          <p:val>
                                            <p:strVal val="#ppt_h"/>
                                          </p:val>
                                        </p:tav>
                                      </p:tavLst>
                                    </p:anim>
                                    <p:animEffect transition="in" filter="fade">
                                      <p:cBhvr>
                                        <p:cTn id="63" dur="500"/>
                                        <p:tgtEl>
                                          <p:spTgt spid="27"/>
                                        </p:tgtEl>
                                      </p:cBhvr>
                                    </p:animEffect>
                                  </p:childTnLst>
                                </p:cTn>
                              </p:par>
                              <p:par>
                                <p:cTn id="64" presetID="42" presetClass="entr" presetSubtype="0" fill="hold" grpId="0" nodeType="withEffect">
                                  <p:stCondLst>
                                    <p:cond delay="175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1000"/>
                                        <p:tgtEl>
                                          <p:spTgt spid="28"/>
                                        </p:tgtEl>
                                      </p:cBhvr>
                                    </p:animEffect>
                                    <p:anim calcmode="lin" valueType="num">
                                      <p:cBhvr>
                                        <p:cTn id="67" dur="1000" fill="hold"/>
                                        <p:tgtEl>
                                          <p:spTgt spid="28"/>
                                        </p:tgtEl>
                                        <p:attrNameLst>
                                          <p:attrName>ppt_x</p:attrName>
                                        </p:attrNameLst>
                                      </p:cBhvr>
                                      <p:tavLst>
                                        <p:tav tm="0">
                                          <p:val>
                                            <p:strVal val="#ppt_x"/>
                                          </p:val>
                                        </p:tav>
                                        <p:tav tm="100000">
                                          <p:val>
                                            <p:strVal val="#ppt_x"/>
                                          </p:val>
                                        </p:tav>
                                      </p:tavLst>
                                    </p:anim>
                                    <p:anim calcmode="lin" valueType="num">
                                      <p:cBhvr>
                                        <p:cTn id="68" dur="1000" fill="hold"/>
                                        <p:tgtEl>
                                          <p:spTgt spid="28"/>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1750"/>
                                  </p:stCondLst>
                                  <p:childTnLst>
                                    <p:set>
                                      <p:cBhvr>
                                        <p:cTn id="70" dur="1" fill="hold">
                                          <p:stCondLst>
                                            <p:cond delay="0"/>
                                          </p:stCondLst>
                                        </p:cTn>
                                        <p:tgtEl>
                                          <p:spTgt spid="29"/>
                                        </p:tgtEl>
                                        <p:attrNameLst>
                                          <p:attrName>style.visibility</p:attrName>
                                        </p:attrNameLst>
                                      </p:cBhvr>
                                      <p:to>
                                        <p:strVal val="visible"/>
                                      </p:to>
                                    </p:set>
                                    <p:animEffect transition="in" filter="fade">
                                      <p:cBhvr>
                                        <p:cTn id="71" dur="1000"/>
                                        <p:tgtEl>
                                          <p:spTgt spid="29"/>
                                        </p:tgtEl>
                                      </p:cBhvr>
                                    </p:animEffect>
                                    <p:anim calcmode="lin" valueType="num">
                                      <p:cBhvr>
                                        <p:cTn id="72" dur="1000" fill="hold"/>
                                        <p:tgtEl>
                                          <p:spTgt spid="29"/>
                                        </p:tgtEl>
                                        <p:attrNameLst>
                                          <p:attrName>ppt_x</p:attrName>
                                        </p:attrNameLst>
                                      </p:cBhvr>
                                      <p:tavLst>
                                        <p:tav tm="0">
                                          <p:val>
                                            <p:strVal val="#ppt_x"/>
                                          </p:val>
                                        </p:tav>
                                        <p:tav tm="100000">
                                          <p:val>
                                            <p:strVal val="#ppt_x"/>
                                          </p:val>
                                        </p:tav>
                                      </p:tavLst>
                                    </p:anim>
                                    <p:anim calcmode="lin" valueType="num">
                                      <p:cBhvr>
                                        <p:cTn id="73" dur="1000" fill="hold"/>
                                        <p:tgtEl>
                                          <p:spTgt spid="29"/>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1750"/>
                                  </p:stCondLst>
                                  <p:childTnLst>
                                    <p:set>
                                      <p:cBhvr>
                                        <p:cTn id="75" dur="1" fill="hold">
                                          <p:stCondLst>
                                            <p:cond delay="0"/>
                                          </p:stCondLst>
                                        </p:cTn>
                                        <p:tgtEl>
                                          <p:spTgt spid="30"/>
                                        </p:tgtEl>
                                        <p:attrNameLst>
                                          <p:attrName>style.visibility</p:attrName>
                                        </p:attrNameLst>
                                      </p:cBhvr>
                                      <p:to>
                                        <p:strVal val="visible"/>
                                      </p:to>
                                    </p:set>
                                    <p:animEffect transition="in" filter="fade">
                                      <p:cBhvr>
                                        <p:cTn id="76" dur="1000"/>
                                        <p:tgtEl>
                                          <p:spTgt spid="30"/>
                                        </p:tgtEl>
                                      </p:cBhvr>
                                    </p:animEffect>
                                    <p:anim calcmode="lin" valueType="num">
                                      <p:cBhvr>
                                        <p:cTn id="77" dur="1000" fill="hold"/>
                                        <p:tgtEl>
                                          <p:spTgt spid="30"/>
                                        </p:tgtEl>
                                        <p:attrNameLst>
                                          <p:attrName>ppt_x</p:attrName>
                                        </p:attrNameLst>
                                      </p:cBhvr>
                                      <p:tavLst>
                                        <p:tav tm="0">
                                          <p:val>
                                            <p:strVal val="#ppt_x"/>
                                          </p:val>
                                        </p:tav>
                                        <p:tav tm="100000">
                                          <p:val>
                                            <p:strVal val="#ppt_x"/>
                                          </p:val>
                                        </p:tav>
                                      </p:tavLst>
                                    </p:anim>
                                    <p:anim calcmode="lin" valueType="num">
                                      <p:cBhvr>
                                        <p:cTn id="78" dur="1000" fill="hold"/>
                                        <p:tgtEl>
                                          <p:spTgt spid="30"/>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175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1000"/>
                                        <p:tgtEl>
                                          <p:spTgt spid="31"/>
                                        </p:tgtEl>
                                      </p:cBhvr>
                                    </p:animEffect>
                                    <p:anim calcmode="lin" valueType="num">
                                      <p:cBhvr>
                                        <p:cTn id="82" dur="1000" fill="hold"/>
                                        <p:tgtEl>
                                          <p:spTgt spid="31"/>
                                        </p:tgtEl>
                                        <p:attrNameLst>
                                          <p:attrName>ppt_x</p:attrName>
                                        </p:attrNameLst>
                                      </p:cBhvr>
                                      <p:tavLst>
                                        <p:tav tm="0">
                                          <p:val>
                                            <p:strVal val="#ppt_x"/>
                                          </p:val>
                                        </p:tav>
                                        <p:tav tm="100000">
                                          <p:val>
                                            <p:strVal val="#ppt_x"/>
                                          </p:val>
                                        </p:tav>
                                      </p:tavLst>
                                    </p:anim>
                                    <p:anim calcmode="lin" valueType="num">
                                      <p:cBhvr>
                                        <p:cTn id="83"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24" grpId="0"/>
      <p:bldP spid="25" grpId="0"/>
      <p:bldP spid="26" grpId="0"/>
      <p:bldP spid="27" grpId="0"/>
      <p:bldP spid="28" grpId="0"/>
      <p:bldP spid="29" grpId="0"/>
      <p:bldP spid="30" grpId="0"/>
      <p:bldP spid="31"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其他工作情况</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087470" y="1454647"/>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3600145" y="1185170"/>
            <a:ext cx="533293" cy="526482"/>
            <a:chOff x="6217935" y="1158425"/>
            <a:chExt cx="527724" cy="520849"/>
          </a:xfrm>
        </p:grpSpPr>
        <p:grpSp>
          <p:nvGrpSpPr>
            <p:cNvPr id="15" name="组合 14"/>
            <p:cNvGrpSpPr/>
            <p:nvPr/>
          </p:nvGrpSpPr>
          <p:grpSpPr>
            <a:xfrm>
              <a:off x="6219351" y="1158425"/>
              <a:ext cx="520849" cy="520849"/>
              <a:chOff x="1705099" y="2564904"/>
              <a:chExt cx="1800200" cy="1800200"/>
            </a:xfrm>
          </p:grpSpPr>
          <p:sp>
            <p:nvSpPr>
              <p:cNvPr id="17" name="椭圆 16"/>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18" name="椭圆 17"/>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16" name="TextBox 15"/>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01</a:t>
              </a:r>
              <a:endParaRPr lang="zh-CN" altLang="en-US" sz="1500" b="1" dirty="0">
                <a:solidFill>
                  <a:srgbClr val="405F8F"/>
                </a:solidFill>
                <a:cs typeface="+mn-ea"/>
                <a:sym typeface="+mn-lt"/>
              </a:endParaRPr>
            </a:p>
          </p:txBody>
        </p:sp>
      </p:grpSp>
      <p:sp>
        <p:nvSpPr>
          <p:cNvPr id="19" name="矩形 47"/>
          <p:cNvSpPr>
            <a:spLocks noChangeArrowheads="1"/>
          </p:cNvSpPr>
          <p:nvPr/>
        </p:nvSpPr>
        <p:spPr bwMode="auto">
          <a:xfrm>
            <a:off x="4787968" y="1221601"/>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cxnSp>
        <p:nvCxnSpPr>
          <p:cNvPr id="20" name="直接连接符 19"/>
          <p:cNvCxnSpPr/>
          <p:nvPr/>
        </p:nvCxnSpPr>
        <p:spPr>
          <a:xfrm>
            <a:off x="4087470" y="2085143"/>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600145" y="1815666"/>
            <a:ext cx="533293" cy="526482"/>
            <a:chOff x="6217935" y="1158425"/>
            <a:chExt cx="527724" cy="520849"/>
          </a:xfrm>
        </p:grpSpPr>
        <p:grpSp>
          <p:nvGrpSpPr>
            <p:cNvPr id="22" name="组合 21"/>
            <p:cNvGrpSpPr/>
            <p:nvPr/>
          </p:nvGrpSpPr>
          <p:grpSpPr>
            <a:xfrm>
              <a:off x="6219351" y="1158425"/>
              <a:ext cx="520849" cy="520849"/>
              <a:chOff x="1705099" y="2564904"/>
              <a:chExt cx="1800200" cy="1800200"/>
            </a:xfrm>
          </p:grpSpPr>
          <p:sp>
            <p:nvSpPr>
              <p:cNvPr id="24" name="椭圆 23"/>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25" name="椭圆 24"/>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23" name="TextBox 22"/>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02</a:t>
              </a:r>
              <a:endParaRPr lang="zh-CN" altLang="en-US" sz="1500" b="1" dirty="0">
                <a:solidFill>
                  <a:srgbClr val="405F8F"/>
                </a:solidFill>
                <a:cs typeface="+mn-ea"/>
                <a:sym typeface="+mn-lt"/>
              </a:endParaRPr>
            </a:p>
          </p:txBody>
        </p:sp>
      </p:grpSp>
      <p:sp>
        <p:nvSpPr>
          <p:cNvPr id="26" name="矩形 47"/>
          <p:cNvSpPr>
            <a:spLocks noChangeArrowheads="1"/>
          </p:cNvSpPr>
          <p:nvPr/>
        </p:nvSpPr>
        <p:spPr bwMode="auto">
          <a:xfrm>
            <a:off x="4787968" y="1852097"/>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cxnSp>
        <p:nvCxnSpPr>
          <p:cNvPr id="27" name="直接连接符 26"/>
          <p:cNvCxnSpPr/>
          <p:nvPr/>
        </p:nvCxnSpPr>
        <p:spPr>
          <a:xfrm>
            <a:off x="4087470" y="2723941"/>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3600145" y="2454464"/>
            <a:ext cx="533293" cy="526482"/>
            <a:chOff x="6217935" y="1158425"/>
            <a:chExt cx="527724" cy="520849"/>
          </a:xfrm>
        </p:grpSpPr>
        <p:grpSp>
          <p:nvGrpSpPr>
            <p:cNvPr id="29" name="组合 28"/>
            <p:cNvGrpSpPr/>
            <p:nvPr/>
          </p:nvGrpSpPr>
          <p:grpSpPr>
            <a:xfrm>
              <a:off x="6219351" y="1158425"/>
              <a:ext cx="520849" cy="520849"/>
              <a:chOff x="1705099" y="2564904"/>
              <a:chExt cx="1800200" cy="1800200"/>
            </a:xfrm>
          </p:grpSpPr>
          <p:sp>
            <p:nvSpPr>
              <p:cNvPr id="31" name="椭圆 30"/>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32" name="椭圆 31"/>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30" name="TextBox 29"/>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03</a:t>
              </a:r>
              <a:endParaRPr lang="zh-CN" altLang="en-US" sz="1500" b="1" dirty="0">
                <a:solidFill>
                  <a:srgbClr val="405F8F"/>
                </a:solidFill>
                <a:cs typeface="+mn-ea"/>
                <a:sym typeface="+mn-lt"/>
              </a:endParaRPr>
            </a:p>
          </p:txBody>
        </p:sp>
      </p:grpSp>
      <p:sp>
        <p:nvSpPr>
          <p:cNvPr id="33" name="矩形 47"/>
          <p:cNvSpPr>
            <a:spLocks noChangeArrowheads="1"/>
          </p:cNvSpPr>
          <p:nvPr/>
        </p:nvSpPr>
        <p:spPr bwMode="auto">
          <a:xfrm>
            <a:off x="4787968" y="2490895"/>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cxnSp>
        <p:nvCxnSpPr>
          <p:cNvPr id="34" name="直接连接符 33"/>
          <p:cNvCxnSpPr/>
          <p:nvPr/>
        </p:nvCxnSpPr>
        <p:spPr>
          <a:xfrm>
            <a:off x="4087470" y="3340859"/>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3600145" y="3071382"/>
            <a:ext cx="533293" cy="526482"/>
            <a:chOff x="6217935" y="1158425"/>
            <a:chExt cx="527724" cy="520849"/>
          </a:xfrm>
        </p:grpSpPr>
        <p:grpSp>
          <p:nvGrpSpPr>
            <p:cNvPr id="36" name="组合 35"/>
            <p:cNvGrpSpPr/>
            <p:nvPr/>
          </p:nvGrpSpPr>
          <p:grpSpPr>
            <a:xfrm>
              <a:off x="6219351" y="1158425"/>
              <a:ext cx="520849" cy="520849"/>
              <a:chOff x="1705099" y="2564904"/>
              <a:chExt cx="1800200" cy="1800200"/>
            </a:xfrm>
          </p:grpSpPr>
          <p:sp>
            <p:nvSpPr>
              <p:cNvPr id="38" name="椭圆 37"/>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39" name="椭圆 38"/>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37" name="TextBox 36"/>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04</a:t>
              </a:r>
              <a:endParaRPr lang="zh-CN" altLang="en-US" sz="1500" b="1" dirty="0">
                <a:solidFill>
                  <a:srgbClr val="405F8F"/>
                </a:solidFill>
                <a:cs typeface="+mn-ea"/>
                <a:sym typeface="+mn-lt"/>
              </a:endParaRPr>
            </a:p>
          </p:txBody>
        </p:sp>
      </p:grpSp>
      <p:sp>
        <p:nvSpPr>
          <p:cNvPr id="40" name="矩形 47"/>
          <p:cNvSpPr>
            <a:spLocks noChangeArrowheads="1"/>
          </p:cNvSpPr>
          <p:nvPr/>
        </p:nvSpPr>
        <p:spPr bwMode="auto">
          <a:xfrm>
            <a:off x="4787968" y="3107813"/>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cxnSp>
        <p:nvCxnSpPr>
          <p:cNvPr id="41" name="直接连接符 40"/>
          <p:cNvCxnSpPr/>
          <p:nvPr/>
        </p:nvCxnSpPr>
        <p:spPr>
          <a:xfrm>
            <a:off x="4087470" y="3934925"/>
            <a:ext cx="593911"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3600145" y="3665448"/>
            <a:ext cx="533293" cy="526482"/>
            <a:chOff x="6217935" y="1158425"/>
            <a:chExt cx="527724" cy="520849"/>
          </a:xfrm>
        </p:grpSpPr>
        <p:grpSp>
          <p:nvGrpSpPr>
            <p:cNvPr id="43" name="组合 42"/>
            <p:cNvGrpSpPr/>
            <p:nvPr/>
          </p:nvGrpSpPr>
          <p:grpSpPr>
            <a:xfrm>
              <a:off x="6219351" y="1158425"/>
              <a:ext cx="520849" cy="520849"/>
              <a:chOff x="1705099" y="2564904"/>
              <a:chExt cx="1800200" cy="1800200"/>
            </a:xfrm>
          </p:grpSpPr>
          <p:sp>
            <p:nvSpPr>
              <p:cNvPr id="45" name="椭圆 44"/>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sp>
            <p:nvSpPr>
              <p:cNvPr id="46" name="椭圆 45"/>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05F8F"/>
                  </a:solidFill>
                  <a:cs typeface="+mn-ea"/>
                  <a:sym typeface="+mn-lt"/>
                </a:endParaRPr>
              </a:p>
            </p:txBody>
          </p:sp>
        </p:grpSp>
        <p:sp>
          <p:nvSpPr>
            <p:cNvPr id="44" name="TextBox 43"/>
            <p:cNvSpPr txBox="1"/>
            <p:nvPr/>
          </p:nvSpPr>
          <p:spPr>
            <a:xfrm>
              <a:off x="6217935" y="1271633"/>
              <a:ext cx="527724" cy="319707"/>
            </a:xfrm>
            <a:prstGeom prst="rect">
              <a:avLst/>
            </a:prstGeom>
            <a:noFill/>
          </p:spPr>
          <p:txBody>
            <a:bodyPr wrap="square" rtlCol="0">
              <a:spAutoFit/>
            </a:bodyPr>
            <a:lstStyle/>
            <a:p>
              <a:pPr algn="ctr"/>
              <a:r>
                <a:rPr lang="en-US" altLang="zh-CN" sz="1500" b="1" dirty="0">
                  <a:solidFill>
                    <a:srgbClr val="405F8F"/>
                  </a:solidFill>
                  <a:cs typeface="+mn-ea"/>
                  <a:sym typeface="+mn-lt"/>
                </a:rPr>
                <a:t>05</a:t>
              </a:r>
              <a:endParaRPr lang="zh-CN" altLang="en-US" sz="1500" b="1" dirty="0">
                <a:solidFill>
                  <a:srgbClr val="405F8F"/>
                </a:solidFill>
                <a:cs typeface="+mn-ea"/>
                <a:sym typeface="+mn-lt"/>
              </a:endParaRPr>
            </a:p>
          </p:txBody>
        </p:sp>
      </p:grpSp>
      <p:sp>
        <p:nvSpPr>
          <p:cNvPr id="47" name="矩形 47"/>
          <p:cNvSpPr>
            <a:spLocks noChangeArrowheads="1"/>
          </p:cNvSpPr>
          <p:nvPr/>
        </p:nvSpPr>
        <p:spPr bwMode="auto">
          <a:xfrm>
            <a:off x="4787968" y="3701879"/>
            <a:ext cx="3185524"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您的内容打在这里，或者通过复制您的文本后，在此框中选择粘贴，尽量简洁扼要。</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45"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750"/>
                                        <p:tgtEl>
                                          <p:spTgt spid="14"/>
                                        </p:tgtEl>
                                      </p:cBhvr>
                                    </p:animEffect>
                                    <p:anim calcmode="lin" valueType="num">
                                      <p:cBhvr>
                                        <p:cTn id="32" dur="750" fill="hold"/>
                                        <p:tgtEl>
                                          <p:spTgt spid="14"/>
                                        </p:tgtEl>
                                        <p:attrNameLst>
                                          <p:attrName>ppt_w</p:attrName>
                                        </p:attrNameLst>
                                      </p:cBhvr>
                                      <p:tavLst>
                                        <p:tav tm="0" fmla="#ppt_w*sin(2.5*pi*$)">
                                          <p:val>
                                            <p:fltVal val="0"/>
                                          </p:val>
                                        </p:tav>
                                        <p:tav tm="100000">
                                          <p:val>
                                            <p:fltVal val="1"/>
                                          </p:val>
                                        </p:tav>
                                      </p:tavLst>
                                    </p:anim>
                                    <p:anim calcmode="lin" valueType="num">
                                      <p:cBhvr>
                                        <p:cTn id="33" dur="750" fill="hold"/>
                                        <p:tgtEl>
                                          <p:spTgt spid="14"/>
                                        </p:tgtEl>
                                        <p:attrNameLst>
                                          <p:attrName>ppt_h</p:attrName>
                                        </p:attrNameLst>
                                      </p:cBhvr>
                                      <p:tavLst>
                                        <p:tav tm="0">
                                          <p:val>
                                            <p:strVal val="#ppt_h"/>
                                          </p:val>
                                        </p:tav>
                                        <p:tav tm="100000">
                                          <p:val>
                                            <p:strVal val="#ppt_h"/>
                                          </p:val>
                                        </p:tav>
                                      </p:tavLst>
                                    </p:anim>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wipe(left)">
                                      <p:cBhvr>
                                        <p:cTn id="37" dur="500"/>
                                        <p:tgtEl>
                                          <p:spTgt spid="13"/>
                                        </p:tgtEl>
                                      </p:cBhvr>
                                    </p:animEffect>
                                  </p:childTnLst>
                                </p:cTn>
                              </p:par>
                              <p:par>
                                <p:cTn id="38" presetID="2" presetClass="entr" presetSubtype="2" fill="hold" grpId="0" nodeType="withEffect">
                                  <p:stCondLst>
                                    <p:cond delay="500"/>
                                  </p:stCondLst>
                                  <p:childTnLst>
                                    <p:set>
                                      <p:cBhvr>
                                        <p:cTn id="39" dur="1" fill="hold">
                                          <p:stCondLst>
                                            <p:cond delay="0"/>
                                          </p:stCondLst>
                                        </p:cTn>
                                        <p:tgtEl>
                                          <p:spTgt spid="19"/>
                                        </p:tgtEl>
                                        <p:attrNameLst>
                                          <p:attrName>style.visibility</p:attrName>
                                        </p:attrNameLst>
                                      </p:cBhvr>
                                      <p:to>
                                        <p:strVal val="visible"/>
                                      </p:to>
                                    </p:set>
                                    <p:anim calcmode="lin" valueType="num">
                                      <p:cBhvr additive="base">
                                        <p:cTn id="40" dur="500" fill="hold"/>
                                        <p:tgtEl>
                                          <p:spTgt spid="19"/>
                                        </p:tgtEl>
                                        <p:attrNameLst>
                                          <p:attrName>ppt_x</p:attrName>
                                        </p:attrNameLst>
                                      </p:cBhvr>
                                      <p:tavLst>
                                        <p:tav tm="0">
                                          <p:val>
                                            <p:strVal val="1+#ppt_w/2"/>
                                          </p:val>
                                        </p:tav>
                                        <p:tav tm="100000">
                                          <p:val>
                                            <p:strVal val="#ppt_x"/>
                                          </p:val>
                                        </p:tav>
                                      </p:tavLst>
                                    </p:anim>
                                    <p:anim calcmode="lin" valueType="num">
                                      <p:cBhvr additive="base">
                                        <p:cTn id="41" dur="500" fill="hold"/>
                                        <p:tgtEl>
                                          <p:spTgt spid="19"/>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45" presetClass="entr" presetSubtype="0" fill="hold"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fade">
                                      <p:cBhvr>
                                        <p:cTn id="45" dur="750"/>
                                        <p:tgtEl>
                                          <p:spTgt spid="21"/>
                                        </p:tgtEl>
                                      </p:cBhvr>
                                    </p:animEffect>
                                    <p:anim calcmode="lin" valueType="num">
                                      <p:cBhvr>
                                        <p:cTn id="46" dur="750" fill="hold"/>
                                        <p:tgtEl>
                                          <p:spTgt spid="21"/>
                                        </p:tgtEl>
                                        <p:attrNameLst>
                                          <p:attrName>ppt_w</p:attrName>
                                        </p:attrNameLst>
                                      </p:cBhvr>
                                      <p:tavLst>
                                        <p:tav tm="0" fmla="#ppt_w*sin(2.5*pi*$)">
                                          <p:val>
                                            <p:fltVal val="0"/>
                                          </p:val>
                                        </p:tav>
                                        <p:tav tm="100000">
                                          <p:val>
                                            <p:fltVal val="1"/>
                                          </p:val>
                                        </p:tav>
                                      </p:tavLst>
                                    </p:anim>
                                    <p:anim calcmode="lin" valueType="num">
                                      <p:cBhvr>
                                        <p:cTn id="47" dur="750" fill="hold"/>
                                        <p:tgtEl>
                                          <p:spTgt spid="21"/>
                                        </p:tgtEl>
                                        <p:attrNameLst>
                                          <p:attrName>ppt_h</p:attrName>
                                        </p:attrNameLst>
                                      </p:cBhvr>
                                      <p:tavLst>
                                        <p:tav tm="0">
                                          <p:val>
                                            <p:strVal val="#ppt_h"/>
                                          </p:val>
                                        </p:tav>
                                        <p:tav tm="100000">
                                          <p:val>
                                            <p:strVal val="#ppt_h"/>
                                          </p:val>
                                        </p:tav>
                                      </p:tavLst>
                                    </p:anim>
                                  </p:childTnLst>
                                </p:cTn>
                              </p:par>
                            </p:childTnLst>
                          </p:cTn>
                        </p:par>
                        <p:par>
                          <p:cTn id="48" fill="hold">
                            <p:stCondLst>
                              <p:cond delay="3250"/>
                            </p:stCondLst>
                            <p:childTnLst>
                              <p:par>
                                <p:cTn id="49" presetID="22" presetClass="entr" presetSubtype="8"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par>
                                <p:cTn id="52" presetID="2" presetClass="entr" presetSubtype="2" fill="hold" grpId="0" nodeType="withEffect">
                                  <p:stCondLst>
                                    <p:cond delay="500"/>
                                  </p:stCondLst>
                                  <p:childTnLst>
                                    <p:set>
                                      <p:cBhvr>
                                        <p:cTn id="53" dur="1" fill="hold">
                                          <p:stCondLst>
                                            <p:cond delay="0"/>
                                          </p:stCondLst>
                                        </p:cTn>
                                        <p:tgtEl>
                                          <p:spTgt spid="26"/>
                                        </p:tgtEl>
                                        <p:attrNameLst>
                                          <p:attrName>style.visibility</p:attrName>
                                        </p:attrNameLst>
                                      </p:cBhvr>
                                      <p:to>
                                        <p:strVal val="visible"/>
                                      </p:to>
                                    </p:set>
                                    <p:anim calcmode="lin" valueType="num">
                                      <p:cBhvr additive="base">
                                        <p:cTn id="54" dur="500" fill="hold"/>
                                        <p:tgtEl>
                                          <p:spTgt spid="26"/>
                                        </p:tgtEl>
                                        <p:attrNameLst>
                                          <p:attrName>ppt_x</p:attrName>
                                        </p:attrNameLst>
                                      </p:cBhvr>
                                      <p:tavLst>
                                        <p:tav tm="0">
                                          <p:val>
                                            <p:strVal val="1+#ppt_w/2"/>
                                          </p:val>
                                        </p:tav>
                                        <p:tav tm="100000">
                                          <p:val>
                                            <p:strVal val="#ppt_x"/>
                                          </p:val>
                                        </p:tav>
                                      </p:tavLst>
                                    </p:anim>
                                    <p:anim calcmode="lin" valueType="num">
                                      <p:cBhvr additive="base">
                                        <p:cTn id="55" dur="500" fill="hold"/>
                                        <p:tgtEl>
                                          <p:spTgt spid="26"/>
                                        </p:tgtEl>
                                        <p:attrNameLst>
                                          <p:attrName>ppt_y</p:attrName>
                                        </p:attrNameLst>
                                      </p:cBhvr>
                                      <p:tavLst>
                                        <p:tav tm="0">
                                          <p:val>
                                            <p:strVal val="#ppt_y"/>
                                          </p:val>
                                        </p:tav>
                                        <p:tav tm="100000">
                                          <p:val>
                                            <p:strVal val="#ppt_y"/>
                                          </p:val>
                                        </p:tav>
                                      </p:tavLst>
                                    </p:anim>
                                  </p:childTnLst>
                                </p:cTn>
                              </p:par>
                            </p:childTnLst>
                          </p:cTn>
                        </p:par>
                        <p:par>
                          <p:cTn id="56" fill="hold">
                            <p:stCondLst>
                              <p:cond delay="4250"/>
                            </p:stCondLst>
                            <p:childTnLst>
                              <p:par>
                                <p:cTn id="57" presetID="45" presetClass="entr" presetSubtype="0" fill="hold" nodeType="afterEffect">
                                  <p:stCondLst>
                                    <p:cond delay="0"/>
                                  </p:stCondLst>
                                  <p:childTnLst>
                                    <p:set>
                                      <p:cBhvr>
                                        <p:cTn id="58" dur="1" fill="hold">
                                          <p:stCondLst>
                                            <p:cond delay="0"/>
                                          </p:stCondLst>
                                        </p:cTn>
                                        <p:tgtEl>
                                          <p:spTgt spid="28"/>
                                        </p:tgtEl>
                                        <p:attrNameLst>
                                          <p:attrName>style.visibility</p:attrName>
                                        </p:attrNameLst>
                                      </p:cBhvr>
                                      <p:to>
                                        <p:strVal val="visible"/>
                                      </p:to>
                                    </p:set>
                                    <p:animEffect transition="in" filter="fade">
                                      <p:cBhvr>
                                        <p:cTn id="59" dur="750"/>
                                        <p:tgtEl>
                                          <p:spTgt spid="28"/>
                                        </p:tgtEl>
                                      </p:cBhvr>
                                    </p:animEffect>
                                    <p:anim calcmode="lin" valueType="num">
                                      <p:cBhvr>
                                        <p:cTn id="60" dur="750" fill="hold"/>
                                        <p:tgtEl>
                                          <p:spTgt spid="28"/>
                                        </p:tgtEl>
                                        <p:attrNameLst>
                                          <p:attrName>ppt_w</p:attrName>
                                        </p:attrNameLst>
                                      </p:cBhvr>
                                      <p:tavLst>
                                        <p:tav tm="0" fmla="#ppt_w*sin(2.5*pi*$)">
                                          <p:val>
                                            <p:fltVal val="0"/>
                                          </p:val>
                                        </p:tav>
                                        <p:tav tm="100000">
                                          <p:val>
                                            <p:fltVal val="1"/>
                                          </p:val>
                                        </p:tav>
                                      </p:tavLst>
                                    </p:anim>
                                    <p:anim calcmode="lin" valueType="num">
                                      <p:cBhvr>
                                        <p:cTn id="61" dur="750" fill="hold"/>
                                        <p:tgtEl>
                                          <p:spTgt spid="28"/>
                                        </p:tgtEl>
                                        <p:attrNameLst>
                                          <p:attrName>ppt_h</p:attrName>
                                        </p:attrNameLst>
                                      </p:cBhvr>
                                      <p:tavLst>
                                        <p:tav tm="0">
                                          <p:val>
                                            <p:strVal val="#ppt_h"/>
                                          </p:val>
                                        </p:tav>
                                        <p:tav tm="100000">
                                          <p:val>
                                            <p:strVal val="#ppt_h"/>
                                          </p:val>
                                        </p:tav>
                                      </p:tavLst>
                                    </p:anim>
                                  </p:childTnLst>
                                </p:cTn>
                              </p:par>
                            </p:childTnLst>
                          </p:cTn>
                        </p:par>
                        <p:par>
                          <p:cTn id="62" fill="hold">
                            <p:stCondLst>
                              <p:cond delay="5000"/>
                            </p:stCondLst>
                            <p:childTnLst>
                              <p:par>
                                <p:cTn id="63" presetID="22" presetClass="entr" presetSubtype="8"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left)">
                                      <p:cBhvr>
                                        <p:cTn id="65" dur="500"/>
                                        <p:tgtEl>
                                          <p:spTgt spid="27"/>
                                        </p:tgtEl>
                                      </p:cBhvr>
                                    </p:animEffect>
                                  </p:childTnLst>
                                </p:cTn>
                              </p:par>
                              <p:par>
                                <p:cTn id="66" presetID="2" presetClass="entr" presetSubtype="2" fill="hold" grpId="0" nodeType="withEffect">
                                  <p:stCondLst>
                                    <p:cond delay="500"/>
                                  </p:stCondLst>
                                  <p:childTnLst>
                                    <p:set>
                                      <p:cBhvr>
                                        <p:cTn id="67" dur="1" fill="hold">
                                          <p:stCondLst>
                                            <p:cond delay="0"/>
                                          </p:stCondLst>
                                        </p:cTn>
                                        <p:tgtEl>
                                          <p:spTgt spid="33"/>
                                        </p:tgtEl>
                                        <p:attrNameLst>
                                          <p:attrName>style.visibility</p:attrName>
                                        </p:attrNameLst>
                                      </p:cBhvr>
                                      <p:to>
                                        <p:strVal val="visible"/>
                                      </p:to>
                                    </p:set>
                                    <p:anim calcmode="lin" valueType="num">
                                      <p:cBhvr additive="base">
                                        <p:cTn id="68" dur="500" fill="hold"/>
                                        <p:tgtEl>
                                          <p:spTgt spid="33"/>
                                        </p:tgtEl>
                                        <p:attrNameLst>
                                          <p:attrName>ppt_x</p:attrName>
                                        </p:attrNameLst>
                                      </p:cBhvr>
                                      <p:tavLst>
                                        <p:tav tm="0">
                                          <p:val>
                                            <p:strVal val="1+#ppt_w/2"/>
                                          </p:val>
                                        </p:tav>
                                        <p:tav tm="100000">
                                          <p:val>
                                            <p:strVal val="#ppt_x"/>
                                          </p:val>
                                        </p:tav>
                                      </p:tavLst>
                                    </p:anim>
                                    <p:anim calcmode="lin" valueType="num">
                                      <p:cBhvr additive="base">
                                        <p:cTn id="69" dur="500" fill="hold"/>
                                        <p:tgtEl>
                                          <p:spTgt spid="33"/>
                                        </p:tgtEl>
                                        <p:attrNameLst>
                                          <p:attrName>ppt_y</p:attrName>
                                        </p:attrNameLst>
                                      </p:cBhvr>
                                      <p:tavLst>
                                        <p:tav tm="0">
                                          <p:val>
                                            <p:strVal val="#ppt_y"/>
                                          </p:val>
                                        </p:tav>
                                        <p:tav tm="100000">
                                          <p:val>
                                            <p:strVal val="#ppt_y"/>
                                          </p:val>
                                        </p:tav>
                                      </p:tavLst>
                                    </p:anim>
                                  </p:childTnLst>
                                </p:cTn>
                              </p:par>
                            </p:childTnLst>
                          </p:cTn>
                        </p:par>
                        <p:par>
                          <p:cTn id="70" fill="hold">
                            <p:stCondLst>
                              <p:cond delay="6000"/>
                            </p:stCondLst>
                            <p:childTnLst>
                              <p:par>
                                <p:cTn id="71" presetID="45" presetClass="entr" presetSubtype="0" fill="hold"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750"/>
                                        <p:tgtEl>
                                          <p:spTgt spid="35"/>
                                        </p:tgtEl>
                                      </p:cBhvr>
                                    </p:animEffect>
                                    <p:anim calcmode="lin" valueType="num">
                                      <p:cBhvr>
                                        <p:cTn id="74" dur="750" fill="hold"/>
                                        <p:tgtEl>
                                          <p:spTgt spid="35"/>
                                        </p:tgtEl>
                                        <p:attrNameLst>
                                          <p:attrName>ppt_w</p:attrName>
                                        </p:attrNameLst>
                                      </p:cBhvr>
                                      <p:tavLst>
                                        <p:tav tm="0" fmla="#ppt_w*sin(2.5*pi*$)">
                                          <p:val>
                                            <p:fltVal val="0"/>
                                          </p:val>
                                        </p:tav>
                                        <p:tav tm="100000">
                                          <p:val>
                                            <p:fltVal val="1"/>
                                          </p:val>
                                        </p:tav>
                                      </p:tavLst>
                                    </p:anim>
                                    <p:anim calcmode="lin" valueType="num">
                                      <p:cBhvr>
                                        <p:cTn id="75" dur="750" fill="hold"/>
                                        <p:tgtEl>
                                          <p:spTgt spid="35"/>
                                        </p:tgtEl>
                                        <p:attrNameLst>
                                          <p:attrName>ppt_h</p:attrName>
                                        </p:attrNameLst>
                                      </p:cBhvr>
                                      <p:tavLst>
                                        <p:tav tm="0">
                                          <p:val>
                                            <p:strVal val="#ppt_h"/>
                                          </p:val>
                                        </p:tav>
                                        <p:tav tm="100000">
                                          <p:val>
                                            <p:strVal val="#ppt_h"/>
                                          </p:val>
                                        </p:tav>
                                      </p:tavLst>
                                    </p:anim>
                                  </p:childTnLst>
                                </p:cTn>
                              </p:par>
                            </p:childTnLst>
                          </p:cTn>
                        </p:par>
                        <p:par>
                          <p:cTn id="76" fill="hold">
                            <p:stCondLst>
                              <p:cond delay="6750"/>
                            </p:stCondLst>
                            <p:childTnLst>
                              <p:par>
                                <p:cTn id="77" presetID="22" presetClass="entr" presetSubtype="8" fill="hold"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wipe(left)">
                                      <p:cBhvr>
                                        <p:cTn id="79" dur="500"/>
                                        <p:tgtEl>
                                          <p:spTgt spid="34"/>
                                        </p:tgtEl>
                                      </p:cBhvr>
                                    </p:animEffect>
                                  </p:childTnLst>
                                </p:cTn>
                              </p:par>
                              <p:par>
                                <p:cTn id="80" presetID="2" presetClass="entr" presetSubtype="2" fill="hold" grpId="0" nodeType="withEffect">
                                  <p:stCondLst>
                                    <p:cond delay="500"/>
                                  </p:stCondLst>
                                  <p:childTnLst>
                                    <p:set>
                                      <p:cBhvr>
                                        <p:cTn id="81" dur="1" fill="hold">
                                          <p:stCondLst>
                                            <p:cond delay="0"/>
                                          </p:stCondLst>
                                        </p:cTn>
                                        <p:tgtEl>
                                          <p:spTgt spid="40"/>
                                        </p:tgtEl>
                                        <p:attrNameLst>
                                          <p:attrName>style.visibility</p:attrName>
                                        </p:attrNameLst>
                                      </p:cBhvr>
                                      <p:to>
                                        <p:strVal val="visible"/>
                                      </p:to>
                                    </p:set>
                                    <p:anim calcmode="lin" valueType="num">
                                      <p:cBhvr additive="base">
                                        <p:cTn id="82" dur="500" fill="hold"/>
                                        <p:tgtEl>
                                          <p:spTgt spid="40"/>
                                        </p:tgtEl>
                                        <p:attrNameLst>
                                          <p:attrName>ppt_x</p:attrName>
                                        </p:attrNameLst>
                                      </p:cBhvr>
                                      <p:tavLst>
                                        <p:tav tm="0">
                                          <p:val>
                                            <p:strVal val="1+#ppt_w/2"/>
                                          </p:val>
                                        </p:tav>
                                        <p:tav tm="100000">
                                          <p:val>
                                            <p:strVal val="#ppt_x"/>
                                          </p:val>
                                        </p:tav>
                                      </p:tavLst>
                                    </p:anim>
                                    <p:anim calcmode="lin" valueType="num">
                                      <p:cBhvr additive="base">
                                        <p:cTn id="83" dur="500" fill="hold"/>
                                        <p:tgtEl>
                                          <p:spTgt spid="40"/>
                                        </p:tgtEl>
                                        <p:attrNameLst>
                                          <p:attrName>ppt_y</p:attrName>
                                        </p:attrNameLst>
                                      </p:cBhvr>
                                      <p:tavLst>
                                        <p:tav tm="0">
                                          <p:val>
                                            <p:strVal val="#ppt_y"/>
                                          </p:val>
                                        </p:tav>
                                        <p:tav tm="100000">
                                          <p:val>
                                            <p:strVal val="#ppt_y"/>
                                          </p:val>
                                        </p:tav>
                                      </p:tavLst>
                                    </p:anim>
                                  </p:childTnLst>
                                </p:cTn>
                              </p:par>
                            </p:childTnLst>
                          </p:cTn>
                        </p:par>
                        <p:par>
                          <p:cTn id="84" fill="hold">
                            <p:stCondLst>
                              <p:cond delay="7750"/>
                            </p:stCondLst>
                            <p:childTnLst>
                              <p:par>
                                <p:cTn id="85" presetID="45" presetClass="entr" presetSubtype="0" fill="hold" nodeType="afterEffect">
                                  <p:stCondLst>
                                    <p:cond delay="0"/>
                                  </p:stCondLst>
                                  <p:childTnLst>
                                    <p:set>
                                      <p:cBhvr>
                                        <p:cTn id="86" dur="1" fill="hold">
                                          <p:stCondLst>
                                            <p:cond delay="0"/>
                                          </p:stCondLst>
                                        </p:cTn>
                                        <p:tgtEl>
                                          <p:spTgt spid="42"/>
                                        </p:tgtEl>
                                        <p:attrNameLst>
                                          <p:attrName>style.visibility</p:attrName>
                                        </p:attrNameLst>
                                      </p:cBhvr>
                                      <p:to>
                                        <p:strVal val="visible"/>
                                      </p:to>
                                    </p:set>
                                    <p:animEffect transition="in" filter="fade">
                                      <p:cBhvr>
                                        <p:cTn id="87" dur="750"/>
                                        <p:tgtEl>
                                          <p:spTgt spid="42"/>
                                        </p:tgtEl>
                                      </p:cBhvr>
                                    </p:animEffect>
                                    <p:anim calcmode="lin" valueType="num">
                                      <p:cBhvr>
                                        <p:cTn id="88" dur="750" fill="hold"/>
                                        <p:tgtEl>
                                          <p:spTgt spid="42"/>
                                        </p:tgtEl>
                                        <p:attrNameLst>
                                          <p:attrName>ppt_w</p:attrName>
                                        </p:attrNameLst>
                                      </p:cBhvr>
                                      <p:tavLst>
                                        <p:tav tm="0" fmla="#ppt_w*sin(2.5*pi*$)">
                                          <p:val>
                                            <p:fltVal val="0"/>
                                          </p:val>
                                        </p:tav>
                                        <p:tav tm="100000">
                                          <p:val>
                                            <p:fltVal val="1"/>
                                          </p:val>
                                        </p:tav>
                                      </p:tavLst>
                                    </p:anim>
                                    <p:anim calcmode="lin" valueType="num">
                                      <p:cBhvr>
                                        <p:cTn id="89" dur="750" fill="hold"/>
                                        <p:tgtEl>
                                          <p:spTgt spid="42"/>
                                        </p:tgtEl>
                                        <p:attrNameLst>
                                          <p:attrName>ppt_h</p:attrName>
                                        </p:attrNameLst>
                                      </p:cBhvr>
                                      <p:tavLst>
                                        <p:tav tm="0">
                                          <p:val>
                                            <p:strVal val="#ppt_h"/>
                                          </p:val>
                                        </p:tav>
                                        <p:tav tm="100000">
                                          <p:val>
                                            <p:strVal val="#ppt_h"/>
                                          </p:val>
                                        </p:tav>
                                      </p:tavLst>
                                    </p:anim>
                                  </p:childTnLst>
                                </p:cTn>
                              </p:par>
                            </p:childTnLst>
                          </p:cTn>
                        </p:par>
                        <p:par>
                          <p:cTn id="90" fill="hold">
                            <p:stCondLst>
                              <p:cond delay="8500"/>
                            </p:stCondLst>
                            <p:childTnLst>
                              <p:par>
                                <p:cTn id="91" presetID="22" presetClass="entr" presetSubtype="8" fill="hold" nodeType="afterEffect">
                                  <p:stCondLst>
                                    <p:cond delay="0"/>
                                  </p:stCondLst>
                                  <p:childTnLst>
                                    <p:set>
                                      <p:cBhvr>
                                        <p:cTn id="92" dur="1" fill="hold">
                                          <p:stCondLst>
                                            <p:cond delay="0"/>
                                          </p:stCondLst>
                                        </p:cTn>
                                        <p:tgtEl>
                                          <p:spTgt spid="41"/>
                                        </p:tgtEl>
                                        <p:attrNameLst>
                                          <p:attrName>style.visibility</p:attrName>
                                        </p:attrNameLst>
                                      </p:cBhvr>
                                      <p:to>
                                        <p:strVal val="visible"/>
                                      </p:to>
                                    </p:set>
                                    <p:animEffect transition="in" filter="wipe(left)">
                                      <p:cBhvr>
                                        <p:cTn id="93" dur="500"/>
                                        <p:tgtEl>
                                          <p:spTgt spid="41"/>
                                        </p:tgtEl>
                                      </p:cBhvr>
                                    </p:animEffect>
                                  </p:childTnLst>
                                </p:cTn>
                              </p:par>
                              <p:par>
                                <p:cTn id="94" presetID="2" presetClass="entr" presetSubtype="2" fill="hold" grpId="0" nodeType="withEffect">
                                  <p:stCondLst>
                                    <p:cond delay="500"/>
                                  </p:stCondLst>
                                  <p:childTnLst>
                                    <p:set>
                                      <p:cBhvr>
                                        <p:cTn id="95" dur="1" fill="hold">
                                          <p:stCondLst>
                                            <p:cond delay="0"/>
                                          </p:stCondLst>
                                        </p:cTn>
                                        <p:tgtEl>
                                          <p:spTgt spid="47"/>
                                        </p:tgtEl>
                                        <p:attrNameLst>
                                          <p:attrName>style.visibility</p:attrName>
                                        </p:attrNameLst>
                                      </p:cBhvr>
                                      <p:to>
                                        <p:strVal val="visible"/>
                                      </p:to>
                                    </p:set>
                                    <p:anim calcmode="lin" valueType="num">
                                      <p:cBhvr additive="base">
                                        <p:cTn id="96" dur="500" fill="hold"/>
                                        <p:tgtEl>
                                          <p:spTgt spid="47"/>
                                        </p:tgtEl>
                                        <p:attrNameLst>
                                          <p:attrName>ppt_x</p:attrName>
                                        </p:attrNameLst>
                                      </p:cBhvr>
                                      <p:tavLst>
                                        <p:tav tm="0">
                                          <p:val>
                                            <p:strVal val="1+#ppt_w/2"/>
                                          </p:val>
                                        </p:tav>
                                        <p:tav tm="100000">
                                          <p:val>
                                            <p:strVal val="#ppt_x"/>
                                          </p:val>
                                        </p:tav>
                                      </p:tavLst>
                                    </p:anim>
                                    <p:anim calcmode="lin" valueType="num">
                                      <p:cBhvr additive="base">
                                        <p:cTn id="97"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9" grpId="0"/>
      <p:bldP spid="26" grpId="0"/>
      <p:bldP spid="33" grpId="0"/>
      <p:bldP spid="40" grpId="0"/>
      <p:bldP spid="4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椭圆 48"/>
          <p:cNvSpPr/>
          <p:nvPr/>
        </p:nvSpPr>
        <p:spPr>
          <a:xfrm flipH="1">
            <a:off x="3952042" y="2139702"/>
            <a:ext cx="307988" cy="308070"/>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50" name="椭圆 49"/>
          <p:cNvSpPr/>
          <p:nvPr/>
        </p:nvSpPr>
        <p:spPr>
          <a:xfrm flipH="1">
            <a:off x="3734535" y="1343478"/>
            <a:ext cx="273348" cy="273419"/>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51" name="椭圆 50"/>
          <p:cNvSpPr/>
          <p:nvPr/>
        </p:nvSpPr>
        <p:spPr>
          <a:xfrm flipH="1">
            <a:off x="5042166" y="1035487"/>
            <a:ext cx="188182" cy="188231"/>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55" name="椭圆 54"/>
          <p:cNvSpPr/>
          <p:nvPr/>
        </p:nvSpPr>
        <p:spPr>
          <a:xfrm flipH="1">
            <a:off x="5038564" y="1656145"/>
            <a:ext cx="423556" cy="423668"/>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81" name="文本框 52"/>
          <p:cNvSpPr txBox="1"/>
          <p:nvPr/>
        </p:nvSpPr>
        <p:spPr>
          <a:xfrm>
            <a:off x="2980366" y="2787774"/>
            <a:ext cx="3438602" cy="577081"/>
          </a:xfrm>
          <a:prstGeom prst="rect">
            <a:avLst/>
          </a:prstGeom>
          <a:noFill/>
        </p:spPr>
        <p:txBody>
          <a:bodyPr wrap="square" lIns="68562" tIns="34281" rIns="68562" bIns="34281" rtlCol="0">
            <a:spAutoFit/>
          </a:bodyPr>
          <a:lstStyle/>
          <a:p>
            <a:pPr algn="ctr"/>
            <a:r>
              <a:rPr lang="zh-CN" altLang="en-US" sz="3300" b="1" spc="225" dirty="0">
                <a:solidFill>
                  <a:srgbClr val="405F8F"/>
                </a:solidFill>
                <a:cs typeface="+mn-ea"/>
                <a:sym typeface="+mn-lt"/>
              </a:rPr>
              <a:t>未来工作计划</a:t>
            </a:r>
          </a:p>
        </p:txBody>
      </p:sp>
      <p:grpSp>
        <p:nvGrpSpPr>
          <p:cNvPr id="82" name="组合 81"/>
          <p:cNvGrpSpPr/>
          <p:nvPr/>
        </p:nvGrpSpPr>
        <p:grpSpPr>
          <a:xfrm>
            <a:off x="3060226" y="3705876"/>
            <a:ext cx="1077226" cy="153888"/>
            <a:chOff x="4369395" y="3284984"/>
            <a:chExt cx="1436675" cy="205184"/>
          </a:xfrm>
        </p:grpSpPr>
        <p:sp>
          <p:nvSpPr>
            <p:cNvPr id="8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计划总体思路</a:t>
              </a:r>
            </a:p>
          </p:txBody>
        </p:sp>
        <p:grpSp>
          <p:nvGrpSpPr>
            <p:cNvPr id="84" name="组合 83"/>
            <p:cNvGrpSpPr/>
            <p:nvPr/>
          </p:nvGrpSpPr>
          <p:grpSpPr>
            <a:xfrm>
              <a:off x="4369395" y="3316401"/>
              <a:ext cx="168551" cy="168551"/>
              <a:chOff x="5005199" y="3717032"/>
              <a:chExt cx="168551" cy="168551"/>
            </a:xfrm>
          </p:grpSpPr>
          <p:sp>
            <p:nvSpPr>
              <p:cNvPr id="85" name="椭圆 84"/>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86" name="等腰三角形 8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87" name="组合 86"/>
          <p:cNvGrpSpPr/>
          <p:nvPr/>
        </p:nvGrpSpPr>
        <p:grpSpPr>
          <a:xfrm>
            <a:off x="4194056" y="3705876"/>
            <a:ext cx="1077226" cy="153888"/>
            <a:chOff x="4369395" y="3284984"/>
            <a:chExt cx="1436675" cy="205184"/>
          </a:xfrm>
        </p:grpSpPr>
        <p:sp>
          <p:nvSpPr>
            <p:cNvPr id="8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具体目标规划</a:t>
              </a:r>
            </a:p>
          </p:txBody>
        </p:sp>
        <p:grpSp>
          <p:nvGrpSpPr>
            <p:cNvPr id="89" name="组合 88"/>
            <p:cNvGrpSpPr/>
            <p:nvPr/>
          </p:nvGrpSpPr>
          <p:grpSpPr>
            <a:xfrm>
              <a:off x="4369395" y="3316401"/>
              <a:ext cx="168551" cy="168551"/>
              <a:chOff x="5005199" y="3717032"/>
              <a:chExt cx="168551" cy="168551"/>
            </a:xfrm>
          </p:grpSpPr>
          <p:sp>
            <p:nvSpPr>
              <p:cNvPr id="90" name="椭圆 89"/>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91" name="等腰三角形 9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92" name="组合 91"/>
          <p:cNvGrpSpPr/>
          <p:nvPr/>
        </p:nvGrpSpPr>
        <p:grpSpPr>
          <a:xfrm>
            <a:off x="5325274" y="3705876"/>
            <a:ext cx="1077226" cy="153888"/>
            <a:chOff x="4369395" y="3284984"/>
            <a:chExt cx="1436675" cy="205184"/>
          </a:xfrm>
        </p:grpSpPr>
        <p:sp>
          <p:nvSpPr>
            <p:cNvPr id="9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计划实施情况</a:t>
              </a:r>
            </a:p>
          </p:txBody>
        </p:sp>
        <p:grpSp>
          <p:nvGrpSpPr>
            <p:cNvPr id="94" name="组合 93"/>
            <p:cNvGrpSpPr/>
            <p:nvPr/>
          </p:nvGrpSpPr>
          <p:grpSpPr>
            <a:xfrm>
              <a:off x="4369395" y="3316401"/>
              <a:ext cx="168551" cy="168551"/>
              <a:chOff x="5005199" y="3717032"/>
              <a:chExt cx="168551" cy="168551"/>
            </a:xfrm>
          </p:grpSpPr>
          <p:sp>
            <p:nvSpPr>
              <p:cNvPr id="95" name="椭圆 94"/>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96" name="等腰三角形 9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97" name="组合 96"/>
          <p:cNvGrpSpPr/>
          <p:nvPr/>
        </p:nvGrpSpPr>
        <p:grpSpPr>
          <a:xfrm>
            <a:off x="3067815" y="3976341"/>
            <a:ext cx="1077226" cy="153888"/>
            <a:chOff x="4369395" y="3284984"/>
            <a:chExt cx="1436675" cy="205184"/>
          </a:xfrm>
        </p:grpSpPr>
        <p:sp>
          <p:nvSpPr>
            <p:cNvPr id="9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风险保障措施</a:t>
              </a:r>
            </a:p>
          </p:txBody>
        </p:sp>
        <p:grpSp>
          <p:nvGrpSpPr>
            <p:cNvPr id="99" name="组合 98"/>
            <p:cNvGrpSpPr/>
            <p:nvPr/>
          </p:nvGrpSpPr>
          <p:grpSpPr>
            <a:xfrm>
              <a:off x="4369395" y="3316401"/>
              <a:ext cx="168551" cy="168551"/>
              <a:chOff x="5005199" y="3717032"/>
              <a:chExt cx="168551" cy="168551"/>
            </a:xfrm>
          </p:grpSpPr>
          <p:sp>
            <p:nvSpPr>
              <p:cNvPr id="100" name="椭圆 99"/>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101" name="等腰三角形 10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02" name="组合 101"/>
          <p:cNvGrpSpPr/>
          <p:nvPr/>
        </p:nvGrpSpPr>
        <p:grpSpPr>
          <a:xfrm>
            <a:off x="4201646" y="3976341"/>
            <a:ext cx="1077226" cy="153888"/>
            <a:chOff x="4369395" y="3284984"/>
            <a:chExt cx="1436675" cy="205184"/>
          </a:xfrm>
        </p:grpSpPr>
        <p:sp>
          <p:nvSpPr>
            <p:cNvPr id="103"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可行性评估</a:t>
              </a:r>
            </a:p>
          </p:txBody>
        </p:sp>
        <p:grpSp>
          <p:nvGrpSpPr>
            <p:cNvPr id="104" name="组合 103"/>
            <p:cNvGrpSpPr/>
            <p:nvPr/>
          </p:nvGrpSpPr>
          <p:grpSpPr>
            <a:xfrm>
              <a:off x="4369395" y="3316401"/>
              <a:ext cx="168551" cy="168551"/>
              <a:chOff x="5005199" y="3717032"/>
              <a:chExt cx="168551" cy="168551"/>
            </a:xfrm>
          </p:grpSpPr>
          <p:sp>
            <p:nvSpPr>
              <p:cNvPr id="105" name="椭圆 104"/>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106" name="等腰三角形 10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07" name="组合 106"/>
          <p:cNvGrpSpPr/>
          <p:nvPr/>
        </p:nvGrpSpPr>
        <p:grpSpPr>
          <a:xfrm>
            <a:off x="5332863" y="3976341"/>
            <a:ext cx="1077226" cy="153888"/>
            <a:chOff x="4369395" y="3284984"/>
            <a:chExt cx="1436675" cy="205184"/>
          </a:xfrm>
        </p:grpSpPr>
        <p:sp>
          <p:nvSpPr>
            <p:cNvPr id="108" name="文本框 9"/>
            <p:cNvSpPr txBox="1"/>
            <p:nvPr/>
          </p:nvSpPr>
          <p:spPr>
            <a:xfrm>
              <a:off x="4581936" y="3284984"/>
              <a:ext cx="1224134" cy="205184"/>
            </a:xfrm>
            <a:prstGeom prst="rect">
              <a:avLst/>
            </a:prstGeom>
            <a:noFill/>
          </p:spPr>
          <p:txBody>
            <a:bodyPr wrap="square" lIns="0" tIns="0" rIns="0" bIns="0" rtlCol="0">
              <a:spAutoFit/>
            </a:bodyPr>
            <a:lstStyle/>
            <a:p>
              <a:pPr marL="0" lvl="1"/>
              <a:r>
                <a:rPr lang="zh-CN" altLang="en-US" sz="1000" dirty="0">
                  <a:solidFill>
                    <a:schemeClr val="tx1">
                      <a:lumMod val="50000"/>
                      <a:lumOff val="50000"/>
                    </a:schemeClr>
                  </a:solidFill>
                  <a:cs typeface="+mn-ea"/>
                  <a:sym typeface="+mn-lt"/>
                </a:rPr>
                <a:t>能力提升计划</a:t>
              </a:r>
            </a:p>
          </p:txBody>
        </p:sp>
        <p:grpSp>
          <p:nvGrpSpPr>
            <p:cNvPr id="109" name="组合 108"/>
            <p:cNvGrpSpPr/>
            <p:nvPr/>
          </p:nvGrpSpPr>
          <p:grpSpPr>
            <a:xfrm>
              <a:off x="4369395" y="3316401"/>
              <a:ext cx="168551" cy="168551"/>
              <a:chOff x="5005199" y="3717032"/>
              <a:chExt cx="168551" cy="168551"/>
            </a:xfrm>
          </p:grpSpPr>
          <p:sp>
            <p:nvSpPr>
              <p:cNvPr id="110" name="椭圆 109"/>
              <p:cNvSpPr/>
              <p:nvPr/>
            </p:nvSpPr>
            <p:spPr>
              <a:xfrm>
                <a:off x="5005199" y="3717032"/>
                <a:ext cx="168551" cy="168551"/>
              </a:xfrm>
              <a:prstGeom prst="ellipse">
                <a:avLst/>
              </a:prstGeom>
              <a:solidFill>
                <a:srgbClr val="405F8F"/>
              </a:solidFill>
              <a:ln>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sp>
            <p:nvSpPr>
              <p:cNvPr id="111" name="等腰三角形 11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50000"/>
                      <a:lumOff val="50000"/>
                    </a:schemeClr>
                  </a:solidFill>
                  <a:cs typeface="+mn-ea"/>
                  <a:sym typeface="+mn-lt"/>
                </a:endParaRPr>
              </a:p>
            </p:txBody>
          </p:sp>
        </p:grpSp>
      </p:grpSp>
      <p:grpSp>
        <p:nvGrpSpPr>
          <p:cNvPr id="112" name="组合 111"/>
          <p:cNvGrpSpPr/>
          <p:nvPr/>
        </p:nvGrpSpPr>
        <p:grpSpPr>
          <a:xfrm>
            <a:off x="4007884" y="1323354"/>
            <a:ext cx="1207803" cy="1089251"/>
            <a:chOff x="2713211" y="1988840"/>
            <a:chExt cx="1610824" cy="1452335"/>
          </a:xfrm>
        </p:grpSpPr>
        <p:sp>
          <p:nvSpPr>
            <p:cNvPr id="113"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14"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115" name="TextBox 156"/>
          <p:cNvSpPr txBox="1"/>
          <p:nvPr/>
        </p:nvSpPr>
        <p:spPr>
          <a:xfrm>
            <a:off x="4171315" y="1539378"/>
            <a:ext cx="880940" cy="623248"/>
          </a:xfrm>
          <a:prstGeom prst="rect">
            <a:avLst/>
          </a:prstGeom>
          <a:noFill/>
        </p:spPr>
        <p:txBody>
          <a:bodyPr wrap="square" lIns="68562" tIns="34281" rIns="68562" bIns="34281" rtlCol="0">
            <a:spAutoFit/>
          </a:bodyPr>
          <a:lstStyle/>
          <a:p>
            <a:pPr algn="ctr"/>
            <a:r>
              <a:rPr lang="en-US" altLang="zh-CN" sz="3600" b="1" dirty="0">
                <a:solidFill>
                  <a:srgbClr val="405F8F"/>
                </a:solidFill>
                <a:cs typeface="+mn-ea"/>
                <a:sym typeface="+mn-lt"/>
              </a:rPr>
              <a:t>04</a:t>
            </a:r>
            <a:endParaRPr lang="zh-CN" altLang="en-US" sz="3600" b="1" dirty="0">
              <a:solidFill>
                <a:srgbClr val="405F8F"/>
              </a:solidFill>
              <a:cs typeface="+mn-ea"/>
              <a:sym typeface="+mn-lt"/>
            </a:endParaRPr>
          </a:p>
        </p:txBody>
      </p:sp>
      <p:cxnSp>
        <p:nvCxnSpPr>
          <p:cNvPr id="116" name="直接连接符 115"/>
          <p:cNvCxnSpPr/>
          <p:nvPr/>
        </p:nvCxnSpPr>
        <p:spPr>
          <a:xfrm>
            <a:off x="2883624" y="3489852"/>
            <a:ext cx="3632086"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fade">
                                      <p:cBhvr>
                                        <p:cTn id="7" dur="750"/>
                                        <p:tgtEl>
                                          <p:spTgt spid="112"/>
                                        </p:tgtEl>
                                      </p:cBhvr>
                                    </p:animEffect>
                                    <p:anim calcmode="lin" valueType="num">
                                      <p:cBhvr>
                                        <p:cTn id="8" dur="750" fill="hold"/>
                                        <p:tgtEl>
                                          <p:spTgt spid="112"/>
                                        </p:tgtEl>
                                        <p:attrNameLst>
                                          <p:attrName>ppt_w</p:attrName>
                                        </p:attrNameLst>
                                      </p:cBhvr>
                                      <p:tavLst>
                                        <p:tav tm="0" fmla="#ppt_w*sin(2.5*pi*$)">
                                          <p:val>
                                            <p:fltVal val="0"/>
                                          </p:val>
                                        </p:tav>
                                        <p:tav tm="100000">
                                          <p:val>
                                            <p:fltVal val="1"/>
                                          </p:val>
                                        </p:tav>
                                      </p:tavLst>
                                    </p:anim>
                                    <p:anim calcmode="lin" valueType="num">
                                      <p:cBhvr>
                                        <p:cTn id="9" dur="750" fill="hold"/>
                                        <p:tgtEl>
                                          <p:spTgt spid="112"/>
                                        </p:tgtEl>
                                        <p:attrNameLst>
                                          <p:attrName>ppt_h</p:attrName>
                                        </p:attrNameLst>
                                      </p:cBhvr>
                                      <p:tavLst>
                                        <p:tav tm="0">
                                          <p:val>
                                            <p:strVal val="#ppt_h"/>
                                          </p:val>
                                        </p:tav>
                                        <p:tav tm="100000">
                                          <p:val>
                                            <p:strVal val="#ppt_h"/>
                                          </p:val>
                                        </p:tav>
                                      </p:tavLst>
                                    </p:anim>
                                  </p:childTnLst>
                                </p:cTn>
                              </p:par>
                              <p:par>
                                <p:cTn id="10" presetID="53" presetClass="entr" presetSubtype="16" fill="hold" grpId="0" nodeType="withEffect">
                                  <p:stCondLst>
                                    <p:cond delay="500"/>
                                  </p:stCondLst>
                                  <p:childTnLst>
                                    <p:set>
                                      <p:cBhvr>
                                        <p:cTn id="11" dur="1" fill="hold">
                                          <p:stCondLst>
                                            <p:cond delay="0"/>
                                          </p:stCondLst>
                                        </p:cTn>
                                        <p:tgtEl>
                                          <p:spTgt spid="115"/>
                                        </p:tgtEl>
                                        <p:attrNameLst>
                                          <p:attrName>style.visibility</p:attrName>
                                        </p:attrNameLst>
                                      </p:cBhvr>
                                      <p:to>
                                        <p:strVal val="visible"/>
                                      </p:to>
                                    </p:set>
                                    <p:anim calcmode="lin" valueType="num">
                                      <p:cBhvr>
                                        <p:cTn id="12" dur="500" fill="hold"/>
                                        <p:tgtEl>
                                          <p:spTgt spid="115"/>
                                        </p:tgtEl>
                                        <p:attrNameLst>
                                          <p:attrName>ppt_w</p:attrName>
                                        </p:attrNameLst>
                                      </p:cBhvr>
                                      <p:tavLst>
                                        <p:tav tm="0">
                                          <p:val>
                                            <p:fltVal val="0"/>
                                          </p:val>
                                        </p:tav>
                                        <p:tav tm="100000">
                                          <p:val>
                                            <p:strVal val="#ppt_w"/>
                                          </p:val>
                                        </p:tav>
                                      </p:tavLst>
                                    </p:anim>
                                    <p:anim calcmode="lin" valueType="num">
                                      <p:cBhvr>
                                        <p:cTn id="13" dur="500" fill="hold"/>
                                        <p:tgtEl>
                                          <p:spTgt spid="115"/>
                                        </p:tgtEl>
                                        <p:attrNameLst>
                                          <p:attrName>ppt_h</p:attrName>
                                        </p:attrNameLst>
                                      </p:cBhvr>
                                      <p:tavLst>
                                        <p:tav tm="0">
                                          <p:val>
                                            <p:fltVal val="0"/>
                                          </p:val>
                                        </p:tav>
                                        <p:tav tm="100000">
                                          <p:val>
                                            <p:strVal val="#ppt_h"/>
                                          </p:val>
                                        </p:tav>
                                      </p:tavLst>
                                    </p:anim>
                                    <p:animEffect transition="in" filter="fade">
                                      <p:cBhvr>
                                        <p:cTn id="14" dur="500"/>
                                        <p:tgtEl>
                                          <p:spTgt spid="1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fade">
                                      <p:cBhvr>
                                        <p:cTn id="17" dur="500"/>
                                        <p:tgtEl>
                                          <p:spTgt spid="51"/>
                                        </p:tgtEl>
                                      </p:cBhvr>
                                    </p:animEffect>
                                  </p:childTnLst>
                                </p:cTn>
                              </p:par>
                              <p:par>
                                <p:cTn id="18" presetID="10" presetClass="entr" presetSubtype="0" fill="hold" grpId="0" nodeType="withEffect">
                                  <p:stCondLst>
                                    <p:cond delay="25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10" presetClass="entr" presetSubtype="0" fill="hold" grpId="0" nodeType="withEffect">
                                  <p:stCondLst>
                                    <p:cond delay="5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500"/>
                                        <p:tgtEl>
                                          <p:spTgt spid="50"/>
                                        </p:tgtEl>
                                      </p:cBhvr>
                                    </p:animEffect>
                                  </p:childTnLst>
                                </p:cTn>
                              </p:par>
                              <p:par>
                                <p:cTn id="24" presetID="10" presetClass="entr" presetSubtype="0" fill="hold" grpId="0" nodeType="withEffect">
                                  <p:stCondLst>
                                    <p:cond delay="750"/>
                                  </p:stCondLst>
                                  <p:childTnLst>
                                    <p:set>
                                      <p:cBhvr>
                                        <p:cTn id="25" dur="1" fill="hold">
                                          <p:stCondLst>
                                            <p:cond delay="0"/>
                                          </p:stCondLst>
                                        </p:cTn>
                                        <p:tgtEl>
                                          <p:spTgt spid="55"/>
                                        </p:tgtEl>
                                        <p:attrNameLst>
                                          <p:attrName>style.visibility</p:attrName>
                                        </p:attrNameLst>
                                      </p:cBhvr>
                                      <p:to>
                                        <p:strVal val="visible"/>
                                      </p:to>
                                    </p:set>
                                    <p:animEffect transition="in" filter="fade">
                                      <p:cBhvr>
                                        <p:cTn id="26" dur="500"/>
                                        <p:tgtEl>
                                          <p:spTgt spid="55"/>
                                        </p:tgtEl>
                                      </p:cBhvr>
                                    </p:animEffect>
                                  </p:childTnLst>
                                </p:cTn>
                              </p:par>
                              <p:par>
                                <p:cTn id="27" presetID="41" presetClass="entr" presetSubtype="0" fill="hold" grpId="0" nodeType="withEffect">
                                  <p:stCondLst>
                                    <p:cond delay="750"/>
                                  </p:stCondLst>
                                  <p:iterate type="lt">
                                    <p:tmPct val="10000"/>
                                  </p:iterate>
                                  <p:childTnLst>
                                    <p:set>
                                      <p:cBhvr>
                                        <p:cTn id="28" dur="1" fill="hold">
                                          <p:stCondLst>
                                            <p:cond delay="0"/>
                                          </p:stCondLst>
                                        </p:cTn>
                                        <p:tgtEl>
                                          <p:spTgt spid="81"/>
                                        </p:tgtEl>
                                        <p:attrNameLst>
                                          <p:attrName>style.visibility</p:attrName>
                                        </p:attrNameLst>
                                      </p:cBhvr>
                                      <p:to>
                                        <p:strVal val="visible"/>
                                      </p:to>
                                    </p:set>
                                    <p:anim calcmode="lin" valueType="num">
                                      <p:cBhvr>
                                        <p:cTn id="29" dur="500" fill="hold"/>
                                        <p:tgtEl>
                                          <p:spTgt spid="81"/>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1"/>
                                        </p:tgtEl>
                                        <p:attrNameLst>
                                          <p:attrName>ppt_y</p:attrName>
                                        </p:attrNameLst>
                                      </p:cBhvr>
                                      <p:tavLst>
                                        <p:tav tm="0">
                                          <p:val>
                                            <p:strVal val="#ppt_y"/>
                                          </p:val>
                                        </p:tav>
                                        <p:tav tm="100000">
                                          <p:val>
                                            <p:strVal val="#ppt_y"/>
                                          </p:val>
                                        </p:tav>
                                      </p:tavLst>
                                    </p:anim>
                                    <p:anim calcmode="lin" valueType="num">
                                      <p:cBhvr>
                                        <p:cTn id="31" dur="500" fill="hold"/>
                                        <p:tgtEl>
                                          <p:spTgt spid="81"/>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1"/>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1"/>
                                        </p:tgtEl>
                                      </p:cBhvr>
                                    </p:animEffect>
                                  </p:childTnLst>
                                </p:cTn>
                              </p:par>
                            </p:childTnLst>
                          </p:cTn>
                        </p:par>
                        <p:par>
                          <p:cTn id="34" fill="hold">
                            <p:stCondLst>
                              <p:cond delay="1500"/>
                            </p:stCondLst>
                            <p:childTnLst>
                              <p:par>
                                <p:cTn id="35" presetID="22" presetClass="entr" presetSubtype="8" fill="hold"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2000"/>
                            </p:stCondLst>
                            <p:childTnLst>
                              <p:par>
                                <p:cTn id="39" presetID="2" presetClass="entr" presetSubtype="4" fill="hold" nodeType="afterEffect">
                                  <p:stCondLst>
                                    <p:cond delay="0"/>
                                  </p:stCondLst>
                                  <p:childTnLst>
                                    <p:set>
                                      <p:cBhvr>
                                        <p:cTn id="40" dur="1" fill="hold">
                                          <p:stCondLst>
                                            <p:cond delay="0"/>
                                          </p:stCondLst>
                                        </p:cTn>
                                        <p:tgtEl>
                                          <p:spTgt spid="82"/>
                                        </p:tgtEl>
                                        <p:attrNameLst>
                                          <p:attrName>style.visibility</p:attrName>
                                        </p:attrNameLst>
                                      </p:cBhvr>
                                      <p:to>
                                        <p:strVal val="visible"/>
                                      </p:to>
                                    </p:set>
                                    <p:anim calcmode="lin" valueType="num">
                                      <p:cBhvr additive="base">
                                        <p:cTn id="41" dur="500" fill="hold"/>
                                        <p:tgtEl>
                                          <p:spTgt spid="82"/>
                                        </p:tgtEl>
                                        <p:attrNameLst>
                                          <p:attrName>ppt_x</p:attrName>
                                        </p:attrNameLst>
                                      </p:cBhvr>
                                      <p:tavLst>
                                        <p:tav tm="0">
                                          <p:val>
                                            <p:strVal val="#ppt_x"/>
                                          </p:val>
                                        </p:tav>
                                        <p:tav tm="100000">
                                          <p:val>
                                            <p:strVal val="#ppt_x"/>
                                          </p:val>
                                        </p:tav>
                                      </p:tavLst>
                                    </p:anim>
                                    <p:anim calcmode="lin" valueType="num">
                                      <p:cBhvr additive="base">
                                        <p:cTn id="42" dur="500" fill="hold"/>
                                        <p:tgtEl>
                                          <p:spTgt spid="82"/>
                                        </p:tgtEl>
                                        <p:attrNameLst>
                                          <p:attrName>ppt_y</p:attrName>
                                        </p:attrNameLst>
                                      </p:cBhvr>
                                      <p:tavLst>
                                        <p:tav tm="0">
                                          <p:val>
                                            <p:strVal val="1+#ppt_h/2"/>
                                          </p:val>
                                        </p:tav>
                                        <p:tav tm="100000">
                                          <p:val>
                                            <p:strVal val="#ppt_y"/>
                                          </p:val>
                                        </p:tav>
                                      </p:tavLst>
                                    </p:anim>
                                  </p:childTnLst>
                                </p:cTn>
                              </p:par>
                            </p:childTnLst>
                          </p:cTn>
                        </p:par>
                        <p:par>
                          <p:cTn id="43" fill="hold">
                            <p:stCondLst>
                              <p:cond delay="2500"/>
                            </p:stCondLst>
                            <p:childTnLst>
                              <p:par>
                                <p:cTn id="44" presetID="2" presetClass="entr" presetSubtype="4" fill="hold" nodeType="afterEffect">
                                  <p:stCondLst>
                                    <p:cond delay="0"/>
                                  </p:stCondLst>
                                  <p:childTnLst>
                                    <p:set>
                                      <p:cBhvr>
                                        <p:cTn id="45" dur="1" fill="hold">
                                          <p:stCondLst>
                                            <p:cond delay="0"/>
                                          </p:stCondLst>
                                        </p:cTn>
                                        <p:tgtEl>
                                          <p:spTgt spid="87"/>
                                        </p:tgtEl>
                                        <p:attrNameLst>
                                          <p:attrName>style.visibility</p:attrName>
                                        </p:attrNameLst>
                                      </p:cBhvr>
                                      <p:to>
                                        <p:strVal val="visible"/>
                                      </p:to>
                                    </p:set>
                                    <p:anim calcmode="lin" valueType="num">
                                      <p:cBhvr additive="base">
                                        <p:cTn id="46" dur="500" fill="hold"/>
                                        <p:tgtEl>
                                          <p:spTgt spid="87"/>
                                        </p:tgtEl>
                                        <p:attrNameLst>
                                          <p:attrName>ppt_x</p:attrName>
                                        </p:attrNameLst>
                                      </p:cBhvr>
                                      <p:tavLst>
                                        <p:tav tm="0">
                                          <p:val>
                                            <p:strVal val="#ppt_x"/>
                                          </p:val>
                                        </p:tav>
                                        <p:tav tm="100000">
                                          <p:val>
                                            <p:strVal val="#ppt_x"/>
                                          </p:val>
                                        </p:tav>
                                      </p:tavLst>
                                    </p:anim>
                                    <p:anim calcmode="lin" valueType="num">
                                      <p:cBhvr additive="base">
                                        <p:cTn id="47" dur="500" fill="hold"/>
                                        <p:tgtEl>
                                          <p:spTgt spid="87"/>
                                        </p:tgtEl>
                                        <p:attrNameLst>
                                          <p:attrName>ppt_y</p:attrName>
                                        </p:attrNameLst>
                                      </p:cBhvr>
                                      <p:tavLst>
                                        <p:tav tm="0">
                                          <p:val>
                                            <p:strVal val="1+#ppt_h/2"/>
                                          </p:val>
                                        </p:tav>
                                        <p:tav tm="100000">
                                          <p:val>
                                            <p:strVal val="#ppt_y"/>
                                          </p:val>
                                        </p:tav>
                                      </p:tavLst>
                                    </p:anim>
                                  </p:childTnLst>
                                </p:cTn>
                              </p:par>
                            </p:childTnLst>
                          </p:cTn>
                        </p:par>
                        <p:par>
                          <p:cTn id="48" fill="hold">
                            <p:stCondLst>
                              <p:cond delay="3000"/>
                            </p:stCondLst>
                            <p:childTnLst>
                              <p:par>
                                <p:cTn id="49" presetID="2" presetClass="entr" presetSubtype="4" fill="hold" nodeType="afterEffect">
                                  <p:stCondLst>
                                    <p:cond delay="0"/>
                                  </p:stCondLst>
                                  <p:childTnLst>
                                    <p:set>
                                      <p:cBhvr>
                                        <p:cTn id="50" dur="1" fill="hold">
                                          <p:stCondLst>
                                            <p:cond delay="0"/>
                                          </p:stCondLst>
                                        </p:cTn>
                                        <p:tgtEl>
                                          <p:spTgt spid="92"/>
                                        </p:tgtEl>
                                        <p:attrNameLst>
                                          <p:attrName>style.visibility</p:attrName>
                                        </p:attrNameLst>
                                      </p:cBhvr>
                                      <p:to>
                                        <p:strVal val="visible"/>
                                      </p:to>
                                    </p:set>
                                    <p:anim calcmode="lin" valueType="num">
                                      <p:cBhvr additive="base">
                                        <p:cTn id="51" dur="500" fill="hold"/>
                                        <p:tgtEl>
                                          <p:spTgt spid="92"/>
                                        </p:tgtEl>
                                        <p:attrNameLst>
                                          <p:attrName>ppt_x</p:attrName>
                                        </p:attrNameLst>
                                      </p:cBhvr>
                                      <p:tavLst>
                                        <p:tav tm="0">
                                          <p:val>
                                            <p:strVal val="#ppt_x"/>
                                          </p:val>
                                        </p:tav>
                                        <p:tav tm="100000">
                                          <p:val>
                                            <p:strVal val="#ppt_x"/>
                                          </p:val>
                                        </p:tav>
                                      </p:tavLst>
                                    </p:anim>
                                    <p:anim calcmode="lin" valueType="num">
                                      <p:cBhvr additive="base">
                                        <p:cTn id="52" dur="500" fill="hold"/>
                                        <p:tgtEl>
                                          <p:spTgt spid="92"/>
                                        </p:tgtEl>
                                        <p:attrNameLst>
                                          <p:attrName>ppt_y</p:attrName>
                                        </p:attrNameLst>
                                      </p:cBhvr>
                                      <p:tavLst>
                                        <p:tav tm="0">
                                          <p:val>
                                            <p:strVal val="1+#ppt_h/2"/>
                                          </p:val>
                                        </p:tav>
                                        <p:tav tm="100000">
                                          <p:val>
                                            <p:strVal val="#ppt_y"/>
                                          </p:val>
                                        </p:tav>
                                      </p:tavLst>
                                    </p:anim>
                                  </p:childTnLst>
                                </p:cTn>
                              </p:par>
                            </p:childTnLst>
                          </p:cTn>
                        </p:par>
                        <p:par>
                          <p:cTn id="53" fill="hold">
                            <p:stCondLst>
                              <p:cond delay="3500"/>
                            </p:stCondLst>
                            <p:childTnLst>
                              <p:par>
                                <p:cTn id="54" presetID="2" presetClass="entr" presetSubtype="4" fill="hold" nodeType="afterEffect">
                                  <p:stCondLst>
                                    <p:cond delay="0"/>
                                  </p:stCondLst>
                                  <p:childTnLst>
                                    <p:set>
                                      <p:cBhvr>
                                        <p:cTn id="55" dur="1" fill="hold">
                                          <p:stCondLst>
                                            <p:cond delay="0"/>
                                          </p:stCondLst>
                                        </p:cTn>
                                        <p:tgtEl>
                                          <p:spTgt spid="97"/>
                                        </p:tgtEl>
                                        <p:attrNameLst>
                                          <p:attrName>style.visibility</p:attrName>
                                        </p:attrNameLst>
                                      </p:cBhvr>
                                      <p:to>
                                        <p:strVal val="visible"/>
                                      </p:to>
                                    </p:set>
                                    <p:anim calcmode="lin" valueType="num">
                                      <p:cBhvr additive="base">
                                        <p:cTn id="56" dur="500" fill="hold"/>
                                        <p:tgtEl>
                                          <p:spTgt spid="97"/>
                                        </p:tgtEl>
                                        <p:attrNameLst>
                                          <p:attrName>ppt_x</p:attrName>
                                        </p:attrNameLst>
                                      </p:cBhvr>
                                      <p:tavLst>
                                        <p:tav tm="0">
                                          <p:val>
                                            <p:strVal val="#ppt_x"/>
                                          </p:val>
                                        </p:tav>
                                        <p:tav tm="100000">
                                          <p:val>
                                            <p:strVal val="#ppt_x"/>
                                          </p:val>
                                        </p:tav>
                                      </p:tavLst>
                                    </p:anim>
                                    <p:anim calcmode="lin" valueType="num">
                                      <p:cBhvr additive="base">
                                        <p:cTn id="57" dur="500" fill="hold"/>
                                        <p:tgtEl>
                                          <p:spTgt spid="97"/>
                                        </p:tgtEl>
                                        <p:attrNameLst>
                                          <p:attrName>ppt_y</p:attrName>
                                        </p:attrNameLst>
                                      </p:cBhvr>
                                      <p:tavLst>
                                        <p:tav tm="0">
                                          <p:val>
                                            <p:strVal val="1+#ppt_h/2"/>
                                          </p:val>
                                        </p:tav>
                                        <p:tav tm="100000">
                                          <p:val>
                                            <p:strVal val="#ppt_y"/>
                                          </p:val>
                                        </p:tav>
                                      </p:tavLst>
                                    </p:anim>
                                  </p:childTnLst>
                                </p:cTn>
                              </p:par>
                            </p:childTnLst>
                          </p:cTn>
                        </p:par>
                        <p:par>
                          <p:cTn id="58" fill="hold">
                            <p:stCondLst>
                              <p:cond delay="4000"/>
                            </p:stCondLst>
                            <p:childTnLst>
                              <p:par>
                                <p:cTn id="59" presetID="2" presetClass="entr" presetSubtype="4" fill="hold" nodeType="afterEffect">
                                  <p:stCondLst>
                                    <p:cond delay="0"/>
                                  </p:stCondLst>
                                  <p:childTnLst>
                                    <p:set>
                                      <p:cBhvr>
                                        <p:cTn id="60" dur="1" fill="hold">
                                          <p:stCondLst>
                                            <p:cond delay="0"/>
                                          </p:stCondLst>
                                        </p:cTn>
                                        <p:tgtEl>
                                          <p:spTgt spid="102"/>
                                        </p:tgtEl>
                                        <p:attrNameLst>
                                          <p:attrName>style.visibility</p:attrName>
                                        </p:attrNameLst>
                                      </p:cBhvr>
                                      <p:to>
                                        <p:strVal val="visible"/>
                                      </p:to>
                                    </p:set>
                                    <p:anim calcmode="lin" valueType="num">
                                      <p:cBhvr additive="base">
                                        <p:cTn id="61" dur="500" fill="hold"/>
                                        <p:tgtEl>
                                          <p:spTgt spid="102"/>
                                        </p:tgtEl>
                                        <p:attrNameLst>
                                          <p:attrName>ppt_x</p:attrName>
                                        </p:attrNameLst>
                                      </p:cBhvr>
                                      <p:tavLst>
                                        <p:tav tm="0">
                                          <p:val>
                                            <p:strVal val="#ppt_x"/>
                                          </p:val>
                                        </p:tav>
                                        <p:tav tm="100000">
                                          <p:val>
                                            <p:strVal val="#ppt_x"/>
                                          </p:val>
                                        </p:tav>
                                      </p:tavLst>
                                    </p:anim>
                                    <p:anim calcmode="lin" valueType="num">
                                      <p:cBhvr additive="base">
                                        <p:cTn id="62" dur="500" fill="hold"/>
                                        <p:tgtEl>
                                          <p:spTgt spid="102"/>
                                        </p:tgtEl>
                                        <p:attrNameLst>
                                          <p:attrName>ppt_y</p:attrName>
                                        </p:attrNameLst>
                                      </p:cBhvr>
                                      <p:tavLst>
                                        <p:tav tm="0">
                                          <p:val>
                                            <p:strVal val="1+#ppt_h/2"/>
                                          </p:val>
                                        </p:tav>
                                        <p:tav tm="100000">
                                          <p:val>
                                            <p:strVal val="#ppt_y"/>
                                          </p:val>
                                        </p:tav>
                                      </p:tavLst>
                                    </p:anim>
                                  </p:childTnLst>
                                </p:cTn>
                              </p:par>
                            </p:childTnLst>
                          </p:cTn>
                        </p:par>
                        <p:par>
                          <p:cTn id="63" fill="hold">
                            <p:stCondLst>
                              <p:cond delay="4500"/>
                            </p:stCondLst>
                            <p:childTnLst>
                              <p:par>
                                <p:cTn id="64" presetID="2" presetClass="entr" presetSubtype="4" fill="hold" nodeType="afterEffect">
                                  <p:stCondLst>
                                    <p:cond delay="0"/>
                                  </p:stCondLst>
                                  <p:childTnLst>
                                    <p:set>
                                      <p:cBhvr>
                                        <p:cTn id="65" dur="1" fill="hold">
                                          <p:stCondLst>
                                            <p:cond delay="0"/>
                                          </p:stCondLst>
                                        </p:cTn>
                                        <p:tgtEl>
                                          <p:spTgt spid="107"/>
                                        </p:tgtEl>
                                        <p:attrNameLst>
                                          <p:attrName>style.visibility</p:attrName>
                                        </p:attrNameLst>
                                      </p:cBhvr>
                                      <p:to>
                                        <p:strVal val="visible"/>
                                      </p:to>
                                    </p:set>
                                    <p:anim calcmode="lin" valueType="num">
                                      <p:cBhvr additive="base">
                                        <p:cTn id="66" dur="500" fill="hold"/>
                                        <p:tgtEl>
                                          <p:spTgt spid="107"/>
                                        </p:tgtEl>
                                        <p:attrNameLst>
                                          <p:attrName>ppt_x</p:attrName>
                                        </p:attrNameLst>
                                      </p:cBhvr>
                                      <p:tavLst>
                                        <p:tav tm="0">
                                          <p:val>
                                            <p:strVal val="#ppt_x"/>
                                          </p:val>
                                        </p:tav>
                                        <p:tav tm="100000">
                                          <p:val>
                                            <p:strVal val="#ppt_x"/>
                                          </p:val>
                                        </p:tav>
                                      </p:tavLst>
                                    </p:anim>
                                    <p:anim calcmode="lin" valueType="num">
                                      <p:cBhvr additive="base">
                                        <p:cTn id="67"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5" grpId="0" animBg="1"/>
      <p:bldP spid="81" grpId="0"/>
      <p:bldP spid="11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总体计划思路</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792717" y="2984325"/>
            <a:ext cx="1188848" cy="1189157"/>
            <a:chOff x="1705099" y="2564904"/>
            <a:chExt cx="1800200" cy="1800200"/>
          </a:xfrm>
        </p:grpSpPr>
        <p:sp>
          <p:nvSpPr>
            <p:cNvPr id="13" name="椭圆 12"/>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4" name="椭圆 13"/>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5" name="TextBox 14"/>
          <p:cNvSpPr txBox="1"/>
          <p:nvPr/>
        </p:nvSpPr>
        <p:spPr>
          <a:xfrm>
            <a:off x="1822291" y="3267279"/>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16" name="组合 15"/>
          <p:cNvGrpSpPr/>
          <p:nvPr/>
        </p:nvGrpSpPr>
        <p:grpSpPr>
          <a:xfrm>
            <a:off x="3222201" y="2993549"/>
            <a:ext cx="1188848" cy="1189157"/>
            <a:chOff x="1705099" y="2564904"/>
            <a:chExt cx="1800200" cy="1800200"/>
          </a:xfrm>
        </p:grpSpPr>
        <p:sp>
          <p:nvSpPr>
            <p:cNvPr id="17" name="椭圆 16"/>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8" name="椭圆 17"/>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9" name="TextBox 18"/>
          <p:cNvSpPr txBox="1"/>
          <p:nvPr/>
        </p:nvSpPr>
        <p:spPr>
          <a:xfrm>
            <a:off x="3251776" y="3276504"/>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20" name="组合 19"/>
          <p:cNvGrpSpPr/>
          <p:nvPr/>
        </p:nvGrpSpPr>
        <p:grpSpPr>
          <a:xfrm>
            <a:off x="4653264" y="2993549"/>
            <a:ext cx="1188848" cy="1189157"/>
            <a:chOff x="1705099" y="2564904"/>
            <a:chExt cx="1800200" cy="1800200"/>
          </a:xfrm>
        </p:grpSpPr>
        <p:sp>
          <p:nvSpPr>
            <p:cNvPr id="21" name="椭圆 20"/>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2" name="椭圆 21"/>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23" name="TextBox 22"/>
          <p:cNvSpPr txBox="1"/>
          <p:nvPr/>
        </p:nvSpPr>
        <p:spPr>
          <a:xfrm>
            <a:off x="4682839" y="3276504"/>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24" name="组合 23"/>
          <p:cNvGrpSpPr/>
          <p:nvPr/>
        </p:nvGrpSpPr>
        <p:grpSpPr>
          <a:xfrm>
            <a:off x="6082749" y="3002773"/>
            <a:ext cx="1188848" cy="1189157"/>
            <a:chOff x="1705099" y="2564904"/>
            <a:chExt cx="1800200" cy="1800200"/>
          </a:xfrm>
        </p:grpSpPr>
        <p:sp>
          <p:nvSpPr>
            <p:cNvPr id="25" name="椭圆 24"/>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6" name="椭圆 25"/>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27" name="TextBox 26"/>
          <p:cNvSpPr txBox="1"/>
          <p:nvPr/>
        </p:nvSpPr>
        <p:spPr>
          <a:xfrm>
            <a:off x="6112324" y="3285728"/>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sp>
        <p:nvSpPr>
          <p:cNvPr id="28" name="Freeform 12"/>
          <p:cNvSpPr/>
          <p:nvPr/>
        </p:nvSpPr>
        <p:spPr bwMode="auto">
          <a:xfrm>
            <a:off x="1602443" y="1299736"/>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405F8F"/>
          </a:solidFill>
          <a:ln>
            <a:noFill/>
          </a:ln>
        </p:spPr>
        <p:txBody>
          <a:bodyPr lIns="68562" tIns="34281" rIns="68562" bIns="34281"/>
          <a:lstStyle/>
          <a:p>
            <a:endParaRPr lang="zh-CN" altLang="en-US" dirty="0">
              <a:solidFill>
                <a:schemeClr val="tx1">
                  <a:lumMod val="50000"/>
                  <a:lumOff val="50000"/>
                </a:schemeClr>
              </a:solidFill>
              <a:cs typeface="+mn-ea"/>
              <a:sym typeface="+mn-lt"/>
            </a:endParaRPr>
          </a:p>
        </p:txBody>
      </p:sp>
      <p:sp>
        <p:nvSpPr>
          <p:cNvPr id="29" name="Freeform 12"/>
          <p:cNvSpPr/>
          <p:nvPr/>
        </p:nvSpPr>
        <p:spPr bwMode="auto">
          <a:xfrm flipH="1" flipV="1">
            <a:off x="7055629" y="2163832"/>
            <a:ext cx="396375" cy="397669"/>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405F8F"/>
          </a:solidFill>
          <a:ln>
            <a:noFill/>
          </a:ln>
        </p:spPr>
        <p:txBody>
          <a:bodyPr lIns="68562" tIns="34281" rIns="68562" bIns="34281"/>
          <a:lstStyle/>
          <a:p>
            <a:endParaRPr lang="zh-CN" altLang="en-US" dirty="0">
              <a:solidFill>
                <a:schemeClr val="tx1">
                  <a:lumMod val="50000"/>
                  <a:lumOff val="50000"/>
                </a:schemeClr>
              </a:solidFill>
              <a:cs typeface="+mn-ea"/>
              <a:sym typeface="+mn-lt"/>
            </a:endParaRPr>
          </a:p>
        </p:txBody>
      </p:sp>
      <p:sp>
        <p:nvSpPr>
          <p:cNvPr id="30" name="矩形 29"/>
          <p:cNvSpPr/>
          <p:nvPr/>
        </p:nvSpPr>
        <p:spPr>
          <a:xfrm>
            <a:off x="1674625" y="1373369"/>
            <a:ext cx="5704955" cy="1134126"/>
          </a:xfrm>
          <a:prstGeom prst="rect">
            <a:avLst/>
          </a:prstGeom>
          <a:noFill/>
          <a:ln w="9525">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31" name="矩形 30"/>
          <p:cNvSpPr>
            <a:spLocks noChangeArrowheads="1"/>
          </p:cNvSpPr>
          <p:nvPr/>
        </p:nvSpPr>
        <p:spPr bwMode="auto">
          <a:xfrm>
            <a:off x="1980386" y="1576767"/>
            <a:ext cx="5183227" cy="807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在此录入上述图表的综合描述说明。在此录入上述图表的综合说明，在此录入上述图表的综合描述说明。在此录入上述图表的综合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750"/>
                                        <p:tgtEl>
                                          <p:spTgt spid="12"/>
                                        </p:tgtEl>
                                      </p:cBhvr>
                                    </p:animEffect>
                                    <p:anim calcmode="lin" valueType="num">
                                      <p:cBhvr>
                                        <p:cTn id="31" dur="750" fill="hold"/>
                                        <p:tgtEl>
                                          <p:spTgt spid="12"/>
                                        </p:tgtEl>
                                        <p:attrNameLst>
                                          <p:attrName>ppt_w</p:attrName>
                                        </p:attrNameLst>
                                      </p:cBhvr>
                                      <p:tavLst>
                                        <p:tav tm="0" fmla="#ppt_w*sin(2.5*pi*$)">
                                          <p:val>
                                            <p:fltVal val="0"/>
                                          </p:val>
                                        </p:tav>
                                        <p:tav tm="100000">
                                          <p:val>
                                            <p:fltVal val="1"/>
                                          </p:val>
                                        </p:tav>
                                      </p:tavLst>
                                    </p:anim>
                                    <p:anim calcmode="lin" valueType="num">
                                      <p:cBhvr>
                                        <p:cTn id="32" dur="750" fill="hold"/>
                                        <p:tgtEl>
                                          <p:spTgt spid="12"/>
                                        </p:tgtEl>
                                        <p:attrNameLst>
                                          <p:attrName>ppt_h</p:attrName>
                                        </p:attrNameLst>
                                      </p:cBhvr>
                                      <p:tavLst>
                                        <p:tav tm="0">
                                          <p:val>
                                            <p:strVal val="#ppt_h"/>
                                          </p:val>
                                        </p:tav>
                                        <p:tav tm="100000">
                                          <p:val>
                                            <p:strVal val="#ppt_h"/>
                                          </p:val>
                                        </p:tav>
                                      </p:tavLst>
                                    </p:anim>
                                  </p:childTnLst>
                                </p:cTn>
                              </p:par>
                              <p:par>
                                <p:cTn id="33" presetID="41" presetClass="entr" presetSubtype="0" fill="hold" grpId="0" nodeType="withEffect">
                                  <p:stCondLst>
                                    <p:cond delay="1000"/>
                                  </p:stCondLst>
                                  <p:iterate type="lt">
                                    <p:tmPct val="10000"/>
                                  </p:iterate>
                                  <p:childTnLst>
                                    <p:set>
                                      <p:cBhvr>
                                        <p:cTn id="34" dur="1" fill="hold">
                                          <p:stCondLst>
                                            <p:cond delay="0"/>
                                          </p:stCondLst>
                                        </p:cTn>
                                        <p:tgtEl>
                                          <p:spTgt spid="15"/>
                                        </p:tgtEl>
                                        <p:attrNameLst>
                                          <p:attrName>style.visibility</p:attrName>
                                        </p:attrNameLst>
                                      </p:cBhvr>
                                      <p:to>
                                        <p:strVal val="visible"/>
                                      </p:to>
                                    </p:set>
                                    <p:anim calcmode="lin" valueType="num">
                                      <p:cBhvr>
                                        <p:cTn id="35"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6" dur="1000" fill="hold"/>
                                        <p:tgtEl>
                                          <p:spTgt spid="15"/>
                                        </p:tgtEl>
                                        <p:attrNameLst>
                                          <p:attrName>ppt_y</p:attrName>
                                        </p:attrNameLst>
                                      </p:cBhvr>
                                      <p:tavLst>
                                        <p:tav tm="0">
                                          <p:val>
                                            <p:strVal val="#ppt_y"/>
                                          </p:val>
                                        </p:tav>
                                        <p:tav tm="100000">
                                          <p:val>
                                            <p:strVal val="#ppt_y"/>
                                          </p:val>
                                        </p:tav>
                                      </p:tavLst>
                                    </p:anim>
                                    <p:anim calcmode="lin" valueType="num">
                                      <p:cBhvr>
                                        <p:cTn id="37"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8"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9" dur="1000" tmFilter="0,0; .5, 1; 1, 1"/>
                                        <p:tgtEl>
                                          <p:spTgt spid="15"/>
                                        </p:tgtEl>
                                      </p:cBhvr>
                                    </p:animEffect>
                                  </p:childTnLst>
                                </p:cTn>
                              </p:par>
                              <p:par>
                                <p:cTn id="40" presetID="45" presetClass="entr" presetSubtype="0" fill="hold" nodeType="withEffect">
                                  <p:stCondLst>
                                    <p:cond delay="50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750"/>
                                        <p:tgtEl>
                                          <p:spTgt spid="16"/>
                                        </p:tgtEl>
                                      </p:cBhvr>
                                    </p:animEffect>
                                    <p:anim calcmode="lin" valueType="num">
                                      <p:cBhvr>
                                        <p:cTn id="43" dur="750" fill="hold"/>
                                        <p:tgtEl>
                                          <p:spTgt spid="16"/>
                                        </p:tgtEl>
                                        <p:attrNameLst>
                                          <p:attrName>ppt_w</p:attrName>
                                        </p:attrNameLst>
                                      </p:cBhvr>
                                      <p:tavLst>
                                        <p:tav tm="0" fmla="#ppt_w*sin(2.5*pi*$)">
                                          <p:val>
                                            <p:fltVal val="0"/>
                                          </p:val>
                                        </p:tav>
                                        <p:tav tm="100000">
                                          <p:val>
                                            <p:fltVal val="1"/>
                                          </p:val>
                                        </p:tav>
                                      </p:tavLst>
                                    </p:anim>
                                    <p:anim calcmode="lin" valueType="num">
                                      <p:cBhvr>
                                        <p:cTn id="44" dur="750" fill="hold"/>
                                        <p:tgtEl>
                                          <p:spTgt spid="16"/>
                                        </p:tgtEl>
                                        <p:attrNameLst>
                                          <p:attrName>ppt_h</p:attrName>
                                        </p:attrNameLst>
                                      </p:cBhvr>
                                      <p:tavLst>
                                        <p:tav tm="0">
                                          <p:val>
                                            <p:strVal val="#ppt_h"/>
                                          </p:val>
                                        </p:tav>
                                        <p:tav tm="100000">
                                          <p:val>
                                            <p:strVal val="#ppt_h"/>
                                          </p:val>
                                        </p:tav>
                                      </p:tavLst>
                                    </p:anim>
                                  </p:childTnLst>
                                </p:cTn>
                              </p:par>
                              <p:par>
                                <p:cTn id="45" presetID="41" presetClass="entr" presetSubtype="0" fill="hold" grpId="0" nodeType="withEffect">
                                  <p:stCondLst>
                                    <p:cond delay="1000"/>
                                  </p:stCondLst>
                                  <p:iterate type="lt">
                                    <p:tmPct val="10000"/>
                                  </p:iterate>
                                  <p:childTnLst>
                                    <p:set>
                                      <p:cBhvr>
                                        <p:cTn id="46" dur="1" fill="hold">
                                          <p:stCondLst>
                                            <p:cond delay="0"/>
                                          </p:stCondLst>
                                        </p:cTn>
                                        <p:tgtEl>
                                          <p:spTgt spid="19"/>
                                        </p:tgtEl>
                                        <p:attrNameLst>
                                          <p:attrName>style.visibility</p:attrName>
                                        </p:attrNameLst>
                                      </p:cBhvr>
                                      <p:to>
                                        <p:strVal val="visible"/>
                                      </p:to>
                                    </p:set>
                                    <p:anim calcmode="lin" valueType="num">
                                      <p:cBhvr>
                                        <p:cTn id="47" dur="10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48" dur="1000" fill="hold"/>
                                        <p:tgtEl>
                                          <p:spTgt spid="19"/>
                                        </p:tgtEl>
                                        <p:attrNameLst>
                                          <p:attrName>ppt_y</p:attrName>
                                        </p:attrNameLst>
                                      </p:cBhvr>
                                      <p:tavLst>
                                        <p:tav tm="0">
                                          <p:val>
                                            <p:strVal val="#ppt_y"/>
                                          </p:val>
                                        </p:tav>
                                        <p:tav tm="100000">
                                          <p:val>
                                            <p:strVal val="#ppt_y"/>
                                          </p:val>
                                        </p:tav>
                                      </p:tavLst>
                                    </p:anim>
                                    <p:anim calcmode="lin" valueType="num">
                                      <p:cBhvr>
                                        <p:cTn id="49" dur="10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0" dur="10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1" dur="1000" tmFilter="0,0; .5, 1; 1, 1"/>
                                        <p:tgtEl>
                                          <p:spTgt spid="19"/>
                                        </p:tgtEl>
                                      </p:cBhvr>
                                    </p:animEffect>
                                  </p:childTnLst>
                                </p:cTn>
                              </p:par>
                              <p:par>
                                <p:cTn id="52" presetID="45" presetClass="entr" presetSubtype="0" fill="hold" nodeType="withEffect">
                                  <p:stCondLst>
                                    <p:cond delay="50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750"/>
                                        <p:tgtEl>
                                          <p:spTgt spid="20"/>
                                        </p:tgtEl>
                                      </p:cBhvr>
                                    </p:animEffect>
                                    <p:anim calcmode="lin" valueType="num">
                                      <p:cBhvr>
                                        <p:cTn id="55" dur="750" fill="hold"/>
                                        <p:tgtEl>
                                          <p:spTgt spid="20"/>
                                        </p:tgtEl>
                                        <p:attrNameLst>
                                          <p:attrName>ppt_w</p:attrName>
                                        </p:attrNameLst>
                                      </p:cBhvr>
                                      <p:tavLst>
                                        <p:tav tm="0" fmla="#ppt_w*sin(2.5*pi*$)">
                                          <p:val>
                                            <p:fltVal val="0"/>
                                          </p:val>
                                        </p:tav>
                                        <p:tav tm="100000">
                                          <p:val>
                                            <p:fltVal val="1"/>
                                          </p:val>
                                        </p:tav>
                                      </p:tavLst>
                                    </p:anim>
                                    <p:anim calcmode="lin" valueType="num">
                                      <p:cBhvr>
                                        <p:cTn id="56" dur="750" fill="hold"/>
                                        <p:tgtEl>
                                          <p:spTgt spid="20"/>
                                        </p:tgtEl>
                                        <p:attrNameLst>
                                          <p:attrName>ppt_h</p:attrName>
                                        </p:attrNameLst>
                                      </p:cBhvr>
                                      <p:tavLst>
                                        <p:tav tm="0">
                                          <p:val>
                                            <p:strVal val="#ppt_h"/>
                                          </p:val>
                                        </p:tav>
                                        <p:tav tm="100000">
                                          <p:val>
                                            <p:strVal val="#ppt_h"/>
                                          </p:val>
                                        </p:tav>
                                      </p:tavLst>
                                    </p:anim>
                                  </p:childTnLst>
                                </p:cTn>
                              </p:par>
                              <p:par>
                                <p:cTn id="57" presetID="41" presetClass="entr" presetSubtype="0" fill="hold" grpId="0" nodeType="withEffect">
                                  <p:stCondLst>
                                    <p:cond delay="1000"/>
                                  </p:stCondLst>
                                  <p:iterate type="lt">
                                    <p:tmPct val="10000"/>
                                  </p:iterate>
                                  <p:childTnLst>
                                    <p:set>
                                      <p:cBhvr>
                                        <p:cTn id="58" dur="1" fill="hold">
                                          <p:stCondLst>
                                            <p:cond delay="0"/>
                                          </p:stCondLst>
                                        </p:cTn>
                                        <p:tgtEl>
                                          <p:spTgt spid="23"/>
                                        </p:tgtEl>
                                        <p:attrNameLst>
                                          <p:attrName>style.visibility</p:attrName>
                                        </p:attrNameLst>
                                      </p:cBhvr>
                                      <p:to>
                                        <p:strVal val="visible"/>
                                      </p:to>
                                    </p:set>
                                    <p:anim calcmode="lin" valueType="num">
                                      <p:cBhvr>
                                        <p:cTn id="59" dur="10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60" dur="1000" fill="hold"/>
                                        <p:tgtEl>
                                          <p:spTgt spid="23"/>
                                        </p:tgtEl>
                                        <p:attrNameLst>
                                          <p:attrName>ppt_y</p:attrName>
                                        </p:attrNameLst>
                                      </p:cBhvr>
                                      <p:tavLst>
                                        <p:tav tm="0">
                                          <p:val>
                                            <p:strVal val="#ppt_y"/>
                                          </p:val>
                                        </p:tav>
                                        <p:tav tm="100000">
                                          <p:val>
                                            <p:strVal val="#ppt_y"/>
                                          </p:val>
                                        </p:tav>
                                      </p:tavLst>
                                    </p:anim>
                                    <p:anim calcmode="lin" valueType="num">
                                      <p:cBhvr>
                                        <p:cTn id="61" dur="10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62" dur="10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000" tmFilter="0,0; .5, 1; 1, 1"/>
                                        <p:tgtEl>
                                          <p:spTgt spid="23"/>
                                        </p:tgtEl>
                                      </p:cBhvr>
                                    </p:animEffect>
                                  </p:childTnLst>
                                </p:cTn>
                              </p:par>
                              <p:par>
                                <p:cTn id="64" presetID="45" presetClass="entr" presetSubtype="0" fill="hold" nodeType="withEffect">
                                  <p:stCondLst>
                                    <p:cond delay="500"/>
                                  </p:stCondLst>
                                  <p:childTnLst>
                                    <p:set>
                                      <p:cBhvr>
                                        <p:cTn id="65" dur="1" fill="hold">
                                          <p:stCondLst>
                                            <p:cond delay="0"/>
                                          </p:stCondLst>
                                        </p:cTn>
                                        <p:tgtEl>
                                          <p:spTgt spid="24"/>
                                        </p:tgtEl>
                                        <p:attrNameLst>
                                          <p:attrName>style.visibility</p:attrName>
                                        </p:attrNameLst>
                                      </p:cBhvr>
                                      <p:to>
                                        <p:strVal val="visible"/>
                                      </p:to>
                                    </p:set>
                                    <p:animEffect transition="in" filter="fade">
                                      <p:cBhvr>
                                        <p:cTn id="66" dur="750"/>
                                        <p:tgtEl>
                                          <p:spTgt spid="24"/>
                                        </p:tgtEl>
                                      </p:cBhvr>
                                    </p:animEffect>
                                    <p:anim calcmode="lin" valueType="num">
                                      <p:cBhvr>
                                        <p:cTn id="67" dur="750" fill="hold"/>
                                        <p:tgtEl>
                                          <p:spTgt spid="24"/>
                                        </p:tgtEl>
                                        <p:attrNameLst>
                                          <p:attrName>ppt_w</p:attrName>
                                        </p:attrNameLst>
                                      </p:cBhvr>
                                      <p:tavLst>
                                        <p:tav tm="0" fmla="#ppt_w*sin(2.5*pi*$)">
                                          <p:val>
                                            <p:fltVal val="0"/>
                                          </p:val>
                                        </p:tav>
                                        <p:tav tm="100000">
                                          <p:val>
                                            <p:fltVal val="1"/>
                                          </p:val>
                                        </p:tav>
                                      </p:tavLst>
                                    </p:anim>
                                    <p:anim calcmode="lin" valueType="num">
                                      <p:cBhvr>
                                        <p:cTn id="68" dur="750" fill="hold"/>
                                        <p:tgtEl>
                                          <p:spTgt spid="24"/>
                                        </p:tgtEl>
                                        <p:attrNameLst>
                                          <p:attrName>ppt_h</p:attrName>
                                        </p:attrNameLst>
                                      </p:cBhvr>
                                      <p:tavLst>
                                        <p:tav tm="0">
                                          <p:val>
                                            <p:strVal val="#ppt_h"/>
                                          </p:val>
                                        </p:tav>
                                        <p:tav tm="100000">
                                          <p:val>
                                            <p:strVal val="#ppt_h"/>
                                          </p:val>
                                        </p:tav>
                                      </p:tavLst>
                                    </p:anim>
                                  </p:childTnLst>
                                </p:cTn>
                              </p:par>
                              <p:par>
                                <p:cTn id="69" presetID="41" presetClass="entr" presetSubtype="0" fill="hold" grpId="0" nodeType="withEffect">
                                  <p:stCondLst>
                                    <p:cond delay="1000"/>
                                  </p:stCondLst>
                                  <p:iterate type="lt">
                                    <p:tmPct val="10000"/>
                                  </p:iterate>
                                  <p:childTnLst>
                                    <p:set>
                                      <p:cBhvr>
                                        <p:cTn id="70" dur="1" fill="hold">
                                          <p:stCondLst>
                                            <p:cond delay="0"/>
                                          </p:stCondLst>
                                        </p:cTn>
                                        <p:tgtEl>
                                          <p:spTgt spid="27"/>
                                        </p:tgtEl>
                                        <p:attrNameLst>
                                          <p:attrName>style.visibility</p:attrName>
                                        </p:attrNameLst>
                                      </p:cBhvr>
                                      <p:to>
                                        <p:strVal val="visible"/>
                                      </p:to>
                                    </p:set>
                                    <p:anim calcmode="lin" valueType="num">
                                      <p:cBhvr>
                                        <p:cTn id="71" dur="1000" fill="hold"/>
                                        <p:tgtEl>
                                          <p:spTgt spid="27"/>
                                        </p:tgtEl>
                                        <p:attrNameLst>
                                          <p:attrName>ppt_x</p:attrName>
                                        </p:attrNameLst>
                                      </p:cBhvr>
                                      <p:tavLst>
                                        <p:tav tm="0">
                                          <p:val>
                                            <p:strVal val="#ppt_x"/>
                                          </p:val>
                                        </p:tav>
                                        <p:tav tm="50000">
                                          <p:val>
                                            <p:strVal val="#ppt_x+.1"/>
                                          </p:val>
                                        </p:tav>
                                        <p:tav tm="100000">
                                          <p:val>
                                            <p:strVal val="#ppt_x"/>
                                          </p:val>
                                        </p:tav>
                                      </p:tavLst>
                                    </p:anim>
                                    <p:anim calcmode="lin" valueType="num">
                                      <p:cBhvr>
                                        <p:cTn id="72" dur="1000" fill="hold"/>
                                        <p:tgtEl>
                                          <p:spTgt spid="27"/>
                                        </p:tgtEl>
                                        <p:attrNameLst>
                                          <p:attrName>ppt_y</p:attrName>
                                        </p:attrNameLst>
                                      </p:cBhvr>
                                      <p:tavLst>
                                        <p:tav tm="0">
                                          <p:val>
                                            <p:strVal val="#ppt_y"/>
                                          </p:val>
                                        </p:tav>
                                        <p:tav tm="100000">
                                          <p:val>
                                            <p:strVal val="#ppt_y"/>
                                          </p:val>
                                        </p:tav>
                                      </p:tavLst>
                                    </p:anim>
                                    <p:anim calcmode="lin" valueType="num">
                                      <p:cBhvr>
                                        <p:cTn id="73" dur="1000" fill="hold"/>
                                        <p:tgtEl>
                                          <p:spTgt spid="27"/>
                                        </p:tgtEl>
                                        <p:attrNameLst>
                                          <p:attrName>ppt_h</p:attrName>
                                        </p:attrNameLst>
                                      </p:cBhvr>
                                      <p:tavLst>
                                        <p:tav tm="0">
                                          <p:val>
                                            <p:strVal val="#ppt_h/10"/>
                                          </p:val>
                                        </p:tav>
                                        <p:tav tm="50000">
                                          <p:val>
                                            <p:strVal val="#ppt_h+.01"/>
                                          </p:val>
                                        </p:tav>
                                        <p:tav tm="100000">
                                          <p:val>
                                            <p:strVal val="#ppt_h"/>
                                          </p:val>
                                        </p:tav>
                                      </p:tavLst>
                                    </p:anim>
                                    <p:anim calcmode="lin" valueType="num">
                                      <p:cBhvr>
                                        <p:cTn id="74" dur="1000" fill="hold"/>
                                        <p:tgtEl>
                                          <p:spTgt spid="27"/>
                                        </p:tgtEl>
                                        <p:attrNameLst>
                                          <p:attrName>ppt_w</p:attrName>
                                        </p:attrNameLst>
                                      </p:cBhvr>
                                      <p:tavLst>
                                        <p:tav tm="0">
                                          <p:val>
                                            <p:strVal val="#ppt_w/10"/>
                                          </p:val>
                                        </p:tav>
                                        <p:tav tm="50000">
                                          <p:val>
                                            <p:strVal val="#ppt_w+.01"/>
                                          </p:val>
                                        </p:tav>
                                        <p:tav tm="100000">
                                          <p:val>
                                            <p:strVal val="#ppt_w"/>
                                          </p:val>
                                        </p:tav>
                                      </p:tavLst>
                                    </p:anim>
                                    <p:animEffect transition="in" filter="fade">
                                      <p:cBhvr>
                                        <p:cTn id="75" dur="1000" tmFilter="0,0; .5, 1; 1, 1"/>
                                        <p:tgtEl>
                                          <p:spTgt spid="27"/>
                                        </p:tgtEl>
                                      </p:cBhvr>
                                    </p:animEffect>
                                  </p:childTnLst>
                                </p:cTn>
                              </p:par>
                              <p:par>
                                <p:cTn id="76" presetID="53" presetClass="entr" presetSubtype="16" fill="hold" grpId="0" nodeType="withEffect">
                                  <p:stCondLst>
                                    <p:cond delay="15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53" presetClass="entr" presetSubtype="16" fill="hold" grpId="0" nodeType="withEffect">
                                  <p:stCondLst>
                                    <p:cond delay="1500"/>
                                  </p:stCondLst>
                                  <p:childTnLst>
                                    <p:set>
                                      <p:cBhvr>
                                        <p:cTn id="82" dur="1" fill="hold">
                                          <p:stCondLst>
                                            <p:cond delay="0"/>
                                          </p:stCondLst>
                                        </p:cTn>
                                        <p:tgtEl>
                                          <p:spTgt spid="28"/>
                                        </p:tgtEl>
                                        <p:attrNameLst>
                                          <p:attrName>style.visibility</p:attrName>
                                        </p:attrNameLst>
                                      </p:cBhvr>
                                      <p:to>
                                        <p:strVal val="visible"/>
                                      </p:to>
                                    </p:set>
                                    <p:anim calcmode="lin" valueType="num">
                                      <p:cBhvr>
                                        <p:cTn id="83" dur="500" fill="hold"/>
                                        <p:tgtEl>
                                          <p:spTgt spid="28"/>
                                        </p:tgtEl>
                                        <p:attrNameLst>
                                          <p:attrName>ppt_w</p:attrName>
                                        </p:attrNameLst>
                                      </p:cBhvr>
                                      <p:tavLst>
                                        <p:tav tm="0">
                                          <p:val>
                                            <p:fltVal val="0"/>
                                          </p:val>
                                        </p:tav>
                                        <p:tav tm="100000">
                                          <p:val>
                                            <p:strVal val="#ppt_w"/>
                                          </p:val>
                                        </p:tav>
                                      </p:tavLst>
                                    </p:anim>
                                    <p:anim calcmode="lin" valueType="num">
                                      <p:cBhvr>
                                        <p:cTn id="84" dur="500" fill="hold"/>
                                        <p:tgtEl>
                                          <p:spTgt spid="28"/>
                                        </p:tgtEl>
                                        <p:attrNameLst>
                                          <p:attrName>ppt_h</p:attrName>
                                        </p:attrNameLst>
                                      </p:cBhvr>
                                      <p:tavLst>
                                        <p:tav tm="0">
                                          <p:val>
                                            <p:fltVal val="0"/>
                                          </p:val>
                                        </p:tav>
                                        <p:tav tm="100000">
                                          <p:val>
                                            <p:strVal val="#ppt_h"/>
                                          </p:val>
                                        </p:tav>
                                      </p:tavLst>
                                    </p:anim>
                                    <p:animEffect transition="in" filter="fade">
                                      <p:cBhvr>
                                        <p:cTn id="85" dur="500"/>
                                        <p:tgtEl>
                                          <p:spTgt spid="28"/>
                                        </p:tgtEl>
                                      </p:cBhvr>
                                    </p:animEffect>
                                  </p:childTnLst>
                                </p:cTn>
                              </p:par>
                            </p:childTnLst>
                          </p:cTn>
                        </p:par>
                        <p:par>
                          <p:cTn id="86" fill="hold">
                            <p:stCondLst>
                              <p:cond delay="2299"/>
                            </p:stCondLst>
                            <p:childTnLst>
                              <p:par>
                                <p:cTn id="87" presetID="22" presetClass="entr" presetSubtype="8" fill="hold" grpId="0" nodeType="after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wipe(left)">
                                      <p:cBhvr>
                                        <p:cTn id="89" dur="500"/>
                                        <p:tgtEl>
                                          <p:spTgt spid="30"/>
                                        </p:tgtEl>
                                      </p:cBhvr>
                                    </p:animEffect>
                                  </p:childTnLst>
                                </p:cTn>
                              </p:par>
                            </p:childTnLst>
                          </p:cTn>
                        </p:par>
                        <p:par>
                          <p:cTn id="90" fill="hold">
                            <p:stCondLst>
                              <p:cond delay="2799"/>
                            </p:stCondLst>
                            <p:childTnLst>
                              <p:par>
                                <p:cTn id="91" presetID="42" presetClass="entr" presetSubtype="0" fill="hold" grpId="0" nodeType="afterEffect">
                                  <p:stCondLst>
                                    <p:cond delay="0"/>
                                  </p:stCondLst>
                                  <p:childTnLst>
                                    <p:set>
                                      <p:cBhvr>
                                        <p:cTn id="92" dur="1" fill="hold">
                                          <p:stCondLst>
                                            <p:cond delay="0"/>
                                          </p:stCondLst>
                                        </p:cTn>
                                        <p:tgtEl>
                                          <p:spTgt spid="31"/>
                                        </p:tgtEl>
                                        <p:attrNameLst>
                                          <p:attrName>style.visibility</p:attrName>
                                        </p:attrNameLst>
                                      </p:cBhvr>
                                      <p:to>
                                        <p:strVal val="visible"/>
                                      </p:to>
                                    </p:set>
                                    <p:animEffect transition="in" filter="fade">
                                      <p:cBhvr>
                                        <p:cTn id="93" dur="1000"/>
                                        <p:tgtEl>
                                          <p:spTgt spid="31"/>
                                        </p:tgtEl>
                                      </p:cBhvr>
                                    </p:animEffect>
                                    <p:anim calcmode="lin" valueType="num">
                                      <p:cBhvr>
                                        <p:cTn id="94" dur="1000" fill="hold"/>
                                        <p:tgtEl>
                                          <p:spTgt spid="31"/>
                                        </p:tgtEl>
                                        <p:attrNameLst>
                                          <p:attrName>ppt_x</p:attrName>
                                        </p:attrNameLst>
                                      </p:cBhvr>
                                      <p:tavLst>
                                        <p:tav tm="0">
                                          <p:val>
                                            <p:strVal val="#ppt_x"/>
                                          </p:val>
                                        </p:tav>
                                        <p:tav tm="100000">
                                          <p:val>
                                            <p:strVal val="#ppt_x"/>
                                          </p:val>
                                        </p:tav>
                                      </p:tavLst>
                                    </p:anim>
                                    <p:anim calcmode="lin" valueType="num">
                                      <p:cBhvr>
                                        <p:cTn id="9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5" grpId="0"/>
      <p:bldP spid="19" grpId="0"/>
      <p:bldP spid="23" grpId="0"/>
      <p:bldP spid="27" grpId="0"/>
      <p:bldP spid="28" grpId="0" animBg="1"/>
      <p:bldP spid="29" grpId="0" animBg="1"/>
      <p:bldP spid="30" grpId="0" animBg="1"/>
      <p:bldP spid="3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具体目标规划</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1710427" y="1206457"/>
            <a:ext cx="1651548" cy="1757249"/>
            <a:chOff x="2785219" y="1704380"/>
            <a:chExt cx="2202638" cy="2342999"/>
          </a:xfrm>
        </p:grpSpPr>
        <p:grpSp>
          <p:nvGrpSpPr>
            <p:cNvPr id="13" name="组合 12"/>
            <p:cNvGrpSpPr/>
            <p:nvPr/>
          </p:nvGrpSpPr>
          <p:grpSpPr>
            <a:xfrm>
              <a:off x="2785219" y="1704380"/>
              <a:ext cx="2202638" cy="2342999"/>
              <a:chOff x="2785219" y="1704380"/>
              <a:chExt cx="2202638" cy="2342999"/>
            </a:xfrm>
            <a:solidFill>
              <a:srgbClr val="0070C0"/>
            </a:solidFill>
            <a:effectLst>
              <a:outerShdw blurRad="444500" dist="88900" dir="2700000" algn="tl" rotWithShape="0">
                <a:prstClr val="black">
                  <a:alpha val="40000"/>
                </a:prstClr>
              </a:outerShdw>
            </a:effectLst>
          </p:grpSpPr>
          <p:sp>
            <p:nvSpPr>
              <p:cNvPr id="17" name="椭圆 16"/>
              <p:cNvSpPr/>
              <p:nvPr/>
            </p:nvSpPr>
            <p:spPr>
              <a:xfrm>
                <a:off x="2785219" y="1704380"/>
                <a:ext cx="2202638" cy="2202638"/>
              </a:xfrm>
              <a:prstGeom prst="ellips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8" name="等腰三角形 17"/>
              <p:cNvSpPr/>
              <p:nvPr/>
            </p:nvSpPr>
            <p:spPr>
              <a:xfrm flipV="1">
                <a:off x="3747194" y="3869875"/>
                <a:ext cx="278687" cy="177504"/>
              </a:xfrm>
              <a:prstGeom prst="triangl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14" name="组合 13"/>
            <p:cNvGrpSpPr/>
            <p:nvPr/>
          </p:nvGrpSpPr>
          <p:grpSpPr>
            <a:xfrm>
              <a:off x="2907211" y="1834146"/>
              <a:ext cx="1958654" cy="2083467"/>
              <a:chOff x="2785219" y="1704380"/>
              <a:chExt cx="2202638" cy="2342999"/>
            </a:xfrm>
            <a:blipFill>
              <a:blip r:embed="rId3"/>
              <a:stretch>
                <a:fillRect l="-167158" t="-31921" r="-198372" b="-151558"/>
              </a:stretch>
            </a:blipFill>
            <a:effectLst>
              <a:outerShdw blurRad="50800" dist="38100" dir="2700000" algn="tl" rotWithShape="0">
                <a:prstClr val="black">
                  <a:alpha val="40000"/>
                </a:prstClr>
              </a:outerShdw>
            </a:effectLst>
          </p:grpSpPr>
          <p:sp>
            <p:nvSpPr>
              <p:cNvPr id="15" name="椭圆 14"/>
              <p:cNvSpPr/>
              <p:nvPr/>
            </p:nvSpPr>
            <p:spPr>
              <a:xfrm>
                <a:off x="2785219" y="1704380"/>
                <a:ext cx="2202638" cy="22026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6" name="等腰三角形 15"/>
              <p:cNvSpPr/>
              <p:nvPr/>
            </p:nvSpPr>
            <p:spPr>
              <a:xfrm flipV="1">
                <a:off x="3747194" y="3869875"/>
                <a:ext cx="278687" cy="17750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sp>
        <p:nvSpPr>
          <p:cNvPr id="19" name="TextBox 18"/>
          <p:cNvSpPr txBox="1"/>
          <p:nvPr/>
        </p:nvSpPr>
        <p:spPr>
          <a:xfrm>
            <a:off x="1948196" y="1743838"/>
            <a:ext cx="1166022" cy="69249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500" dirty="0">
                <a:solidFill>
                  <a:srgbClr val="405F8F"/>
                </a:solidFill>
                <a:latin typeface="+mn-lt"/>
                <a:ea typeface="+mn-ea"/>
                <a:cs typeface="+mn-ea"/>
                <a:sym typeface="+mn-lt"/>
              </a:rPr>
              <a:t>销售额突破</a:t>
            </a:r>
            <a:endParaRPr lang="en-US" altLang="zh-CN" sz="1500" dirty="0">
              <a:solidFill>
                <a:srgbClr val="405F8F"/>
              </a:solidFill>
              <a:latin typeface="+mn-lt"/>
              <a:ea typeface="+mn-ea"/>
              <a:cs typeface="+mn-ea"/>
              <a:sym typeface="+mn-lt"/>
            </a:endParaRPr>
          </a:p>
          <a:p>
            <a:r>
              <a:rPr lang="en-US" altLang="zh-CN" sz="3000" dirty="0">
                <a:solidFill>
                  <a:srgbClr val="405F8F"/>
                </a:solidFill>
                <a:latin typeface="+mn-lt"/>
                <a:ea typeface="+mn-ea"/>
                <a:cs typeface="+mn-ea"/>
                <a:sym typeface="+mn-lt"/>
              </a:rPr>
              <a:t>5</a:t>
            </a:r>
            <a:r>
              <a:rPr lang="zh-CN" altLang="en-US" sz="3000" dirty="0">
                <a:solidFill>
                  <a:srgbClr val="405F8F"/>
                </a:solidFill>
                <a:latin typeface="+mn-lt"/>
                <a:ea typeface="+mn-ea"/>
                <a:cs typeface="+mn-ea"/>
                <a:sym typeface="+mn-lt"/>
              </a:rPr>
              <a:t>个亿</a:t>
            </a:r>
          </a:p>
        </p:txBody>
      </p:sp>
      <p:sp>
        <p:nvSpPr>
          <p:cNvPr id="20" name="等腰三角形 45"/>
          <p:cNvSpPr/>
          <p:nvPr/>
        </p:nvSpPr>
        <p:spPr>
          <a:xfrm>
            <a:off x="1756009" y="3072306"/>
            <a:ext cx="1560384" cy="795589"/>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21" name="TextBox 20"/>
          <p:cNvSpPr txBox="1"/>
          <p:nvPr/>
        </p:nvSpPr>
        <p:spPr>
          <a:xfrm>
            <a:off x="1818411" y="3256006"/>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grpSp>
        <p:nvGrpSpPr>
          <p:cNvPr id="22" name="组合 21"/>
          <p:cNvGrpSpPr/>
          <p:nvPr/>
        </p:nvGrpSpPr>
        <p:grpSpPr>
          <a:xfrm>
            <a:off x="3654137" y="1203778"/>
            <a:ext cx="1651548" cy="1757249"/>
            <a:chOff x="2785219" y="1704380"/>
            <a:chExt cx="2202638" cy="2342999"/>
          </a:xfrm>
        </p:grpSpPr>
        <p:grpSp>
          <p:nvGrpSpPr>
            <p:cNvPr id="23" name="组合 22"/>
            <p:cNvGrpSpPr/>
            <p:nvPr/>
          </p:nvGrpSpPr>
          <p:grpSpPr>
            <a:xfrm>
              <a:off x="2785219" y="1704380"/>
              <a:ext cx="2202638" cy="2342999"/>
              <a:chOff x="2785219" y="1704380"/>
              <a:chExt cx="2202638" cy="2342999"/>
            </a:xfrm>
            <a:solidFill>
              <a:srgbClr val="0070C0"/>
            </a:solidFill>
            <a:effectLst>
              <a:outerShdw blurRad="444500" dist="88900" dir="2700000" algn="tl" rotWithShape="0">
                <a:prstClr val="black">
                  <a:alpha val="40000"/>
                </a:prstClr>
              </a:outerShdw>
            </a:effectLst>
          </p:grpSpPr>
          <p:sp>
            <p:nvSpPr>
              <p:cNvPr id="27" name="椭圆 26"/>
              <p:cNvSpPr/>
              <p:nvPr/>
            </p:nvSpPr>
            <p:spPr>
              <a:xfrm>
                <a:off x="2785219" y="1704380"/>
                <a:ext cx="2202638" cy="2202638"/>
              </a:xfrm>
              <a:prstGeom prst="ellips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8" name="等腰三角形 27"/>
              <p:cNvSpPr/>
              <p:nvPr/>
            </p:nvSpPr>
            <p:spPr>
              <a:xfrm flipV="1">
                <a:off x="3747194" y="3869875"/>
                <a:ext cx="278687" cy="177504"/>
              </a:xfrm>
              <a:prstGeom prst="triangl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24" name="组合 23"/>
            <p:cNvGrpSpPr/>
            <p:nvPr/>
          </p:nvGrpSpPr>
          <p:grpSpPr>
            <a:xfrm>
              <a:off x="2907211" y="1834146"/>
              <a:ext cx="1958654" cy="2083467"/>
              <a:chOff x="2785219" y="1704380"/>
              <a:chExt cx="2202638" cy="2342999"/>
            </a:xfrm>
            <a:blipFill>
              <a:blip r:embed="rId3"/>
              <a:stretch>
                <a:fillRect l="-167158" t="-31921" r="-198372" b="-151558"/>
              </a:stretch>
            </a:blipFill>
            <a:effectLst>
              <a:outerShdw blurRad="50800" dist="38100" dir="2700000" algn="tl" rotWithShape="0">
                <a:prstClr val="black">
                  <a:alpha val="40000"/>
                </a:prstClr>
              </a:outerShdw>
            </a:effectLst>
          </p:grpSpPr>
          <p:sp>
            <p:nvSpPr>
              <p:cNvPr id="25" name="椭圆 24"/>
              <p:cNvSpPr/>
              <p:nvPr/>
            </p:nvSpPr>
            <p:spPr>
              <a:xfrm>
                <a:off x="2785219" y="1704380"/>
                <a:ext cx="2202638" cy="22026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6" name="等腰三角形 25"/>
              <p:cNvSpPr/>
              <p:nvPr/>
            </p:nvSpPr>
            <p:spPr>
              <a:xfrm flipV="1">
                <a:off x="3747194" y="3869875"/>
                <a:ext cx="278687" cy="17750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sp>
        <p:nvSpPr>
          <p:cNvPr id="29" name="TextBox 28"/>
          <p:cNvSpPr txBox="1"/>
          <p:nvPr/>
        </p:nvSpPr>
        <p:spPr>
          <a:xfrm>
            <a:off x="3891905" y="1741159"/>
            <a:ext cx="1166022" cy="69249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500" dirty="0">
                <a:solidFill>
                  <a:srgbClr val="405F8F"/>
                </a:solidFill>
                <a:latin typeface="+mn-lt"/>
                <a:ea typeface="+mn-ea"/>
                <a:cs typeface="+mn-ea"/>
                <a:sym typeface="+mn-lt"/>
              </a:rPr>
              <a:t>加盟店超过</a:t>
            </a:r>
            <a:endParaRPr lang="en-US" altLang="zh-CN" sz="1500" dirty="0">
              <a:solidFill>
                <a:srgbClr val="405F8F"/>
              </a:solidFill>
              <a:latin typeface="+mn-lt"/>
              <a:ea typeface="+mn-ea"/>
              <a:cs typeface="+mn-ea"/>
              <a:sym typeface="+mn-lt"/>
            </a:endParaRPr>
          </a:p>
          <a:p>
            <a:r>
              <a:rPr lang="en-US" altLang="zh-CN" sz="3000" dirty="0">
                <a:solidFill>
                  <a:srgbClr val="405F8F"/>
                </a:solidFill>
                <a:latin typeface="+mn-lt"/>
                <a:ea typeface="+mn-ea"/>
                <a:cs typeface="+mn-ea"/>
                <a:sym typeface="+mn-lt"/>
              </a:rPr>
              <a:t>5</a:t>
            </a:r>
            <a:r>
              <a:rPr lang="zh-CN" altLang="en-US" sz="3000" dirty="0">
                <a:solidFill>
                  <a:srgbClr val="405F8F"/>
                </a:solidFill>
                <a:latin typeface="+mn-lt"/>
                <a:ea typeface="+mn-ea"/>
                <a:cs typeface="+mn-ea"/>
                <a:sym typeface="+mn-lt"/>
              </a:rPr>
              <a:t>百家</a:t>
            </a:r>
          </a:p>
        </p:txBody>
      </p:sp>
      <p:sp>
        <p:nvSpPr>
          <p:cNvPr id="30" name="等腰三角形 45"/>
          <p:cNvSpPr/>
          <p:nvPr/>
        </p:nvSpPr>
        <p:spPr>
          <a:xfrm>
            <a:off x="3699719" y="3069627"/>
            <a:ext cx="1560384" cy="795589"/>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31" name="TextBox 30"/>
          <p:cNvSpPr txBox="1"/>
          <p:nvPr/>
        </p:nvSpPr>
        <p:spPr>
          <a:xfrm>
            <a:off x="3762121" y="3253327"/>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grpSp>
        <p:nvGrpSpPr>
          <p:cNvPr id="32" name="组合 31"/>
          <p:cNvGrpSpPr/>
          <p:nvPr/>
        </p:nvGrpSpPr>
        <p:grpSpPr>
          <a:xfrm>
            <a:off x="5620048" y="1203778"/>
            <a:ext cx="1651548" cy="1757249"/>
            <a:chOff x="2785219" y="1704380"/>
            <a:chExt cx="2202638" cy="2342999"/>
          </a:xfrm>
        </p:grpSpPr>
        <p:grpSp>
          <p:nvGrpSpPr>
            <p:cNvPr id="33" name="组合 32"/>
            <p:cNvGrpSpPr/>
            <p:nvPr/>
          </p:nvGrpSpPr>
          <p:grpSpPr>
            <a:xfrm>
              <a:off x="2785219" y="1704380"/>
              <a:ext cx="2202638" cy="2342999"/>
              <a:chOff x="2785219" y="1704380"/>
              <a:chExt cx="2202638" cy="2342999"/>
            </a:xfrm>
            <a:solidFill>
              <a:srgbClr val="0070C0"/>
            </a:solidFill>
            <a:effectLst>
              <a:outerShdw blurRad="444500" dist="88900" dir="2700000" algn="tl" rotWithShape="0">
                <a:prstClr val="black">
                  <a:alpha val="40000"/>
                </a:prstClr>
              </a:outerShdw>
            </a:effectLst>
          </p:grpSpPr>
          <p:sp>
            <p:nvSpPr>
              <p:cNvPr id="37" name="椭圆 36"/>
              <p:cNvSpPr/>
              <p:nvPr/>
            </p:nvSpPr>
            <p:spPr>
              <a:xfrm>
                <a:off x="2785219" y="1704380"/>
                <a:ext cx="2202638" cy="2202638"/>
              </a:xfrm>
              <a:prstGeom prst="ellips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8" name="等腰三角形 37"/>
              <p:cNvSpPr/>
              <p:nvPr/>
            </p:nvSpPr>
            <p:spPr>
              <a:xfrm flipV="1">
                <a:off x="3747194" y="3869875"/>
                <a:ext cx="278687" cy="177504"/>
              </a:xfrm>
              <a:prstGeom prst="triangle">
                <a:avLst/>
              </a:prstGeom>
              <a:solidFill>
                <a:srgbClr val="405F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nvGrpSpPr>
            <p:cNvPr id="34" name="组合 33"/>
            <p:cNvGrpSpPr/>
            <p:nvPr/>
          </p:nvGrpSpPr>
          <p:grpSpPr>
            <a:xfrm>
              <a:off x="2907211" y="1834146"/>
              <a:ext cx="1958654" cy="2083467"/>
              <a:chOff x="2785219" y="1704380"/>
              <a:chExt cx="2202638" cy="2342999"/>
            </a:xfrm>
            <a:blipFill>
              <a:blip r:embed="rId3"/>
              <a:stretch>
                <a:fillRect l="-167158" t="-31921" r="-198372" b="-151558"/>
              </a:stretch>
            </a:blipFill>
            <a:effectLst>
              <a:outerShdw blurRad="50800" dist="38100" dir="2700000" algn="tl" rotWithShape="0">
                <a:prstClr val="black">
                  <a:alpha val="40000"/>
                </a:prstClr>
              </a:outerShdw>
            </a:effectLst>
          </p:grpSpPr>
          <p:sp>
            <p:nvSpPr>
              <p:cNvPr id="35" name="椭圆 34"/>
              <p:cNvSpPr/>
              <p:nvPr/>
            </p:nvSpPr>
            <p:spPr>
              <a:xfrm>
                <a:off x="2785219" y="1704380"/>
                <a:ext cx="2202638" cy="220263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6" name="等腰三角形 35"/>
              <p:cNvSpPr/>
              <p:nvPr/>
            </p:nvSpPr>
            <p:spPr>
              <a:xfrm flipV="1">
                <a:off x="3747194" y="3869875"/>
                <a:ext cx="278687" cy="17750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grpSp>
      <p:sp>
        <p:nvSpPr>
          <p:cNvPr id="39" name="TextBox 38"/>
          <p:cNvSpPr txBox="1"/>
          <p:nvPr/>
        </p:nvSpPr>
        <p:spPr>
          <a:xfrm>
            <a:off x="5857817" y="1741159"/>
            <a:ext cx="1166022" cy="69249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500" dirty="0">
                <a:solidFill>
                  <a:srgbClr val="405F8F"/>
                </a:solidFill>
                <a:latin typeface="+mn-lt"/>
                <a:ea typeface="+mn-ea"/>
                <a:cs typeface="+mn-ea"/>
                <a:sym typeface="+mn-lt"/>
              </a:rPr>
              <a:t>产品覆盖</a:t>
            </a:r>
            <a:endParaRPr lang="en-US" altLang="zh-CN" sz="1500" dirty="0">
              <a:solidFill>
                <a:srgbClr val="405F8F"/>
              </a:solidFill>
              <a:latin typeface="+mn-lt"/>
              <a:ea typeface="+mn-ea"/>
              <a:cs typeface="+mn-ea"/>
              <a:sym typeface="+mn-lt"/>
            </a:endParaRPr>
          </a:p>
          <a:p>
            <a:r>
              <a:rPr lang="en-US" altLang="zh-CN" sz="3000" dirty="0">
                <a:solidFill>
                  <a:srgbClr val="405F8F"/>
                </a:solidFill>
                <a:latin typeface="+mn-lt"/>
                <a:ea typeface="+mn-ea"/>
                <a:cs typeface="+mn-ea"/>
                <a:sym typeface="+mn-lt"/>
              </a:rPr>
              <a:t>5</a:t>
            </a:r>
            <a:r>
              <a:rPr lang="zh-CN" altLang="en-US" sz="3000" dirty="0">
                <a:solidFill>
                  <a:srgbClr val="405F8F"/>
                </a:solidFill>
                <a:latin typeface="+mn-lt"/>
                <a:ea typeface="+mn-ea"/>
                <a:cs typeface="+mn-ea"/>
                <a:sym typeface="+mn-lt"/>
              </a:rPr>
              <a:t>大洲</a:t>
            </a:r>
          </a:p>
        </p:txBody>
      </p:sp>
      <p:sp>
        <p:nvSpPr>
          <p:cNvPr id="40" name="等腰三角形 45"/>
          <p:cNvSpPr/>
          <p:nvPr/>
        </p:nvSpPr>
        <p:spPr>
          <a:xfrm>
            <a:off x="5665630" y="3069627"/>
            <a:ext cx="1560384" cy="795589"/>
          </a:xfrm>
          <a:custGeom>
            <a:avLst/>
            <a:gdLst/>
            <a:ahLst/>
            <a:cxnLst/>
            <a:rect l="l" t="t" r="r" b="b"/>
            <a:pathLst>
              <a:path w="1773057" h="959867">
                <a:moveTo>
                  <a:pt x="886528" y="0"/>
                </a:moveTo>
                <a:lnTo>
                  <a:pt x="953045" y="84733"/>
                </a:lnTo>
                <a:lnTo>
                  <a:pt x="1627198" y="84733"/>
                </a:lnTo>
                <a:cubicBezTo>
                  <a:pt x="1707754" y="84733"/>
                  <a:pt x="1773057" y="150036"/>
                  <a:pt x="1773057" y="230592"/>
                </a:cubicBezTo>
                <a:lnTo>
                  <a:pt x="1773057" y="814008"/>
                </a:lnTo>
                <a:cubicBezTo>
                  <a:pt x="1773057" y="894564"/>
                  <a:pt x="1707754" y="959867"/>
                  <a:pt x="1627198" y="959867"/>
                </a:cubicBezTo>
                <a:lnTo>
                  <a:pt x="145859" y="959867"/>
                </a:lnTo>
                <a:cubicBezTo>
                  <a:pt x="65303" y="959867"/>
                  <a:pt x="0" y="894564"/>
                  <a:pt x="0" y="814008"/>
                </a:cubicBezTo>
                <a:lnTo>
                  <a:pt x="0" y="230592"/>
                </a:lnTo>
                <a:cubicBezTo>
                  <a:pt x="0" y="150036"/>
                  <a:pt x="65303" y="84733"/>
                  <a:pt x="145859" y="84733"/>
                </a:cubicBezTo>
                <a:lnTo>
                  <a:pt x="820011" y="84733"/>
                </a:lnTo>
                <a:close/>
              </a:path>
            </a:pathLst>
          </a:custGeom>
          <a:noFill/>
          <a:ln w="12700">
            <a:solidFill>
              <a:srgbClr val="405F8F"/>
            </a:solidFill>
          </a:ln>
        </p:spPr>
        <p:style>
          <a:lnRef idx="2">
            <a:schemeClr val="accent1">
              <a:shade val="50000"/>
            </a:schemeClr>
          </a:lnRef>
          <a:fillRef idx="1">
            <a:schemeClr val="accent1"/>
          </a:fillRef>
          <a:effectRef idx="0">
            <a:schemeClr val="accent1"/>
          </a:effectRef>
          <a:fontRef idx="minor">
            <a:schemeClr val="lt1"/>
          </a:fontRef>
        </p:style>
        <p:txBody>
          <a:bodyPr lIns="68562" tIns="34281" rIns="68562" bIns="34281" rtlCol="0" anchor="ctr"/>
          <a:lstStyle/>
          <a:p>
            <a:pPr algn="ctr"/>
            <a:endParaRPr lang="zh-CN" altLang="en-US" dirty="0">
              <a:cs typeface="+mn-ea"/>
              <a:sym typeface="+mn-lt"/>
            </a:endParaRPr>
          </a:p>
        </p:txBody>
      </p:sp>
      <p:sp>
        <p:nvSpPr>
          <p:cNvPr id="41" name="TextBox 40"/>
          <p:cNvSpPr txBox="1"/>
          <p:nvPr/>
        </p:nvSpPr>
        <p:spPr>
          <a:xfrm>
            <a:off x="5728032" y="3253327"/>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sp>
        <p:nvSpPr>
          <p:cNvPr id="42" name="矩形 41"/>
          <p:cNvSpPr>
            <a:spLocks noChangeArrowheads="1"/>
          </p:cNvSpPr>
          <p:nvPr/>
        </p:nvSpPr>
        <p:spPr bwMode="auto">
          <a:xfrm>
            <a:off x="1756009" y="4166936"/>
            <a:ext cx="5623571" cy="438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在此录入上述图表的综合说明，在此录入上述图表的综合描述说明。在此录入上述图表的综合说明，在此录入上述图表的综合描述说明。</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45" presetClass="entr" presetSubtype="0"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750"/>
                                        <p:tgtEl>
                                          <p:spTgt spid="12"/>
                                        </p:tgtEl>
                                      </p:cBhvr>
                                    </p:animEffect>
                                    <p:anim calcmode="lin" valueType="num">
                                      <p:cBhvr>
                                        <p:cTn id="32" dur="750" fill="hold"/>
                                        <p:tgtEl>
                                          <p:spTgt spid="12"/>
                                        </p:tgtEl>
                                        <p:attrNameLst>
                                          <p:attrName>ppt_w</p:attrName>
                                        </p:attrNameLst>
                                      </p:cBhvr>
                                      <p:tavLst>
                                        <p:tav tm="0" fmla="#ppt_w*sin(2.5*pi*$)">
                                          <p:val>
                                            <p:fltVal val="0"/>
                                          </p:val>
                                        </p:tav>
                                        <p:tav tm="100000">
                                          <p:val>
                                            <p:fltVal val="1"/>
                                          </p:val>
                                        </p:tav>
                                      </p:tavLst>
                                    </p:anim>
                                    <p:anim calcmode="lin" valueType="num">
                                      <p:cBhvr>
                                        <p:cTn id="33" dur="750" fill="hold"/>
                                        <p:tgtEl>
                                          <p:spTgt spid="12"/>
                                        </p:tgtEl>
                                        <p:attrNameLst>
                                          <p:attrName>ppt_h</p:attrName>
                                        </p:attrNameLst>
                                      </p:cBhvr>
                                      <p:tavLst>
                                        <p:tav tm="0">
                                          <p:val>
                                            <p:strVal val="#ppt_h"/>
                                          </p:val>
                                        </p:tav>
                                        <p:tav tm="100000">
                                          <p:val>
                                            <p:strVal val="#ppt_h"/>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fade">
                                      <p:cBhvr>
                                        <p:cTn id="36" dur="1000"/>
                                        <p:tgtEl>
                                          <p:spTgt spid="19"/>
                                        </p:tgtEl>
                                      </p:cBhvr>
                                    </p:animEffect>
                                    <p:anim calcmode="lin" valueType="num">
                                      <p:cBhvr>
                                        <p:cTn id="37" dur="1000" fill="hold"/>
                                        <p:tgtEl>
                                          <p:spTgt spid="19"/>
                                        </p:tgtEl>
                                        <p:attrNameLst>
                                          <p:attrName>ppt_x</p:attrName>
                                        </p:attrNameLst>
                                      </p:cBhvr>
                                      <p:tavLst>
                                        <p:tav tm="0">
                                          <p:val>
                                            <p:strVal val="#ppt_x"/>
                                          </p:val>
                                        </p:tav>
                                        <p:tav tm="100000">
                                          <p:val>
                                            <p:strVal val="#ppt_x"/>
                                          </p:val>
                                        </p:tav>
                                      </p:tavLst>
                                    </p:anim>
                                    <p:anim calcmode="lin" valueType="num">
                                      <p:cBhvr>
                                        <p:cTn id="38" dur="1000" fill="hold"/>
                                        <p:tgtEl>
                                          <p:spTgt spid="1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fade">
                                      <p:cBhvr>
                                        <p:cTn id="41" dur="1000"/>
                                        <p:tgtEl>
                                          <p:spTgt spid="20"/>
                                        </p:tgtEl>
                                      </p:cBhvr>
                                    </p:animEffect>
                                    <p:anim calcmode="lin" valueType="num">
                                      <p:cBhvr>
                                        <p:cTn id="42" dur="1000" fill="hold"/>
                                        <p:tgtEl>
                                          <p:spTgt spid="20"/>
                                        </p:tgtEl>
                                        <p:attrNameLst>
                                          <p:attrName>ppt_x</p:attrName>
                                        </p:attrNameLst>
                                      </p:cBhvr>
                                      <p:tavLst>
                                        <p:tav tm="0">
                                          <p:val>
                                            <p:strVal val="#ppt_x"/>
                                          </p:val>
                                        </p:tav>
                                        <p:tav tm="100000">
                                          <p:val>
                                            <p:strVal val="#ppt_x"/>
                                          </p:val>
                                        </p:tav>
                                      </p:tavLst>
                                    </p:anim>
                                    <p:anim calcmode="lin" valueType="num">
                                      <p:cBhvr>
                                        <p:cTn id="43" dur="1000" fill="hold"/>
                                        <p:tgtEl>
                                          <p:spTgt spid="2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fade">
                                      <p:cBhvr>
                                        <p:cTn id="46" dur="1000"/>
                                        <p:tgtEl>
                                          <p:spTgt spid="21"/>
                                        </p:tgtEl>
                                      </p:cBhvr>
                                    </p:animEffect>
                                    <p:anim calcmode="lin" valueType="num">
                                      <p:cBhvr>
                                        <p:cTn id="47" dur="1000" fill="hold"/>
                                        <p:tgtEl>
                                          <p:spTgt spid="21"/>
                                        </p:tgtEl>
                                        <p:attrNameLst>
                                          <p:attrName>ppt_x</p:attrName>
                                        </p:attrNameLst>
                                      </p:cBhvr>
                                      <p:tavLst>
                                        <p:tav tm="0">
                                          <p:val>
                                            <p:strVal val="#ppt_x"/>
                                          </p:val>
                                        </p:tav>
                                        <p:tav tm="100000">
                                          <p:val>
                                            <p:strVal val="#ppt_x"/>
                                          </p:val>
                                        </p:tav>
                                      </p:tavLst>
                                    </p:anim>
                                    <p:anim calcmode="lin" valueType="num">
                                      <p:cBhvr>
                                        <p:cTn id="48" dur="1000" fill="hold"/>
                                        <p:tgtEl>
                                          <p:spTgt spid="21"/>
                                        </p:tgtEl>
                                        <p:attrNameLst>
                                          <p:attrName>ppt_y</p:attrName>
                                        </p:attrNameLst>
                                      </p:cBhvr>
                                      <p:tavLst>
                                        <p:tav tm="0">
                                          <p:val>
                                            <p:strVal val="#ppt_y+.1"/>
                                          </p:val>
                                        </p:tav>
                                        <p:tav tm="100000">
                                          <p:val>
                                            <p:strVal val="#ppt_y"/>
                                          </p:val>
                                        </p:tav>
                                      </p:tavLst>
                                    </p:anim>
                                  </p:childTnLst>
                                </p:cTn>
                              </p:par>
                            </p:childTnLst>
                          </p:cTn>
                        </p:par>
                        <p:par>
                          <p:cTn id="49" fill="hold">
                            <p:stCondLst>
                              <p:cond delay="1750"/>
                            </p:stCondLst>
                            <p:childTnLst>
                              <p:par>
                                <p:cTn id="50" presetID="45" presetClass="entr" presetSubtype="0" fill="hold" nodeType="after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fade">
                                      <p:cBhvr>
                                        <p:cTn id="52" dur="750"/>
                                        <p:tgtEl>
                                          <p:spTgt spid="22"/>
                                        </p:tgtEl>
                                      </p:cBhvr>
                                    </p:animEffect>
                                    <p:anim calcmode="lin" valueType="num">
                                      <p:cBhvr>
                                        <p:cTn id="53" dur="750" fill="hold"/>
                                        <p:tgtEl>
                                          <p:spTgt spid="22"/>
                                        </p:tgtEl>
                                        <p:attrNameLst>
                                          <p:attrName>ppt_w</p:attrName>
                                        </p:attrNameLst>
                                      </p:cBhvr>
                                      <p:tavLst>
                                        <p:tav tm="0" fmla="#ppt_w*sin(2.5*pi*$)">
                                          <p:val>
                                            <p:fltVal val="0"/>
                                          </p:val>
                                        </p:tav>
                                        <p:tav tm="100000">
                                          <p:val>
                                            <p:fltVal val="1"/>
                                          </p:val>
                                        </p:tav>
                                      </p:tavLst>
                                    </p:anim>
                                    <p:anim calcmode="lin" valueType="num">
                                      <p:cBhvr>
                                        <p:cTn id="54" dur="750" fill="hold"/>
                                        <p:tgtEl>
                                          <p:spTgt spid="22"/>
                                        </p:tgtEl>
                                        <p:attrNameLst>
                                          <p:attrName>ppt_h</p:attrName>
                                        </p:attrNameLst>
                                      </p:cBhvr>
                                      <p:tavLst>
                                        <p:tav tm="0">
                                          <p:val>
                                            <p:strVal val="#ppt_h"/>
                                          </p:val>
                                        </p:tav>
                                        <p:tav tm="100000">
                                          <p:val>
                                            <p:strVal val="#ppt_h"/>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9"/>
                                        </p:tgtEl>
                                        <p:attrNameLst>
                                          <p:attrName>style.visibility</p:attrName>
                                        </p:attrNameLst>
                                      </p:cBhvr>
                                      <p:to>
                                        <p:strVal val="visible"/>
                                      </p:to>
                                    </p:set>
                                    <p:animEffect transition="in" filter="fade">
                                      <p:cBhvr>
                                        <p:cTn id="57" dur="1000"/>
                                        <p:tgtEl>
                                          <p:spTgt spid="29"/>
                                        </p:tgtEl>
                                      </p:cBhvr>
                                    </p:animEffect>
                                    <p:anim calcmode="lin" valueType="num">
                                      <p:cBhvr>
                                        <p:cTn id="58" dur="1000" fill="hold"/>
                                        <p:tgtEl>
                                          <p:spTgt spid="29"/>
                                        </p:tgtEl>
                                        <p:attrNameLst>
                                          <p:attrName>ppt_x</p:attrName>
                                        </p:attrNameLst>
                                      </p:cBhvr>
                                      <p:tavLst>
                                        <p:tav tm="0">
                                          <p:val>
                                            <p:strVal val="#ppt_x"/>
                                          </p:val>
                                        </p:tav>
                                        <p:tav tm="100000">
                                          <p:val>
                                            <p:strVal val="#ppt_x"/>
                                          </p:val>
                                        </p:tav>
                                      </p:tavLst>
                                    </p:anim>
                                    <p:anim calcmode="lin" valueType="num">
                                      <p:cBhvr>
                                        <p:cTn id="59" dur="1000" fill="hold"/>
                                        <p:tgtEl>
                                          <p:spTgt spid="29"/>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fade">
                                      <p:cBhvr>
                                        <p:cTn id="62" dur="1000"/>
                                        <p:tgtEl>
                                          <p:spTgt spid="30"/>
                                        </p:tgtEl>
                                      </p:cBhvr>
                                    </p:animEffect>
                                    <p:anim calcmode="lin" valueType="num">
                                      <p:cBhvr>
                                        <p:cTn id="63" dur="1000" fill="hold"/>
                                        <p:tgtEl>
                                          <p:spTgt spid="30"/>
                                        </p:tgtEl>
                                        <p:attrNameLst>
                                          <p:attrName>ppt_x</p:attrName>
                                        </p:attrNameLst>
                                      </p:cBhvr>
                                      <p:tavLst>
                                        <p:tav tm="0">
                                          <p:val>
                                            <p:strVal val="#ppt_x"/>
                                          </p:val>
                                        </p:tav>
                                        <p:tav tm="100000">
                                          <p:val>
                                            <p:strVal val="#ppt_x"/>
                                          </p:val>
                                        </p:tav>
                                      </p:tavLst>
                                    </p:anim>
                                    <p:anim calcmode="lin" valueType="num">
                                      <p:cBhvr>
                                        <p:cTn id="64" dur="1000" fill="hold"/>
                                        <p:tgtEl>
                                          <p:spTgt spid="30"/>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1000"/>
                                        <p:tgtEl>
                                          <p:spTgt spid="31"/>
                                        </p:tgtEl>
                                      </p:cBhvr>
                                    </p:animEffect>
                                    <p:anim calcmode="lin" valueType="num">
                                      <p:cBhvr>
                                        <p:cTn id="68" dur="1000" fill="hold"/>
                                        <p:tgtEl>
                                          <p:spTgt spid="31"/>
                                        </p:tgtEl>
                                        <p:attrNameLst>
                                          <p:attrName>ppt_x</p:attrName>
                                        </p:attrNameLst>
                                      </p:cBhvr>
                                      <p:tavLst>
                                        <p:tav tm="0">
                                          <p:val>
                                            <p:strVal val="#ppt_x"/>
                                          </p:val>
                                        </p:tav>
                                        <p:tav tm="100000">
                                          <p:val>
                                            <p:strVal val="#ppt_x"/>
                                          </p:val>
                                        </p:tav>
                                      </p:tavLst>
                                    </p:anim>
                                    <p:anim calcmode="lin" valueType="num">
                                      <p:cBhvr>
                                        <p:cTn id="69" dur="1000" fill="hold"/>
                                        <p:tgtEl>
                                          <p:spTgt spid="31"/>
                                        </p:tgtEl>
                                        <p:attrNameLst>
                                          <p:attrName>ppt_y</p:attrName>
                                        </p:attrNameLst>
                                      </p:cBhvr>
                                      <p:tavLst>
                                        <p:tav tm="0">
                                          <p:val>
                                            <p:strVal val="#ppt_y+.1"/>
                                          </p:val>
                                        </p:tav>
                                        <p:tav tm="100000">
                                          <p:val>
                                            <p:strVal val="#ppt_y"/>
                                          </p:val>
                                        </p:tav>
                                      </p:tavLst>
                                    </p:anim>
                                  </p:childTnLst>
                                </p:cTn>
                              </p:par>
                            </p:childTnLst>
                          </p:cTn>
                        </p:par>
                        <p:par>
                          <p:cTn id="70" fill="hold">
                            <p:stCondLst>
                              <p:cond delay="2750"/>
                            </p:stCondLst>
                            <p:childTnLst>
                              <p:par>
                                <p:cTn id="71" presetID="45" presetClass="entr" presetSubtype="0" fill="hold"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750"/>
                                        <p:tgtEl>
                                          <p:spTgt spid="32"/>
                                        </p:tgtEl>
                                      </p:cBhvr>
                                    </p:animEffect>
                                    <p:anim calcmode="lin" valueType="num">
                                      <p:cBhvr>
                                        <p:cTn id="74" dur="750" fill="hold"/>
                                        <p:tgtEl>
                                          <p:spTgt spid="32"/>
                                        </p:tgtEl>
                                        <p:attrNameLst>
                                          <p:attrName>ppt_w</p:attrName>
                                        </p:attrNameLst>
                                      </p:cBhvr>
                                      <p:tavLst>
                                        <p:tav tm="0" fmla="#ppt_w*sin(2.5*pi*$)">
                                          <p:val>
                                            <p:fltVal val="0"/>
                                          </p:val>
                                        </p:tav>
                                        <p:tav tm="100000">
                                          <p:val>
                                            <p:fltVal val="1"/>
                                          </p:val>
                                        </p:tav>
                                      </p:tavLst>
                                    </p:anim>
                                    <p:anim calcmode="lin" valueType="num">
                                      <p:cBhvr>
                                        <p:cTn id="75" dur="750" fill="hold"/>
                                        <p:tgtEl>
                                          <p:spTgt spid="32"/>
                                        </p:tgtEl>
                                        <p:attrNameLst>
                                          <p:attrName>ppt_h</p:attrName>
                                        </p:attrNameLst>
                                      </p:cBhvr>
                                      <p:tavLst>
                                        <p:tav tm="0">
                                          <p:val>
                                            <p:strVal val="#ppt_h"/>
                                          </p:val>
                                        </p:tav>
                                        <p:tav tm="100000">
                                          <p:val>
                                            <p:strVal val="#ppt_h"/>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fade">
                                      <p:cBhvr>
                                        <p:cTn id="78" dur="1000"/>
                                        <p:tgtEl>
                                          <p:spTgt spid="39"/>
                                        </p:tgtEl>
                                      </p:cBhvr>
                                    </p:animEffect>
                                    <p:anim calcmode="lin" valueType="num">
                                      <p:cBhvr>
                                        <p:cTn id="79" dur="1000" fill="hold"/>
                                        <p:tgtEl>
                                          <p:spTgt spid="39"/>
                                        </p:tgtEl>
                                        <p:attrNameLst>
                                          <p:attrName>ppt_x</p:attrName>
                                        </p:attrNameLst>
                                      </p:cBhvr>
                                      <p:tavLst>
                                        <p:tav tm="0">
                                          <p:val>
                                            <p:strVal val="#ppt_x"/>
                                          </p:val>
                                        </p:tav>
                                        <p:tav tm="100000">
                                          <p:val>
                                            <p:strVal val="#ppt_x"/>
                                          </p:val>
                                        </p:tav>
                                      </p:tavLst>
                                    </p:anim>
                                    <p:anim calcmode="lin" valueType="num">
                                      <p:cBhvr>
                                        <p:cTn id="80" dur="1000" fill="hold"/>
                                        <p:tgtEl>
                                          <p:spTgt spid="39"/>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fade">
                                      <p:cBhvr>
                                        <p:cTn id="83" dur="1000"/>
                                        <p:tgtEl>
                                          <p:spTgt spid="40"/>
                                        </p:tgtEl>
                                      </p:cBhvr>
                                    </p:animEffect>
                                    <p:anim calcmode="lin" valueType="num">
                                      <p:cBhvr>
                                        <p:cTn id="84" dur="1000" fill="hold"/>
                                        <p:tgtEl>
                                          <p:spTgt spid="40"/>
                                        </p:tgtEl>
                                        <p:attrNameLst>
                                          <p:attrName>ppt_x</p:attrName>
                                        </p:attrNameLst>
                                      </p:cBhvr>
                                      <p:tavLst>
                                        <p:tav tm="0">
                                          <p:val>
                                            <p:strVal val="#ppt_x"/>
                                          </p:val>
                                        </p:tav>
                                        <p:tav tm="100000">
                                          <p:val>
                                            <p:strVal val="#ppt_x"/>
                                          </p:val>
                                        </p:tav>
                                      </p:tavLst>
                                    </p:anim>
                                    <p:anim calcmode="lin" valueType="num">
                                      <p:cBhvr>
                                        <p:cTn id="85" dur="1000" fill="hold"/>
                                        <p:tgtEl>
                                          <p:spTgt spid="40"/>
                                        </p:tgtEl>
                                        <p:attrNameLst>
                                          <p:attrName>ppt_y</p:attrName>
                                        </p:attrNameLst>
                                      </p:cBhvr>
                                      <p:tavLst>
                                        <p:tav tm="0">
                                          <p:val>
                                            <p:strVal val="#ppt_y+.1"/>
                                          </p:val>
                                        </p:tav>
                                        <p:tav tm="100000">
                                          <p:val>
                                            <p:strVal val="#ppt_y"/>
                                          </p:val>
                                        </p:tav>
                                      </p:tavLst>
                                    </p:anim>
                                  </p:childTnLst>
                                </p:cTn>
                              </p:par>
                              <p:par>
                                <p:cTn id="86" presetID="42" presetClass="entr" presetSubtype="0" fill="hold" grpId="0" nodeType="withEffect">
                                  <p:stCondLst>
                                    <p:cond delay="0"/>
                                  </p:stCondLst>
                                  <p:childTnLst>
                                    <p:set>
                                      <p:cBhvr>
                                        <p:cTn id="87" dur="1" fill="hold">
                                          <p:stCondLst>
                                            <p:cond delay="0"/>
                                          </p:stCondLst>
                                        </p:cTn>
                                        <p:tgtEl>
                                          <p:spTgt spid="41"/>
                                        </p:tgtEl>
                                        <p:attrNameLst>
                                          <p:attrName>style.visibility</p:attrName>
                                        </p:attrNameLst>
                                      </p:cBhvr>
                                      <p:to>
                                        <p:strVal val="visible"/>
                                      </p:to>
                                    </p:set>
                                    <p:animEffect transition="in" filter="fade">
                                      <p:cBhvr>
                                        <p:cTn id="88" dur="1000"/>
                                        <p:tgtEl>
                                          <p:spTgt spid="41"/>
                                        </p:tgtEl>
                                      </p:cBhvr>
                                    </p:animEffect>
                                    <p:anim calcmode="lin" valueType="num">
                                      <p:cBhvr>
                                        <p:cTn id="89" dur="1000" fill="hold"/>
                                        <p:tgtEl>
                                          <p:spTgt spid="41"/>
                                        </p:tgtEl>
                                        <p:attrNameLst>
                                          <p:attrName>ppt_x</p:attrName>
                                        </p:attrNameLst>
                                      </p:cBhvr>
                                      <p:tavLst>
                                        <p:tav tm="0">
                                          <p:val>
                                            <p:strVal val="#ppt_x"/>
                                          </p:val>
                                        </p:tav>
                                        <p:tav tm="100000">
                                          <p:val>
                                            <p:strVal val="#ppt_x"/>
                                          </p:val>
                                        </p:tav>
                                      </p:tavLst>
                                    </p:anim>
                                    <p:anim calcmode="lin" valueType="num">
                                      <p:cBhvr>
                                        <p:cTn id="90" dur="1000" fill="hold"/>
                                        <p:tgtEl>
                                          <p:spTgt spid="41"/>
                                        </p:tgtEl>
                                        <p:attrNameLst>
                                          <p:attrName>ppt_y</p:attrName>
                                        </p:attrNameLst>
                                      </p:cBhvr>
                                      <p:tavLst>
                                        <p:tav tm="0">
                                          <p:val>
                                            <p:strVal val="#ppt_y+.1"/>
                                          </p:val>
                                        </p:tav>
                                        <p:tav tm="100000">
                                          <p:val>
                                            <p:strVal val="#ppt_y"/>
                                          </p:val>
                                        </p:tav>
                                      </p:tavLst>
                                    </p:anim>
                                  </p:childTnLst>
                                </p:cTn>
                              </p:par>
                            </p:childTnLst>
                          </p:cTn>
                        </p:par>
                        <p:par>
                          <p:cTn id="91" fill="hold">
                            <p:stCondLst>
                              <p:cond delay="3750"/>
                            </p:stCondLst>
                            <p:childTnLst>
                              <p:par>
                                <p:cTn id="92" presetID="42" presetClass="entr" presetSubtype="0" fill="hold" grpId="0" nodeType="afterEffect">
                                  <p:stCondLst>
                                    <p:cond delay="0"/>
                                  </p:stCondLst>
                                  <p:childTnLst>
                                    <p:set>
                                      <p:cBhvr>
                                        <p:cTn id="93" dur="1" fill="hold">
                                          <p:stCondLst>
                                            <p:cond delay="0"/>
                                          </p:stCondLst>
                                        </p:cTn>
                                        <p:tgtEl>
                                          <p:spTgt spid="42"/>
                                        </p:tgtEl>
                                        <p:attrNameLst>
                                          <p:attrName>style.visibility</p:attrName>
                                        </p:attrNameLst>
                                      </p:cBhvr>
                                      <p:to>
                                        <p:strVal val="visible"/>
                                      </p:to>
                                    </p:set>
                                    <p:animEffect transition="in" filter="fade">
                                      <p:cBhvr>
                                        <p:cTn id="94" dur="1000"/>
                                        <p:tgtEl>
                                          <p:spTgt spid="42"/>
                                        </p:tgtEl>
                                      </p:cBhvr>
                                    </p:animEffect>
                                    <p:anim calcmode="lin" valueType="num">
                                      <p:cBhvr>
                                        <p:cTn id="95" dur="1000" fill="hold"/>
                                        <p:tgtEl>
                                          <p:spTgt spid="42"/>
                                        </p:tgtEl>
                                        <p:attrNameLst>
                                          <p:attrName>ppt_x</p:attrName>
                                        </p:attrNameLst>
                                      </p:cBhvr>
                                      <p:tavLst>
                                        <p:tav tm="0">
                                          <p:val>
                                            <p:strVal val="#ppt_x"/>
                                          </p:val>
                                        </p:tav>
                                        <p:tav tm="100000">
                                          <p:val>
                                            <p:strVal val="#ppt_x"/>
                                          </p:val>
                                        </p:tav>
                                      </p:tavLst>
                                    </p:anim>
                                    <p:anim calcmode="lin" valueType="num">
                                      <p:cBhvr>
                                        <p:cTn id="96" dur="1000" fill="hold"/>
                                        <p:tgtEl>
                                          <p:spTgt spid="4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9" grpId="0"/>
      <p:bldP spid="20" grpId="0" animBg="1"/>
      <p:bldP spid="21" grpId="0"/>
      <p:bldP spid="29" grpId="0"/>
      <p:bldP spid="30" grpId="0" animBg="1"/>
      <p:bldP spid="31" grpId="0"/>
      <p:bldP spid="39" grpId="0"/>
      <p:bldP spid="40" grpId="0" animBg="1"/>
      <p:bldP spid="41" grpId="0"/>
      <p:bldP spid="42"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接连接符 11"/>
          <p:cNvCxnSpPr/>
          <p:nvPr/>
        </p:nvCxnSpPr>
        <p:spPr>
          <a:xfrm flipV="1">
            <a:off x="5768922" y="2158392"/>
            <a:ext cx="857915" cy="27591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endCxn id="25" idx="3"/>
          </p:cNvCxnSpPr>
          <p:nvPr/>
        </p:nvCxnSpPr>
        <p:spPr>
          <a:xfrm flipV="1">
            <a:off x="3835835" y="2844041"/>
            <a:ext cx="1076688" cy="5518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1849691" y="3482643"/>
            <a:ext cx="1115690" cy="11522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1039076" y="3036626"/>
            <a:ext cx="883340" cy="883570"/>
            <a:chOff x="1705099" y="2564904"/>
            <a:chExt cx="1800200" cy="1800200"/>
          </a:xfrm>
        </p:grpSpPr>
        <p:sp>
          <p:nvSpPr>
            <p:cNvPr id="16" name="椭圆 1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7" name="椭圆 16"/>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8" name="TextBox 17"/>
          <p:cNvSpPr txBox="1"/>
          <p:nvPr/>
        </p:nvSpPr>
        <p:spPr>
          <a:xfrm>
            <a:off x="946724" y="3171020"/>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19" name="组合 18"/>
          <p:cNvGrpSpPr/>
          <p:nvPr/>
        </p:nvGrpSpPr>
        <p:grpSpPr>
          <a:xfrm>
            <a:off x="2882618" y="2894558"/>
            <a:ext cx="1005282" cy="1005544"/>
            <a:chOff x="1705099" y="2564904"/>
            <a:chExt cx="1800200" cy="1800200"/>
          </a:xfrm>
        </p:grpSpPr>
        <p:sp>
          <p:nvSpPr>
            <p:cNvPr id="20" name="椭圆 19"/>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1" name="椭圆 20"/>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22" name="TextBox 21"/>
          <p:cNvSpPr txBox="1"/>
          <p:nvPr/>
        </p:nvSpPr>
        <p:spPr>
          <a:xfrm>
            <a:off x="2841906" y="3111810"/>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23" name="组合 22"/>
          <p:cNvGrpSpPr/>
          <p:nvPr/>
        </p:nvGrpSpPr>
        <p:grpSpPr>
          <a:xfrm>
            <a:off x="4666704" y="1888510"/>
            <a:ext cx="1201102" cy="1201415"/>
            <a:chOff x="1705099" y="2564904"/>
            <a:chExt cx="1800200" cy="1800200"/>
          </a:xfrm>
        </p:grpSpPr>
        <p:sp>
          <p:nvSpPr>
            <p:cNvPr id="24" name="椭圆 23"/>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5" name="椭圆 24"/>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26" name="TextBox 25"/>
          <p:cNvSpPr txBox="1"/>
          <p:nvPr/>
        </p:nvSpPr>
        <p:spPr>
          <a:xfrm>
            <a:off x="4625992" y="2180231"/>
            <a:ext cx="1292993"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27" name="组合 26"/>
          <p:cNvGrpSpPr/>
          <p:nvPr/>
        </p:nvGrpSpPr>
        <p:grpSpPr>
          <a:xfrm>
            <a:off x="6515710" y="1207559"/>
            <a:ext cx="1349798" cy="1350150"/>
            <a:chOff x="1705099" y="2564904"/>
            <a:chExt cx="1800200" cy="1800200"/>
          </a:xfrm>
        </p:grpSpPr>
        <p:sp>
          <p:nvSpPr>
            <p:cNvPr id="28" name="椭圆 27"/>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9" name="椭圆 28"/>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30" name="TextBox 29"/>
          <p:cNvSpPr txBox="1"/>
          <p:nvPr/>
        </p:nvSpPr>
        <p:spPr>
          <a:xfrm>
            <a:off x="6474997" y="1570857"/>
            <a:ext cx="1453065"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cxnSp>
        <p:nvCxnSpPr>
          <p:cNvPr id="31" name="直接连接符 30"/>
          <p:cNvCxnSpPr/>
          <p:nvPr/>
        </p:nvCxnSpPr>
        <p:spPr>
          <a:xfrm flipV="1">
            <a:off x="0" y="3735058"/>
            <a:ext cx="1111800" cy="1408443"/>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798252" y="2465044"/>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sp>
        <p:nvSpPr>
          <p:cNvPr id="33" name="TextBox 32"/>
          <p:cNvSpPr txBox="1"/>
          <p:nvPr/>
        </p:nvSpPr>
        <p:spPr>
          <a:xfrm>
            <a:off x="2633978" y="2301721"/>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sp>
        <p:nvSpPr>
          <p:cNvPr id="34" name="TextBox 33"/>
          <p:cNvSpPr txBox="1"/>
          <p:nvPr/>
        </p:nvSpPr>
        <p:spPr>
          <a:xfrm>
            <a:off x="4625992" y="3165817"/>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sp>
        <p:nvSpPr>
          <p:cNvPr id="35" name="TextBox 34"/>
          <p:cNvSpPr txBox="1"/>
          <p:nvPr/>
        </p:nvSpPr>
        <p:spPr>
          <a:xfrm>
            <a:off x="6515710" y="2627062"/>
            <a:ext cx="1398102" cy="434478"/>
          </a:xfrm>
          <a:prstGeom prst="rect">
            <a:avLst/>
          </a:prstGeom>
          <a:noFill/>
        </p:spPr>
        <p:txBody>
          <a:bodyPr wrap="square" lIns="0" tIns="0" rIns="0" bIns="0" rtlCol="0">
            <a:spAutoFit/>
          </a:bodyPr>
          <a:lstStyle>
            <a:defPPr>
              <a:defRPr lang="zh-CN"/>
            </a:defPPr>
            <a:lvl1pPr algn="ctr">
              <a:lnSpc>
                <a:spcPct val="1500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latin typeface="+mn-lt"/>
                <a:ea typeface="+mn-ea"/>
                <a:cs typeface="+mn-ea"/>
                <a:sym typeface="+mn-lt"/>
              </a:rPr>
              <a:t>点击输入简要文字内容</a:t>
            </a:r>
            <a:endParaRPr lang="en-US" altLang="zh-CN" dirty="0">
              <a:solidFill>
                <a:schemeClr val="tx1">
                  <a:lumMod val="50000"/>
                  <a:lumOff val="50000"/>
                </a:schemeClr>
              </a:solidFill>
              <a:latin typeface="+mn-lt"/>
              <a:ea typeface="+mn-ea"/>
              <a:cs typeface="+mn-ea"/>
              <a:sym typeface="+mn-lt"/>
            </a:endParaRPr>
          </a:p>
          <a:p>
            <a:r>
              <a:rPr lang="zh-CN" altLang="en-US" dirty="0">
                <a:solidFill>
                  <a:schemeClr val="tx1">
                    <a:lumMod val="50000"/>
                    <a:lumOff val="50000"/>
                  </a:schemeClr>
                </a:solidFill>
                <a:latin typeface="+mn-lt"/>
                <a:ea typeface="+mn-ea"/>
                <a:cs typeface="+mn-ea"/>
                <a:sym typeface="+mn-lt"/>
              </a:rPr>
              <a:t>文字内容需概括精炼。</a:t>
            </a:r>
            <a:endParaRPr lang="en-US" altLang="zh-CN" dirty="0">
              <a:solidFill>
                <a:schemeClr val="tx1">
                  <a:lumMod val="50000"/>
                  <a:lumOff val="50000"/>
                </a:schemeClr>
              </a:solidFill>
              <a:latin typeface="+mn-lt"/>
              <a:ea typeface="+mn-ea"/>
              <a:cs typeface="+mn-ea"/>
              <a:sym typeface="+mn-lt"/>
            </a:endParaRPr>
          </a:p>
        </p:txBody>
      </p:sp>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计划实施步骤</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750"/>
                                        <p:tgtEl>
                                          <p:spTgt spid="15"/>
                                        </p:tgtEl>
                                      </p:cBhvr>
                                    </p:animEffect>
                                    <p:anim calcmode="lin" valueType="num">
                                      <p:cBhvr>
                                        <p:cTn id="31" dur="750" fill="hold"/>
                                        <p:tgtEl>
                                          <p:spTgt spid="15"/>
                                        </p:tgtEl>
                                        <p:attrNameLst>
                                          <p:attrName>ppt_w</p:attrName>
                                        </p:attrNameLst>
                                      </p:cBhvr>
                                      <p:tavLst>
                                        <p:tav tm="0" fmla="#ppt_w*sin(2.5*pi*$)">
                                          <p:val>
                                            <p:fltVal val="0"/>
                                          </p:val>
                                        </p:tav>
                                        <p:tav tm="100000">
                                          <p:val>
                                            <p:fltVal val="1"/>
                                          </p:val>
                                        </p:tav>
                                      </p:tavLst>
                                    </p:anim>
                                    <p:anim calcmode="lin" valueType="num">
                                      <p:cBhvr>
                                        <p:cTn id="32" dur="750" fill="hold"/>
                                        <p:tgtEl>
                                          <p:spTgt spid="15"/>
                                        </p:tgtEl>
                                        <p:attrNameLst>
                                          <p:attrName>ppt_h</p:attrName>
                                        </p:attrNameLst>
                                      </p:cBhvr>
                                      <p:tavLst>
                                        <p:tav tm="0">
                                          <p:val>
                                            <p:strVal val="#ppt_h"/>
                                          </p:val>
                                        </p:tav>
                                        <p:tav tm="100000">
                                          <p:val>
                                            <p:strVal val="#ppt_h"/>
                                          </p:val>
                                        </p:tav>
                                      </p:tavLst>
                                    </p:anim>
                                  </p:childTnLst>
                                </p:cTn>
                              </p:par>
                              <p:par>
                                <p:cTn id="33" presetID="41" presetClass="entr" presetSubtype="0" fill="hold" grpId="0" nodeType="withEffect">
                                  <p:stCondLst>
                                    <p:cond delay="1000"/>
                                  </p:stCondLst>
                                  <p:iterate type="lt">
                                    <p:tmPct val="10000"/>
                                  </p:iterate>
                                  <p:childTnLst>
                                    <p:set>
                                      <p:cBhvr>
                                        <p:cTn id="34" dur="1" fill="hold">
                                          <p:stCondLst>
                                            <p:cond delay="0"/>
                                          </p:stCondLst>
                                        </p:cTn>
                                        <p:tgtEl>
                                          <p:spTgt spid="18"/>
                                        </p:tgtEl>
                                        <p:attrNameLst>
                                          <p:attrName>style.visibility</p:attrName>
                                        </p:attrNameLst>
                                      </p:cBhvr>
                                      <p:to>
                                        <p:strVal val="visible"/>
                                      </p:to>
                                    </p:set>
                                    <p:anim calcmode="lin" valueType="num">
                                      <p:cBhvr>
                                        <p:cTn id="35" dur="10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6" dur="1000" fill="hold"/>
                                        <p:tgtEl>
                                          <p:spTgt spid="18"/>
                                        </p:tgtEl>
                                        <p:attrNameLst>
                                          <p:attrName>ppt_y</p:attrName>
                                        </p:attrNameLst>
                                      </p:cBhvr>
                                      <p:tavLst>
                                        <p:tav tm="0">
                                          <p:val>
                                            <p:strVal val="#ppt_y"/>
                                          </p:val>
                                        </p:tav>
                                        <p:tav tm="100000">
                                          <p:val>
                                            <p:strVal val="#ppt_y"/>
                                          </p:val>
                                        </p:tav>
                                      </p:tavLst>
                                    </p:anim>
                                    <p:anim calcmode="lin" valueType="num">
                                      <p:cBhvr>
                                        <p:cTn id="37" dur="10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8" dur="10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9" dur="1000" tmFilter="0,0; .5, 1; 1, 1"/>
                                        <p:tgtEl>
                                          <p:spTgt spid="18"/>
                                        </p:tgtEl>
                                      </p:cBhvr>
                                    </p:animEffect>
                                  </p:childTnLst>
                                </p:cTn>
                              </p:par>
                              <p:par>
                                <p:cTn id="40" presetID="45" presetClass="entr" presetSubtype="0" fill="hold" nodeType="withEffect">
                                  <p:stCondLst>
                                    <p:cond delay="50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750"/>
                                        <p:tgtEl>
                                          <p:spTgt spid="19"/>
                                        </p:tgtEl>
                                      </p:cBhvr>
                                    </p:animEffect>
                                    <p:anim calcmode="lin" valueType="num">
                                      <p:cBhvr>
                                        <p:cTn id="43" dur="750" fill="hold"/>
                                        <p:tgtEl>
                                          <p:spTgt spid="19"/>
                                        </p:tgtEl>
                                        <p:attrNameLst>
                                          <p:attrName>ppt_w</p:attrName>
                                        </p:attrNameLst>
                                      </p:cBhvr>
                                      <p:tavLst>
                                        <p:tav tm="0" fmla="#ppt_w*sin(2.5*pi*$)">
                                          <p:val>
                                            <p:fltVal val="0"/>
                                          </p:val>
                                        </p:tav>
                                        <p:tav tm="100000">
                                          <p:val>
                                            <p:fltVal val="1"/>
                                          </p:val>
                                        </p:tav>
                                      </p:tavLst>
                                    </p:anim>
                                    <p:anim calcmode="lin" valueType="num">
                                      <p:cBhvr>
                                        <p:cTn id="44" dur="750" fill="hold"/>
                                        <p:tgtEl>
                                          <p:spTgt spid="19"/>
                                        </p:tgtEl>
                                        <p:attrNameLst>
                                          <p:attrName>ppt_h</p:attrName>
                                        </p:attrNameLst>
                                      </p:cBhvr>
                                      <p:tavLst>
                                        <p:tav tm="0">
                                          <p:val>
                                            <p:strVal val="#ppt_h"/>
                                          </p:val>
                                        </p:tav>
                                        <p:tav tm="100000">
                                          <p:val>
                                            <p:strVal val="#ppt_h"/>
                                          </p:val>
                                        </p:tav>
                                      </p:tavLst>
                                    </p:anim>
                                  </p:childTnLst>
                                </p:cTn>
                              </p:par>
                              <p:par>
                                <p:cTn id="45" presetID="41" presetClass="entr" presetSubtype="0" fill="hold" grpId="0" nodeType="withEffect">
                                  <p:stCondLst>
                                    <p:cond delay="1000"/>
                                  </p:stCondLst>
                                  <p:iterate type="lt">
                                    <p:tmPct val="10000"/>
                                  </p:iterate>
                                  <p:childTnLst>
                                    <p:set>
                                      <p:cBhvr>
                                        <p:cTn id="46" dur="1" fill="hold">
                                          <p:stCondLst>
                                            <p:cond delay="0"/>
                                          </p:stCondLst>
                                        </p:cTn>
                                        <p:tgtEl>
                                          <p:spTgt spid="22"/>
                                        </p:tgtEl>
                                        <p:attrNameLst>
                                          <p:attrName>style.visibility</p:attrName>
                                        </p:attrNameLst>
                                      </p:cBhvr>
                                      <p:to>
                                        <p:strVal val="visible"/>
                                      </p:to>
                                    </p:set>
                                    <p:anim calcmode="lin" valueType="num">
                                      <p:cBhvr>
                                        <p:cTn id="47" dur="1000" fill="hold"/>
                                        <p:tgtEl>
                                          <p:spTgt spid="22"/>
                                        </p:tgtEl>
                                        <p:attrNameLst>
                                          <p:attrName>ppt_x</p:attrName>
                                        </p:attrNameLst>
                                      </p:cBhvr>
                                      <p:tavLst>
                                        <p:tav tm="0">
                                          <p:val>
                                            <p:strVal val="#ppt_x"/>
                                          </p:val>
                                        </p:tav>
                                        <p:tav tm="50000">
                                          <p:val>
                                            <p:strVal val="#ppt_x+.1"/>
                                          </p:val>
                                        </p:tav>
                                        <p:tav tm="100000">
                                          <p:val>
                                            <p:strVal val="#ppt_x"/>
                                          </p:val>
                                        </p:tav>
                                      </p:tavLst>
                                    </p:anim>
                                    <p:anim calcmode="lin" valueType="num">
                                      <p:cBhvr>
                                        <p:cTn id="48" dur="1000" fill="hold"/>
                                        <p:tgtEl>
                                          <p:spTgt spid="22"/>
                                        </p:tgtEl>
                                        <p:attrNameLst>
                                          <p:attrName>ppt_y</p:attrName>
                                        </p:attrNameLst>
                                      </p:cBhvr>
                                      <p:tavLst>
                                        <p:tav tm="0">
                                          <p:val>
                                            <p:strVal val="#ppt_y"/>
                                          </p:val>
                                        </p:tav>
                                        <p:tav tm="100000">
                                          <p:val>
                                            <p:strVal val="#ppt_y"/>
                                          </p:val>
                                        </p:tav>
                                      </p:tavLst>
                                    </p:anim>
                                    <p:anim calcmode="lin" valueType="num">
                                      <p:cBhvr>
                                        <p:cTn id="49" dur="1000" fill="hold"/>
                                        <p:tgtEl>
                                          <p:spTgt spid="22"/>
                                        </p:tgtEl>
                                        <p:attrNameLst>
                                          <p:attrName>ppt_h</p:attrName>
                                        </p:attrNameLst>
                                      </p:cBhvr>
                                      <p:tavLst>
                                        <p:tav tm="0">
                                          <p:val>
                                            <p:strVal val="#ppt_h/10"/>
                                          </p:val>
                                        </p:tav>
                                        <p:tav tm="50000">
                                          <p:val>
                                            <p:strVal val="#ppt_h+.01"/>
                                          </p:val>
                                        </p:tav>
                                        <p:tav tm="100000">
                                          <p:val>
                                            <p:strVal val="#ppt_h"/>
                                          </p:val>
                                        </p:tav>
                                      </p:tavLst>
                                    </p:anim>
                                    <p:anim calcmode="lin" valueType="num">
                                      <p:cBhvr>
                                        <p:cTn id="50" dur="1000" fill="hold"/>
                                        <p:tgtEl>
                                          <p:spTgt spid="22"/>
                                        </p:tgtEl>
                                        <p:attrNameLst>
                                          <p:attrName>ppt_w</p:attrName>
                                        </p:attrNameLst>
                                      </p:cBhvr>
                                      <p:tavLst>
                                        <p:tav tm="0">
                                          <p:val>
                                            <p:strVal val="#ppt_w/10"/>
                                          </p:val>
                                        </p:tav>
                                        <p:tav tm="50000">
                                          <p:val>
                                            <p:strVal val="#ppt_w+.01"/>
                                          </p:val>
                                        </p:tav>
                                        <p:tav tm="100000">
                                          <p:val>
                                            <p:strVal val="#ppt_w"/>
                                          </p:val>
                                        </p:tav>
                                      </p:tavLst>
                                    </p:anim>
                                    <p:animEffect transition="in" filter="fade">
                                      <p:cBhvr>
                                        <p:cTn id="51" dur="1000" tmFilter="0,0; .5, 1; 1, 1"/>
                                        <p:tgtEl>
                                          <p:spTgt spid="22"/>
                                        </p:tgtEl>
                                      </p:cBhvr>
                                    </p:animEffect>
                                  </p:childTnLst>
                                </p:cTn>
                              </p:par>
                              <p:par>
                                <p:cTn id="52" presetID="45" presetClass="entr" presetSubtype="0" fill="hold" nodeType="withEffect">
                                  <p:stCondLst>
                                    <p:cond delay="50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750"/>
                                        <p:tgtEl>
                                          <p:spTgt spid="23"/>
                                        </p:tgtEl>
                                      </p:cBhvr>
                                    </p:animEffect>
                                    <p:anim calcmode="lin" valueType="num">
                                      <p:cBhvr>
                                        <p:cTn id="55" dur="750" fill="hold"/>
                                        <p:tgtEl>
                                          <p:spTgt spid="23"/>
                                        </p:tgtEl>
                                        <p:attrNameLst>
                                          <p:attrName>ppt_w</p:attrName>
                                        </p:attrNameLst>
                                      </p:cBhvr>
                                      <p:tavLst>
                                        <p:tav tm="0" fmla="#ppt_w*sin(2.5*pi*$)">
                                          <p:val>
                                            <p:fltVal val="0"/>
                                          </p:val>
                                        </p:tav>
                                        <p:tav tm="100000">
                                          <p:val>
                                            <p:fltVal val="1"/>
                                          </p:val>
                                        </p:tav>
                                      </p:tavLst>
                                    </p:anim>
                                    <p:anim calcmode="lin" valueType="num">
                                      <p:cBhvr>
                                        <p:cTn id="56" dur="750" fill="hold"/>
                                        <p:tgtEl>
                                          <p:spTgt spid="23"/>
                                        </p:tgtEl>
                                        <p:attrNameLst>
                                          <p:attrName>ppt_h</p:attrName>
                                        </p:attrNameLst>
                                      </p:cBhvr>
                                      <p:tavLst>
                                        <p:tav tm="0">
                                          <p:val>
                                            <p:strVal val="#ppt_h"/>
                                          </p:val>
                                        </p:tav>
                                        <p:tav tm="100000">
                                          <p:val>
                                            <p:strVal val="#ppt_h"/>
                                          </p:val>
                                        </p:tav>
                                      </p:tavLst>
                                    </p:anim>
                                  </p:childTnLst>
                                </p:cTn>
                              </p:par>
                              <p:par>
                                <p:cTn id="57" presetID="41" presetClass="entr" presetSubtype="0" fill="hold" grpId="0" nodeType="withEffect">
                                  <p:stCondLst>
                                    <p:cond delay="1000"/>
                                  </p:stCondLst>
                                  <p:iterate type="lt">
                                    <p:tmPct val="10000"/>
                                  </p:iterate>
                                  <p:childTnLst>
                                    <p:set>
                                      <p:cBhvr>
                                        <p:cTn id="58" dur="1" fill="hold">
                                          <p:stCondLst>
                                            <p:cond delay="0"/>
                                          </p:stCondLst>
                                        </p:cTn>
                                        <p:tgtEl>
                                          <p:spTgt spid="26"/>
                                        </p:tgtEl>
                                        <p:attrNameLst>
                                          <p:attrName>style.visibility</p:attrName>
                                        </p:attrNameLst>
                                      </p:cBhvr>
                                      <p:to>
                                        <p:strVal val="visible"/>
                                      </p:to>
                                    </p:set>
                                    <p:anim calcmode="lin" valueType="num">
                                      <p:cBhvr>
                                        <p:cTn id="59" dur="10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60" dur="1000" fill="hold"/>
                                        <p:tgtEl>
                                          <p:spTgt spid="26"/>
                                        </p:tgtEl>
                                        <p:attrNameLst>
                                          <p:attrName>ppt_y</p:attrName>
                                        </p:attrNameLst>
                                      </p:cBhvr>
                                      <p:tavLst>
                                        <p:tav tm="0">
                                          <p:val>
                                            <p:strVal val="#ppt_y"/>
                                          </p:val>
                                        </p:tav>
                                        <p:tav tm="100000">
                                          <p:val>
                                            <p:strVal val="#ppt_y"/>
                                          </p:val>
                                        </p:tav>
                                      </p:tavLst>
                                    </p:anim>
                                    <p:anim calcmode="lin" valueType="num">
                                      <p:cBhvr>
                                        <p:cTn id="61" dur="10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62" dur="10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63" dur="1000" tmFilter="0,0; .5, 1; 1, 1"/>
                                        <p:tgtEl>
                                          <p:spTgt spid="26"/>
                                        </p:tgtEl>
                                      </p:cBhvr>
                                    </p:animEffect>
                                  </p:childTnLst>
                                </p:cTn>
                              </p:par>
                              <p:par>
                                <p:cTn id="64" presetID="45" presetClass="entr" presetSubtype="0" fill="hold" nodeType="withEffect">
                                  <p:stCondLst>
                                    <p:cond delay="500"/>
                                  </p:stCondLst>
                                  <p:childTnLst>
                                    <p:set>
                                      <p:cBhvr>
                                        <p:cTn id="65" dur="1" fill="hold">
                                          <p:stCondLst>
                                            <p:cond delay="0"/>
                                          </p:stCondLst>
                                        </p:cTn>
                                        <p:tgtEl>
                                          <p:spTgt spid="27"/>
                                        </p:tgtEl>
                                        <p:attrNameLst>
                                          <p:attrName>style.visibility</p:attrName>
                                        </p:attrNameLst>
                                      </p:cBhvr>
                                      <p:to>
                                        <p:strVal val="visible"/>
                                      </p:to>
                                    </p:set>
                                    <p:animEffect transition="in" filter="fade">
                                      <p:cBhvr>
                                        <p:cTn id="66" dur="750"/>
                                        <p:tgtEl>
                                          <p:spTgt spid="27"/>
                                        </p:tgtEl>
                                      </p:cBhvr>
                                    </p:animEffect>
                                    <p:anim calcmode="lin" valueType="num">
                                      <p:cBhvr>
                                        <p:cTn id="67" dur="750" fill="hold"/>
                                        <p:tgtEl>
                                          <p:spTgt spid="27"/>
                                        </p:tgtEl>
                                        <p:attrNameLst>
                                          <p:attrName>ppt_w</p:attrName>
                                        </p:attrNameLst>
                                      </p:cBhvr>
                                      <p:tavLst>
                                        <p:tav tm="0" fmla="#ppt_w*sin(2.5*pi*$)">
                                          <p:val>
                                            <p:fltVal val="0"/>
                                          </p:val>
                                        </p:tav>
                                        <p:tav tm="100000">
                                          <p:val>
                                            <p:fltVal val="1"/>
                                          </p:val>
                                        </p:tav>
                                      </p:tavLst>
                                    </p:anim>
                                    <p:anim calcmode="lin" valueType="num">
                                      <p:cBhvr>
                                        <p:cTn id="68" dur="750" fill="hold"/>
                                        <p:tgtEl>
                                          <p:spTgt spid="27"/>
                                        </p:tgtEl>
                                        <p:attrNameLst>
                                          <p:attrName>ppt_h</p:attrName>
                                        </p:attrNameLst>
                                      </p:cBhvr>
                                      <p:tavLst>
                                        <p:tav tm="0">
                                          <p:val>
                                            <p:strVal val="#ppt_h"/>
                                          </p:val>
                                        </p:tav>
                                        <p:tav tm="100000">
                                          <p:val>
                                            <p:strVal val="#ppt_h"/>
                                          </p:val>
                                        </p:tav>
                                      </p:tavLst>
                                    </p:anim>
                                  </p:childTnLst>
                                </p:cTn>
                              </p:par>
                              <p:par>
                                <p:cTn id="69" presetID="41" presetClass="entr" presetSubtype="0" fill="hold" grpId="0" nodeType="withEffect">
                                  <p:stCondLst>
                                    <p:cond delay="1000"/>
                                  </p:stCondLst>
                                  <p:iterate type="lt">
                                    <p:tmPct val="10000"/>
                                  </p:iterate>
                                  <p:childTnLst>
                                    <p:set>
                                      <p:cBhvr>
                                        <p:cTn id="70" dur="1" fill="hold">
                                          <p:stCondLst>
                                            <p:cond delay="0"/>
                                          </p:stCondLst>
                                        </p:cTn>
                                        <p:tgtEl>
                                          <p:spTgt spid="30"/>
                                        </p:tgtEl>
                                        <p:attrNameLst>
                                          <p:attrName>style.visibility</p:attrName>
                                        </p:attrNameLst>
                                      </p:cBhvr>
                                      <p:to>
                                        <p:strVal val="visible"/>
                                      </p:to>
                                    </p:set>
                                    <p:anim calcmode="lin" valueType="num">
                                      <p:cBhvr>
                                        <p:cTn id="71" dur="10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72" dur="1000" fill="hold"/>
                                        <p:tgtEl>
                                          <p:spTgt spid="30"/>
                                        </p:tgtEl>
                                        <p:attrNameLst>
                                          <p:attrName>ppt_y</p:attrName>
                                        </p:attrNameLst>
                                      </p:cBhvr>
                                      <p:tavLst>
                                        <p:tav tm="0">
                                          <p:val>
                                            <p:strVal val="#ppt_y"/>
                                          </p:val>
                                        </p:tav>
                                        <p:tav tm="100000">
                                          <p:val>
                                            <p:strVal val="#ppt_y"/>
                                          </p:val>
                                        </p:tav>
                                      </p:tavLst>
                                    </p:anim>
                                    <p:anim calcmode="lin" valueType="num">
                                      <p:cBhvr>
                                        <p:cTn id="73" dur="10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74" dur="10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75" dur="1000" tmFilter="0,0; .5, 1; 1, 1"/>
                                        <p:tgtEl>
                                          <p:spTgt spid="30"/>
                                        </p:tgtEl>
                                      </p:cBhvr>
                                    </p:animEffect>
                                  </p:childTnLst>
                                </p:cTn>
                              </p:par>
                            </p:childTnLst>
                          </p:cTn>
                        </p:par>
                        <p:par>
                          <p:cTn id="76" fill="hold">
                            <p:stCondLst>
                              <p:cond delay="2299"/>
                            </p:stCondLst>
                            <p:childTnLst>
                              <p:par>
                                <p:cTn id="77" presetID="22" presetClass="entr" presetSubtype="4"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Effect transition="in" filter="wipe(down)">
                                      <p:cBhvr>
                                        <p:cTn id="79" dur="500"/>
                                        <p:tgtEl>
                                          <p:spTgt spid="31"/>
                                        </p:tgtEl>
                                      </p:cBhvr>
                                    </p:animEffect>
                                  </p:childTnLst>
                                </p:cTn>
                              </p:par>
                            </p:childTnLst>
                          </p:cTn>
                        </p:par>
                        <p:par>
                          <p:cTn id="80" fill="hold">
                            <p:stCondLst>
                              <p:cond delay="2799"/>
                            </p:stCondLst>
                            <p:childTnLst>
                              <p:par>
                                <p:cTn id="81" presetID="22" presetClass="entr" presetSubtype="1" fill="hold" nodeType="afterEffect">
                                  <p:stCondLst>
                                    <p:cond delay="0"/>
                                  </p:stCondLst>
                                  <p:childTnLst>
                                    <p:set>
                                      <p:cBhvr>
                                        <p:cTn id="82" dur="1" fill="hold">
                                          <p:stCondLst>
                                            <p:cond delay="0"/>
                                          </p:stCondLst>
                                        </p:cTn>
                                        <p:tgtEl>
                                          <p:spTgt spid="14"/>
                                        </p:tgtEl>
                                        <p:attrNameLst>
                                          <p:attrName>style.visibility</p:attrName>
                                        </p:attrNameLst>
                                      </p:cBhvr>
                                      <p:to>
                                        <p:strVal val="visible"/>
                                      </p:to>
                                    </p:set>
                                    <p:animEffect transition="in" filter="wipe(up)">
                                      <p:cBhvr>
                                        <p:cTn id="83" dur="500"/>
                                        <p:tgtEl>
                                          <p:spTgt spid="14"/>
                                        </p:tgtEl>
                                      </p:cBhvr>
                                    </p:animEffect>
                                  </p:childTnLst>
                                </p:cTn>
                              </p:par>
                            </p:childTnLst>
                          </p:cTn>
                        </p:par>
                        <p:par>
                          <p:cTn id="84" fill="hold">
                            <p:stCondLst>
                              <p:cond delay="3299"/>
                            </p:stCondLst>
                            <p:childTnLst>
                              <p:par>
                                <p:cTn id="85" presetID="22" presetClass="entr" presetSubtype="4" fill="hold"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down)">
                                      <p:cBhvr>
                                        <p:cTn id="87" dur="500"/>
                                        <p:tgtEl>
                                          <p:spTgt spid="13"/>
                                        </p:tgtEl>
                                      </p:cBhvr>
                                    </p:animEffect>
                                  </p:childTnLst>
                                </p:cTn>
                              </p:par>
                            </p:childTnLst>
                          </p:cTn>
                        </p:par>
                        <p:par>
                          <p:cTn id="88" fill="hold">
                            <p:stCondLst>
                              <p:cond delay="3799"/>
                            </p:stCondLst>
                            <p:childTnLst>
                              <p:par>
                                <p:cTn id="89" presetID="22" presetClass="entr" presetSubtype="4" fill="hold" nodeType="afterEffect">
                                  <p:stCondLst>
                                    <p:cond delay="0"/>
                                  </p:stCondLst>
                                  <p:childTnLst>
                                    <p:set>
                                      <p:cBhvr>
                                        <p:cTn id="90" dur="1" fill="hold">
                                          <p:stCondLst>
                                            <p:cond delay="0"/>
                                          </p:stCondLst>
                                        </p:cTn>
                                        <p:tgtEl>
                                          <p:spTgt spid="12"/>
                                        </p:tgtEl>
                                        <p:attrNameLst>
                                          <p:attrName>style.visibility</p:attrName>
                                        </p:attrNameLst>
                                      </p:cBhvr>
                                      <p:to>
                                        <p:strVal val="visible"/>
                                      </p:to>
                                    </p:set>
                                    <p:animEffect transition="in" filter="wipe(down)">
                                      <p:cBhvr>
                                        <p:cTn id="91" dur="500"/>
                                        <p:tgtEl>
                                          <p:spTgt spid="12"/>
                                        </p:tgtEl>
                                      </p:cBhvr>
                                    </p:animEffect>
                                  </p:childTnLst>
                                </p:cTn>
                              </p:par>
                              <p:par>
                                <p:cTn id="92" presetID="42" presetClass="entr" presetSubtype="0" fill="hold" grpId="0" nodeType="withEffect">
                                  <p:stCondLst>
                                    <p:cond delay="750"/>
                                  </p:stCondLst>
                                  <p:childTnLst>
                                    <p:set>
                                      <p:cBhvr>
                                        <p:cTn id="93" dur="1" fill="hold">
                                          <p:stCondLst>
                                            <p:cond delay="0"/>
                                          </p:stCondLst>
                                        </p:cTn>
                                        <p:tgtEl>
                                          <p:spTgt spid="32"/>
                                        </p:tgtEl>
                                        <p:attrNameLst>
                                          <p:attrName>style.visibility</p:attrName>
                                        </p:attrNameLst>
                                      </p:cBhvr>
                                      <p:to>
                                        <p:strVal val="visible"/>
                                      </p:to>
                                    </p:set>
                                    <p:animEffect transition="in" filter="fade">
                                      <p:cBhvr>
                                        <p:cTn id="94" dur="1000"/>
                                        <p:tgtEl>
                                          <p:spTgt spid="32"/>
                                        </p:tgtEl>
                                      </p:cBhvr>
                                    </p:animEffect>
                                    <p:anim calcmode="lin" valueType="num">
                                      <p:cBhvr>
                                        <p:cTn id="95" dur="1000" fill="hold"/>
                                        <p:tgtEl>
                                          <p:spTgt spid="32"/>
                                        </p:tgtEl>
                                        <p:attrNameLst>
                                          <p:attrName>ppt_x</p:attrName>
                                        </p:attrNameLst>
                                      </p:cBhvr>
                                      <p:tavLst>
                                        <p:tav tm="0">
                                          <p:val>
                                            <p:strVal val="#ppt_x"/>
                                          </p:val>
                                        </p:tav>
                                        <p:tav tm="100000">
                                          <p:val>
                                            <p:strVal val="#ppt_x"/>
                                          </p:val>
                                        </p:tav>
                                      </p:tavLst>
                                    </p:anim>
                                    <p:anim calcmode="lin" valueType="num">
                                      <p:cBhvr>
                                        <p:cTn id="96" dur="1000" fill="hold"/>
                                        <p:tgtEl>
                                          <p:spTgt spid="32"/>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75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1000"/>
                                        <p:tgtEl>
                                          <p:spTgt spid="33"/>
                                        </p:tgtEl>
                                      </p:cBhvr>
                                    </p:animEffect>
                                    <p:anim calcmode="lin" valueType="num">
                                      <p:cBhvr>
                                        <p:cTn id="100" dur="1000" fill="hold"/>
                                        <p:tgtEl>
                                          <p:spTgt spid="33"/>
                                        </p:tgtEl>
                                        <p:attrNameLst>
                                          <p:attrName>ppt_x</p:attrName>
                                        </p:attrNameLst>
                                      </p:cBhvr>
                                      <p:tavLst>
                                        <p:tav tm="0">
                                          <p:val>
                                            <p:strVal val="#ppt_x"/>
                                          </p:val>
                                        </p:tav>
                                        <p:tav tm="100000">
                                          <p:val>
                                            <p:strVal val="#ppt_x"/>
                                          </p:val>
                                        </p:tav>
                                      </p:tavLst>
                                    </p:anim>
                                    <p:anim calcmode="lin" valueType="num">
                                      <p:cBhvr>
                                        <p:cTn id="101" dur="1000" fill="hold"/>
                                        <p:tgtEl>
                                          <p:spTgt spid="33"/>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750"/>
                                  </p:stCondLst>
                                  <p:childTnLst>
                                    <p:set>
                                      <p:cBhvr>
                                        <p:cTn id="103" dur="1" fill="hold">
                                          <p:stCondLst>
                                            <p:cond delay="0"/>
                                          </p:stCondLst>
                                        </p:cTn>
                                        <p:tgtEl>
                                          <p:spTgt spid="34"/>
                                        </p:tgtEl>
                                        <p:attrNameLst>
                                          <p:attrName>style.visibility</p:attrName>
                                        </p:attrNameLst>
                                      </p:cBhvr>
                                      <p:to>
                                        <p:strVal val="visible"/>
                                      </p:to>
                                    </p:set>
                                    <p:animEffect transition="in" filter="fade">
                                      <p:cBhvr>
                                        <p:cTn id="104" dur="1000"/>
                                        <p:tgtEl>
                                          <p:spTgt spid="34"/>
                                        </p:tgtEl>
                                      </p:cBhvr>
                                    </p:animEffect>
                                    <p:anim calcmode="lin" valueType="num">
                                      <p:cBhvr>
                                        <p:cTn id="105" dur="1000" fill="hold"/>
                                        <p:tgtEl>
                                          <p:spTgt spid="34"/>
                                        </p:tgtEl>
                                        <p:attrNameLst>
                                          <p:attrName>ppt_x</p:attrName>
                                        </p:attrNameLst>
                                      </p:cBhvr>
                                      <p:tavLst>
                                        <p:tav tm="0">
                                          <p:val>
                                            <p:strVal val="#ppt_x"/>
                                          </p:val>
                                        </p:tav>
                                        <p:tav tm="100000">
                                          <p:val>
                                            <p:strVal val="#ppt_x"/>
                                          </p:val>
                                        </p:tav>
                                      </p:tavLst>
                                    </p:anim>
                                    <p:anim calcmode="lin" valueType="num">
                                      <p:cBhvr>
                                        <p:cTn id="106" dur="1000" fill="hold"/>
                                        <p:tgtEl>
                                          <p:spTgt spid="34"/>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750"/>
                                  </p:stCondLst>
                                  <p:childTnLst>
                                    <p:set>
                                      <p:cBhvr>
                                        <p:cTn id="108" dur="1" fill="hold">
                                          <p:stCondLst>
                                            <p:cond delay="0"/>
                                          </p:stCondLst>
                                        </p:cTn>
                                        <p:tgtEl>
                                          <p:spTgt spid="35"/>
                                        </p:tgtEl>
                                        <p:attrNameLst>
                                          <p:attrName>style.visibility</p:attrName>
                                        </p:attrNameLst>
                                      </p:cBhvr>
                                      <p:to>
                                        <p:strVal val="visible"/>
                                      </p:to>
                                    </p:set>
                                    <p:animEffect transition="in" filter="fade">
                                      <p:cBhvr>
                                        <p:cTn id="109" dur="1000"/>
                                        <p:tgtEl>
                                          <p:spTgt spid="35"/>
                                        </p:tgtEl>
                                      </p:cBhvr>
                                    </p:animEffect>
                                    <p:anim calcmode="lin" valueType="num">
                                      <p:cBhvr>
                                        <p:cTn id="110" dur="1000" fill="hold"/>
                                        <p:tgtEl>
                                          <p:spTgt spid="35"/>
                                        </p:tgtEl>
                                        <p:attrNameLst>
                                          <p:attrName>ppt_x</p:attrName>
                                        </p:attrNameLst>
                                      </p:cBhvr>
                                      <p:tavLst>
                                        <p:tav tm="0">
                                          <p:val>
                                            <p:strVal val="#ppt_x"/>
                                          </p:val>
                                        </p:tav>
                                        <p:tav tm="100000">
                                          <p:val>
                                            <p:strVal val="#ppt_x"/>
                                          </p:val>
                                        </p:tav>
                                      </p:tavLst>
                                    </p:anim>
                                    <p:anim calcmode="lin" valueType="num">
                                      <p:cBhvr>
                                        <p:cTn id="111"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2" grpId="0"/>
      <p:bldP spid="26" grpId="0"/>
      <p:bldP spid="30" grpId="0"/>
      <p:bldP spid="32" grpId="0"/>
      <p:bldP spid="33" grpId="0"/>
      <p:bldP spid="34" grpId="0"/>
      <p:bldP spid="35" grpId="0"/>
      <p:bldP spid="9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风险保障措施</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518008" y="4051602"/>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572000" y="2800808"/>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4572000" y="1543645"/>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5" name="组合 14"/>
          <p:cNvGrpSpPr/>
          <p:nvPr/>
        </p:nvGrpSpPr>
        <p:grpSpPr>
          <a:xfrm>
            <a:off x="2034379" y="2192683"/>
            <a:ext cx="1188848" cy="1189157"/>
            <a:chOff x="1705099" y="2564904"/>
            <a:chExt cx="1800200" cy="1800200"/>
          </a:xfrm>
        </p:grpSpPr>
        <p:sp>
          <p:nvSpPr>
            <p:cNvPr id="16" name="椭圆 1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17" name="椭圆 16"/>
            <p:cNvSpPr/>
            <p:nvPr/>
          </p:nvSpPr>
          <p:spPr>
            <a:xfrm>
              <a:off x="1853307" y="2713112"/>
              <a:ext cx="1503784" cy="1503784"/>
            </a:xfrm>
            <a:prstGeom prst="ellipse">
              <a:avLst/>
            </a:prstGeom>
            <a:blipFill>
              <a:blip r:embed="rId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18" name="TextBox 17"/>
          <p:cNvSpPr txBox="1"/>
          <p:nvPr/>
        </p:nvSpPr>
        <p:spPr>
          <a:xfrm>
            <a:off x="2063953" y="2475638"/>
            <a:ext cx="1082191" cy="623248"/>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添加</a:t>
            </a:r>
            <a:endParaRPr lang="en-US" altLang="zh-CN" sz="1800" b="1" dirty="0">
              <a:solidFill>
                <a:srgbClr val="405F8F"/>
              </a:solidFill>
              <a:cs typeface="+mn-ea"/>
              <a:sym typeface="+mn-lt"/>
            </a:endParaRPr>
          </a:p>
          <a:p>
            <a:pPr algn="ctr"/>
            <a:r>
              <a:rPr lang="zh-CN" altLang="en-US" sz="1800" b="1" dirty="0">
                <a:solidFill>
                  <a:srgbClr val="405F8F"/>
                </a:solidFill>
                <a:cs typeface="+mn-ea"/>
                <a:sym typeface="+mn-lt"/>
              </a:rPr>
              <a:t>标题</a:t>
            </a:r>
            <a:endParaRPr lang="en-US" altLang="zh-CN" sz="1800" b="1" dirty="0">
              <a:solidFill>
                <a:srgbClr val="405F8F"/>
              </a:solidFill>
              <a:cs typeface="+mn-ea"/>
              <a:sym typeface="+mn-lt"/>
            </a:endParaRPr>
          </a:p>
        </p:txBody>
      </p:sp>
      <p:grpSp>
        <p:nvGrpSpPr>
          <p:cNvPr id="19" name="组合 18"/>
          <p:cNvGrpSpPr/>
          <p:nvPr/>
        </p:nvGrpSpPr>
        <p:grpSpPr>
          <a:xfrm rot="16200000">
            <a:off x="2182510" y="2630251"/>
            <a:ext cx="2516080" cy="434646"/>
            <a:chOff x="7967269" y="3151651"/>
            <a:chExt cx="3354773" cy="579679"/>
          </a:xfrm>
        </p:grpSpPr>
        <p:sp>
          <p:nvSpPr>
            <p:cNvPr id="20" name="Line 128"/>
            <p:cNvSpPr>
              <a:spLocks noChangeShapeType="1"/>
            </p:cNvSpPr>
            <p:nvPr/>
          </p:nvSpPr>
          <p:spPr bwMode="auto">
            <a:xfrm>
              <a:off x="9702801" y="3151651"/>
              <a:ext cx="0" cy="579678"/>
            </a:xfrm>
            <a:prstGeom prst="line">
              <a:avLst/>
            </a:prstGeom>
            <a:noFill/>
            <a:ln w="9525" cap="flat">
              <a:solidFill>
                <a:schemeClr val="tx1">
                  <a:lumMod val="50000"/>
                  <a:lumOff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200" dirty="0">
                <a:solidFill>
                  <a:schemeClr val="tx1">
                    <a:lumMod val="50000"/>
                    <a:lumOff val="50000"/>
                  </a:schemeClr>
                </a:solidFill>
                <a:cs typeface="+mn-ea"/>
                <a:sym typeface="+mn-lt"/>
              </a:endParaRPr>
            </a:p>
          </p:txBody>
        </p:sp>
        <p:sp>
          <p:nvSpPr>
            <p:cNvPr id="21" name="Line 129"/>
            <p:cNvSpPr>
              <a:spLocks noChangeShapeType="1"/>
            </p:cNvSpPr>
            <p:nvPr/>
          </p:nvSpPr>
          <p:spPr bwMode="auto">
            <a:xfrm flipH="1">
              <a:off x="7967269" y="3492499"/>
              <a:ext cx="3354771" cy="0"/>
            </a:xfrm>
            <a:prstGeom prst="line">
              <a:avLst/>
            </a:prstGeom>
            <a:noFill/>
            <a:ln w="9525" cap="flat">
              <a:solidFill>
                <a:schemeClr val="tx1">
                  <a:lumMod val="50000"/>
                  <a:lumOff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200" dirty="0">
                <a:solidFill>
                  <a:schemeClr val="tx1">
                    <a:lumMod val="50000"/>
                    <a:lumOff val="50000"/>
                  </a:schemeClr>
                </a:solidFill>
                <a:cs typeface="+mn-ea"/>
                <a:sym typeface="+mn-lt"/>
              </a:endParaRPr>
            </a:p>
          </p:txBody>
        </p:sp>
        <p:sp>
          <p:nvSpPr>
            <p:cNvPr id="22" name="Line 130"/>
            <p:cNvSpPr>
              <a:spLocks noChangeShapeType="1"/>
            </p:cNvSpPr>
            <p:nvPr/>
          </p:nvSpPr>
          <p:spPr bwMode="auto">
            <a:xfrm>
              <a:off x="7971393" y="3486151"/>
              <a:ext cx="0" cy="209550"/>
            </a:xfrm>
            <a:prstGeom prst="line">
              <a:avLst/>
            </a:prstGeom>
            <a:noFill/>
            <a:ln w="9525" cap="flat">
              <a:solidFill>
                <a:schemeClr val="tx1">
                  <a:lumMod val="50000"/>
                  <a:lumOff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200" dirty="0">
                <a:solidFill>
                  <a:schemeClr val="tx1">
                    <a:lumMod val="50000"/>
                    <a:lumOff val="50000"/>
                  </a:schemeClr>
                </a:solidFill>
                <a:cs typeface="+mn-ea"/>
                <a:sym typeface="+mn-lt"/>
              </a:endParaRPr>
            </a:p>
          </p:txBody>
        </p:sp>
        <p:sp>
          <p:nvSpPr>
            <p:cNvPr id="23" name="Line 131"/>
            <p:cNvSpPr>
              <a:spLocks noChangeShapeType="1"/>
            </p:cNvSpPr>
            <p:nvPr/>
          </p:nvSpPr>
          <p:spPr bwMode="auto">
            <a:xfrm>
              <a:off x="11322042" y="3492500"/>
              <a:ext cx="0" cy="238830"/>
            </a:xfrm>
            <a:prstGeom prst="line">
              <a:avLst/>
            </a:prstGeom>
            <a:noFill/>
            <a:ln w="9525" cap="flat">
              <a:solidFill>
                <a:schemeClr val="tx1">
                  <a:lumMod val="50000"/>
                  <a:lumOff val="50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sz="1200" dirty="0">
                <a:solidFill>
                  <a:schemeClr val="tx1">
                    <a:lumMod val="50000"/>
                    <a:lumOff val="50000"/>
                  </a:schemeClr>
                </a:solidFill>
                <a:cs typeface="+mn-ea"/>
                <a:sym typeface="+mn-lt"/>
              </a:endParaRPr>
            </a:p>
          </p:txBody>
        </p:sp>
      </p:grpSp>
      <p:grpSp>
        <p:nvGrpSpPr>
          <p:cNvPr id="24" name="组合 23"/>
          <p:cNvGrpSpPr/>
          <p:nvPr/>
        </p:nvGrpSpPr>
        <p:grpSpPr>
          <a:xfrm>
            <a:off x="3654137" y="1059582"/>
            <a:ext cx="971855" cy="972108"/>
            <a:chOff x="4081363" y="1216786"/>
            <a:chExt cx="1296144" cy="1296144"/>
          </a:xfrm>
        </p:grpSpPr>
        <p:sp>
          <p:nvSpPr>
            <p:cNvPr id="25" name="圆角矩形 24"/>
            <p:cNvSpPr/>
            <p:nvPr/>
          </p:nvSpPr>
          <p:spPr>
            <a:xfrm>
              <a:off x="4081363" y="1216786"/>
              <a:ext cx="1296144" cy="1296144"/>
            </a:xfrm>
            <a:prstGeom prst="roundRect">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6" name="圆角矩形 25"/>
            <p:cNvSpPr/>
            <p:nvPr/>
          </p:nvSpPr>
          <p:spPr>
            <a:xfrm>
              <a:off x="4196058" y="1331481"/>
              <a:ext cx="1066754" cy="1066754"/>
            </a:xfrm>
            <a:prstGeom prst="roundRect">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27" name="KSO_Shape"/>
          <p:cNvSpPr/>
          <p:nvPr/>
        </p:nvSpPr>
        <p:spPr bwMode="auto">
          <a:xfrm>
            <a:off x="3946293" y="1277051"/>
            <a:ext cx="387543" cy="450750"/>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405F8F"/>
          </a:solidFill>
          <a:ln>
            <a:noFill/>
          </a:ln>
        </p:spPr>
        <p:txBody>
          <a:bodyPr lIns="68562" tIns="34281" rIns="68562" bIns="34281" anchor="ctr">
            <a:scene3d>
              <a:camera prst="orthographicFront"/>
              <a:lightRig rig="threePt" dir="t"/>
            </a:scene3d>
            <a:sp3d>
              <a:contourClr>
                <a:srgbClr val="FFFFFF"/>
              </a:contourClr>
            </a:sp3d>
          </a:bodyPr>
          <a:lstStyle/>
          <a:p>
            <a:pPr algn="ctr">
              <a:defRPr/>
            </a:pPr>
            <a:endParaRPr lang="zh-CN" altLang="en-US" dirty="0">
              <a:solidFill>
                <a:srgbClr val="FFFFFF"/>
              </a:solidFill>
              <a:cs typeface="+mn-ea"/>
              <a:sym typeface="+mn-lt"/>
            </a:endParaRPr>
          </a:p>
        </p:txBody>
      </p:sp>
      <p:sp>
        <p:nvSpPr>
          <p:cNvPr id="28" name="矩形 27"/>
          <p:cNvSpPr/>
          <p:nvPr/>
        </p:nvSpPr>
        <p:spPr>
          <a:xfrm>
            <a:off x="4787968" y="1260581"/>
            <a:ext cx="1478997" cy="276993"/>
          </a:xfrm>
          <a:prstGeom prst="rect">
            <a:avLst/>
          </a:prstGeom>
        </p:spPr>
        <p:txBody>
          <a:bodyPr wrap="square" lIns="68555" tIns="34278" rIns="68555" bIns="34278">
            <a:spAutoFit/>
          </a:bodyPr>
          <a:lstStyle/>
          <a:p>
            <a:r>
              <a:rPr lang="zh-CN" altLang="en-US" b="1" dirty="0">
                <a:solidFill>
                  <a:srgbClr val="405F8F"/>
                </a:solidFill>
                <a:cs typeface="+mn-ea"/>
                <a:sym typeface="+mn-lt"/>
              </a:rPr>
              <a:t>添加标题文字</a:t>
            </a:r>
          </a:p>
        </p:txBody>
      </p:sp>
      <p:sp>
        <p:nvSpPr>
          <p:cNvPr id="29" name="矩形 47"/>
          <p:cNvSpPr>
            <a:spLocks noChangeArrowheads="1"/>
          </p:cNvSpPr>
          <p:nvPr/>
        </p:nvSpPr>
        <p:spPr bwMode="auto">
          <a:xfrm>
            <a:off x="4787967" y="1566586"/>
            <a:ext cx="2483629"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a:t>
            </a:r>
          </a:p>
        </p:txBody>
      </p:sp>
      <p:grpSp>
        <p:nvGrpSpPr>
          <p:cNvPr id="30" name="组合 29"/>
          <p:cNvGrpSpPr/>
          <p:nvPr/>
        </p:nvGrpSpPr>
        <p:grpSpPr>
          <a:xfrm>
            <a:off x="3654137" y="2301720"/>
            <a:ext cx="971855" cy="972108"/>
            <a:chOff x="4081363" y="1216786"/>
            <a:chExt cx="1296144" cy="1296144"/>
          </a:xfrm>
        </p:grpSpPr>
        <p:sp>
          <p:nvSpPr>
            <p:cNvPr id="31" name="圆角矩形 30"/>
            <p:cNvSpPr/>
            <p:nvPr/>
          </p:nvSpPr>
          <p:spPr>
            <a:xfrm>
              <a:off x="4081363" y="1216786"/>
              <a:ext cx="1296144" cy="1296144"/>
            </a:xfrm>
            <a:prstGeom prst="roundRect">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2" name="圆角矩形 31"/>
            <p:cNvSpPr/>
            <p:nvPr/>
          </p:nvSpPr>
          <p:spPr>
            <a:xfrm>
              <a:off x="4196058" y="1331481"/>
              <a:ext cx="1066754" cy="1066754"/>
            </a:xfrm>
            <a:prstGeom prst="roundRect">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33" name="KSO_Shape"/>
          <p:cNvSpPr/>
          <p:nvPr/>
        </p:nvSpPr>
        <p:spPr bwMode="auto">
          <a:xfrm>
            <a:off x="3887718" y="2571750"/>
            <a:ext cx="501859" cy="375655"/>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405F8F"/>
          </a:solidFill>
          <a:ln>
            <a:noFill/>
          </a:ln>
        </p:spPr>
        <p:txBody>
          <a:bodyPr lIns="68562" tIns="34281" rIns="68562" bIns="269928" anchor="ctr">
            <a:scene3d>
              <a:camera prst="orthographicFront"/>
              <a:lightRig rig="threePt" dir="t"/>
            </a:scene3d>
            <a:sp3d>
              <a:contourClr>
                <a:srgbClr val="FFFFFF"/>
              </a:contourClr>
            </a:sp3d>
          </a:bodyPr>
          <a:lstStyle/>
          <a:p>
            <a:pPr algn="ctr">
              <a:defRPr/>
            </a:pPr>
            <a:endParaRPr lang="zh-CN" altLang="en-US" dirty="0">
              <a:solidFill>
                <a:srgbClr val="FFFFFF"/>
              </a:solidFill>
              <a:cs typeface="+mn-ea"/>
              <a:sym typeface="+mn-lt"/>
            </a:endParaRPr>
          </a:p>
        </p:txBody>
      </p:sp>
      <p:sp>
        <p:nvSpPr>
          <p:cNvPr id="34" name="矩形 33"/>
          <p:cNvSpPr/>
          <p:nvPr/>
        </p:nvSpPr>
        <p:spPr>
          <a:xfrm>
            <a:off x="4787968" y="2517744"/>
            <a:ext cx="1214891" cy="276993"/>
          </a:xfrm>
          <a:prstGeom prst="rect">
            <a:avLst/>
          </a:prstGeom>
        </p:spPr>
        <p:txBody>
          <a:bodyPr wrap="square" lIns="68555" tIns="34278" rIns="68555" bIns="34278">
            <a:spAutoFit/>
          </a:bodyPr>
          <a:lstStyle/>
          <a:p>
            <a:r>
              <a:rPr lang="zh-CN" altLang="en-US" b="1" dirty="0">
                <a:solidFill>
                  <a:srgbClr val="405F8F"/>
                </a:solidFill>
                <a:cs typeface="+mn-ea"/>
                <a:sym typeface="+mn-lt"/>
              </a:rPr>
              <a:t>添加标题文字</a:t>
            </a:r>
          </a:p>
        </p:txBody>
      </p:sp>
      <p:sp>
        <p:nvSpPr>
          <p:cNvPr id="35" name="矩形 47"/>
          <p:cNvSpPr>
            <a:spLocks noChangeArrowheads="1"/>
          </p:cNvSpPr>
          <p:nvPr/>
        </p:nvSpPr>
        <p:spPr bwMode="auto">
          <a:xfrm>
            <a:off x="4787967" y="2823749"/>
            <a:ext cx="2483629"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a:t>
            </a:r>
          </a:p>
        </p:txBody>
      </p:sp>
      <p:grpSp>
        <p:nvGrpSpPr>
          <p:cNvPr id="36" name="组合 35"/>
          <p:cNvGrpSpPr/>
          <p:nvPr/>
        </p:nvGrpSpPr>
        <p:grpSpPr>
          <a:xfrm>
            <a:off x="3654137" y="3597864"/>
            <a:ext cx="971855" cy="972108"/>
            <a:chOff x="4081363" y="1216786"/>
            <a:chExt cx="1296144" cy="1296144"/>
          </a:xfrm>
        </p:grpSpPr>
        <p:sp>
          <p:nvSpPr>
            <p:cNvPr id="37" name="圆角矩形 36"/>
            <p:cNvSpPr/>
            <p:nvPr/>
          </p:nvSpPr>
          <p:spPr>
            <a:xfrm>
              <a:off x="4081363" y="1216786"/>
              <a:ext cx="1296144" cy="1296144"/>
            </a:xfrm>
            <a:prstGeom prst="roundRect">
              <a:avLst/>
            </a:prstGeom>
            <a:solidFill>
              <a:srgbClr val="405F8F"/>
            </a:solidFill>
            <a:ln>
              <a:noFill/>
            </a:ln>
            <a:effectLst>
              <a:outerShdw blurRad="4318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38" name="圆角矩形 37"/>
            <p:cNvSpPr/>
            <p:nvPr/>
          </p:nvSpPr>
          <p:spPr>
            <a:xfrm>
              <a:off x="4196058" y="1331481"/>
              <a:ext cx="1066754" cy="1066754"/>
            </a:xfrm>
            <a:prstGeom prst="roundRect">
              <a:avLst/>
            </a:prstGeom>
            <a:blipFill>
              <a:blip r:embed="rId3" cstate="screen">
                <a:extLst>
                  <a:ext uri="{28A0092B-C50C-407E-A947-70E740481C1C}">
                    <a14:useLocalDpi xmlns:a14="http://schemas.microsoft.com/office/drawing/2010/main"/>
                  </a:ext>
                </a:extLst>
              </a:blip>
              <a:stretch>
                <a:fillRect l="-167158" t="-31921" r="-198372" b="-151558"/>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grpSp>
      <p:sp>
        <p:nvSpPr>
          <p:cNvPr id="39" name="KSO_Shape"/>
          <p:cNvSpPr/>
          <p:nvPr/>
        </p:nvSpPr>
        <p:spPr bwMode="auto">
          <a:xfrm>
            <a:off x="3888899" y="3893744"/>
            <a:ext cx="502330" cy="42374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405F8F"/>
          </a:solidFill>
          <a:ln>
            <a:noFill/>
          </a:ln>
        </p:spPr>
        <p:txBody>
          <a:bodyPr lIns="68562" tIns="34281" rIns="68562" bIns="34281" anchor="ctr">
            <a:scene3d>
              <a:camera prst="orthographicFront"/>
              <a:lightRig rig="threePt" dir="t"/>
            </a:scene3d>
            <a:sp3d>
              <a:contourClr>
                <a:srgbClr val="FFFFFF"/>
              </a:contourClr>
            </a:sp3d>
          </a:bodyPr>
          <a:lstStyle/>
          <a:p>
            <a:pPr algn="ctr">
              <a:defRPr/>
            </a:pPr>
            <a:endParaRPr lang="zh-CN" altLang="en-US" dirty="0">
              <a:solidFill>
                <a:srgbClr val="FFFFFF"/>
              </a:solidFill>
              <a:cs typeface="+mn-ea"/>
              <a:sym typeface="+mn-lt"/>
            </a:endParaRPr>
          </a:p>
        </p:txBody>
      </p:sp>
      <p:sp>
        <p:nvSpPr>
          <p:cNvPr id="40" name="矩形 39"/>
          <p:cNvSpPr/>
          <p:nvPr/>
        </p:nvSpPr>
        <p:spPr>
          <a:xfrm>
            <a:off x="4787968" y="3774609"/>
            <a:ext cx="1214891" cy="276993"/>
          </a:xfrm>
          <a:prstGeom prst="rect">
            <a:avLst/>
          </a:prstGeom>
        </p:spPr>
        <p:txBody>
          <a:bodyPr wrap="square" lIns="68555" tIns="34278" rIns="68555" bIns="34278">
            <a:spAutoFit/>
          </a:bodyPr>
          <a:lstStyle/>
          <a:p>
            <a:r>
              <a:rPr lang="zh-CN" altLang="en-US" b="1" dirty="0">
                <a:solidFill>
                  <a:srgbClr val="405F8F"/>
                </a:solidFill>
                <a:cs typeface="+mn-ea"/>
                <a:sym typeface="+mn-lt"/>
              </a:rPr>
              <a:t>添加标题文字</a:t>
            </a:r>
          </a:p>
        </p:txBody>
      </p:sp>
      <p:sp>
        <p:nvSpPr>
          <p:cNvPr id="41" name="矩形 40"/>
          <p:cNvSpPr>
            <a:spLocks noChangeArrowheads="1"/>
          </p:cNvSpPr>
          <p:nvPr/>
        </p:nvSpPr>
        <p:spPr bwMode="auto">
          <a:xfrm>
            <a:off x="4787967" y="4080614"/>
            <a:ext cx="2483629" cy="4671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buNone/>
            </a:pPr>
            <a:r>
              <a:rPr lang="zh-CN" altLang="en-US" sz="1000" dirty="0">
                <a:solidFill>
                  <a:schemeClr val="tx1">
                    <a:lumMod val="50000"/>
                    <a:lumOff val="50000"/>
                  </a:schemeClr>
                </a:solidFill>
                <a:latin typeface="+mn-lt"/>
                <a:ea typeface="+mn-ea"/>
                <a:cs typeface="+mn-ea"/>
                <a:sym typeface="+mn-lt"/>
              </a:rPr>
              <a:t>您的内容打在这里，或者通过复制您的文本后，在此框中选择粘贴。</a:t>
            </a: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par>
                                <p:cTn id="28" presetID="45" presetClass="entr" presetSubtype="0" fill="hold" nodeType="withEffect">
                                  <p:stCondLst>
                                    <p:cond delay="5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750"/>
                                        <p:tgtEl>
                                          <p:spTgt spid="15"/>
                                        </p:tgtEl>
                                      </p:cBhvr>
                                    </p:animEffect>
                                    <p:anim calcmode="lin" valueType="num">
                                      <p:cBhvr>
                                        <p:cTn id="31" dur="750" fill="hold"/>
                                        <p:tgtEl>
                                          <p:spTgt spid="15"/>
                                        </p:tgtEl>
                                        <p:attrNameLst>
                                          <p:attrName>ppt_w</p:attrName>
                                        </p:attrNameLst>
                                      </p:cBhvr>
                                      <p:tavLst>
                                        <p:tav tm="0" fmla="#ppt_w*sin(2.5*pi*$)">
                                          <p:val>
                                            <p:fltVal val="0"/>
                                          </p:val>
                                        </p:tav>
                                        <p:tav tm="100000">
                                          <p:val>
                                            <p:fltVal val="1"/>
                                          </p:val>
                                        </p:tav>
                                      </p:tavLst>
                                    </p:anim>
                                    <p:anim calcmode="lin" valueType="num">
                                      <p:cBhvr>
                                        <p:cTn id="32" dur="750" fill="hold"/>
                                        <p:tgtEl>
                                          <p:spTgt spid="15"/>
                                        </p:tgtEl>
                                        <p:attrNameLst>
                                          <p:attrName>ppt_h</p:attrName>
                                        </p:attrNameLst>
                                      </p:cBhvr>
                                      <p:tavLst>
                                        <p:tav tm="0">
                                          <p:val>
                                            <p:strVal val="#ppt_h"/>
                                          </p:val>
                                        </p:tav>
                                        <p:tav tm="100000">
                                          <p:val>
                                            <p:strVal val="#ppt_h"/>
                                          </p:val>
                                        </p:tav>
                                      </p:tavLst>
                                    </p:anim>
                                  </p:childTnLst>
                                </p:cTn>
                              </p:par>
                              <p:par>
                                <p:cTn id="33" presetID="41" presetClass="entr" presetSubtype="0" fill="hold" grpId="0" nodeType="withEffect">
                                  <p:stCondLst>
                                    <p:cond delay="1000"/>
                                  </p:stCondLst>
                                  <p:iterate type="lt">
                                    <p:tmPct val="10000"/>
                                  </p:iterate>
                                  <p:childTnLst>
                                    <p:set>
                                      <p:cBhvr>
                                        <p:cTn id="34" dur="1" fill="hold">
                                          <p:stCondLst>
                                            <p:cond delay="0"/>
                                          </p:stCondLst>
                                        </p:cTn>
                                        <p:tgtEl>
                                          <p:spTgt spid="18"/>
                                        </p:tgtEl>
                                        <p:attrNameLst>
                                          <p:attrName>style.visibility</p:attrName>
                                        </p:attrNameLst>
                                      </p:cBhvr>
                                      <p:to>
                                        <p:strVal val="visible"/>
                                      </p:to>
                                    </p:set>
                                    <p:anim calcmode="lin" valueType="num">
                                      <p:cBhvr>
                                        <p:cTn id="35" dur="10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36" dur="1000" fill="hold"/>
                                        <p:tgtEl>
                                          <p:spTgt spid="18"/>
                                        </p:tgtEl>
                                        <p:attrNameLst>
                                          <p:attrName>ppt_y</p:attrName>
                                        </p:attrNameLst>
                                      </p:cBhvr>
                                      <p:tavLst>
                                        <p:tav tm="0">
                                          <p:val>
                                            <p:strVal val="#ppt_y"/>
                                          </p:val>
                                        </p:tav>
                                        <p:tav tm="100000">
                                          <p:val>
                                            <p:strVal val="#ppt_y"/>
                                          </p:val>
                                        </p:tav>
                                      </p:tavLst>
                                    </p:anim>
                                    <p:anim calcmode="lin" valueType="num">
                                      <p:cBhvr>
                                        <p:cTn id="37" dur="10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38" dur="10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39" dur="1000" tmFilter="0,0; .5, 1; 1, 1"/>
                                        <p:tgtEl>
                                          <p:spTgt spid="18"/>
                                        </p:tgtEl>
                                      </p:cBhvr>
                                    </p:animEffect>
                                  </p:childTnLst>
                                </p:cTn>
                              </p:par>
                            </p:childTnLst>
                          </p:cTn>
                        </p:par>
                        <p:par>
                          <p:cTn id="40" fill="hold">
                            <p:stCondLst>
                              <p:cond delay="2299"/>
                            </p:stCondLst>
                            <p:childTnLst>
                              <p:par>
                                <p:cTn id="41" presetID="22" presetClass="entr" presetSubtype="1" fill="hold"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wipe(up)">
                                      <p:cBhvr>
                                        <p:cTn id="43" dur="500"/>
                                        <p:tgtEl>
                                          <p:spTgt spid="19"/>
                                        </p:tgtEl>
                                      </p:cBhvr>
                                    </p:animEffect>
                                  </p:childTnLst>
                                </p:cTn>
                              </p:par>
                            </p:childTnLst>
                          </p:cTn>
                        </p:par>
                        <p:par>
                          <p:cTn id="44" fill="hold">
                            <p:stCondLst>
                              <p:cond delay="2799"/>
                            </p:stCondLst>
                            <p:childTnLst>
                              <p:par>
                                <p:cTn id="45" presetID="10" presetClass="entr" presetSubtype="0"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500"/>
                                        <p:tgtEl>
                                          <p:spTgt spid="24"/>
                                        </p:tgtEl>
                                      </p:cBhvr>
                                    </p:animEffect>
                                  </p:childTnLst>
                                </p:cTn>
                              </p:par>
                              <p:par>
                                <p:cTn id="48" presetID="26" presetClass="entr" presetSubtype="0" fill="hold" grpId="0"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down)">
                                      <p:cBhvr>
                                        <p:cTn id="50" dur="290">
                                          <p:stCondLst>
                                            <p:cond delay="0"/>
                                          </p:stCondLst>
                                        </p:cTn>
                                        <p:tgtEl>
                                          <p:spTgt spid="27"/>
                                        </p:tgtEl>
                                      </p:cBhvr>
                                    </p:animEffect>
                                    <p:anim calcmode="lin" valueType="num">
                                      <p:cBhvr>
                                        <p:cTn id="51" dur="911" tmFilter="0,0; 0.14,0.36; 0.43,0.73; 0.71,0.91; 1.0,1.0">
                                          <p:stCondLst>
                                            <p:cond delay="0"/>
                                          </p:stCondLst>
                                        </p:cTn>
                                        <p:tgtEl>
                                          <p:spTgt spid="27"/>
                                        </p:tgtEl>
                                        <p:attrNameLst>
                                          <p:attrName>ppt_x</p:attrName>
                                        </p:attrNameLst>
                                      </p:cBhvr>
                                      <p:tavLst>
                                        <p:tav tm="0">
                                          <p:val>
                                            <p:strVal val="#ppt_x-0.25"/>
                                          </p:val>
                                        </p:tav>
                                        <p:tav tm="100000">
                                          <p:val>
                                            <p:strVal val="#ppt_x"/>
                                          </p:val>
                                        </p:tav>
                                      </p:tavLst>
                                    </p:anim>
                                    <p:anim calcmode="lin" valueType="num">
                                      <p:cBhvr>
                                        <p:cTn id="52" dur="332" tmFilter="0.0,0.0; 0.25,0.07; 0.50,0.2; 0.75,0.467; 1.0,1.0">
                                          <p:stCondLst>
                                            <p:cond delay="0"/>
                                          </p:stCondLst>
                                        </p:cTn>
                                        <p:tgtEl>
                                          <p:spTgt spid="27"/>
                                        </p:tgtEl>
                                        <p:attrNameLst>
                                          <p:attrName>ppt_y</p:attrName>
                                        </p:attrNameLst>
                                      </p:cBhvr>
                                      <p:tavLst>
                                        <p:tav tm="0" fmla="#ppt_y-sin(pi*$)/3">
                                          <p:val>
                                            <p:fltVal val="0.5"/>
                                          </p:val>
                                        </p:tav>
                                        <p:tav tm="100000">
                                          <p:val>
                                            <p:fltVal val="1"/>
                                          </p:val>
                                        </p:tav>
                                      </p:tavLst>
                                    </p:anim>
                                    <p:anim calcmode="lin" valueType="num">
                                      <p:cBhvr>
                                        <p:cTn id="53" dur="332" tmFilter="0, 0; 0.125,0.2665; 0.25,0.4; 0.375,0.465; 0.5,0.5;  0.625,0.535; 0.75,0.6; 0.875,0.7335; 1,1">
                                          <p:stCondLst>
                                            <p:cond delay="332"/>
                                          </p:stCondLst>
                                        </p:cTn>
                                        <p:tgtEl>
                                          <p:spTgt spid="27"/>
                                        </p:tgtEl>
                                        <p:attrNameLst>
                                          <p:attrName>ppt_y</p:attrName>
                                        </p:attrNameLst>
                                      </p:cBhvr>
                                      <p:tavLst>
                                        <p:tav tm="0" fmla="#ppt_y-sin(pi*$)/9">
                                          <p:val>
                                            <p:fltVal val="0"/>
                                          </p:val>
                                        </p:tav>
                                        <p:tav tm="100000">
                                          <p:val>
                                            <p:fltVal val="1"/>
                                          </p:val>
                                        </p:tav>
                                      </p:tavLst>
                                    </p:anim>
                                    <p:anim calcmode="lin" valueType="num">
                                      <p:cBhvr>
                                        <p:cTn id="54" dur="166" tmFilter="0, 0; 0.125,0.2665; 0.25,0.4; 0.375,0.465; 0.5,0.5;  0.625,0.535; 0.75,0.6; 0.875,0.7335; 1,1">
                                          <p:stCondLst>
                                            <p:cond delay="662"/>
                                          </p:stCondLst>
                                        </p:cTn>
                                        <p:tgtEl>
                                          <p:spTgt spid="27"/>
                                        </p:tgtEl>
                                        <p:attrNameLst>
                                          <p:attrName>ppt_y</p:attrName>
                                        </p:attrNameLst>
                                      </p:cBhvr>
                                      <p:tavLst>
                                        <p:tav tm="0" fmla="#ppt_y-sin(pi*$)/27">
                                          <p:val>
                                            <p:fltVal val="0"/>
                                          </p:val>
                                        </p:tav>
                                        <p:tav tm="100000">
                                          <p:val>
                                            <p:fltVal val="1"/>
                                          </p:val>
                                        </p:tav>
                                      </p:tavLst>
                                    </p:anim>
                                    <p:anim calcmode="lin" valueType="num">
                                      <p:cBhvr>
                                        <p:cTn id="55" dur="82" tmFilter="0, 0; 0.125,0.2665; 0.25,0.4; 0.375,0.465; 0.5,0.5;  0.625,0.535; 0.75,0.6; 0.875,0.7335; 1,1">
                                          <p:stCondLst>
                                            <p:cond delay="828"/>
                                          </p:stCondLst>
                                        </p:cTn>
                                        <p:tgtEl>
                                          <p:spTgt spid="27"/>
                                        </p:tgtEl>
                                        <p:attrNameLst>
                                          <p:attrName>ppt_y</p:attrName>
                                        </p:attrNameLst>
                                      </p:cBhvr>
                                      <p:tavLst>
                                        <p:tav tm="0" fmla="#ppt_y-sin(pi*$)/81">
                                          <p:val>
                                            <p:fltVal val="0"/>
                                          </p:val>
                                        </p:tav>
                                        <p:tav tm="100000">
                                          <p:val>
                                            <p:fltVal val="1"/>
                                          </p:val>
                                        </p:tav>
                                      </p:tavLst>
                                    </p:anim>
                                    <p:animScale>
                                      <p:cBhvr>
                                        <p:cTn id="56" dur="13">
                                          <p:stCondLst>
                                            <p:cond delay="325"/>
                                          </p:stCondLst>
                                        </p:cTn>
                                        <p:tgtEl>
                                          <p:spTgt spid="27"/>
                                        </p:tgtEl>
                                      </p:cBhvr>
                                      <p:to x="100000" y="60000"/>
                                    </p:animScale>
                                    <p:animScale>
                                      <p:cBhvr>
                                        <p:cTn id="57" dur="83" decel="50000">
                                          <p:stCondLst>
                                            <p:cond delay="338"/>
                                          </p:stCondLst>
                                        </p:cTn>
                                        <p:tgtEl>
                                          <p:spTgt spid="27"/>
                                        </p:tgtEl>
                                      </p:cBhvr>
                                      <p:to x="100000" y="100000"/>
                                    </p:animScale>
                                    <p:animScale>
                                      <p:cBhvr>
                                        <p:cTn id="58" dur="13">
                                          <p:stCondLst>
                                            <p:cond delay="656"/>
                                          </p:stCondLst>
                                        </p:cTn>
                                        <p:tgtEl>
                                          <p:spTgt spid="27"/>
                                        </p:tgtEl>
                                      </p:cBhvr>
                                      <p:to x="100000" y="80000"/>
                                    </p:animScale>
                                    <p:animScale>
                                      <p:cBhvr>
                                        <p:cTn id="59" dur="83" decel="50000">
                                          <p:stCondLst>
                                            <p:cond delay="669"/>
                                          </p:stCondLst>
                                        </p:cTn>
                                        <p:tgtEl>
                                          <p:spTgt spid="27"/>
                                        </p:tgtEl>
                                      </p:cBhvr>
                                      <p:to x="100000" y="100000"/>
                                    </p:animScale>
                                    <p:animScale>
                                      <p:cBhvr>
                                        <p:cTn id="60" dur="13">
                                          <p:stCondLst>
                                            <p:cond delay="821"/>
                                          </p:stCondLst>
                                        </p:cTn>
                                        <p:tgtEl>
                                          <p:spTgt spid="27"/>
                                        </p:tgtEl>
                                      </p:cBhvr>
                                      <p:to x="100000" y="90000"/>
                                    </p:animScale>
                                    <p:animScale>
                                      <p:cBhvr>
                                        <p:cTn id="61" dur="83" decel="50000">
                                          <p:stCondLst>
                                            <p:cond delay="834"/>
                                          </p:stCondLst>
                                        </p:cTn>
                                        <p:tgtEl>
                                          <p:spTgt spid="27"/>
                                        </p:tgtEl>
                                      </p:cBhvr>
                                      <p:to x="100000" y="100000"/>
                                    </p:animScale>
                                    <p:animScale>
                                      <p:cBhvr>
                                        <p:cTn id="62" dur="13">
                                          <p:stCondLst>
                                            <p:cond delay="904"/>
                                          </p:stCondLst>
                                        </p:cTn>
                                        <p:tgtEl>
                                          <p:spTgt spid="27"/>
                                        </p:tgtEl>
                                      </p:cBhvr>
                                      <p:to x="100000" y="95000"/>
                                    </p:animScale>
                                    <p:animScale>
                                      <p:cBhvr>
                                        <p:cTn id="63" dur="83" decel="50000">
                                          <p:stCondLst>
                                            <p:cond delay="917"/>
                                          </p:stCondLst>
                                        </p:cTn>
                                        <p:tgtEl>
                                          <p:spTgt spid="27"/>
                                        </p:tgtEl>
                                      </p:cBhvr>
                                      <p:to x="100000" y="100000"/>
                                    </p:animScale>
                                  </p:childTnLst>
                                </p:cTn>
                              </p:par>
                            </p:childTnLst>
                          </p:cTn>
                        </p:par>
                        <p:par>
                          <p:cTn id="64" fill="hold">
                            <p:stCondLst>
                              <p:cond delay="3299"/>
                            </p:stCondLst>
                            <p:childTnLst>
                              <p:par>
                                <p:cTn id="65" presetID="22" presetClass="entr" presetSubtype="8" fill="hold" nodeType="afterEffect">
                                  <p:stCondLst>
                                    <p:cond delay="0"/>
                                  </p:stCondLst>
                                  <p:childTnLst>
                                    <p:set>
                                      <p:cBhvr>
                                        <p:cTn id="66" dur="1" fill="hold">
                                          <p:stCondLst>
                                            <p:cond delay="0"/>
                                          </p:stCondLst>
                                        </p:cTn>
                                        <p:tgtEl>
                                          <p:spTgt spid="14"/>
                                        </p:tgtEl>
                                        <p:attrNameLst>
                                          <p:attrName>style.visibility</p:attrName>
                                        </p:attrNameLst>
                                      </p:cBhvr>
                                      <p:to>
                                        <p:strVal val="visible"/>
                                      </p:to>
                                    </p:set>
                                    <p:animEffect transition="in" filter="wipe(left)">
                                      <p:cBhvr>
                                        <p:cTn id="67" dur="500"/>
                                        <p:tgtEl>
                                          <p:spTgt spid="14"/>
                                        </p:tgtEl>
                                      </p:cBhvr>
                                    </p:animEffect>
                                  </p:childTnLst>
                                </p:cTn>
                              </p:par>
                              <p:par>
                                <p:cTn id="68" presetID="2" presetClass="entr" presetSubtype="2" fill="hold" grpId="0" nodeType="withEffect">
                                  <p:stCondLst>
                                    <p:cond delay="500"/>
                                  </p:stCondLst>
                                  <p:childTnLst>
                                    <p:set>
                                      <p:cBhvr>
                                        <p:cTn id="69" dur="1" fill="hold">
                                          <p:stCondLst>
                                            <p:cond delay="0"/>
                                          </p:stCondLst>
                                        </p:cTn>
                                        <p:tgtEl>
                                          <p:spTgt spid="28"/>
                                        </p:tgtEl>
                                        <p:attrNameLst>
                                          <p:attrName>style.visibility</p:attrName>
                                        </p:attrNameLst>
                                      </p:cBhvr>
                                      <p:to>
                                        <p:strVal val="visible"/>
                                      </p:to>
                                    </p:set>
                                    <p:anim calcmode="lin" valueType="num">
                                      <p:cBhvr additive="base">
                                        <p:cTn id="70" dur="500" fill="hold"/>
                                        <p:tgtEl>
                                          <p:spTgt spid="28"/>
                                        </p:tgtEl>
                                        <p:attrNameLst>
                                          <p:attrName>ppt_x</p:attrName>
                                        </p:attrNameLst>
                                      </p:cBhvr>
                                      <p:tavLst>
                                        <p:tav tm="0">
                                          <p:val>
                                            <p:strVal val="1+#ppt_w/2"/>
                                          </p:val>
                                        </p:tav>
                                        <p:tav tm="100000">
                                          <p:val>
                                            <p:strVal val="#ppt_x"/>
                                          </p:val>
                                        </p:tav>
                                      </p:tavLst>
                                    </p:anim>
                                    <p:anim calcmode="lin" valueType="num">
                                      <p:cBhvr additive="base">
                                        <p:cTn id="71" dur="500" fill="hold"/>
                                        <p:tgtEl>
                                          <p:spTgt spid="28"/>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500"/>
                                  </p:stCondLst>
                                  <p:childTnLst>
                                    <p:set>
                                      <p:cBhvr>
                                        <p:cTn id="73" dur="1" fill="hold">
                                          <p:stCondLst>
                                            <p:cond delay="0"/>
                                          </p:stCondLst>
                                        </p:cTn>
                                        <p:tgtEl>
                                          <p:spTgt spid="29"/>
                                        </p:tgtEl>
                                        <p:attrNameLst>
                                          <p:attrName>style.visibility</p:attrName>
                                        </p:attrNameLst>
                                      </p:cBhvr>
                                      <p:to>
                                        <p:strVal val="visible"/>
                                      </p:to>
                                    </p:set>
                                    <p:anim calcmode="lin" valueType="num">
                                      <p:cBhvr additive="base">
                                        <p:cTn id="74" dur="500" fill="hold"/>
                                        <p:tgtEl>
                                          <p:spTgt spid="29"/>
                                        </p:tgtEl>
                                        <p:attrNameLst>
                                          <p:attrName>ppt_x</p:attrName>
                                        </p:attrNameLst>
                                      </p:cBhvr>
                                      <p:tavLst>
                                        <p:tav tm="0">
                                          <p:val>
                                            <p:strVal val="1+#ppt_w/2"/>
                                          </p:val>
                                        </p:tav>
                                        <p:tav tm="100000">
                                          <p:val>
                                            <p:strVal val="#ppt_x"/>
                                          </p:val>
                                        </p:tav>
                                      </p:tavLst>
                                    </p:anim>
                                    <p:anim calcmode="lin" valueType="num">
                                      <p:cBhvr additive="base">
                                        <p:cTn id="75" dur="500" fill="hold"/>
                                        <p:tgtEl>
                                          <p:spTgt spid="29"/>
                                        </p:tgtEl>
                                        <p:attrNameLst>
                                          <p:attrName>ppt_y</p:attrName>
                                        </p:attrNameLst>
                                      </p:cBhvr>
                                      <p:tavLst>
                                        <p:tav tm="0">
                                          <p:val>
                                            <p:strVal val="#ppt_y"/>
                                          </p:val>
                                        </p:tav>
                                        <p:tav tm="100000">
                                          <p:val>
                                            <p:strVal val="#ppt_y"/>
                                          </p:val>
                                        </p:tav>
                                      </p:tavLst>
                                    </p:anim>
                                  </p:childTnLst>
                                </p:cTn>
                              </p:par>
                            </p:childTnLst>
                          </p:cTn>
                        </p:par>
                        <p:par>
                          <p:cTn id="76" fill="hold">
                            <p:stCondLst>
                              <p:cond delay="3799"/>
                            </p:stCondLst>
                            <p:childTnLst>
                              <p:par>
                                <p:cTn id="77" presetID="10" presetClass="entr" presetSubtype="0" fill="hold" nodeType="after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fade">
                                      <p:cBhvr>
                                        <p:cTn id="79" dur="500"/>
                                        <p:tgtEl>
                                          <p:spTgt spid="30"/>
                                        </p:tgtEl>
                                      </p:cBhvr>
                                    </p:animEffect>
                                  </p:childTnLst>
                                </p:cTn>
                              </p:par>
                              <p:par>
                                <p:cTn id="80" presetID="26" presetClass="entr" presetSubtype="0" fill="hold" grpId="0" nodeType="withEffect">
                                  <p:stCondLst>
                                    <p:cond delay="0"/>
                                  </p:stCondLst>
                                  <p:childTnLst>
                                    <p:set>
                                      <p:cBhvr>
                                        <p:cTn id="81" dur="1" fill="hold">
                                          <p:stCondLst>
                                            <p:cond delay="0"/>
                                          </p:stCondLst>
                                        </p:cTn>
                                        <p:tgtEl>
                                          <p:spTgt spid="33"/>
                                        </p:tgtEl>
                                        <p:attrNameLst>
                                          <p:attrName>style.visibility</p:attrName>
                                        </p:attrNameLst>
                                      </p:cBhvr>
                                      <p:to>
                                        <p:strVal val="visible"/>
                                      </p:to>
                                    </p:set>
                                    <p:animEffect transition="in" filter="wipe(down)">
                                      <p:cBhvr>
                                        <p:cTn id="82" dur="290">
                                          <p:stCondLst>
                                            <p:cond delay="0"/>
                                          </p:stCondLst>
                                        </p:cTn>
                                        <p:tgtEl>
                                          <p:spTgt spid="33"/>
                                        </p:tgtEl>
                                      </p:cBhvr>
                                    </p:animEffect>
                                    <p:anim calcmode="lin" valueType="num">
                                      <p:cBhvr>
                                        <p:cTn id="83" dur="911" tmFilter="0,0; 0.14,0.36; 0.43,0.73; 0.71,0.91; 1.0,1.0">
                                          <p:stCondLst>
                                            <p:cond delay="0"/>
                                          </p:stCondLst>
                                        </p:cTn>
                                        <p:tgtEl>
                                          <p:spTgt spid="33"/>
                                        </p:tgtEl>
                                        <p:attrNameLst>
                                          <p:attrName>ppt_x</p:attrName>
                                        </p:attrNameLst>
                                      </p:cBhvr>
                                      <p:tavLst>
                                        <p:tav tm="0">
                                          <p:val>
                                            <p:strVal val="#ppt_x-0.25"/>
                                          </p:val>
                                        </p:tav>
                                        <p:tav tm="100000">
                                          <p:val>
                                            <p:strVal val="#ppt_x"/>
                                          </p:val>
                                        </p:tav>
                                      </p:tavLst>
                                    </p:anim>
                                    <p:anim calcmode="lin" valueType="num">
                                      <p:cBhvr>
                                        <p:cTn id="84" dur="332" tmFilter="0.0,0.0; 0.25,0.07; 0.50,0.2; 0.75,0.467; 1.0,1.0">
                                          <p:stCondLst>
                                            <p:cond delay="0"/>
                                          </p:stCondLst>
                                        </p:cTn>
                                        <p:tgtEl>
                                          <p:spTgt spid="33"/>
                                        </p:tgtEl>
                                        <p:attrNameLst>
                                          <p:attrName>ppt_y</p:attrName>
                                        </p:attrNameLst>
                                      </p:cBhvr>
                                      <p:tavLst>
                                        <p:tav tm="0" fmla="#ppt_y-sin(pi*$)/3">
                                          <p:val>
                                            <p:fltVal val="0.5"/>
                                          </p:val>
                                        </p:tav>
                                        <p:tav tm="100000">
                                          <p:val>
                                            <p:fltVal val="1"/>
                                          </p:val>
                                        </p:tav>
                                      </p:tavLst>
                                    </p:anim>
                                    <p:anim calcmode="lin" valueType="num">
                                      <p:cBhvr>
                                        <p:cTn id="85" dur="332" tmFilter="0, 0; 0.125,0.2665; 0.25,0.4; 0.375,0.465; 0.5,0.5;  0.625,0.535; 0.75,0.6; 0.875,0.7335; 1,1">
                                          <p:stCondLst>
                                            <p:cond delay="332"/>
                                          </p:stCondLst>
                                        </p:cTn>
                                        <p:tgtEl>
                                          <p:spTgt spid="33"/>
                                        </p:tgtEl>
                                        <p:attrNameLst>
                                          <p:attrName>ppt_y</p:attrName>
                                        </p:attrNameLst>
                                      </p:cBhvr>
                                      <p:tavLst>
                                        <p:tav tm="0" fmla="#ppt_y-sin(pi*$)/9">
                                          <p:val>
                                            <p:fltVal val="0"/>
                                          </p:val>
                                        </p:tav>
                                        <p:tav tm="100000">
                                          <p:val>
                                            <p:fltVal val="1"/>
                                          </p:val>
                                        </p:tav>
                                      </p:tavLst>
                                    </p:anim>
                                    <p:anim calcmode="lin" valueType="num">
                                      <p:cBhvr>
                                        <p:cTn id="86" dur="166" tmFilter="0, 0; 0.125,0.2665; 0.25,0.4; 0.375,0.465; 0.5,0.5;  0.625,0.535; 0.75,0.6; 0.875,0.7335; 1,1">
                                          <p:stCondLst>
                                            <p:cond delay="662"/>
                                          </p:stCondLst>
                                        </p:cTn>
                                        <p:tgtEl>
                                          <p:spTgt spid="33"/>
                                        </p:tgtEl>
                                        <p:attrNameLst>
                                          <p:attrName>ppt_y</p:attrName>
                                        </p:attrNameLst>
                                      </p:cBhvr>
                                      <p:tavLst>
                                        <p:tav tm="0" fmla="#ppt_y-sin(pi*$)/27">
                                          <p:val>
                                            <p:fltVal val="0"/>
                                          </p:val>
                                        </p:tav>
                                        <p:tav tm="100000">
                                          <p:val>
                                            <p:fltVal val="1"/>
                                          </p:val>
                                        </p:tav>
                                      </p:tavLst>
                                    </p:anim>
                                    <p:anim calcmode="lin" valueType="num">
                                      <p:cBhvr>
                                        <p:cTn id="87" dur="82" tmFilter="0, 0; 0.125,0.2665; 0.25,0.4; 0.375,0.465; 0.5,0.5;  0.625,0.535; 0.75,0.6; 0.875,0.7335; 1,1">
                                          <p:stCondLst>
                                            <p:cond delay="828"/>
                                          </p:stCondLst>
                                        </p:cTn>
                                        <p:tgtEl>
                                          <p:spTgt spid="33"/>
                                        </p:tgtEl>
                                        <p:attrNameLst>
                                          <p:attrName>ppt_y</p:attrName>
                                        </p:attrNameLst>
                                      </p:cBhvr>
                                      <p:tavLst>
                                        <p:tav tm="0" fmla="#ppt_y-sin(pi*$)/81">
                                          <p:val>
                                            <p:fltVal val="0"/>
                                          </p:val>
                                        </p:tav>
                                        <p:tav tm="100000">
                                          <p:val>
                                            <p:fltVal val="1"/>
                                          </p:val>
                                        </p:tav>
                                      </p:tavLst>
                                    </p:anim>
                                    <p:animScale>
                                      <p:cBhvr>
                                        <p:cTn id="88" dur="13">
                                          <p:stCondLst>
                                            <p:cond delay="325"/>
                                          </p:stCondLst>
                                        </p:cTn>
                                        <p:tgtEl>
                                          <p:spTgt spid="33"/>
                                        </p:tgtEl>
                                      </p:cBhvr>
                                      <p:to x="100000" y="60000"/>
                                    </p:animScale>
                                    <p:animScale>
                                      <p:cBhvr>
                                        <p:cTn id="89" dur="83" decel="50000">
                                          <p:stCondLst>
                                            <p:cond delay="338"/>
                                          </p:stCondLst>
                                        </p:cTn>
                                        <p:tgtEl>
                                          <p:spTgt spid="33"/>
                                        </p:tgtEl>
                                      </p:cBhvr>
                                      <p:to x="100000" y="100000"/>
                                    </p:animScale>
                                    <p:animScale>
                                      <p:cBhvr>
                                        <p:cTn id="90" dur="13">
                                          <p:stCondLst>
                                            <p:cond delay="656"/>
                                          </p:stCondLst>
                                        </p:cTn>
                                        <p:tgtEl>
                                          <p:spTgt spid="33"/>
                                        </p:tgtEl>
                                      </p:cBhvr>
                                      <p:to x="100000" y="80000"/>
                                    </p:animScale>
                                    <p:animScale>
                                      <p:cBhvr>
                                        <p:cTn id="91" dur="83" decel="50000">
                                          <p:stCondLst>
                                            <p:cond delay="669"/>
                                          </p:stCondLst>
                                        </p:cTn>
                                        <p:tgtEl>
                                          <p:spTgt spid="33"/>
                                        </p:tgtEl>
                                      </p:cBhvr>
                                      <p:to x="100000" y="100000"/>
                                    </p:animScale>
                                    <p:animScale>
                                      <p:cBhvr>
                                        <p:cTn id="92" dur="13">
                                          <p:stCondLst>
                                            <p:cond delay="821"/>
                                          </p:stCondLst>
                                        </p:cTn>
                                        <p:tgtEl>
                                          <p:spTgt spid="33"/>
                                        </p:tgtEl>
                                      </p:cBhvr>
                                      <p:to x="100000" y="90000"/>
                                    </p:animScale>
                                    <p:animScale>
                                      <p:cBhvr>
                                        <p:cTn id="93" dur="83" decel="50000">
                                          <p:stCondLst>
                                            <p:cond delay="834"/>
                                          </p:stCondLst>
                                        </p:cTn>
                                        <p:tgtEl>
                                          <p:spTgt spid="33"/>
                                        </p:tgtEl>
                                      </p:cBhvr>
                                      <p:to x="100000" y="100000"/>
                                    </p:animScale>
                                    <p:animScale>
                                      <p:cBhvr>
                                        <p:cTn id="94" dur="13">
                                          <p:stCondLst>
                                            <p:cond delay="904"/>
                                          </p:stCondLst>
                                        </p:cTn>
                                        <p:tgtEl>
                                          <p:spTgt spid="33"/>
                                        </p:tgtEl>
                                      </p:cBhvr>
                                      <p:to x="100000" y="95000"/>
                                    </p:animScale>
                                    <p:animScale>
                                      <p:cBhvr>
                                        <p:cTn id="95" dur="83" decel="50000">
                                          <p:stCondLst>
                                            <p:cond delay="917"/>
                                          </p:stCondLst>
                                        </p:cTn>
                                        <p:tgtEl>
                                          <p:spTgt spid="33"/>
                                        </p:tgtEl>
                                      </p:cBhvr>
                                      <p:to x="100000" y="100000"/>
                                    </p:animScale>
                                  </p:childTnLst>
                                </p:cTn>
                              </p:par>
                            </p:childTnLst>
                          </p:cTn>
                        </p:par>
                        <p:par>
                          <p:cTn id="96" fill="hold">
                            <p:stCondLst>
                              <p:cond delay="4299"/>
                            </p:stCondLst>
                            <p:childTnLst>
                              <p:par>
                                <p:cTn id="97" presetID="22" presetClass="entr" presetSubtype="8" fill="hold" nodeType="afterEffect">
                                  <p:stCondLst>
                                    <p:cond delay="0"/>
                                  </p:stCondLst>
                                  <p:childTnLst>
                                    <p:set>
                                      <p:cBhvr>
                                        <p:cTn id="98" dur="1" fill="hold">
                                          <p:stCondLst>
                                            <p:cond delay="0"/>
                                          </p:stCondLst>
                                        </p:cTn>
                                        <p:tgtEl>
                                          <p:spTgt spid="13"/>
                                        </p:tgtEl>
                                        <p:attrNameLst>
                                          <p:attrName>style.visibility</p:attrName>
                                        </p:attrNameLst>
                                      </p:cBhvr>
                                      <p:to>
                                        <p:strVal val="visible"/>
                                      </p:to>
                                    </p:set>
                                    <p:animEffect transition="in" filter="wipe(left)">
                                      <p:cBhvr>
                                        <p:cTn id="99" dur="500"/>
                                        <p:tgtEl>
                                          <p:spTgt spid="13"/>
                                        </p:tgtEl>
                                      </p:cBhvr>
                                    </p:animEffect>
                                  </p:childTnLst>
                                </p:cTn>
                              </p:par>
                              <p:par>
                                <p:cTn id="100" presetID="2" presetClass="entr" presetSubtype="2" fill="hold" grpId="0" nodeType="withEffect">
                                  <p:stCondLst>
                                    <p:cond delay="500"/>
                                  </p:stCondLst>
                                  <p:childTnLst>
                                    <p:set>
                                      <p:cBhvr>
                                        <p:cTn id="101" dur="1" fill="hold">
                                          <p:stCondLst>
                                            <p:cond delay="0"/>
                                          </p:stCondLst>
                                        </p:cTn>
                                        <p:tgtEl>
                                          <p:spTgt spid="34"/>
                                        </p:tgtEl>
                                        <p:attrNameLst>
                                          <p:attrName>style.visibility</p:attrName>
                                        </p:attrNameLst>
                                      </p:cBhvr>
                                      <p:to>
                                        <p:strVal val="visible"/>
                                      </p:to>
                                    </p:set>
                                    <p:anim calcmode="lin" valueType="num">
                                      <p:cBhvr additive="base">
                                        <p:cTn id="102" dur="500" fill="hold"/>
                                        <p:tgtEl>
                                          <p:spTgt spid="34"/>
                                        </p:tgtEl>
                                        <p:attrNameLst>
                                          <p:attrName>ppt_x</p:attrName>
                                        </p:attrNameLst>
                                      </p:cBhvr>
                                      <p:tavLst>
                                        <p:tav tm="0">
                                          <p:val>
                                            <p:strVal val="1+#ppt_w/2"/>
                                          </p:val>
                                        </p:tav>
                                        <p:tav tm="100000">
                                          <p:val>
                                            <p:strVal val="#ppt_x"/>
                                          </p:val>
                                        </p:tav>
                                      </p:tavLst>
                                    </p:anim>
                                    <p:anim calcmode="lin" valueType="num">
                                      <p:cBhvr additive="base">
                                        <p:cTn id="103" dur="500" fill="hold"/>
                                        <p:tgtEl>
                                          <p:spTgt spid="34"/>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500"/>
                                  </p:stCondLst>
                                  <p:childTnLst>
                                    <p:set>
                                      <p:cBhvr>
                                        <p:cTn id="105" dur="1" fill="hold">
                                          <p:stCondLst>
                                            <p:cond delay="0"/>
                                          </p:stCondLst>
                                        </p:cTn>
                                        <p:tgtEl>
                                          <p:spTgt spid="35"/>
                                        </p:tgtEl>
                                        <p:attrNameLst>
                                          <p:attrName>style.visibility</p:attrName>
                                        </p:attrNameLst>
                                      </p:cBhvr>
                                      <p:to>
                                        <p:strVal val="visible"/>
                                      </p:to>
                                    </p:set>
                                    <p:anim calcmode="lin" valueType="num">
                                      <p:cBhvr additive="base">
                                        <p:cTn id="106" dur="500" fill="hold"/>
                                        <p:tgtEl>
                                          <p:spTgt spid="35"/>
                                        </p:tgtEl>
                                        <p:attrNameLst>
                                          <p:attrName>ppt_x</p:attrName>
                                        </p:attrNameLst>
                                      </p:cBhvr>
                                      <p:tavLst>
                                        <p:tav tm="0">
                                          <p:val>
                                            <p:strVal val="1+#ppt_w/2"/>
                                          </p:val>
                                        </p:tav>
                                        <p:tav tm="100000">
                                          <p:val>
                                            <p:strVal val="#ppt_x"/>
                                          </p:val>
                                        </p:tav>
                                      </p:tavLst>
                                    </p:anim>
                                    <p:anim calcmode="lin" valueType="num">
                                      <p:cBhvr additive="base">
                                        <p:cTn id="107" dur="500" fill="hold"/>
                                        <p:tgtEl>
                                          <p:spTgt spid="35"/>
                                        </p:tgtEl>
                                        <p:attrNameLst>
                                          <p:attrName>ppt_y</p:attrName>
                                        </p:attrNameLst>
                                      </p:cBhvr>
                                      <p:tavLst>
                                        <p:tav tm="0">
                                          <p:val>
                                            <p:strVal val="#ppt_y"/>
                                          </p:val>
                                        </p:tav>
                                        <p:tav tm="100000">
                                          <p:val>
                                            <p:strVal val="#ppt_y"/>
                                          </p:val>
                                        </p:tav>
                                      </p:tavLst>
                                    </p:anim>
                                  </p:childTnLst>
                                </p:cTn>
                              </p:par>
                            </p:childTnLst>
                          </p:cTn>
                        </p:par>
                        <p:par>
                          <p:cTn id="108" fill="hold">
                            <p:stCondLst>
                              <p:cond delay="4799"/>
                            </p:stCondLst>
                            <p:childTnLst>
                              <p:par>
                                <p:cTn id="109" presetID="10" presetClass="entr" presetSubtype="0" fill="hold"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500"/>
                                        <p:tgtEl>
                                          <p:spTgt spid="36"/>
                                        </p:tgtEl>
                                      </p:cBhvr>
                                    </p:animEffect>
                                  </p:childTnLst>
                                </p:cTn>
                              </p:par>
                              <p:par>
                                <p:cTn id="112" presetID="26" presetClass="entr" presetSubtype="0" fill="hold" grpId="0" nodeType="withEffect">
                                  <p:stCondLst>
                                    <p:cond delay="0"/>
                                  </p:stCondLst>
                                  <p:childTnLst>
                                    <p:set>
                                      <p:cBhvr>
                                        <p:cTn id="113" dur="1" fill="hold">
                                          <p:stCondLst>
                                            <p:cond delay="0"/>
                                          </p:stCondLst>
                                        </p:cTn>
                                        <p:tgtEl>
                                          <p:spTgt spid="39"/>
                                        </p:tgtEl>
                                        <p:attrNameLst>
                                          <p:attrName>style.visibility</p:attrName>
                                        </p:attrNameLst>
                                      </p:cBhvr>
                                      <p:to>
                                        <p:strVal val="visible"/>
                                      </p:to>
                                    </p:set>
                                    <p:animEffect transition="in" filter="wipe(down)">
                                      <p:cBhvr>
                                        <p:cTn id="114" dur="290">
                                          <p:stCondLst>
                                            <p:cond delay="0"/>
                                          </p:stCondLst>
                                        </p:cTn>
                                        <p:tgtEl>
                                          <p:spTgt spid="39"/>
                                        </p:tgtEl>
                                      </p:cBhvr>
                                    </p:animEffect>
                                    <p:anim calcmode="lin" valueType="num">
                                      <p:cBhvr>
                                        <p:cTn id="115" dur="911" tmFilter="0,0; 0.14,0.36; 0.43,0.73; 0.71,0.91; 1.0,1.0">
                                          <p:stCondLst>
                                            <p:cond delay="0"/>
                                          </p:stCondLst>
                                        </p:cTn>
                                        <p:tgtEl>
                                          <p:spTgt spid="39"/>
                                        </p:tgtEl>
                                        <p:attrNameLst>
                                          <p:attrName>ppt_x</p:attrName>
                                        </p:attrNameLst>
                                      </p:cBhvr>
                                      <p:tavLst>
                                        <p:tav tm="0">
                                          <p:val>
                                            <p:strVal val="#ppt_x-0.25"/>
                                          </p:val>
                                        </p:tav>
                                        <p:tav tm="100000">
                                          <p:val>
                                            <p:strVal val="#ppt_x"/>
                                          </p:val>
                                        </p:tav>
                                      </p:tavLst>
                                    </p:anim>
                                    <p:anim calcmode="lin" valueType="num">
                                      <p:cBhvr>
                                        <p:cTn id="116" dur="332" tmFilter="0.0,0.0; 0.25,0.07; 0.50,0.2; 0.75,0.467; 1.0,1.0">
                                          <p:stCondLst>
                                            <p:cond delay="0"/>
                                          </p:stCondLst>
                                        </p:cTn>
                                        <p:tgtEl>
                                          <p:spTgt spid="39"/>
                                        </p:tgtEl>
                                        <p:attrNameLst>
                                          <p:attrName>ppt_y</p:attrName>
                                        </p:attrNameLst>
                                      </p:cBhvr>
                                      <p:tavLst>
                                        <p:tav tm="0" fmla="#ppt_y-sin(pi*$)/3">
                                          <p:val>
                                            <p:fltVal val="0.5"/>
                                          </p:val>
                                        </p:tav>
                                        <p:tav tm="100000">
                                          <p:val>
                                            <p:fltVal val="1"/>
                                          </p:val>
                                        </p:tav>
                                      </p:tavLst>
                                    </p:anim>
                                    <p:anim calcmode="lin" valueType="num">
                                      <p:cBhvr>
                                        <p:cTn id="117" dur="332" tmFilter="0, 0; 0.125,0.2665; 0.25,0.4; 0.375,0.465; 0.5,0.5;  0.625,0.535; 0.75,0.6; 0.875,0.7335; 1,1">
                                          <p:stCondLst>
                                            <p:cond delay="332"/>
                                          </p:stCondLst>
                                        </p:cTn>
                                        <p:tgtEl>
                                          <p:spTgt spid="39"/>
                                        </p:tgtEl>
                                        <p:attrNameLst>
                                          <p:attrName>ppt_y</p:attrName>
                                        </p:attrNameLst>
                                      </p:cBhvr>
                                      <p:tavLst>
                                        <p:tav tm="0" fmla="#ppt_y-sin(pi*$)/9">
                                          <p:val>
                                            <p:fltVal val="0"/>
                                          </p:val>
                                        </p:tav>
                                        <p:tav tm="100000">
                                          <p:val>
                                            <p:fltVal val="1"/>
                                          </p:val>
                                        </p:tav>
                                      </p:tavLst>
                                    </p:anim>
                                    <p:anim calcmode="lin" valueType="num">
                                      <p:cBhvr>
                                        <p:cTn id="118" dur="166" tmFilter="0, 0; 0.125,0.2665; 0.25,0.4; 0.375,0.465; 0.5,0.5;  0.625,0.535; 0.75,0.6; 0.875,0.7335; 1,1">
                                          <p:stCondLst>
                                            <p:cond delay="662"/>
                                          </p:stCondLst>
                                        </p:cTn>
                                        <p:tgtEl>
                                          <p:spTgt spid="39"/>
                                        </p:tgtEl>
                                        <p:attrNameLst>
                                          <p:attrName>ppt_y</p:attrName>
                                        </p:attrNameLst>
                                      </p:cBhvr>
                                      <p:tavLst>
                                        <p:tav tm="0" fmla="#ppt_y-sin(pi*$)/27">
                                          <p:val>
                                            <p:fltVal val="0"/>
                                          </p:val>
                                        </p:tav>
                                        <p:tav tm="100000">
                                          <p:val>
                                            <p:fltVal val="1"/>
                                          </p:val>
                                        </p:tav>
                                      </p:tavLst>
                                    </p:anim>
                                    <p:anim calcmode="lin" valueType="num">
                                      <p:cBhvr>
                                        <p:cTn id="119" dur="82" tmFilter="0, 0; 0.125,0.2665; 0.25,0.4; 0.375,0.465; 0.5,0.5;  0.625,0.535; 0.75,0.6; 0.875,0.7335; 1,1">
                                          <p:stCondLst>
                                            <p:cond delay="828"/>
                                          </p:stCondLst>
                                        </p:cTn>
                                        <p:tgtEl>
                                          <p:spTgt spid="39"/>
                                        </p:tgtEl>
                                        <p:attrNameLst>
                                          <p:attrName>ppt_y</p:attrName>
                                        </p:attrNameLst>
                                      </p:cBhvr>
                                      <p:tavLst>
                                        <p:tav tm="0" fmla="#ppt_y-sin(pi*$)/81">
                                          <p:val>
                                            <p:fltVal val="0"/>
                                          </p:val>
                                        </p:tav>
                                        <p:tav tm="100000">
                                          <p:val>
                                            <p:fltVal val="1"/>
                                          </p:val>
                                        </p:tav>
                                      </p:tavLst>
                                    </p:anim>
                                    <p:animScale>
                                      <p:cBhvr>
                                        <p:cTn id="120" dur="13">
                                          <p:stCondLst>
                                            <p:cond delay="325"/>
                                          </p:stCondLst>
                                        </p:cTn>
                                        <p:tgtEl>
                                          <p:spTgt spid="39"/>
                                        </p:tgtEl>
                                      </p:cBhvr>
                                      <p:to x="100000" y="60000"/>
                                    </p:animScale>
                                    <p:animScale>
                                      <p:cBhvr>
                                        <p:cTn id="121" dur="83" decel="50000">
                                          <p:stCondLst>
                                            <p:cond delay="338"/>
                                          </p:stCondLst>
                                        </p:cTn>
                                        <p:tgtEl>
                                          <p:spTgt spid="39"/>
                                        </p:tgtEl>
                                      </p:cBhvr>
                                      <p:to x="100000" y="100000"/>
                                    </p:animScale>
                                    <p:animScale>
                                      <p:cBhvr>
                                        <p:cTn id="122" dur="13">
                                          <p:stCondLst>
                                            <p:cond delay="656"/>
                                          </p:stCondLst>
                                        </p:cTn>
                                        <p:tgtEl>
                                          <p:spTgt spid="39"/>
                                        </p:tgtEl>
                                      </p:cBhvr>
                                      <p:to x="100000" y="80000"/>
                                    </p:animScale>
                                    <p:animScale>
                                      <p:cBhvr>
                                        <p:cTn id="123" dur="83" decel="50000">
                                          <p:stCondLst>
                                            <p:cond delay="669"/>
                                          </p:stCondLst>
                                        </p:cTn>
                                        <p:tgtEl>
                                          <p:spTgt spid="39"/>
                                        </p:tgtEl>
                                      </p:cBhvr>
                                      <p:to x="100000" y="100000"/>
                                    </p:animScale>
                                    <p:animScale>
                                      <p:cBhvr>
                                        <p:cTn id="124" dur="13">
                                          <p:stCondLst>
                                            <p:cond delay="821"/>
                                          </p:stCondLst>
                                        </p:cTn>
                                        <p:tgtEl>
                                          <p:spTgt spid="39"/>
                                        </p:tgtEl>
                                      </p:cBhvr>
                                      <p:to x="100000" y="90000"/>
                                    </p:animScale>
                                    <p:animScale>
                                      <p:cBhvr>
                                        <p:cTn id="125" dur="83" decel="50000">
                                          <p:stCondLst>
                                            <p:cond delay="834"/>
                                          </p:stCondLst>
                                        </p:cTn>
                                        <p:tgtEl>
                                          <p:spTgt spid="39"/>
                                        </p:tgtEl>
                                      </p:cBhvr>
                                      <p:to x="100000" y="100000"/>
                                    </p:animScale>
                                    <p:animScale>
                                      <p:cBhvr>
                                        <p:cTn id="126" dur="13">
                                          <p:stCondLst>
                                            <p:cond delay="904"/>
                                          </p:stCondLst>
                                        </p:cTn>
                                        <p:tgtEl>
                                          <p:spTgt spid="39"/>
                                        </p:tgtEl>
                                      </p:cBhvr>
                                      <p:to x="100000" y="95000"/>
                                    </p:animScale>
                                    <p:animScale>
                                      <p:cBhvr>
                                        <p:cTn id="127" dur="83" decel="50000">
                                          <p:stCondLst>
                                            <p:cond delay="917"/>
                                          </p:stCondLst>
                                        </p:cTn>
                                        <p:tgtEl>
                                          <p:spTgt spid="39"/>
                                        </p:tgtEl>
                                      </p:cBhvr>
                                      <p:to x="100000" y="100000"/>
                                    </p:animScale>
                                  </p:childTnLst>
                                </p:cTn>
                              </p:par>
                            </p:childTnLst>
                          </p:cTn>
                        </p:par>
                        <p:par>
                          <p:cTn id="128" fill="hold">
                            <p:stCondLst>
                              <p:cond delay="5299"/>
                            </p:stCondLst>
                            <p:childTnLst>
                              <p:par>
                                <p:cTn id="129" presetID="22" presetClass="entr" presetSubtype="8" fill="hold" nodeType="afterEffect">
                                  <p:stCondLst>
                                    <p:cond delay="0"/>
                                  </p:stCondLst>
                                  <p:childTnLst>
                                    <p:set>
                                      <p:cBhvr>
                                        <p:cTn id="130" dur="1" fill="hold">
                                          <p:stCondLst>
                                            <p:cond delay="0"/>
                                          </p:stCondLst>
                                        </p:cTn>
                                        <p:tgtEl>
                                          <p:spTgt spid="12"/>
                                        </p:tgtEl>
                                        <p:attrNameLst>
                                          <p:attrName>style.visibility</p:attrName>
                                        </p:attrNameLst>
                                      </p:cBhvr>
                                      <p:to>
                                        <p:strVal val="visible"/>
                                      </p:to>
                                    </p:set>
                                    <p:animEffect transition="in" filter="wipe(left)">
                                      <p:cBhvr>
                                        <p:cTn id="131" dur="500"/>
                                        <p:tgtEl>
                                          <p:spTgt spid="12"/>
                                        </p:tgtEl>
                                      </p:cBhvr>
                                    </p:animEffect>
                                  </p:childTnLst>
                                </p:cTn>
                              </p:par>
                              <p:par>
                                <p:cTn id="132" presetID="2" presetClass="entr" presetSubtype="2" fill="hold" grpId="0" nodeType="withEffect">
                                  <p:stCondLst>
                                    <p:cond delay="500"/>
                                  </p:stCondLst>
                                  <p:childTnLst>
                                    <p:set>
                                      <p:cBhvr>
                                        <p:cTn id="133" dur="1" fill="hold">
                                          <p:stCondLst>
                                            <p:cond delay="0"/>
                                          </p:stCondLst>
                                        </p:cTn>
                                        <p:tgtEl>
                                          <p:spTgt spid="40"/>
                                        </p:tgtEl>
                                        <p:attrNameLst>
                                          <p:attrName>style.visibility</p:attrName>
                                        </p:attrNameLst>
                                      </p:cBhvr>
                                      <p:to>
                                        <p:strVal val="visible"/>
                                      </p:to>
                                    </p:set>
                                    <p:anim calcmode="lin" valueType="num">
                                      <p:cBhvr additive="base">
                                        <p:cTn id="134" dur="500" fill="hold"/>
                                        <p:tgtEl>
                                          <p:spTgt spid="40"/>
                                        </p:tgtEl>
                                        <p:attrNameLst>
                                          <p:attrName>ppt_x</p:attrName>
                                        </p:attrNameLst>
                                      </p:cBhvr>
                                      <p:tavLst>
                                        <p:tav tm="0">
                                          <p:val>
                                            <p:strVal val="1+#ppt_w/2"/>
                                          </p:val>
                                        </p:tav>
                                        <p:tav tm="100000">
                                          <p:val>
                                            <p:strVal val="#ppt_x"/>
                                          </p:val>
                                        </p:tav>
                                      </p:tavLst>
                                    </p:anim>
                                    <p:anim calcmode="lin" valueType="num">
                                      <p:cBhvr additive="base">
                                        <p:cTn id="135" dur="500" fill="hold"/>
                                        <p:tgtEl>
                                          <p:spTgt spid="40"/>
                                        </p:tgtEl>
                                        <p:attrNameLst>
                                          <p:attrName>ppt_y</p:attrName>
                                        </p:attrNameLst>
                                      </p:cBhvr>
                                      <p:tavLst>
                                        <p:tav tm="0">
                                          <p:val>
                                            <p:strVal val="#ppt_y"/>
                                          </p:val>
                                        </p:tav>
                                        <p:tav tm="100000">
                                          <p:val>
                                            <p:strVal val="#ppt_y"/>
                                          </p:val>
                                        </p:tav>
                                      </p:tavLst>
                                    </p:anim>
                                  </p:childTnLst>
                                </p:cTn>
                              </p:par>
                              <p:par>
                                <p:cTn id="136" presetID="2" presetClass="entr" presetSubtype="2" fill="hold" grpId="0" nodeType="withEffect">
                                  <p:stCondLst>
                                    <p:cond delay="500"/>
                                  </p:stCondLst>
                                  <p:childTnLst>
                                    <p:set>
                                      <p:cBhvr>
                                        <p:cTn id="137" dur="1" fill="hold">
                                          <p:stCondLst>
                                            <p:cond delay="0"/>
                                          </p:stCondLst>
                                        </p:cTn>
                                        <p:tgtEl>
                                          <p:spTgt spid="41"/>
                                        </p:tgtEl>
                                        <p:attrNameLst>
                                          <p:attrName>style.visibility</p:attrName>
                                        </p:attrNameLst>
                                      </p:cBhvr>
                                      <p:to>
                                        <p:strVal val="visible"/>
                                      </p:to>
                                    </p:set>
                                    <p:anim calcmode="lin" valueType="num">
                                      <p:cBhvr additive="base">
                                        <p:cTn id="138" dur="500" fill="hold"/>
                                        <p:tgtEl>
                                          <p:spTgt spid="41"/>
                                        </p:tgtEl>
                                        <p:attrNameLst>
                                          <p:attrName>ppt_x</p:attrName>
                                        </p:attrNameLst>
                                      </p:cBhvr>
                                      <p:tavLst>
                                        <p:tav tm="0">
                                          <p:val>
                                            <p:strVal val="1+#ppt_w/2"/>
                                          </p:val>
                                        </p:tav>
                                        <p:tav tm="100000">
                                          <p:val>
                                            <p:strVal val="#ppt_x"/>
                                          </p:val>
                                        </p:tav>
                                      </p:tavLst>
                                    </p:anim>
                                    <p:anim calcmode="lin" valueType="num">
                                      <p:cBhvr additive="base">
                                        <p:cTn id="139"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8" grpId="0"/>
      <p:bldP spid="27" grpId="0" animBg="1"/>
      <p:bldP spid="28" grpId="0"/>
      <p:bldP spid="29" grpId="0"/>
      <p:bldP spid="33" grpId="0" animBg="1"/>
      <p:bldP spid="34" grpId="0"/>
      <p:bldP spid="35" grpId="0"/>
      <p:bldP spid="39" grpId="0" animBg="1"/>
      <p:bldP spid="40" grpId="0"/>
      <p:bldP spid="41"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 name="TextBox 90"/>
          <p:cNvSpPr txBox="1"/>
          <p:nvPr/>
        </p:nvSpPr>
        <p:spPr>
          <a:xfrm>
            <a:off x="3577055" y="141480"/>
            <a:ext cx="1966800" cy="346249"/>
          </a:xfrm>
          <a:prstGeom prst="rect">
            <a:avLst/>
          </a:prstGeom>
          <a:noFill/>
        </p:spPr>
        <p:txBody>
          <a:bodyPr wrap="square" lIns="68562" tIns="34281" rIns="68562" bIns="34281" rtlCol="0">
            <a:spAutoFit/>
          </a:bodyPr>
          <a:lstStyle/>
          <a:p>
            <a:pPr algn="ctr"/>
            <a:r>
              <a:rPr lang="zh-CN" altLang="en-US" sz="1800" b="1" dirty="0">
                <a:solidFill>
                  <a:schemeClr val="tx1">
                    <a:lumMod val="50000"/>
                    <a:lumOff val="50000"/>
                  </a:schemeClr>
                </a:solidFill>
                <a:cs typeface="+mn-ea"/>
                <a:sym typeface="+mn-lt"/>
              </a:rPr>
              <a:t>可行性评估</a:t>
            </a:r>
          </a:p>
        </p:txBody>
      </p:sp>
      <p:cxnSp>
        <p:nvCxnSpPr>
          <p:cNvPr id="95" name="直接连接符 94"/>
          <p:cNvCxnSpPr/>
          <p:nvPr/>
        </p:nvCxnSpPr>
        <p:spPr>
          <a:xfrm>
            <a:off x="5543855" y="314605"/>
            <a:ext cx="3347500"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252645" y="317871"/>
            <a:ext cx="329350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p:nvPr/>
        </p:nvCxnSpPr>
        <p:spPr>
          <a:xfrm>
            <a:off x="5543855" y="357504"/>
            <a:ext cx="3347500"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a:off x="252645" y="360770"/>
            <a:ext cx="3293508"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2" name="任意多边形 11"/>
          <p:cNvSpPr/>
          <p:nvPr/>
        </p:nvSpPr>
        <p:spPr bwMode="blackWhite">
          <a:xfrm>
            <a:off x="5148617" y="1491630"/>
            <a:ext cx="450216" cy="2662028"/>
          </a:xfrm>
          <a:custGeom>
            <a:avLst/>
            <a:gdLst>
              <a:gd name="connsiteX0" fmla="*/ 300222 w 600444"/>
              <a:gd name="connsiteY0" fmla="*/ 0 h 3549370"/>
              <a:gd name="connsiteX1" fmla="*/ 600444 w 600444"/>
              <a:gd name="connsiteY1" fmla="*/ 300222 h 3549370"/>
              <a:gd name="connsiteX2" fmla="*/ 468079 w 600444"/>
              <a:gd name="connsiteY2" fmla="*/ 549171 h 3549370"/>
              <a:gd name="connsiteX3" fmla="*/ 428714 w 600444"/>
              <a:gd name="connsiteY3" fmla="*/ 570538 h 3549370"/>
              <a:gd name="connsiteX4" fmla="*/ 428714 w 600444"/>
              <a:gd name="connsiteY4" fmla="*/ 1533984 h 3549370"/>
              <a:gd name="connsiteX5" fmla="*/ 468079 w 600444"/>
              <a:gd name="connsiteY5" fmla="*/ 1555350 h 3549370"/>
              <a:gd name="connsiteX6" fmla="*/ 600444 w 600444"/>
              <a:gd name="connsiteY6" fmla="*/ 1804299 h 3549370"/>
              <a:gd name="connsiteX7" fmla="*/ 468079 w 600444"/>
              <a:gd name="connsiteY7" fmla="*/ 2053248 h 3549370"/>
              <a:gd name="connsiteX8" fmla="*/ 428714 w 600444"/>
              <a:gd name="connsiteY8" fmla="*/ 2074615 h 3549370"/>
              <a:gd name="connsiteX9" fmla="*/ 428714 w 600444"/>
              <a:gd name="connsiteY9" fmla="*/ 2978833 h 3549370"/>
              <a:gd name="connsiteX10" fmla="*/ 468079 w 600444"/>
              <a:gd name="connsiteY10" fmla="*/ 3000199 h 3549370"/>
              <a:gd name="connsiteX11" fmla="*/ 600444 w 600444"/>
              <a:gd name="connsiteY11" fmla="*/ 3249148 h 3549370"/>
              <a:gd name="connsiteX12" fmla="*/ 300222 w 600444"/>
              <a:gd name="connsiteY12" fmla="*/ 3549370 h 3549370"/>
              <a:gd name="connsiteX13" fmla="*/ 0 w 600444"/>
              <a:gd name="connsiteY13" fmla="*/ 3249148 h 3549370"/>
              <a:gd name="connsiteX14" fmla="*/ 132365 w 600444"/>
              <a:gd name="connsiteY14" fmla="*/ 3000199 h 3549370"/>
              <a:gd name="connsiteX15" fmla="*/ 171730 w 600444"/>
              <a:gd name="connsiteY15" fmla="*/ 2978833 h 3549370"/>
              <a:gd name="connsiteX16" fmla="*/ 171730 w 600444"/>
              <a:gd name="connsiteY16" fmla="*/ 2074615 h 3549370"/>
              <a:gd name="connsiteX17" fmla="*/ 132365 w 600444"/>
              <a:gd name="connsiteY17" fmla="*/ 2053248 h 3549370"/>
              <a:gd name="connsiteX18" fmla="*/ 0 w 600444"/>
              <a:gd name="connsiteY18" fmla="*/ 1804299 h 3549370"/>
              <a:gd name="connsiteX19" fmla="*/ 132365 w 600444"/>
              <a:gd name="connsiteY19" fmla="*/ 1555350 h 3549370"/>
              <a:gd name="connsiteX20" fmla="*/ 171730 w 600444"/>
              <a:gd name="connsiteY20" fmla="*/ 1533984 h 3549370"/>
              <a:gd name="connsiteX21" fmla="*/ 171730 w 600444"/>
              <a:gd name="connsiteY21" fmla="*/ 570538 h 3549370"/>
              <a:gd name="connsiteX22" fmla="*/ 132365 w 600444"/>
              <a:gd name="connsiteY22" fmla="*/ 549171 h 3549370"/>
              <a:gd name="connsiteX23" fmla="*/ 0 w 600444"/>
              <a:gd name="connsiteY23" fmla="*/ 300222 h 3549370"/>
              <a:gd name="connsiteX24" fmla="*/ 300222 w 600444"/>
              <a:gd name="connsiteY24" fmla="*/ 0 h 354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00444" h="3549370">
                <a:moveTo>
                  <a:pt x="300222" y="0"/>
                </a:moveTo>
                <a:cubicBezTo>
                  <a:pt x="466030" y="0"/>
                  <a:pt x="600444" y="134414"/>
                  <a:pt x="600444" y="300222"/>
                </a:cubicBezTo>
                <a:cubicBezTo>
                  <a:pt x="600444" y="403852"/>
                  <a:pt x="547939" y="495219"/>
                  <a:pt x="468079" y="549171"/>
                </a:cubicBezTo>
                <a:lnTo>
                  <a:pt x="428714" y="570538"/>
                </a:lnTo>
                <a:lnTo>
                  <a:pt x="428714" y="1533984"/>
                </a:lnTo>
                <a:lnTo>
                  <a:pt x="468079" y="1555350"/>
                </a:lnTo>
                <a:cubicBezTo>
                  <a:pt x="547939" y="1609302"/>
                  <a:pt x="600444" y="1700669"/>
                  <a:pt x="600444" y="1804299"/>
                </a:cubicBezTo>
                <a:cubicBezTo>
                  <a:pt x="600444" y="1907929"/>
                  <a:pt x="547939" y="1999296"/>
                  <a:pt x="468079" y="2053248"/>
                </a:cubicBezTo>
                <a:lnTo>
                  <a:pt x="428714" y="2074615"/>
                </a:lnTo>
                <a:lnTo>
                  <a:pt x="428714" y="2978833"/>
                </a:lnTo>
                <a:lnTo>
                  <a:pt x="468079" y="3000199"/>
                </a:lnTo>
                <a:cubicBezTo>
                  <a:pt x="547939" y="3054152"/>
                  <a:pt x="600444" y="3145518"/>
                  <a:pt x="600444" y="3249148"/>
                </a:cubicBezTo>
                <a:cubicBezTo>
                  <a:pt x="600444" y="3414956"/>
                  <a:pt x="466030" y="3549370"/>
                  <a:pt x="300222" y="3549370"/>
                </a:cubicBezTo>
                <a:cubicBezTo>
                  <a:pt x="134414" y="3549370"/>
                  <a:pt x="0" y="3414956"/>
                  <a:pt x="0" y="3249148"/>
                </a:cubicBezTo>
                <a:cubicBezTo>
                  <a:pt x="0" y="3145518"/>
                  <a:pt x="52505" y="3054152"/>
                  <a:pt x="132365" y="3000199"/>
                </a:cubicBezTo>
                <a:lnTo>
                  <a:pt x="171730" y="2978833"/>
                </a:lnTo>
                <a:lnTo>
                  <a:pt x="171730" y="2074615"/>
                </a:lnTo>
                <a:lnTo>
                  <a:pt x="132365" y="2053248"/>
                </a:lnTo>
                <a:cubicBezTo>
                  <a:pt x="52505" y="1999296"/>
                  <a:pt x="0" y="1907929"/>
                  <a:pt x="0" y="1804299"/>
                </a:cubicBezTo>
                <a:cubicBezTo>
                  <a:pt x="0" y="1700669"/>
                  <a:pt x="52505" y="1609302"/>
                  <a:pt x="132365" y="1555350"/>
                </a:cubicBezTo>
                <a:lnTo>
                  <a:pt x="171730" y="1533984"/>
                </a:lnTo>
                <a:lnTo>
                  <a:pt x="171730" y="570538"/>
                </a:lnTo>
                <a:lnTo>
                  <a:pt x="132365" y="549171"/>
                </a:lnTo>
                <a:cubicBezTo>
                  <a:pt x="52505" y="495219"/>
                  <a:pt x="0" y="403852"/>
                  <a:pt x="0" y="300222"/>
                </a:cubicBezTo>
                <a:cubicBezTo>
                  <a:pt x="0" y="134414"/>
                  <a:pt x="134414" y="0"/>
                  <a:pt x="300222" y="0"/>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lIns="68562" tIns="34281" rIns="68562" bIns="34281" rtlCol="0" anchor="ctr">
            <a:noAutofit/>
          </a:bodyPr>
          <a:lstStyle/>
          <a:p>
            <a:pPr algn="ctr"/>
            <a:endParaRPr lang="zh-CN" altLang="en-US" dirty="0">
              <a:solidFill>
                <a:schemeClr val="lt1"/>
              </a:solidFill>
              <a:cs typeface="+mn-ea"/>
              <a:sym typeface="+mn-lt"/>
            </a:endParaRPr>
          </a:p>
        </p:txBody>
      </p:sp>
      <p:sp>
        <p:nvSpPr>
          <p:cNvPr id="13" name="MH_Other_1"/>
          <p:cNvSpPr/>
          <p:nvPr>
            <p:custDataLst>
              <p:tags r:id="rId1"/>
            </p:custDataLst>
          </p:nvPr>
        </p:nvSpPr>
        <p:spPr bwMode="blackWhite">
          <a:xfrm flipH="1">
            <a:off x="2185922" y="1673216"/>
            <a:ext cx="1209061" cy="2476843"/>
          </a:xfrm>
          <a:custGeom>
            <a:avLst/>
            <a:gdLst>
              <a:gd name="T0" fmla="*/ 432 w 865"/>
              <a:gd name="T1" fmla="*/ 0 h 1828"/>
              <a:gd name="T2" fmla="*/ 561 w 865"/>
              <a:gd name="T3" fmla="*/ 828 h 1828"/>
              <a:gd name="T4" fmla="*/ 561 w 865"/>
              <a:gd name="T5" fmla="*/ 1539 h 1828"/>
              <a:gd name="T6" fmla="*/ 648 w 865"/>
              <a:gd name="T7" fmla="*/ 1539 h 1828"/>
              <a:gd name="T8" fmla="*/ 864 w 865"/>
              <a:gd name="T9" fmla="*/ 1658 h 1828"/>
              <a:gd name="T10" fmla="*/ 864 w 865"/>
              <a:gd name="T11" fmla="*/ 1827 h 1828"/>
              <a:gd name="T12" fmla="*/ 0 w 865"/>
              <a:gd name="T13" fmla="*/ 1827 h 1828"/>
              <a:gd name="T14" fmla="*/ 0 w 865"/>
              <a:gd name="T15" fmla="*/ 1674 h 1828"/>
              <a:gd name="T16" fmla="*/ 172 w 865"/>
              <a:gd name="T17" fmla="*/ 1556 h 1828"/>
              <a:gd name="T18" fmla="*/ 273 w 865"/>
              <a:gd name="T19" fmla="*/ 1556 h 1828"/>
              <a:gd name="T20" fmla="*/ 273 w 865"/>
              <a:gd name="T21" fmla="*/ 828 h 1828"/>
              <a:gd name="T22" fmla="*/ 432 w 865"/>
              <a:gd name="T23" fmla="*/ 0 h 18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5" h="1828">
                <a:moveTo>
                  <a:pt x="432" y="0"/>
                </a:moveTo>
                <a:lnTo>
                  <a:pt x="561" y="828"/>
                </a:lnTo>
                <a:lnTo>
                  <a:pt x="561" y="1539"/>
                </a:lnTo>
                <a:lnTo>
                  <a:pt x="648" y="1539"/>
                </a:lnTo>
                <a:lnTo>
                  <a:pt x="864" y="1658"/>
                </a:lnTo>
                <a:lnTo>
                  <a:pt x="864" y="1827"/>
                </a:lnTo>
                <a:lnTo>
                  <a:pt x="0" y="1827"/>
                </a:lnTo>
                <a:lnTo>
                  <a:pt x="0" y="1674"/>
                </a:lnTo>
                <a:lnTo>
                  <a:pt x="172" y="1556"/>
                </a:lnTo>
                <a:lnTo>
                  <a:pt x="273" y="1556"/>
                </a:lnTo>
                <a:lnTo>
                  <a:pt x="273" y="828"/>
                </a:lnTo>
                <a:lnTo>
                  <a:pt x="432" y="0"/>
                </a:lnTo>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lIns="68562" tIns="34281" rIns="68562" bIns="34281" rtlCol="0" anchor="ctr">
            <a:noAutofit/>
          </a:bodyPr>
          <a:lstStyle/>
          <a:p>
            <a:pPr algn="ctr"/>
            <a:endParaRPr lang="zh-CN" altLang="en-US" dirty="0">
              <a:cs typeface="+mn-ea"/>
              <a:sym typeface="+mn-lt"/>
            </a:endParaRPr>
          </a:p>
        </p:txBody>
      </p:sp>
      <p:grpSp>
        <p:nvGrpSpPr>
          <p:cNvPr id="14" name="组合 13"/>
          <p:cNvGrpSpPr/>
          <p:nvPr/>
        </p:nvGrpSpPr>
        <p:grpSpPr>
          <a:xfrm>
            <a:off x="869507" y="1285935"/>
            <a:ext cx="3778533" cy="2591264"/>
            <a:chOff x="1015628" y="1816853"/>
            <a:chExt cx="5039356" cy="3455019"/>
          </a:xfrm>
        </p:grpSpPr>
        <p:grpSp>
          <p:nvGrpSpPr>
            <p:cNvPr id="15" name="组合 14"/>
            <p:cNvGrpSpPr/>
            <p:nvPr/>
          </p:nvGrpSpPr>
          <p:grpSpPr>
            <a:xfrm>
              <a:off x="1611809" y="1816853"/>
              <a:ext cx="3802401" cy="1424728"/>
              <a:chOff x="1611809" y="1816853"/>
              <a:chExt cx="3802401" cy="1424728"/>
            </a:xfrm>
          </p:grpSpPr>
          <p:sp>
            <p:nvSpPr>
              <p:cNvPr id="28" name="MH_Other_2"/>
              <p:cNvSpPr/>
              <p:nvPr>
                <p:custDataLst>
                  <p:tags r:id="rId10"/>
                </p:custDataLst>
              </p:nvPr>
            </p:nvSpPr>
            <p:spPr bwMode="blackWhite">
              <a:xfrm flipH="1">
                <a:off x="1611809" y="1816853"/>
                <a:ext cx="3802401" cy="1424728"/>
              </a:xfrm>
              <a:custGeom>
                <a:avLst/>
                <a:gdLst>
                  <a:gd name="T0" fmla="*/ 0 w 2042"/>
                  <a:gd name="T1" fmla="*/ 788 h 789"/>
                  <a:gd name="T2" fmla="*/ 2041 w 2042"/>
                  <a:gd name="T3" fmla="*/ 78 h 789"/>
                  <a:gd name="T4" fmla="*/ 1996 w 2042"/>
                  <a:gd name="T5" fmla="*/ 0 h 789"/>
                  <a:gd name="T6" fmla="*/ 985 w 2042"/>
                  <a:gd name="T7" fmla="*/ 178 h 789"/>
                  <a:gd name="T8" fmla="*/ 834 w 2042"/>
                  <a:gd name="T9" fmla="*/ 230 h 789"/>
                  <a:gd name="T10" fmla="*/ 8 w 2042"/>
                  <a:gd name="T11" fmla="*/ 682 h 789"/>
                  <a:gd name="T12" fmla="*/ 0 w 2042"/>
                  <a:gd name="T13" fmla="*/ 788 h 789"/>
                </a:gdLst>
                <a:ahLst/>
                <a:cxnLst>
                  <a:cxn ang="0">
                    <a:pos x="T0" y="T1"/>
                  </a:cxn>
                  <a:cxn ang="0">
                    <a:pos x="T2" y="T3"/>
                  </a:cxn>
                  <a:cxn ang="0">
                    <a:pos x="T4" y="T5"/>
                  </a:cxn>
                  <a:cxn ang="0">
                    <a:pos x="T6" y="T7"/>
                  </a:cxn>
                  <a:cxn ang="0">
                    <a:pos x="T8" y="T9"/>
                  </a:cxn>
                  <a:cxn ang="0">
                    <a:pos x="T10" y="T11"/>
                  </a:cxn>
                  <a:cxn ang="0">
                    <a:pos x="T12" y="T13"/>
                  </a:cxn>
                </a:cxnLst>
                <a:rect l="0" t="0" r="r" b="b"/>
                <a:pathLst>
                  <a:path w="2042" h="789">
                    <a:moveTo>
                      <a:pt x="0" y="788"/>
                    </a:moveTo>
                    <a:lnTo>
                      <a:pt x="2041" y="78"/>
                    </a:lnTo>
                    <a:lnTo>
                      <a:pt x="1996" y="0"/>
                    </a:lnTo>
                    <a:lnTo>
                      <a:pt x="985" y="178"/>
                    </a:lnTo>
                    <a:lnTo>
                      <a:pt x="834" y="230"/>
                    </a:lnTo>
                    <a:lnTo>
                      <a:pt x="8" y="682"/>
                    </a:lnTo>
                    <a:lnTo>
                      <a:pt x="0" y="788"/>
                    </a:lnTo>
                  </a:path>
                </a:pathLst>
              </a:custGeom>
              <a:solidFill>
                <a:schemeClr val="bg1">
                  <a:lumMod val="95000"/>
                </a:schemeClr>
              </a:solidFill>
              <a:ln w="31750" cap="flat">
                <a:gradFill flip="none" rotWithShape="1">
                  <a:gsLst>
                    <a:gs pos="0">
                      <a:schemeClr val="bg1"/>
                    </a:gs>
                    <a:gs pos="100000">
                      <a:srgbClr val="DDDDDD"/>
                    </a:gs>
                  </a:gsLst>
                  <a:lin ang="3600000" scaled="0"/>
                  <a:tileRect/>
                </a:gradFill>
                <a:prstDash val="solid"/>
                <a:miter lim="800000"/>
              </a:ln>
              <a:effectLst>
                <a:outerShdw blurRad="152400" dist="76200" dir="6000000" algn="tr" rotWithShape="0">
                  <a:prstClr val="black">
                    <a:alpha val="33000"/>
                  </a:prstClr>
                </a:outerShdw>
              </a:effec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grpSp>
            <p:nvGrpSpPr>
              <p:cNvPr id="29" name="组合 28"/>
              <p:cNvGrpSpPr/>
              <p:nvPr/>
            </p:nvGrpSpPr>
            <p:grpSpPr>
              <a:xfrm flipH="1">
                <a:off x="3463272" y="2255651"/>
                <a:ext cx="272406" cy="272406"/>
                <a:chOff x="3558865" y="2324655"/>
                <a:chExt cx="344726" cy="344726"/>
              </a:xfrm>
            </p:grpSpPr>
            <p:sp>
              <p:nvSpPr>
                <p:cNvPr id="30" name="椭圆 29"/>
                <p:cNvSpPr/>
                <p:nvPr/>
              </p:nvSpPr>
              <p:spPr>
                <a:xfrm>
                  <a:off x="3558865" y="2324655"/>
                  <a:ext cx="344726" cy="344726"/>
                </a:xfrm>
                <a:prstGeom prst="ellipse">
                  <a:avLst/>
                </a:prstGeom>
                <a:solidFill>
                  <a:srgbClr val="405F8F"/>
                </a:solidFill>
                <a:ln w="28575" cap="flat">
                  <a:solidFill>
                    <a:srgbClr val="405F8F"/>
                  </a:solidFill>
                  <a:prstDash val="solid"/>
                  <a:miter lim="800000"/>
                </a:ln>
                <a:effectLst>
                  <a:outerShdw blurRad="63500" sx="102000" sy="102000" algn="ctr" rotWithShape="0">
                    <a:prstClr val="black">
                      <a:alpha val="40000"/>
                    </a:prstClr>
                  </a:outerShdw>
                </a:effec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31" name="KSO_Shape"/>
                <p:cNvSpPr/>
                <p:nvPr/>
              </p:nvSpPr>
              <p:spPr bwMode="auto">
                <a:xfrm>
                  <a:off x="3638484" y="2417523"/>
                  <a:ext cx="185488" cy="158990"/>
                </a:xfrm>
                <a:custGeom>
                  <a:avLst/>
                  <a:gdLst>
                    <a:gd name="T0" fmla="*/ 354482 w 1812925"/>
                    <a:gd name="T1" fmla="*/ 872801 h 1511300"/>
                    <a:gd name="T2" fmla="*/ 380318 w 1812925"/>
                    <a:gd name="T3" fmla="*/ 984699 h 1511300"/>
                    <a:gd name="T4" fmla="*/ 425879 w 1812925"/>
                    <a:gd name="T5" fmla="*/ 1087433 h 1511300"/>
                    <a:gd name="T6" fmla="*/ 488386 w 1812925"/>
                    <a:gd name="T7" fmla="*/ 1179061 h 1511300"/>
                    <a:gd name="T8" fmla="*/ 591174 w 1812925"/>
                    <a:gd name="T9" fmla="*/ 1276520 h 1511300"/>
                    <a:gd name="T10" fmla="*/ 711743 w 1812925"/>
                    <a:gd name="T11" fmla="*/ 1346213 h 1511300"/>
                    <a:gd name="T12" fmla="*/ 796474 w 1812925"/>
                    <a:gd name="T13" fmla="*/ 1375922 h 1511300"/>
                    <a:gd name="T14" fmla="*/ 907876 w 1812925"/>
                    <a:gd name="T15" fmla="*/ 1394804 h 1511300"/>
                    <a:gd name="T16" fmla="*/ 1015110 w 1812925"/>
                    <a:gd name="T17" fmla="*/ 1393415 h 1511300"/>
                    <a:gd name="T18" fmla="*/ 1118176 w 1812925"/>
                    <a:gd name="T19" fmla="*/ 1373702 h 1511300"/>
                    <a:gd name="T20" fmla="*/ 1216519 w 1812925"/>
                    <a:gd name="T21" fmla="*/ 1335939 h 1511300"/>
                    <a:gd name="T22" fmla="*/ 1302085 w 1812925"/>
                    <a:gd name="T23" fmla="*/ 1285127 h 1511300"/>
                    <a:gd name="T24" fmla="*/ 1341811 w 1812925"/>
                    <a:gd name="T25" fmla="*/ 1271245 h 1511300"/>
                    <a:gd name="T26" fmla="*/ 1382649 w 1812925"/>
                    <a:gd name="T27" fmla="*/ 1275131 h 1511300"/>
                    <a:gd name="T28" fmla="*/ 1417930 w 1812925"/>
                    <a:gd name="T29" fmla="*/ 1296789 h 1511300"/>
                    <a:gd name="T30" fmla="*/ 1441822 w 1812925"/>
                    <a:gd name="T31" fmla="*/ 1332607 h 1511300"/>
                    <a:gd name="T32" fmla="*/ 1447378 w 1812925"/>
                    <a:gd name="T33" fmla="*/ 1373146 h 1511300"/>
                    <a:gd name="T34" fmla="*/ 1435710 w 1812925"/>
                    <a:gd name="T35" fmla="*/ 1412574 h 1511300"/>
                    <a:gd name="T36" fmla="*/ 1407374 w 1812925"/>
                    <a:gd name="T37" fmla="*/ 1443950 h 1511300"/>
                    <a:gd name="T38" fmla="*/ 1288472 w 1812925"/>
                    <a:gd name="T39" fmla="*/ 1512532 h 1511300"/>
                    <a:gd name="T40" fmla="*/ 1161792 w 1812925"/>
                    <a:gd name="T41" fmla="*/ 1559734 h 1511300"/>
                    <a:gd name="T42" fmla="*/ 1028722 w 1812925"/>
                    <a:gd name="T43" fmla="*/ 1583891 h 1511300"/>
                    <a:gd name="T44" fmla="*/ 874538 w 1812925"/>
                    <a:gd name="T45" fmla="*/ 1583335 h 1511300"/>
                    <a:gd name="T46" fmla="*/ 770639 w 1812925"/>
                    <a:gd name="T47" fmla="*/ 1565565 h 1511300"/>
                    <a:gd name="T48" fmla="*/ 648125 w 1812925"/>
                    <a:gd name="T49" fmla="*/ 1526415 h 1511300"/>
                    <a:gd name="T50" fmla="*/ 534502 w 1812925"/>
                    <a:gd name="T51" fmla="*/ 1468106 h 1511300"/>
                    <a:gd name="T52" fmla="*/ 433380 w 1812925"/>
                    <a:gd name="T53" fmla="*/ 1393693 h 1511300"/>
                    <a:gd name="T54" fmla="*/ 342258 w 1812925"/>
                    <a:gd name="T55" fmla="*/ 1300954 h 1511300"/>
                    <a:gd name="T56" fmla="*/ 283085 w 1812925"/>
                    <a:gd name="T57" fmla="*/ 1219322 h 1511300"/>
                    <a:gd name="T58" fmla="*/ 221690 w 1812925"/>
                    <a:gd name="T59" fmla="*/ 1102705 h 1511300"/>
                    <a:gd name="T60" fmla="*/ 180019 w 1812925"/>
                    <a:gd name="T61" fmla="*/ 976091 h 1511300"/>
                    <a:gd name="T62" fmla="*/ 160017 w 1812925"/>
                    <a:gd name="T63" fmla="*/ 840871 h 1511300"/>
                    <a:gd name="T64" fmla="*/ 979901 w 1812925"/>
                    <a:gd name="T65" fmla="*/ 833 h 1511300"/>
                    <a:gd name="T66" fmla="*/ 1097691 w 1812925"/>
                    <a:gd name="T67" fmla="*/ 13331 h 1511300"/>
                    <a:gd name="T68" fmla="*/ 1216593 w 1812925"/>
                    <a:gd name="T69" fmla="*/ 45825 h 1511300"/>
                    <a:gd name="T70" fmla="*/ 1371054 w 1812925"/>
                    <a:gd name="T71" fmla="*/ 119422 h 1511300"/>
                    <a:gd name="T72" fmla="*/ 1533016 w 1812925"/>
                    <a:gd name="T73" fmla="*/ 252454 h 1511300"/>
                    <a:gd name="T74" fmla="*/ 1614691 w 1812925"/>
                    <a:gd name="T75" fmla="*/ 356878 h 1511300"/>
                    <a:gd name="T76" fmla="*/ 1678032 w 1812925"/>
                    <a:gd name="T77" fmla="*/ 471857 h 1511300"/>
                    <a:gd name="T78" fmla="*/ 1721370 w 1812925"/>
                    <a:gd name="T79" fmla="*/ 597112 h 1511300"/>
                    <a:gd name="T80" fmla="*/ 1743872 w 1812925"/>
                    <a:gd name="T81" fmla="*/ 731254 h 1511300"/>
                    <a:gd name="T82" fmla="*/ 1555796 w 1812925"/>
                    <a:gd name="T83" fmla="*/ 779578 h 1511300"/>
                    <a:gd name="T84" fmla="*/ 1541350 w 1812925"/>
                    <a:gd name="T85" fmla="*/ 661544 h 1511300"/>
                    <a:gd name="T86" fmla="*/ 1505235 w 1812925"/>
                    <a:gd name="T87" fmla="*/ 551287 h 1511300"/>
                    <a:gd name="T88" fmla="*/ 1449396 w 1812925"/>
                    <a:gd name="T89" fmla="*/ 451583 h 1511300"/>
                    <a:gd name="T90" fmla="*/ 1369110 w 1812925"/>
                    <a:gd name="T91" fmla="*/ 357434 h 1511300"/>
                    <a:gd name="T92" fmla="*/ 1239096 w 1812925"/>
                    <a:gd name="T93" fmla="*/ 263007 h 1511300"/>
                    <a:gd name="T94" fmla="*/ 1127973 w 1812925"/>
                    <a:gd name="T95" fmla="*/ 216627 h 1511300"/>
                    <a:gd name="T96" fmla="*/ 1010181 w 1812925"/>
                    <a:gd name="T97" fmla="*/ 193297 h 1511300"/>
                    <a:gd name="T98" fmla="*/ 899058 w 1812925"/>
                    <a:gd name="T99" fmla="*/ 193020 h 1511300"/>
                    <a:gd name="T100" fmla="*/ 796825 w 1812925"/>
                    <a:gd name="T101" fmla="*/ 210794 h 1511300"/>
                    <a:gd name="T102" fmla="*/ 698759 w 1812925"/>
                    <a:gd name="T103" fmla="*/ 246343 h 1511300"/>
                    <a:gd name="T104" fmla="*/ 606805 w 1812925"/>
                    <a:gd name="T105" fmla="*/ 299667 h 1511300"/>
                    <a:gd name="T106" fmla="*/ 567912 w 1812925"/>
                    <a:gd name="T107" fmla="*/ 315497 h 1511300"/>
                    <a:gd name="T108" fmla="*/ 526797 w 1812925"/>
                    <a:gd name="T109" fmla="*/ 313275 h 1511300"/>
                    <a:gd name="T110" fmla="*/ 490404 w 1812925"/>
                    <a:gd name="T111" fmla="*/ 293835 h 1511300"/>
                    <a:gd name="T112" fmla="*/ 465123 w 1812925"/>
                    <a:gd name="T113" fmla="*/ 259119 h 1511300"/>
                    <a:gd name="T114" fmla="*/ 457067 w 1812925"/>
                    <a:gd name="T115" fmla="*/ 218570 h 1511300"/>
                    <a:gd name="T116" fmla="*/ 467345 w 1812925"/>
                    <a:gd name="T117" fmla="*/ 178856 h 1511300"/>
                    <a:gd name="T118" fmla="*/ 494015 w 1812925"/>
                    <a:gd name="T119" fmla="*/ 146640 h 1511300"/>
                    <a:gd name="T120" fmla="*/ 602639 w 1812925"/>
                    <a:gd name="T121" fmla="*/ 81374 h 1511300"/>
                    <a:gd name="T122" fmla="*/ 728763 w 1812925"/>
                    <a:gd name="T123" fmla="*/ 32216 h 1511300"/>
                    <a:gd name="T124" fmla="*/ 860722 w 1812925"/>
                    <a:gd name="T125" fmla="*/ 5555 h 15113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812925" h="1511300">
                      <a:moveTo>
                        <a:pt x="241643" y="393700"/>
                      </a:moveTo>
                      <a:lnTo>
                        <a:pt x="483287" y="755836"/>
                      </a:lnTo>
                      <a:lnTo>
                        <a:pt x="332326" y="755836"/>
                      </a:lnTo>
                      <a:lnTo>
                        <a:pt x="332326" y="768789"/>
                      </a:lnTo>
                      <a:lnTo>
                        <a:pt x="332590" y="781212"/>
                      </a:lnTo>
                      <a:lnTo>
                        <a:pt x="333648" y="793636"/>
                      </a:lnTo>
                      <a:lnTo>
                        <a:pt x="334441" y="806324"/>
                      </a:lnTo>
                      <a:lnTo>
                        <a:pt x="335763" y="818748"/>
                      </a:lnTo>
                      <a:lnTo>
                        <a:pt x="337349" y="830907"/>
                      </a:lnTo>
                      <a:lnTo>
                        <a:pt x="338671" y="843066"/>
                      </a:lnTo>
                      <a:lnTo>
                        <a:pt x="340786" y="855225"/>
                      </a:lnTo>
                      <a:lnTo>
                        <a:pt x="343165" y="867120"/>
                      </a:lnTo>
                      <a:lnTo>
                        <a:pt x="345809" y="879015"/>
                      </a:lnTo>
                      <a:lnTo>
                        <a:pt x="348453" y="890910"/>
                      </a:lnTo>
                      <a:lnTo>
                        <a:pt x="351361" y="902805"/>
                      </a:lnTo>
                      <a:lnTo>
                        <a:pt x="354534" y="914436"/>
                      </a:lnTo>
                      <a:lnTo>
                        <a:pt x="357971" y="925802"/>
                      </a:lnTo>
                      <a:lnTo>
                        <a:pt x="361936" y="937433"/>
                      </a:lnTo>
                      <a:lnTo>
                        <a:pt x="365902" y="948799"/>
                      </a:lnTo>
                      <a:lnTo>
                        <a:pt x="369868" y="959901"/>
                      </a:lnTo>
                      <a:lnTo>
                        <a:pt x="374362" y="971003"/>
                      </a:lnTo>
                      <a:lnTo>
                        <a:pt x="379121" y="981841"/>
                      </a:lnTo>
                      <a:lnTo>
                        <a:pt x="383880" y="992943"/>
                      </a:lnTo>
                      <a:lnTo>
                        <a:pt x="388639" y="1003781"/>
                      </a:lnTo>
                      <a:lnTo>
                        <a:pt x="394191" y="1014354"/>
                      </a:lnTo>
                      <a:lnTo>
                        <a:pt x="399743" y="1024927"/>
                      </a:lnTo>
                      <a:lnTo>
                        <a:pt x="405295" y="1035236"/>
                      </a:lnTo>
                      <a:lnTo>
                        <a:pt x="411375" y="1045545"/>
                      </a:lnTo>
                      <a:lnTo>
                        <a:pt x="417456" y="1055590"/>
                      </a:lnTo>
                      <a:lnTo>
                        <a:pt x="423537" y="1065635"/>
                      </a:lnTo>
                      <a:lnTo>
                        <a:pt x="430146" y="1075415"/>
                      </a:lnTo>
                      <a:lnTo>
                        <a:pt x="436756" y="1085195"/>
                      </a:lnTo>
                      <a:lnTo>
                        <a:pt x="443630" y="1094976"/>
                      </a:lnTo>
                      <a:lnTo>
                        <a:pt x="450769" y="1104492"/>
                      </a:lnTo>
                      <a:lnTo>
                        <a:pt x="458171" y="1113479"/>
                      </a:lnTo>
                      <a:lnTo>
                        <a:pt x="464781" y="1122466"/>
                      </a:lnTo>
                      <a:lnTo>
                        <a:pt x="473241" y="1132247"/>
                      </a:lnTo>
                      <a:lnTo>
                        <a:pt x="481701" y="1141498"/>
                      </a:lnTo>
                      <a:lnTo>
                        <a:pt x="490161" y="1150750"/>
                      </a:lnTo>
                      <a:lnTo>
                        <a:pt x="498886" y="1159737"/>
                      </a:lnTo>
                      <a:lnTo>
                        <a:pt x="500736" y="1161852"/>
                      </a:lnTo>
                      <a:lnTo>
                        <a:pt x="515806" y="1175861"/>
                      </a:lnTo>
                      <a:lnTo>
                        <a:pt x="530876" y="1189607"/>
                      </a:lnTo>
                      <a:lnTo>
                        <a:pt x="546474" y="1202823"/>
                      </a:lnTo>
                      <a:lnTo>
                        <a:pt x="562601" y="1215247"/>
                      </a:lnTo>
                      <a:lnTo>
                        <a:pt x="579257" y="1227406"/>
                      </a:lnTo>
                      <a:lnTo>
                        <a:pt x="596178" y="1238773"/>
                      </a:lnTo>
                      <a:lnTo>
                        <a:pt x="613627" y="1249346"/>
                      </a:lnTo>
                      <a:lnTo>
                        <a:pt x="631605" y="1259655"/>
                      </a:lnTo>
                      <a:lnTo>
                        <a:pt x="633455" y="1260712"/>
                      </a:lnTo>
                      <a:lnTo>
                        <a:pt x="644031" y="1266528"/>
                      </a:lnTo>
                      <a:lnTo>
                        <a:pt x="654870" y="1271550"/>
                      </a:lnTo>
                      <a:lnTo>
                        <a:pt x="665974" y="1276837"/>
                      </a:lnTo>
                      <a:lnTo>
                        <a:pt x="677342" y="1281595"/>
                      </a:lnTo>
                      <a:lnTo>
                        <a:pt x="681573" y="1283709"/>
                      </a:lnTo>
                      <a:lnTo>
                        <a:pt x="685803" y="1285560"/>
                      </a:lnTo>
                      <a:lnTo>
                        <a:pt x="695320" y="1289525"/>
                      </a:lnTo>
                      <a:lnTo>
                        <a:pt x="704838" y="1292961"/>
                      </a:lnTo>
                      <a:lnTo>
                        <a:pt x="724402" y="1299834"/>
                      </a:lnTo>
                      <a:lnTo>
                        <a:pt x="732598" y="1302741"/>
                      </a:lnTo>
                      <a:lnTo>
                        <a:pt x="740794" y="1305385"/>
                      </a:lnTo>
                      <a:lnTo>
                        <a:pt x="749518" y="1307764"/>
                      </a:lnTo>
                      <a:lnTo>
                        <a:pt x="757978" y="1309878"/>
                      </a:lnTo>
                      <a:lnTo>
                        <a:pt x="775428" y="1314372"/>
                      </a:lnTo>
                      <a:lnTo>
                        <a:pt x="786267" y="1316751"/>
                      </a:lnTo>
                      <a:lnTo>
                        <a:pt x="796842" y="1319130"/>
                      </a:lnTo>
                      <a:lnTo>
                        <a:pt x="806096" y="1320716"/>
                      </a:lnTo>
                      <a:lnTo>
                        <a:pt x="815085" y="1322302"/>
                      </a:lnTo>
                      <a:lnTo>
                        <a:pt x="833591" y="1324681"/>
                      </a:lnTo>
                      <a:lnTo>
                        <a:pt x="842845" y="1325738"/>
                      </a:lnTo>
                      <a:lnTo>
                        <a:pt x="852362" y="1327060"/>
                      </a:lnTo>
                      <a:lnTo>
                        <a:pt x="863995" y="1327853"/>
                      </a:lnTo>
                      <a:lnTo>
                        <a:pt x="875892" y="1328646"/>
                      </a:lnTo>
                      <a:lnTo>
                        <a:pt x="887525" y="1329175"/>
                      </a:lnTo>
                      <a:lnTo>
                        <a:pt x="899158" y="1329439"/>
                      </a:lnTo>
                      <a:lnTo>
                        <a:pt x="910526" y="1329439"/>
                      </a:lnTo>
                      <a:lnTo>
                        <a:pt x="921894" y="1329175"/>
                      </a:lnTo>
                      <a:lnTo>
                        <a:pt x="932734" y="1328910"/>
                      </a:lnTo>
                      <a:lnTo>
                        <a:pt x="944102" y="1328382"/>
                      </a:lnTo>
                      <a:lnTo>
                        <a:pt x="954942" y="1327589"/>
                      </a:lnTo>
                      <a:lnTo>
                        <a:pt x="966046" y="1326531"/>
                      </a:lnTo>
                      <a:lnTo>
                        <a:pt x="977150" y="1325210"/>
                      </a:lnTo>
                      <a:lnTo>
                        <a:pt x="988254" y="1323624"/>
                      </a:lnTo>
                      <a:lnTo>
                        <a:pt x="999093" y="1322302"/>
                      </a:lnTo>
                      <a:lnTo>
                        <a:pt x="1010197" y="1320452"/>
                      </a:lnTo>
                      <a:lnTo>
                        <a:pt x="1020772" y="1318337"/>
                      </a:lnTo>
                      <a:lnTo>
                        <a:pt x="1031876" y="1315694"/>
                      </a:lnTo>
                      <a:lnTo>
                        <a:pt x="1042452" y="1313315"/>
                      </a:lnTo>
                      <a:lnTo>
                        <a:pt x="1053556" y="1310671"/>
                      </a:lnTo>
                      <a:lnTo>
                        <a:pt x="1064131" y="1307764"/>
                      </a:lnTo>
                      <a:lnTo>
                        <a:pt x="1074706" y="1304592"/>
                      </a:lnTo>
                      <a:lnTo>
                        <a:pt x="1085281" y="1301155"/>
                      </a:lnTo>
                      <a:lnTo>
                        <a:pt x="1095856" y="1297719"/>
                      </a:lnTo>
                      <a:lnTo>
                        <a:pt x="1106167" y="1293754"/>
                      </a:lnTo>
                      <a:lnTo>
                        <a:pt x="1116742" y="1289789"/>
                      </a:lnTo>
                      <a:lnTo>
                        <a:pt x="1126789" y="1285560"/>
                      </a:lnTo>
                      <a:lnTo>
                        <a:pt x="1137100" y="1281330"/>
                      </a:lnTo>
                      <a:lnTo>
                        <a:pt x="1147675" y="1276837"/>
                      </a:lnTo>
                      <a:lnTo>
                        <a:pt x="1157721" y="1271814"/>
                      </a:lnTo>
                      <a:lnTo>
                        <a:pt x="1167768" y="1267056"/>
                      </a:lnTo>
                      <a:lnTo>
                        <a:pt x="1177286" y="1261770"/>
                      </a:lnTo>
                      <a:lnTo>
                        <a:pt x="1187332" y="1256483"/>
                      </a:lnTo>
                      <a:lnTo>
                        <a:pt x="1197114" y="1250668"/>
                      </a:lnTo>
                      <a:lnTo>
                        <a:pt x="1206896" y="1244852"/>
                      </a:lnTo>
                      <a:lnTo>
                        <a:pt x="1216414" y="1238773"/>
                      </a:lnTo>
                      <a:lnTo>
                        <a:pt x="1225932" y="1232693"/>
                      </a:lnTo>
                      <a:lnTo>
                        <a:pt x="1235185" y="1225820"/>
                      </a:lnTo>
                      <a:lnTo>
                        <a:pt x="1239151" y="1223441"/>
                      </a:lnTo>
                      <a:lnTo>
                        <a:pt x="1243116" y="1221062"/>
                      </a:lnTo>
                      <a:lnTo>
                        <a:pt x="1247082" y="1218948"/>
                      </a:lnTo>
                      <a:lnTo>
                        <a:pt x="1251312" y="1217097"/>
                      </a:lnTo>
                      <a:lnTo>
                        <a:pt x="1255278" y="1215247"/>
                      </a:lnTo>
                      <a:lnTo>
                        <a:pt x="1259772" y="1213925"/>
                      </a:lnTo>
                      <a:lnTo>
                        <a:pt x="1264002" y="1212604"/>
                      </a:lnTo>
                      <a:lnTo>
                        <a:pt x="1268232" y="1211546"/>
                      </a:lnTo>
                      <a:lnTo>
                        <a:pt x="1272727" y="1210753"/>
                      </a:lnTo>
                      <a:lnTo>
                        <a:pt x="1276957" y="1210225"/>
                      </a:lnTo>
                      <a:lnTo>
                        <a:pt x="1281187" y="1209696"/>
                      </a:lnTo>
                      <a:lnTo>
                        <a:pt x="1285417" y="1209696"/>
                      </a:lnTo>
                      <a:lnTo>
                        <a:pt x="1290176" y="1209696"/>
                      </a:lnTo>
                      <a:lnTo>
                        <a:pt x="1294406" y="1209696"/>
                      </a:lnTo>
                      <a:lnTo>
                        <a:pt x="1298636" y="1210489"/>
                      </a:lnTo>
                      <a:lnTo>
                        <a:pt x="1302866" y="1211018"/>
                      </a:lnTo>
                      <a:lnTo>
                        <a:pt x="1307096" y="1211811"/>
                      </a:lnTo>
                      <a:lnTo>
                        <a:pt x="1311326" y="1212868"/>
                      </a:lnTo>
                      <a:lnTo>
                        <a:pt x="1315821" y="1213925"/>
                      </a:lnTo>
                      <a:lnTo>
                        <a:pt x="1319787" y="1215511"/>
                      </a:lnTo>
                      <a:lnTo>
                        <a:pt x="1324017" y="1217362"/>
                      </a:lnTo>
                      <a:lnTo>
                        <a:pt x="1327982" y="1219212"/>
                      </a:lnTo>
                      <a:lnTo>
                        <a:pt x="1331419" y="1221062"/>
                      </a:lnTo>
                      <a:lnTo>
                        <a:pt x="1335385" y="1223441"/>
                      </a:lnTo>
                      <a:lnTo>
                        <a:pt x="1339086" y="1225820"/>
                      </a:lnTo>
                      <a:lnTo>
                        <a:pt x="1342788" y="1228728"/>
                      </a:lnTo>
                      <a:lnTo>
                        <a:pt x="1346225" y="1231371"/>
                      </a:lnTo>
                      <a:lnTo>
                        <a:pt x="1349397" y="1234543"/>
                      </a:lnTo>
                      <a:lnTo>
                        <a:pt x="1352834" y="1237451"/>
                      </a:lnTo>
                      <a:lnTo>
                        <a:pt x="1356007" y="1240887"/>
                      </a:lnTo>
                      <a:lnTo>
                        <a:pt x="1358650" y="1244588"/>
                      </a:lnTo>
                      <a:lnTo>
                        <a:pt x="1361294" y="1248289"/>
                      </a:lnTo>
                      <a:lnTo>
                        <a:pt x="1364202" y="1252254"/>
                      </a:lnTo>
                      <a:lnTo>
                        <a:pt x="1366582" y="1256219"/>
                      </a:lnTo>
                      <a:lnTo>
                        <a:pt x="1368697" y="1260448"/>
                      </a:lnTo>
                      <a:lnTo>
                        <a:pt x="1370548" y="1264413"/>
                      </a:lnTo>
                      <a:lnTo>
                        <a:pt x="1372134" y="1268642"/>
                      </a:lnTo>
                      <a:lnTo>
                        <a:pt x="1373456" y="1272872"/>
                      </a:lnTo>
                      <a:lnTo>
                        <a:pt x="1374778" y="1277101"/>
                      </a:lnTo>
                      <a:lnTo>
                        <a:pt x="1376100" y="1281330"/>
                      </a:lnTo>
                      <a:lnTo>
                        <a:pt x="1376628" y="1285560"/>
                      </a:lnTo>
                      <a:lnTo>
                        <a:pt x="1377157" y="1289789"/>
                      </a:lnTo>
                      <a:lnTo>
                        <a:pt x="1377950" y="1294283"/>
                      </a:lnTo>
                      <a:lnTo>
                        <a:pt x="1377950" y="1298776"/>
                      </a:lnTo>
                      <a:lnTo>
                        <a:pt x="1377950" y="1303006"/>
                      </a:lnTo>
                      <a:lnTo>
                        <a:pt x="1377421" y="1307235"/>
                      </a:lnTo>
                      <a:lnTo>
                        <a:pt x="1377157" y="1311729"/>
                      </a:lnTo>
                      <a:lnTo>
                        <a:pt x="1376628" y="1316222"/>
                      </a:lnTo>
                      <a:lnTo>
                        <a:pt x="1375835" y="1320452"/>
                      </a:lnTo>
                      <a:lnTo>
                        <a:pt x="1374513" y="1324417"/>
                      </a:lnTo>
                      <a:lnTo>
                        <a:pt x="1373191" y="1328646"/>
                      </a:lnTo>
                      <a:lnTo>
                        <a:pt x="1372134" y="1332875"/>
                      </a:lnTo>
                      <a:lnTo>
                        <a:pt x="1370283" y="1336840"/>
                      </a:lnTo>
                      <a:lnTo>
                        <a:pt x="1368432" y="1340805"/>
                      </a:lnTo>
                      <a:lnTo>
                        <a:pt x="1366317" y="1344770"/>
                      </a:lnTo>
                      <a:lnTo>
                        <a:pt x="1364202" y="1348471"/>
                      </a:lnTo>
                      <a:lnTo>
                        <a:pt x="1361823" y="1351907"/>
                      </a:lnTo>
                      <a:lnTo>
                        <a:pt x="1358915" y="1355608"/>
                      </a:lnTo>
                      <a:lnTo>
                        <a:pt x="1356271" y="1359044"/>
                      </a:lnTo>
                      <a:lnTo>
                        <a:pt x="1353098" y="1362481"/>
                      </a:lnTo>
                      <a:lnTo>
                        <a:pt x="1350190" y="1365653"/>
                      </a:lnTo>
                      <a:lnTo>
                        <a:pt x="1346753" y="1368825"/>
                      </a:lnTo>
                      <a:lnTo>
                        <a:pt x="1343052" y="1371732"/>
                      </a:lnTo>
                      <a:lnTo>
                        <a:pt x="1339351" y="1374640"/>
                      </a:lnTo>
                      <a:lnTo>
                        <a:pt x="1327189" y="1382834"/>
                      </a:lnTo>
                      <a:lnTo>
                        <a:pt x="1315028" y="1390764"/>
                      </a:lnTo>
                      <a:lnTo>
                        <a:pt x="1302602" y="1398694"/>
                      </a:lnTo>
                      <a:lnTo>
                        <a:pt x="1290176" y="1406360"/>
                      </a:lnTo>
                      <a:lnTo>
                        <a:pt x="1277750" y="1413497"/>
                      </a:lnTo>
                      <a:lnTo>
                        <a:pt x="1264795" y="1420634"/>
                      </a:lnTo>
                      <a:lnTo>
                        <a:pt x="1252105" y="1427242"/>
                      </a:lnTo>
                      <a:lnTo>
                        <a:pt x="1239151" y="1433851"/>
                      </a:lnTo>
                      <a:lnTo>
                        <a:pt x="1226196" y="1439930"/>
                      </a:lnTo>
                      <a:lnTo>
                        <a:pt x="1212977" y="1446274"/>
                      </a:lnTo>
                      <a:lnTo>
                        <a:pt x="1200022" y="1451825"/>
                      </a:lnTo>
                      <a:lnTo>
                        <a:pt x="1186803" y="1457376"/>
                      </a:lnTo>
                      <a:lnTo>
                        <a:pt x="1173320" y="1462663"/>
                      </a:lnTo>
                      <a:lnTo>
                        <a:pt x="1160101" y="1467421"/>
                      </a:lnTo>
                      <a:lnTo>
                        <a:pt x="1146353" y="1472443"/>
                      </a:lnTo>
                      <a:lnTo>
                        <a:pt x="1132870" y="1476672"/>
                      </a:lnTo>
                      <a:lnTo>
                        <a:pt x="1119122" y="1480902"/>
                      </a:lnTo>
                      <a:lnTo>
                        <a:pt x="1105639" y="1484867"/>
                      </a:lnTo>
                      <a:lnTo>
                        <a:pt x="1091626" y="1488567"/>
                      </a:lnTo>
                      <a:lnTo>
                        <a:pt x="1077879" y="1491739"/>
                      </a:lnTo>
                      <a:lnTo>
                        <a:pt x="1063866" y="1494911"/>
                      </a:lnTo>
                      <a:lnTo>
                        <a:pt x="1049854" y="1497555"/>
                      </a:lnTo>
                      <a:lnTo>
                        <a:pt x="1035842" y="1500462"/>
                      </a:lnTo>
                      <a:lnTo>
                        <a:pt x="1021830" y="1502841"/>
                      </a:lnTo>
                      <a:lnTo>
                        <a:pt x="1007818" y="1504692"/>
                      </a:lnTo>
                      <a:lnTo>
                        <a:pt x="993541" y="1506542"/>
                      </a:lnTo>
                      <a:lnTo>
                        <a:pt x="979000" y="1507864"/>
                      </a:lnTo>
                      <a:lnTo>
                        <a:pt x="964988" y="1509185"/>
                      </a:lnTo>
                      <a:lnTo>
                        <a:pt x="950712" y="1510243"/>
                      </a:lnTo>
                      <a:lnTo>
                        <a:pt x="936435" y="1510771"/>
                      </a:lnTo>
                      <a:lnTo>
                        <a:pt x="922159" y="1511300"/>
                      </a:lnTo>
                      <a:lnTo>
                        <a:pt x="907618" y="1511300"/>
                      </a:lnTo>
                      <a:lnTo>
                        <a:pt x="888847" y="1511036"/>
                      </a:lnTo>
                      <a:lnTo>
                        <a:pt x="870076" y="1510507"/>
                      </a:lnTo>
                      <a:lnTo>
                        <a:pt x="851040" y="1508921"/>
                      </a:lnTo>
                      <a:lnTo>
                        <a:pt x="832269" y="1507335"/>
                      </a:lnTo>
                      <a:lnTo>
                        <a:pt x="816935" y="1505220"/>
                      </a:lnTo>
                      <a:lnTo>
                        <a:pt x="796049" y="1502841"/>
                      </a:lnTo>
                      <a:lnTo>
                        <a:pt x="785738" y="1501255"/>
                      </a:lnTo>
                      <a:lnTo>
                        <a:pt x="774899" y="1499669"/>
                      </a:lnTo>
                      <a:lnTo>
                        <a:pt x="768818" y="1498612"/>
                      </a:lnTo>
                      <a:lnTo>
                        <a:pt x="762737" y="1497026"/>
                      </a:lnTo>
                      <a:lnTo>
                        <a:pt x="755335" y="1495440"/>
                      </a:lnTo>
                      <a:lnTo>
                        <a:pt x="747932" y="1493590"/>
                      </a:lnTo>
                      <a:lnTo>
                        <a:pt x="733391" y="1490418"/>
                      </a:lnTo>
                      <a:lnTo>
                        <a:pt x="710919" y="1484867"/>
                      </a:lnTo>
                      <a:lnTo>
                        <a:pt x="700079" y="1482223"/>
                      </a:lnTo>
                      <a:lnTo>
                        <a:pt x="688975" y="1478787"/>
                      </a:lnTo>
                      <a:lnTo>
                        <a:pt x="677342" y="1475086"/>
                      </a:lnTo>
                      <a:lnTo>
                        <a:pt x="665710" y="1471121"/>
                      </a:lnTo>
                      <a:lnTo>
                        <a:pt x="653548" y="1466892"/>
                      </a:lnTo>
                      <a:lnTo>
                        <a:pt x="640858" y="1462663"/>
                      </a:lnTo>
                      <a:lnTo>
                        <a:pt x="628697" y="1457905"/>
                      </a:lnTo>
                      <a:lnTo>
                        <a:pt x="616799" y="1453147"/>
                      </a:lnTo>
                      <a:lnTo>
                        <a:pt x="602787" y="1447067"/>
                      </a:lnTo>
                      <a:lnTo>
                        <a:pt x="589304" y="1440723"/>
                      </a:lnTo>
                      <a:lnTo>
                        <a:pt x="575292" y="1434379"/>
                      </a:lnTo>
                      <a:lnTo>
                        <a:pt x="561544" y="1427507"/>
                      </a:lnTo>
                      <a:lnTo>
                        <a:pt x="548061" y="1420634"/>
                      </a:lnTo>
                      <a:lnTo>
                        <a:pt x="543302" y="1417462"/>
                      </a:lnTo>
                      <a:lnTo>
                        <a:pt x="531669" y="1411118"/>
                      </a:lnTo>
                      <a:lnTo>
                        <a:pt x="520036" y="1404510"/>
                      </a:lnTo>
                      <a:lnTo>
                        <a:pt x="508668" y="1397637"/>
                      </a:lnTo>
                      <a:lnTo>
                        <a:pt x="497564" y="1390500"/>
                      </a:lnTo>
                      <a:lnTo>
                        <a:pt x="486196" y="1383099"/>
                      </a:lnTo>
                      <a:lnTo>
                        <a:pt x="475356" y="1375697"/>
                      </a:lnTo>
                      <a:lnTo>
                        <a:pt x="464516" y="1368296"/>
                      </a:lnTo>
                      <a:lnTo>
                        <a:pt x="453941" y="1360366"/>
                      </a:lnTo>
                      <a:lnTo>
                        <a:pt x="443366" y="1351907"/>
                      </a:lnTo>
                      <a:lnTo>
                        <a:pt x="432790" y="1343713"/>
                      </a:lnTo>
                      <a:lnTo>
                        <a:pt x="422479" y="1335519"/>
                      </a:lnTo>
                      <a:lnTo>
                        <a:pt x="412433" y="1326796"/>
                      </a:lnTo>
                      <a:lnTo>
                        <a:pt x="402387" y="1317808"/>
                      </a:lnTo>
                      <a:lnTo>
                        <a:pt x="392604" y="1309085"/>
                      </a:lnTo>
                      <a:lnTo>
                        <a:pt x="383087" y="1299834"/>
                      </a:lnTo>
                      <a:lnTo>
                        <a:pt x="373569" y="1290582"/>
                      </a:lnTo>
                      <a:lnTo>
                        <a:pt x="369339" y="1285824"/>
                      </a:lnTo>
                      <a:lnTo>
                        <a:pt x="357971" y="1274458"/>
                      </a:lnTo>
                      <a:lnTo>
                        <a:pt x="347131" y="1262827"/>
                      </a:lnTo>
                      <a:lnTo>
                        <a:pt x="336291" y="1250668"/>
                      </a:lnTo>
                      <a:lnTo>
                        <a:pt x="325716" y="1238508"/>
                      </a:lnTo>
                      <a:lnTo>
                        <a:pt x="320429" y="1231636"/>
                      </a:lnTo>
                      <a:lnTo>
                        <a:pt x="315405" y="1224763"/>
                      </a:lnTo>
                      <a:lnTo>
                        <a:pt x="301393" y="1207317"/>
                      </a:lnTo>
                      <a:lnTo>
                        <a:pt x="294255" y="1198330"/>
                      </a:lnTo>
                      <a:lnTo>
                        <a:pt x="287646" y="1189078"/>
                      </a:lnTo>
                      <a:lnTo>
                        <a:pt x="286059" y="1186699"/>
                      </a:lnTo>
                      <a:lnTo>
                        <a:pt x="284737" y="1183791"/>
                      </a:lnTo>
                      <a:lnTo>
                        <a:pt x="277070" y="1172425"/>
                      </a:lnTo>
                      <a:lnTo>
                        <a:pt x="269403" y="1160795"/>
                      </a:lnTo>
                      <a:lnTo>
                        <a:pt x="262001" y="1149164"/>
                      </a:lnTo>
                      <a:lnTo>
                        <a:pt x="255127" y="1137005"/>
                      </a:lnTo>
                      <a:lnTo>
                        <a:pt x="247988" y="1125110"/>
                      </a:lnTo>
                      <a:lnTo>
                        <a:pt x="241379" y="1112950"/>
                      </a:lnTo>
                      <a:lnTo>
                        <a:pt x="234505" y="1100527"/>
                      </a:lnTo>
                      <a:lnTo>
                        <a:pt x="228424" y="1087839"/>
                      </a:lnTo>
                      <a:lnTo>
                        <a:pt x="222344" y="1075415"/>
                      </a:lnTo>
                      <a:lnTo>
                        <a:pt x="216263" y="1062727"/>
                      </a:lnTo>
                      <a:lnTo>
                        <a:pt x="210975" y="1049775"/>
                      </a:lnTo>
                      <a:lnTo>
                        <a:pt x="205423" y="1037087"/>
                      </a:lnTo>
                      <a:lnTo>
                        <a:pt x="200400" y="1023870"/>
                      </a:lnTo>
                      <a:lnTo>
                        <a:pt x="195377" y="1010653"/>
                      </a:lnTo>
                      <a:lnTo>
                        <a:pt x="190618" y="997437"/>
                      </a:lnTo>
                      <a:lnTo>
                        <a:pt x="186388" y="983956"/>
                      </a:lnTo>
                      <a:lnTo>
                        <a:pt x="182158" y="970475"/>
                      </a:lnTo>
                      <a:lnTo>
                        <a:pt x="178192" y="956729"/>
                      </a:lnTo>
                      <a:lnTo>
                        <a:pt x="174491" y="942984"/>
                      </a:lnTo>
                      <a:lnTo>
                        <a:pt x="171318" y="929239"/>
                      </a:lnTo>
                      <a:lnTo>
                        <a:pt x="167881" y="915229"/>
                      </a:lnTo>
                      <a:lnTo>
                        <a:pt x="165237" y="901219"/>
                      </a:lnTo>
                      <a:lnTo>
                        <a:pt x="162329" y="887210"/>
                      </a:lnTo>
                      <a:lnTo>
                        <a:pt x="160214" y="872936"/>
                      </a:lnTo>
                      <a:lnTo>
                        <a:pt x="158099" y="858662"/>
                      </a:lnTo>
                      <a:lnTo>
                        <a:pt x="156249" y="844388"/>
                      </a:lnTo>
                      <a:lnTo>
                        <a:pt x="154662" y="829585"/>
                      </a:lnTo>
                      <a:lnTo>
                        <a:pt x="153340" y="815047"/>
                      </a:lnTo>
                      <a:lnTo>
                        <a:pt x="152283" y="800509"/>
                      </a:lnTo>
                      <a:lnTo>
                        <a:pt x="151754" y="785706"/>
                      </a:lnTo>
                      <a:lnTo>
                        <a:pt x="151225" y="770903"/>
                      </a:lnTo>
                      <a:lnTo>
                        <a:pt x="151225" y="755836"/>
                      </a:lnTo>
                      <a:lnTo>
                        <a:pt x="0" y="755836"/>
                      </a:lnTo>
                      <a:lnTo>
                        <a:pt x="241643" y="393700"/>
                      </a:lnTo>
                      <a:close/>
                      <a:moveTo>
                        <a:pt x="906894" y="0"/>
                      </a:moveTo>
                      <a:lnTo>
                        <a:pt x="912182" y="264"/>
                      </a:lnTo>
                      <a:lnTo>
                        <a:pt x="917469" y="529"/>
                      </a:lnTo>
                      <a:lnTo>
                        <a:pt x="932539" y="793"/>
                      </a:lnTo>
                      <a:lnTo>
                        <a:pt x="947344" y="1586"/>
                      </a:lnTo>
                      <a:lnTo>
                        <a:pt x="962414" y="2380"/>
                      </a:lnTo>
                      <a:lnTo>
                        <a:pt x="977484" y="3702"/>
                      </a:lnTo>
                      <a:lnTo>
                        <a:pt x="989645" y="5288"/>
                      </a:lnTo>
                      <a:lnTo>
                        <a:pt x="1002335" y="6610"/>
                      </a:lnTo>
                      <a:lnTo>
                        <a:pt x="1020313" y="8725"/>
                      </a:lnTo>
                      <a:lnTo>
                        <a:pt x="1029038" y="10047"/>
                      </a:lnTo>
                      <a:lnTo>
                        <a:pt x="1038291" y="11369"/>
                      </a:lnTo>
                      <a:lnTo>
                        <a:pt x="1044636" y="12691"/>
                      </a:lnTo>
                      <a:lnTo>
                        <a:pt x="1050981" y="14277"/>
                      </a:lnTo>
                      <a:lnTo>
                        <a:pt x="1064465" y="17186"/>
                      </a:lnTo>
                      <a:lnTo>
                        <a:pt x="1077419" y="20358"/>
                      </a:lnTo>
                      <a:lnTo>
                        <a:pt x="1101478" y="26175"/>
                      </a:lnTo>
                      <a:lnTo>
                        <a:pt x="1113375" y="29348"/>
                      </a:lnTo>
                      <a:lnTo>
                        <a:pt x="1125008" y="32521"/>
                      </a:lnTo>
                      <a:lnTo>
                        <a:pt x="1134790" y="35693"/>
                      </a:lnTo>
                      <a:lnTo>
                        <a:pt x="1144572" y="38866"/>
                      </a:lnTo>
                      <a:lnTo>
                        <a:pt x="1157791" y="43625"/>
                      </a:lnTo>
                      <a:lnTo>
                        <a:pt x="1171274" y="48384"/>
                      </a:lnTo>
                      <a:lnTo>
                        <a:pt x="1184493" y="53408"/>
                      </a:lnTo>
                      <a:lnTo>
                        <a:pt x="1197448" y="58431"/>
                      </a:lnTo>
                      <a:lnTo>
                        <a:pt x="1206701" y="62397"/>
                      </a:lnTo>
                      <a:lnTo>
                        <a:pt x="1226794" y="71651"/>
                      </a:lnTo>
                      <a:lnTo>
                        <a:pt x="1246887" y="81434"/>
                      </a:lnTo>
                      <a:lnTo>
                        <a:pt x="1266716" y="91745"/>
                      </a:lnTo>
                      <a:lnTo>
                        <a:pt x="1285751" y="102321"/>
                      </a:lnTo>
                      <a:lnTo>
                        <a:pt x="1304786" y="113690"/>
                      </a:lnTo>
                      <a:lnTo>
                        <a:pt x="1323557" y="125588"/>
                      </a:lnTo>
                      <a:lnTo>
                        <a:pt x="1341800" y="138015"/>
                      </a:lnTo>
                      <a:lnTo>
                        <a:pt x="1359513" y="151234"/>
                      </a:lnTo>
                      <a:lnTo>
                        <a:pt x="1377227" y="164718"/>
                      </a:lnTo>
                      <a:lnTo>
                        <a:pt x="1394411" y="178731"/>
                      </a:lnTo>
                      <a:lnTo>
                        <a:pt x="1411067" y="193538"/>
                      </a:lnTo>
                      <a:lnTo>
                        <a:pt x="1427459" y="208608"/>
                      </a:lnTo>
                      <a:lnTo>
                        <a:pt x="1443322" y="224207"/>
                      </a:lnTo>
                      <a:lnTo>
                        <a:pt x="1458920" y="240336"/>
                      </a:lnTo>
                      <a:lnTo>
                        <a:pt x="1473725" y="257257"/>
                      </a:lnTo>
                      <a:lnTo>
                        <a:pt x="1488531" y="274178"/>
                      </a:lnTo>
                      <a:lnTo>
                        <a:pt x="1492496" y="279466"/>
                      </a:lnTo>
                      <a:lnTo>
                        <a:pt x="1509152" y="300353"/>
                      </a:lnTo>
                      <a:lnTo>
                        <a:pt x="1517348" y="311194"/>
                      </a:lnTo>
                      <a:lnTo>
                        <a:pt x="1525544" y="322034"/>
                      </a:lnTo>
                      <a:lnTo>
                        <a:pt x="1527130" y="325207"/>
                      </a:lnTo>
                      <a:lnTo>
                        <a:pt x="1528981" y="328115"/>
                      </a:lnTo>
                      <a:lnTo>
                        <a:pt x="1536648" y="339748"/>
                      </a:lnTo>
                      <a:lnTo>
                        <a:pt x="1544050" y="351382"/>
                      </a:lnTo>
                      <a:lnTo>
                        <a:pt x="1551453" y="362751"/>
                      </a:lnTo>
                      <a:lnTo>
                        <a:pt x="1558591" y="374913"/>
                      </a:lnTo>
                      <a:lnTo>
                        <a:pt x="1565465" y="386811"/>
                      </a:lnTo>
                      <a:lnTo>
                        <a:pt x="1572075" y="399237"/>
                      </a:lnTo>
                      <a:lnTo>
                        <a:pt x="1578684" y="411400"/>
                      </a:lnTo>
                      <a:lnTo>
                        <a:pt x="1585029" y="423826"/>
                      </a:lnTo>
                      <a:lnTo>
                        <a:pt x="1591110" y="436253"/>
                      </a:lnTo>
                      <a:lnTo>
                        <a:pt x="1596927" y="449208"/>
                      </a:lnTo>
                      <a:lnTo>
                        <a:pt x="1602214" y="461899"/>
                      </a:lnTo>
                      <a:lnTo>
                        <a:pt x="1607766" y="474854"/>
                      </a:lnTo>
                      <a:lnTo>
                        <a:pt x="1612789" y="488074"/>
                      </a:lnTo>
                      <a:lnTo>
                        <a:pt x="1617548" y="501294"/>
                      </a:lnTo>
                      <a:lnTo>
                        <a:pt x="1622571" y="514249"/>
                      </a:lnTo>
                      <a:lnTo>
                        <a:pt x="1626801" y="527734"/>
                      </a:lnTo>
                      <a:lnTo>
                        <a:pt x="1631032" y="541482"/>
                      </a:lnTo>
                      <a:lnTo>
                        <a:pt x="1634997" y="554702"/>
                      </a:lnTo>
                      <a:lnTo>
                        <a:pt x="1638170" y="568451"/>
                      </a:lnTo>
                      <a:lnTo>
                        <a:pt x="1641871" y="582463"/>
                      </a:lnTo>
                      <a:lnTo>
                        <a:pt x="1645044" y="596212"/>
                      </a:lnTo>
                      <a:lnTo>
                        <a:pt x="1647688" y="610225"/>
                      </a:lnTo>
                      <a:lnTo>
                        <a:pt x="1650596" y="624502"/>
                      </a:lnTo>
                      <a:lnTo>
                        <a:pt x="1652975" y="638515"/>
                      </a:lnTo>
                      <a:lnTo>
                        <a:pt x="1655090" y="652793"/>
                      </a:lnTo>
                      <a:lnTo>
                        <a:pt x="1656941" y="667334"/>
                      </a:lnTo>
                      <a:lnTo>
                        <a:pt x="1658263" y="681876"/>
                      </a:lnTo>
                      <a:lnTo>
                        <a:pt x="1659585" y="696154"/>
                      </a:lnTo>
                      <a:lnTo>
                        <a:pt x="1660642" y="710695"/>
                      </a:lnTo>
                      <a:lnTo>
                        <a:pt x="1661435" y="725501"/>
                      </a:lnTo>
                      <a:lnTo>
                        <a:pt x="1661700" y="740308"/>
                      </a:lnTo>
                      <a:lnTo>
                        <a:pt x="1661700" y="754849"/>
                      </a:lnTo>
                      <a:lnTo>
                        <a:pt x="1812925" y="754849"/>
                      </a:lnTo>
                      <a:lnTo>
                        <a:pt x="1571282" y="1117600"/>
                      </a:lnTo>
                      <a:lnTo>
                        <a:pt x="1329638" y="754849"/>
                      </a:lnTo>
                      <a:lnTo>
                        <a:pt x="1480864" y="754849"/>
                      </a:lnTo>
                      <a:lnTo>
                        <a:pt x="1480599" y="742158"/>
                      </a:lnTo>
                      <a:lnTo>
                        <a:pt x="1480070" y="729467"/>
                      </a:lnTo>
                      <a:lnTo>
                        <a:pt x="1479277" y="716512"/>
                      </a:lnTo>
                      <a:lnTo>
                        <a:pt x="1478484" y="704085"/>
                      </a:lnTo>
                      <a:lnTo>
                        <a:pt x="1477162" y="691394"/>
                      </a:lnTo>
                      <a:lnTo>
                        <a:pt x="1475576" y="678703"/>
                      </a:lnTo>
                      <a:lnTo>
                        <a:pt x="1473725" y="666277"/>
                      </a:lnTo>
                      <a:lnTo>
                        <a:pt x="1471610" y="654115"/>
                      </a:lnTo>
                      <a:lnTo>
                        <a:pt x="1469231" y="641952"/>
                      </a:lnTo>
                      <a:lnTo>
                        <a:pt x="1466851" y="629790"/>
                      </a:lnTo>
                      <a:lnTo>
                        <a:pt x="1463943" y="617628"/>
                      </a:lnTo>
                      <a:lnTo>
                        <a:pt x="1460771" y="605730"/>
                      </a:lnTo>
                      <a:lnTo>
                        <a:pt x="1457334" y="593832"/>
                      </a:lnTo>
                      <a:lnTo>
                        <a:pt x="1453897" y="581935"/>
                      </a:lnTo>
                      <a:lnTo>
                        <a:pt x="1449931" y="570301"/>
                      </a:lnTo>
                      <a:lnTo>
                        <a:pt x="1445965" y="558668"/>
                      </a:lnTo>
                      <a:lnTo>
                        <a:pt x="1441471" y="547299"/>
                      </a:lnTo>
                      <a:lnTo>
                        <a:pt x="1436976" y="535930"/>
                      </a:lnTo>
                      <a:lnTo>
                        <a:pt x="1432482" y="524825"/>
                      </a:lnTo>
                      <a:lnTo>
                        <a:pt x="1427194" y="513721"/>
                      </a:lnTo>
                      <a:lnTo>
                        <a:pt x="1421907" y="502616"/>
                      </a:lnTo>
                      <a:lnTo>
                        <a:pt x="1416619" y="492040"/>
                      </a:lnTo>
                      <a:lnTo>
                        <a:pt x="1410803" y="481464"/>
                      </a:lnTo>
                      <a:lnTo>
                        <a:pt x="1404986" y="470624"/>
                      </a:lnTo>
                      <a:lnTo>
                        <a:pt x="1398906" y="460313"/>
                      </a:lnTo>
                      <a:lnTo>
                        <a:pt x="1392561" y="450001"/>
                      </a:lnTo>
                      <a:lnTo>
                        <a:pt x="1385951" y="439954"/>
                      </a:lnTo>
                      <a:lnTo>
                        <a:pt x="1379342" y="429907"/>
                      </a:lnTo>
                      <a:lnTo>
                        <a:pt x="1372468" y="420125"/>
                      </a:lnTo>
                      <a:lnTo>
                        <a:pt x="1365065" y="410342"/>
                      </a:lnTo>
                      <a:lnTo>
                        <a:pt x="1357662" y="400824"/>
                      </a:lnTo>
                      <a:lnTo>
                        <a:pt x="1350524" y="391570"/>
                      </a:lnTo>
                      <a:lnTo>
                        <a:pt x="1349202" y="390248"/>
                      </a:lnTo>
                      <a:lnTo>
                        <a:pt x="1338363" y="377293"/>
                      </a:lnTo>
                      <a:lnTo>
                        <a:pt x="1326730" y="364602"/>
                      </a:lnTo>
                      <a:lnTo>
                        <a:pt x="1315097" y="352175"/>
                      </a:lnTo>
                      <a:lnTo>
                        <a:pt x="1302936" y="340277"/>
                      </a:lnTo>
                      <a:lnTo>
                        <a:pt x="1290510" y="328644"/>
                      </a:lnTo>
                      <a:lnTo>
                        <a:pt x="1277555" y="317804"/>
                      </a:lnTo>
                      <a:lnTo>
                        <a:pt x="1264601" y="306699"/>
                      </a:lnTo>
                      <a:lnTo>
                        <a:pt x="1251117" y="296387"/>
                      </a:lnTo>
                      <a:lnTo>
                        <a:pt x="1237369" y="286340"/>
                      </a:lnTo>
                      <a:lnTo>
                        <a:pt x="1223093" y="276822"/>
                      </a:lnTo>
                      <a:lnTo>
                        <a:pt x="1208816" y="267568"/>
                      </a:lnTo>
                      <a:lnTo>
                        <a:pt x="1194275" y="258579"/>
                      </a:lnTo>
                      <a:lnTo>
                        <a:pt x="1179206" y="250383"/>
                      </a:lnTo>
                      <a:lnTo>
                        <a:pt x="1163872" y="242451"/>
                      </a:lnTo>
                      <a:lnTo>
                        <a:pt x="1148802" y="234783"/>
                      </a:lnTo>
                      <a:lnTo>
                        <a:pt x="1132939" y="227909"/>
                      </a:lnTo>
                      <a:lnTo>
                        <a:pt x="1128709" y="226058"/>
                      </a:lnTo>
                      <a:lnTo>
                        <a:pt x="1117869" y="221828"/>
                      </a:lnTo>
                      <a:lnTo>
                        <a:pt x="1107294" y="217862"/>
                      </a:lnTo>
                      <a:lnTo>
                        <a:pt x="1096455" y="213896"/>
                      </a:lnTo>
                      <a:lnTo>
                        <a:pt x="1085615" y="210194"/>
                      </a:lnTo>
                      <a:lnTo>
                        <a:pt x="1073454" y="206229"/>
                      </a:lnTo>
                      <a:lnTo>
                        <a:pt x="1063672" y="203585"/>
                      </a:lnTo>
                      <a:lnTo>
                        <a:pt x="1054418" y="200676"/>
                      </a:lnTo>
                      <a:lnTo>
                        <a:pt x="1034590" y="196182"/>
                      </a:lnTo>
                      <a:lnTo>
                        <a:pt x="1026130" y="194066"/>
                      </a:lnTo>
                      <a:lnTo>
                        <a:pt x="1017141" y="192216"/>
                      </a:lnTo>
                      <a:lnTo>
                        <a:pt x="1007094" y="190365"/>
                      </a:lnTo>
                      <a:lnTo>
                        <a:pt x="997048" y="188778"/>
                      </a:lnTo>
                      <a:lnTo>
                        <a:pt x="976690" y="186134"/>
                      </a:lnTo>
                      <a:lnTo>
                        <a:pt x="961356" y="184019"/>
                      </a:lnTo>
                      <a:lnTo>
                        <a:pt x="948930" y="183226"/>
                      </a:lnTo>
                      <a:lnTo>
                        <a:pt x="936505" y="182169"/>
                      </a:lnTo>
                      <a:lnTo>
                        <a:pt x="923550" y="181904"/>
                      </a:lnTo>
                      <a:lnTo>
                        <a:pt x="911124" y="181640"/>
                      </a:lnTo>
                      <a:lnTo>
                        <a:pt x="899756" y="181640"/>
                      </a:lnTo>
                      <a:lnTo>
                        <a:pt x="888916" y="181904"/>
                      </a:lnTo>
                      <a:lnTo>
                        <a:pt x="877548" y="182169"/>
                      </a:lnTo>
                      <a:lnTo>
                        <a:pt x="866708" y="182697"/>
                      </a:lnTo>
                      <a:lnTo>
                        <a:pt x="855604" y="183755"/>
                      </a:lnTo>
                      <a:lnTo>
                        <a:pt x="844765" y="184548"/>
                      </a:lnTo>
                      <a:lnTo>
                        <a:pt x="833661" y="186134"/>
                      </a:lnTo>
                      <a:lnTo>
                        <a:pt x="822821" y="187721"/>
                      </a:lnTo>
                      <a:lnTo>
                        <a:pt x="811982" y="189307"/>
                      </a:lnTo>
                      <a:lnTo>
                        <a:pt x="801142" y="190894"/>
                      </a:lnTo>
                      <a:lnTo>
                        <a:pt x="790302" y="193273"/>
                      </a:lnTo>
                      <a:lnTo>
                        <a:pt x="779463" y="195653"/>
                      </a:lnTo>
                      <a:lnTo>
                        <a:pt x="768888" y="198032"/>
                      </a:lnTo>
                      <a:lnTo>
                        <a:pt x="758312" y="200676"/>
                      </a:lnTo>
                      <a:lnTo>
                        <a:pt x="747473" y="203849"/>
                      </a:lnTo>
                      <a:lnTo>
                        <a:pt x="737162" y="206757"/>
                      </a:lnTo>
                      <a:lnTo>
                        <a:pt x="726587" y="210194"/>
                      </a:lnTo>
                      <a:lnTo>
                        <a:pt x="716276" y="213896"/>
                      </a:lnTo>
                      <a:lnTo>
                        <a:pt x="705965" y="217598"/>
                      </a:lnTo>
                      <a:lnTo>
                        <a:pt x="695390" y="221563"/>
                      </a:lnTo>
                      <a:lnTo>
                        <a:pt x="685079" y="225794"/>
                      </a:lnTo>
                      <a:lnTo>
                        <a:pt x="675033" y="230024"/>
                      </a:lnTo>
                      <a:lnTo>
                        <a:pt x="664986" y="234519"/>
                      </a:lnTo>
                      <a:lnTo>
                        <a:pt x="654940" y="239542"/>
                      </a:lnTo>
                      <a:lnTo>
                        <a:pt x="644893" y="244302"/>
                      </a:lnTo>
                      <a:lnTo>
                        <a:pt x="635111" y="249589"/>
                      </a:lnTo>
                      <a:lnTo>
                        <a:pt x="625329" y="254877"/>
                      </a:lnTo>
                      <a:lnTo>
                        <a:pt x="615547" y="260430"/>
                      </a:lnTo>
                      <a:lnTo>
                        <a:pt x="606029" y="266511"/>
                      </a:lnTo>
                      <a:lnTo>
                        <a:pt x="596512" y="272327"/>
                      </a:lnTo>
                      <a:lnTo>
                        <a:pt x="586994" y="278673"/>
                      </a:lnTo>
                      <a:lnTo>
                        <a:pt x="577476" y="285283"/>
                      </a:lnTo>
                      <a:lnTo>
                        <a:pt x="574039" y="287662"/>
                      </a:lnTo>
                      <a:lnTo>
                        <a:pt x="570074" y="290042"/>
                      </a:lnTo>
                      <a:lnTo>
                        <a:pt x="565843" y="292157"/>
                      </a:lnTo>
                      <a:lnTo>
                        <a:pt x="561878" y="294008"/>
                      </a:lnTo>
                      <a:lnTo>
                        <a:pt x="557383" y="295859"/>
                      </a:lnTo>
                      <a:lnTo>
                        <a:pt x="553153" y="296916"/>
                      </a:lnTo>
                      <a:lnTo>
                        <a:pt x="548923" y="298503"/>
                      </a:lnTo>
                      <a:lnTo>
                        <a:pt x="544693" y="299560"/>
                      </a:lnTo>
                      <a:lnTo>
                        <a:pt x="540463" y="300353"/>
                      </a:lnTo>
                      <a:lnTo>
                        <a:pt x="536233" y="300882"/>
                      </a:lnTo>
                      <a:lnTo>
                        <a:pt x="531474" y="301411"/>
                      </a:lnTo>
                      <a:lnTo>
                        <a:pt x="527244" y="301675"/>
                      </a:lnTo>
                      <a:lnTo>
                        <a:pt x="523014" y="301411"/>
                      </a:lnTo>
                      <a:lnTo>
                        <a:pt x="518519" y="301411"/>
                      </a:lnTo>
                      <a:lnTo>
                        <a:pt x="514289" y="300618"/>
                      </a:lnTo>
                      <a:lnTo>
                        <a:pt x="510059" y="300089"/>
                      </a:lnTo>
                      <a:lnTo>
                        <a:pt x="505829" y="299296"/>
                      </a:lnTo>
                      <a:lnTo>
                        <a:pt x="501335" y="298238"/>
                      </a:lnTo>
                      <a:lnTo>
                        <a:pt x="497369" y="296916"/>
                      </a:lnTo>
                      <a:lnTo>
                        <a:pt x="493139" y="295594"/>
                      </a:lnTo>
                      <a:lnTo>
                        <a:pt x="489173" y="293744"/>
                      </a:lnTo>
                      <a:lnTo>
                        <a:pt x="485208" y="291893"/>
                      </a:lnTo>
                      <a:lnTo>
                        <a:pt x="481242" y="290042"/>
                      </a:lnTo>
                      <a:lnTo>
                        <a:pt x="477805" y="287662"/>
                      </a:lnTo>
                      <a:lnTo>
                        <a:pt x="474104" y="285283"/>
                      </a:lnTo>
                      <a:lnTo>
                        <a:pt x="470402" y="282639"/>
                      </a:lnTo>
                      <a:lnTo>
                        <a:pt x="466701" y="279731"/>
                      </a:lnTo>
                      <a:lnTo>
                        <a:pt x="463264" y="276558"/>
                      </a:lnTo>
                      <a:lnTo>
                        <a:pt x="460356" y="273649"/>
                      </a:lnTo>
                      <a:lnTo>
                        <a:pt x="457183" y="270212"/>
                      </a:lnTo>
                      <a:lnTo>
                        <a:pt x="454275" y="266511"/>
                      </a:lnTo>
                      <a:lnTo>
                        <a:pt x="451367" y="262809"/>
                      </a:lnTo>
                      <a:lnTo>
                        <a:pt x="448987" y="258843"/>
                      </a:lnTo>
                      <a:lnTo>
                        <a:pt x="446608" y="254877"/>
                      </a:lnTo>
                      <a:lnTo>
                        <a:pt x="444493" y="251176"/>
                      </a:lnTo>
                      <a:lnTo>
                        <a:pt x="442642" y="246681"/>
                      </a:lnTo>
                      <a:lnTo>
                        <a:pt x="440792" y="242451"/>
                      </a:lnTo>
                      <a:lnTo>
                        <a:pt x="439205" y="238220"/>
                      </a:lnTo>
                      <a:lnTo>
                        <a:pt x="438148" y="233990"/>
                      </a:lnTo>
                      <a:lnTo>
                        <a:pt x="437090" y="229760"/>
                      </a:lnTo>
                      <a:lnTo>
                        <a:pt x="436297" y="225529"/>
                      </a:lnTo>
                      <a:lnTo>
                        <a:pt x="435768" y="221299"/>
                      </a:lnTo>
                      <a:lnTo>
                        <a:pt x="435240" y="216804"/>
                      </a:lnTo>
                      <a:lnTo>
                        <a:pt x="434975" y="212310"/>
                      </a:lnTo>
                      <a:lnTo>
                        <a:pt x="434975" y="208079"/>
                      </a:lnTo>
                      <a:lnTo>
                        <a:pt x="435240" y="203849"/>
                      </a:lnTo>
                      <a:lnTo>
                        <a:pt x="436033" y="199354"/>
                      </a:lnTo>
                      <a:lnTo>
                        <a:pt x="436562" y="194860"/>
                      </a:lnTo>
                      <a:lnTo>
                        <a:pt x="437355" y="190629"/>
                      </a:lnTo>
                      <a:lnTo>
                        <a:pt x="438412" y="186663"/>
                      </a:lnTo>
                      <a:lnTo>
                        <a:pt x="439734" y="182433"/>
                      </a:lnTo>
                      <a:lnTo>
                        <a:pt x="441056" y="178203"/>
                      </a:lnTo>
                      <a:lnTo>
                        <a:pt x="442907" y="174237"/>
                      </a:lnTo>
                      <a:lnTo>
                        <a:pt x="444757" y="170271"/>
                      </a:lnTo>
                      <a:lnTo>
                        <a:pt x="446608" y="166305"/>
                      </a:lnTo>
                      <a:lnTo>
                        <a:pt x="448987" y="162603"/>
                      </a:lnTo>
                      <a:lnTo>
                        <a:pt x="451367" y="159166"/>
                      </a:lnTo>
                      <a:lnTo>
                        <a:pt x="454011" y="155465"/>
                      </a:lnTo>
                      <a:lnTo>
                        <a:pt x="456919" y="152027"/>
                      </a:lnTo>
                      <a:lnTo>
                        <a:pt x="460091" y="148590"/>
                      </a:lnTo>
                      <a:lnTo>
                        <a:pt x="463000" y="145418"/>
                      </a:lnTo>
                      <a:lnTo>
                        <a:pt x="466437" y="142245"/>
                      </a:lnTo>
                      <a:lnTo>
                        <a:pt x="470138" y="139601"/>
                      </a:lnTo>
                      <a:lnTo>
                        <a:pt x="473839" y="136693"/>
                      </a:lnTo>
                      <a:lnTo>
                        <a:pt x="486001" y="128232"/>
                      </a:lnTo>
                      <a:lnTo>
                        <a:pt x="498162" y="120300"/>
                      </a:lnTo>
                      <a:lnTo>
                        <a:pt x="510588" y="112368"/>
                      </a:lnTo>
                      <a:lnTo>
                        <a:pt x="522749" y="105229"/>
                      </a:lnTo>
                      <a:lnTo>
                        <a:pt x="535440" y="97826"/>
                      </a:lnTo>
                      <a:lnTo>
                        <a:pt x="548130" y="90688"/>
                      </a:lnTo>
                      <a:lnTo>
                        <a:pt x="560820" y="83813"/>
                      </a:lnTo>
                      <a:lnTo>
                        <a:pt x="573511" y="77468"/>
                      </a:lnTo>
                      <a:lnTo>
                        <a:pt x="586730" y="71387"/>
                      </a:lnTo>
                      <a:lnTo>
                        <a:pt x="599949" y="65306"/>
                      </a:lnTo>
                      <a:lnTo>
                        <a:pt x="612903" y="59489"/>
                      </a:lnTo>
                      <a:lnTo>
                        <a:pt x="626122" y="53937"/>
                      </a:lnTo>
                      <a:lnTo>
                        <a:pt x="639341" y="48649"/>
                      </a:lnTo>
                      <a:lnTo>
                        <a:pt x="652825" y="43890"/>
                      </a:lnTo>
                      <a:lnTo>
                        <a:pt x="666572" y="39395"/>
                      </a:lnTo>
                      <a:lnTo>
                        <a:pt x="680056" y="34636"/>
                      </a:lnTo>
                      <a:lnTo>
                        <a:pt x="693539" y="30670"/>
                      </a:lnTo>
                      <a:lnTo>
                        <a:pt x="707287" y="26704"/>
                      </a:lnTo>
                      <a:lnTo>
                        <a:pt x="721035" y="23267"/>
                      </a:lnTo>
                      <a:lnTo>
                        <a:pt x="735047" y="19830"/>
                      </a:lnTo>
                      <a:lnTo>
                        <a:pt x="748795" y="16657"/>
                      </a:lnTo>
                      <a:lnTo>
                        <a:pt x="762807" y="14013"/>
                      </a:lnTo>
                      <a:lnTo>
                        <a:pt x="776819" y="11369"/>
                      </a:lnTo>
                      <a:lnTo>
                        <a:pt x="790831" y="9254"/>
                      </a:lnTo>
                      <a:lnTo>
                        <a:pt x="805108" y="7139"/>
                      </a:lnTo>
                      <a:lnTo>
                        <a:pt x="819120" y="5288"/>
                      </a:lnTo>
                      <a:lnTo>
                        <a:pt x="833396" y="3702"/>
                      </a:lnTo>
                      <a:lnTo>
                        <a:pt x="847408" y="2380"/>
                      </a:lnTo>
                      <a:lnTo>
                        <a:pt x="861685" y="1586"/>
                      </a:lnTo>
                      <a:lnTo>
                        <a:pt x="876226" y="793"/>
                      </a:lnTo>
                      <a:lnTo>
                        <a:pt x="890502" y="264"/>
                      </a:lnTo>
                      <a:lnTo>
                        <a:pt x="904779" y="264"/>
                      </a:lnTo>
                      <a:lnTo>
                        <a:pt x="906894" y="0"/>
                      </a:lnTo>
                      <a:close/>
                    </a:path>
                  </a:pathLst>
                </a:custGeom>
                <a:solidFill>
                  <a:schemeClr val="bg1"/>
                </a:solidFill>
                <a:ln>
                  <a:noFill/>
                </a:ln>
                <a:effectLst/>
              </p:spPr>
              <p:txBody>
                <a:bodyPr anchor="ctr">
                  <a:scene3d>
                    <a:camera prst="orthographicFront"/>
                    <a:lightRig rig="threePt" dir="t"/>
                  </a:scene3d>
                  <a:sp3d>
                    <a:contourClr>
                      <a:srgbClr val="FFFFFF"/>
                    </a:contourClr>
                  </a:sp3d>
                </a:bodyPr>
                <a:lstStyle/>
                <a:p>
                  <a:pPr algn="ctr">
                    <a:defRPr/>
                  </a:pPr>
                  <a:endParaRPr lang="zh-CN" altLang="en-US" dirty="0">
                    <a:solidFill>
                      <a:srgbClr val="FFFFFF"/>
                    </a:solidFill>
                    <a:cs typeface="+mn-ea"/>
                    <a:sym typeface="+mn-lt"/>
                  </a:endParaRPr>
                </a:p>
              </p:txBody>
            </p:sp>
          </p:grpSp>
        </p:grpSp>
        <p:grpSp>
          <p:nvGrpSpPr>
            <p:cNvPr id="16" name="组合 15"/>
            <p:cNvGrpSpPr/>
            <p:nvPr/>
          </p:nvGrpSpPr>
          <p:grpSpPr>
            <a:xfrm>
              <a:off x="1015628" y="1995237"/>
              <a:ext cx="1544432" cy="2100709"/>
              <a:chOff x="1015628" y="1995237"/>
              <a:chExt cx="1544432" cy="2100709"/>
            </a:xfrm>
          </p:grpSpPr>
          <p:sp>
            <p:nvSpPr>
              <p:cNvPr id="23" name="MH_Other_4"/>
              <p:cNvSpPr>
                <a:spLocks noChangeShapeType="1"/>
              </p:cNvSpPr>
              <p:nvPr>
                <p:custDataLst>
                  <p:tags r:id="rId6"/>
                </p:custDataLst>
              </p:nvPr>
            </p:nvSpPr>
            <p:spPr bwMode="blackWhite">
              <a:xfrm flipH="1">
                <a:off x="1055532" y="1995237"/>
                <a:ext cx="685371" cy="1640666"/>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700" dirty="0">
                  <a:solidFill>
                    <a:srgbClr val="4D4D4D"/>
                  </a:solidFill>
                  <a:cs typeface="+mn-ea"/>
                  <a:sym typeface="+mn-lt"/>
                </a:endParaRPr>
              </a:p>
            </p:txBody>
          </p:sp>
          <p:sp>
            <p:nvSpPr>
              <p:cNvPr id="24" name="MH_Other_5"/>
              <p:cNvSpPr>
                <a:spLocks noChangeShapeType="1"/>
              </p:cNvSpPr>
              <p:nvPr>
                <p:custDataLst>
                  <p:tags r:id="rId7"/>
                </p:custDataLst>
              </p:nvPr>
            </p:nvSpPr>
            <p:spPr bwMode="blackWhite">
              <a:xfrm flipH="1">
                <a:off x="1754986" y="1995237"/>
                <a:ext cx="0" cy="1631278"/>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700" dirty="0">
                  <a:solidFill>
                    <a:srgbClr val="4D4D4D"/>
                  </a:solidFill>
                  <a:cs typeface="+mn-ea"/>
                  <a:sym typeface="+mn-lt"/>
                </a:endParaRPr>
              </a:p>
            </p:txBody>
          </p:sp>
          <p:sp>
            <p:nvSpPr>
              <p:cNvPr id="25" name="MH_Other_6"/>
              <p:cNvSpPr>
                <a:spLocks noChangeShapeType="1"/>
              </p:cNvSpPr>
              <p:nvPr>
                <p:custDataLst>
                  <p:tags r:id="rId8"/>
                </p:custDataLst>
              </p:nvPr>
            </p:nvSpPr>
            <p:spPr bwMode="blackWhite">
              <a:xfrm>
                <a:off x="1762027" y="1999929"/>
                <a:ext cx="713537" cy="1589029"/>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700" dirty="0">
                  <a:solidFill>
                    <a:srgbClr val="4D4D4D"/>
                  </a:solidFill>
                  <a:cs typeface="+mn-ea"/>
                  <a:sym typeface="+mn-lt"/>
                </a:endParaRPr>
              </a:p>
            </p:txBody>
          </p:sp>
          <p:sp>
            <p:nvSpPr>
              <p:cNvPr id="26" name="MH_SubTitle_2"/>
              <p:cNvSpPr/>
              <p:nvPr>
                <p:custDataLst>
                  <p:tags r:id="rId9"/>
                </p:custDataLst>
              </p:nvPr>
            </p:nvSpPr>
            <p:spPr bwMode="blackWhite">
              <a:xfrm flipH="1">
                <a:off x="1015628" y="3598348"/>
                <a:ext cx="1544432" cy="497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405F8F"/>
              </a:solidFill>
              <a:ln w="28575" cap="flat">
                <a:solidFill>
                  <a:srgbClr val="0E647C"/>
                </a:solidFill>
                <a:prstDash val="solid"/>
                <a:miter lim="800000"/>
              </a:ln>
              <a:effectLst>
                <a:outerShdw blurRad="228600" dist="228600" dir="6600000" algn="t" rotWithShape="0">
                  <a:schemeClr val="tx1">
                    <a:lumMod val="85000"/>
                    <a:lumOff val="15000"/>
                    <a:alpha val="40000"/>
                  </a:schemeClr>
                </a:outerShdw>
              </a:effectLst>
            </p:spPr>
            <p:txBody>
              <a:bodyPr vert="horz" wrap="square" lIns="91440" tIns="45720" rIns="91440" bIns="45720" numCol="1" anchor="t" anchorCtr="0" compatLnSpc="1"/>
              <a:lstStyle/>
              <a:p>
                <a:r>
                  <a:rPr lang="en-US" altLang="zh-CN" dirty="0">
                    <a:solidFill>
                      <a:prstClr val="black"/>
                    </a:solidFill>
                    <a:cs typeface="+mn-ea"/>
                    <a:sym typeface="+mn-lt"/>
                  </a:rPr>
                  <a:t> </a:t>
                </a:r>
                <a:endParaRPr lang="zh-CN" altLang="en-US" dirty="0">
                  <a:solidFill>
                    <a:prstClr val="black"/>
                  </a:solidFill>
                  <a:cs typeface="+mn-ea"/>
                  <a:sym typeface="+mn-lt"/>
                </a:endParaRPr>
              </a:p>
            </p:txBody>
          </p:sp>
          <p:sp>
            <p:nvSpPr>
              <p:cNvPr id="27" name="文本框 2"/>
              <p:cNvSpPr txBox="1"/>
              <p:nvPr/>
            </p:nvSpPr>
            <p:spPr>
              <a:xfrm>
                <a:off x="1334731" y="3654953"/>
                <a:ext cx="840621" cy="389851"/>
              </a:xfrm>
              <a:prstGeom prst="rect">
                <a:avLst/>
              </a:prstGeom>
              <a:noFill/>
            </p:spPr>
            <p:txBody>
              <a:bodyPr wrap="none" rtlCol="0">
                <a:spAutoFit/>
              </a:bodyPr>
              <a:lstStyle/>
              <a:p>
                <a:pPr algn="ctr"/>
                <a:r>
                  <a:rPr lang="en-US" altLang="zh-CN" b="1" dirty="0">
                    <a:solidFill>
                      <a:schemeClr val="bg1"/>
                    </a:solidFill>
                    <a:cs typeface="+mn-ea"/>
                    <a:sym typeface="+mn-lt"/>
                  </a:rPr>
                  <a:t>200</a:t>
                </a:r>
                <a:r>
                  <a:rPr lang="zh-CN" altLang="en-US" b="1" dirty="0">
                    <a:solidFill>
                      <a:schemeClr val="bg1"/>
                    </a:solidFill>
                    <a:cs typeface="+mn-ea"/>
                    <a:sym typeface="+mn-lt"/>
                  </a:rPr>
                  <a:t>万</a:t>
                </a:r>
              </a:p>
            </p:txBody>
          </p:sp>
        </p:grpSp>
        <p:grpSp>
          <p:nvGrpSpPr>
            <p:cNvPr id="17" name="组合 16"/>
            <p:cNvGrpSpPr/>
            <p:nvPr/>
          </p:nvGrpSpPr>
          <p:grpSpPr>
            <a:xfrm>
              <a:off x="4508204" y="3173512"/>
              <a:ext cx="1546780" cy="2098360"/>
              <a:chOff x="4508204" y="3173512"/>
              <a:chExt cx="1546780" cy="2098360"/>
            </a:xfrm>
          </p:grpSpPr>
          <p:sp>
            <p:nvSpPr>
              <p:cNvPr id="18" name="MH_Other_7"/>
              <p:cNvSpPr>
                <a:spLocks noChangeShapeType="1"/>
              </p:cNvSpPr>
              <p:nvPr>
                <p:custDataLst>
                  <p:tags r:id="rId2"/>
                </p:custDataLst>
              </p:nvPr>
            </p:nvSpPr>
            <p:spPr bwMode="blackWhite">
              <a:xfrm flipH="1">
                <a:off x="4552801" y="3173512"/>
                <a:ext cx="683024" cy="1638318"/>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700" dirty="0">
                  <a:solidFill>
                    <a:srgbClr val="4D4D4D"/>
                  </a:solidFill>
                  <a:cs typeface="+mn-ea"/>
                  <a:sym typeface="+mn-lt"/>
                </a:endParaRPr>
              </a:p>
            </p:txBody>
          </p:sp>
          <p:sp>
            <p:nvSpPr>
              <p:cNvPr id="19" name="MH_Other_8"/>
              <p:cNvSpPr>
                <a:spLocks noChangeShapeType="1"/>
              </p:cNvSpPr>
              <p:nvPr>
                <p:custDataLst>
                  <p:tags r:id="rId3"/>
                </p:custDataLst>
              </p:nvPr>
            </p:nvSpPr>
            <p:spPr bwMode="blackWhite">
              <a:xfrm flipH="1">
                <a:off x="5247562" y="3173512"/>
                <a:ext cx="0" cy="1628930"/>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700" dirty="0">
                  <a:solidFill>
                    <a:srgbClr val="4D4D4D"/>
                  </a:solidFill>
                  <a:cs typeface="+mn-ea"/>
                  <a:sym typeface="+mn-lt"/>
                </a:endParaRPr>
              </a:p>
            </p:txBody>
          </p:sp>
          <p:sp>
            <p:nvSpPr>
              <p:cNvPr id="20" name="MH_Other_9"/>
              <p:cNvSpPr>
                <a:spLocks noChangeShapeType="1"/>
              </p:cNvSpPr>
              <p:nvPr>
                <p:custDataLst>
                  <p:tags r:id="rId4"/>
                </p:custDataLst>
              </p:nvPr>
            </p:nvSpPr>
            <p:spPr bwMode="blackWhite">
              <a:xfrm>
                <a:off x="5256950" y="3175861"/>
                <a:ext cx="722926" cy="1598416"/>
              </a:xfrm>
              <a:prstGeom prst="line">
                <a:avLst/>
              </a:prstGeom>
              <a:gradFill>
                <a:gsLst>
                  <a:gs pos="33000">
                    <a:srgbClr val="F9F9F9"/>
                  </a:gs>
                  <a:gs pos="100000">
                    <a:srgbClr val="D7D7D7"/>
                  </a:gs>
                </a:gsLst>
                <a:lin ang="5400000" scaled="0"/>
              </a:gradFill>
              <a:ln w="3175">
                <a:solidFill>
                  <a:schemeClr val="bg1">
                    <a:lumMod val="7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lIns="69972" tIns="34986" rIns="69972" bIns="34986" anchor="ctr"/>
              <a:lstStyle/>
              <a:p>
                <a:pPr>
                  <a:lnSpc>
                    <a:spcPct val="120000"/>
                  </a:lnSpc>
                  <a:defRPr/>
                </a:pPr>
                <a:endParaRPr lang="zh-CN" altLang="en-US" sz="700" dirty="0">
                  <a:solidFill>
                    <a:srgbClr val="4D4D4D"/>
                  </a:solidFill>
                  <a:cs typeface="+mn-ea"/>
                  <a:sym typeface="+mn-lt"/>
                </a:endParaRPr>
              </a:p>
            </p:txBody>
          </p:sp>
          <p:sp>
            <p:nvSpPr>
              <p:cNvPr id="21" name="MH_SubTitle_1"/>
              <p:cNvSpPr/>
              <p:nvPr>
                <p:custDataLst>
                  <p:tags r:id="rId5"/>
                </p:custDataLst>
              </p:nvPr>
            </p:nvSpPr>
            <p:spPr bwMode="blackWhite">
              <a:xfrm flipH="1">
                <a:off x="4508204" y="4774274"/>
                <a:ext cx="1546780" cy="497598"/>
              </a:xfrm>
              <a:custGeom>
                <a:avLst/>
                <a:gdLst>
                  <a:gd name="T0" fmla="*/ 4 w 830"/>
                  <a:gd name="T1" fmla="*/ 0 h 276"/>
                  <a:gd name="T2" fmla="*/ 0 w 830"/>
                  <a:gd name="T3" fmla="*/ 28 h 276"/>
                  <a:gd name="T4" fmla="*/ 4 w 830"/>
                  <a:gd name="T5" fmla="*/ 65 h 276"/>
                  <a:gd name="T6" fmla="*/ 16 w 830"/>
                  <a:gd name="T7" fmla="*/ 102 h 276"/>
                  <a:gd name="T8" fmla="*/ 38 w 830"/>
                  <a:gd name="T9" fmla="*/ 139 h 276"/>
                  <a:gd name="T10" fmla="*/ 74 w 830"/>
                  <a:gd name="T11" fmla="*/ 172 h 276"/>
                  <a:gd name="T12" fmla="*/ 117 w 830"/>
                  <a:gd name="T13" fmla="*/ 202 h 276"/>
                  <a:gd name="T14" fmla="*/ 161 w 830"/>
                  <a:gd name="T15" fmla="*/ 223 h 276"/>
                  <a:gd name="T16" fmla="*/ 197 w 830"/>
                  <a:gd name="T17" fmla="*/ 237 h 276"/>
                  <a:gd name="T18" fmla="*/ 239 w 830"/>
                  <a:gd name="T19" fmla="*/ 251 h 276"/>
                  <a:gd name="T20" fmla="*/ 278 w 830"/>
                  <a:gd name="T21" fmla="*/ 260 h 276"/>
                  <a:gd name="T22" fmla="*/ 317 w 830"/>
                  <a:gd name="T23" fmla="*/ 266 h 276"/>
                  <a:gd name="T24" fmla="*/ 354 w 830"/>
                  <a:gd name="T25" fmla="*/ 270 h 276"/>
                  <a:gd name="T26" fmla="*/ 402 w 830"/>
                  <a:gd name="T27" fmla="*/ 275 h 276"/>
                  <a:gd name="T28" fmla="*/ 447 w 830"/>
                  <a:gd name="T29" fmla="*/ 273 h 276"/>
                  <a:gd name="T30" fmla="*/ 490 w 830"/>
                  <a:gd name="T31" fmla="*/ 270 h 276"/>
                  <a:gd name="T32" fmla="*/ 541 w 830"/>
                  <a:gd name="T33" fmla="*/ 265 h 276"/>
                  <a:gd name="T34" fmla="*/ 579 w 830"/>
                  <a:gd name="T35" fmla="*/ 255 h 276"/>
                  <a:gd name="T36" fmla="*/ 620 w 830"/>
                  <a:gd name="T37" fmla="*/ 244 h 276"/>
                  <a:gd name="T38" fmla="*/ 659 w 830"/>
                  <a:gd name="T39" fmla="*/ 230 h 276"/>
                  <a:gd name="T40" fmla="*/ 686 w 830"/>
                  <a:gd name="T41" fmla="*/ 219 h 276"/>
                  <a:gd name="T42" fmla="*/ 715 w 830"/>
                  <a:gd name="T43" fmla="*/ 201 h 276"/>
                  <a:gd name="T44" fmla="*/ 737 w 830"/>
                  <a:gd name="T45" fmla="*/ 186 h 276"/>
                  <a:gd name="T46" fmla="*/ 762 w 830"/>
                  <a:gd name="T47" fmla="*/ 166 h 276"/>
                  <a:gd name="T48" fmla="*/ 785 w 830"/>
                  <a:gd name="T49" fmla="*/ 147 h 276"/>
                  <a:gd name="T50" fmla="*/ 800 w 830"/>
                  <a:gd name="T51" fmla="*/ 125 h 276"/>
                  <a:gd name="T52" fmla="*/ 814 w 830"/>
                  <a:gd name="T53" fmla="*/ 100 h 276"/>
                  <a:gd name="T54" fmla="*/ 824 w 830"/>
                  <a:gd name="T55" fmla="*/ 73 h 276"/>
                  <a:gd name="T56" fmla="*/ 829 w 830"/>
                  <a:gd name="T57" fmla="*/ 40 h 276"/>
                  <a:gd name="T58" fmla="*/ 827 w 830"/>
                  <a:gd name="T59" fmla="*/ 1 h 276"/>
                  <a:gd name="T60" fmla="*/ 4 w 830"/>
                  <a:gd name="T61" fmla="*/ 0 h 2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30" h="276">
                    <a:moveTo>
                      <a:pt x="4" y="0"/>
                    </a:moveTo>
                    <a:lnTo>
                      <a:pt x="0" y="28"/>
                    </a:lnTo>
                    <a:lnTo>
                      <a:pt x="4" y="65"/>
                    </a:lnTo>
                    <a:lnTo>
                      <a:pt x="16" y="102"/>
                    </a:lnTo>
                    <a:lnTo>
                      <a:pt x="38" y="139"/>
                    </a:lnTo>
                    <a:lnTo>
                      <a:pt x="74" y="172"/>
                    </a:lnTo>
                    <a:lnTo>
                      <a:pt x="117" y="202"/>
                    </a:lnTo>
                    <a:lnTo>
                      <a:pt x="161" y="223"/>
                    </a:lnTo>
                    <a:lnTo>
                      <a:pt x="197" y="237"/>
                    </a:lnTo>
                    <a:lnTo>
                      <a:pt x="239" y="251"/>
                    </a:lnTo>
                    <a:lnTo>
                      <a:pt x="278" y="260"/>
                    </a:lnTo>
                    <a:lnTo>
                      <a:pt x="317" y="266"/>
                    </a:lnTo>
                    <a:lnTo>
                      <a:pt x="354" y="270"/>
                    </a:lnTo>
                    <a:lnTo>
                      <a:pt x="402" y="275"/>
                    </a:lnTo>
                    <a:lnTo>
                      <a:pt x="447" y="273"/>
                    </a:lnTo>
                    <a:lnTo>
                      <a:pt x="490" y="270"/>
                    </a:lnTo>
                    <a:lnTo>
                      <a:pt x="541" y="265"/>
                    </a:lnTo>
                    <a:lnTo>
                      <a:pt x="579" y="255"/>
                    </a:lnTo>
                    <a:lnTo>
                      <a:pt x="620" y="244"/>
                    </a:lnTo>
                    <a:lnTo>
                      <a:pt x="659" y="230"/>
                    </a:lnTo>
                    <a:lnTo>
                      <a:pt x="686" y="219"/>
                    </a:lnTo>
                    <a:lnTo>
                      <a:pt x="715" y="201"/>
                    </a:lnTo>
                    <a:lnTo>
                      <a:pt x="737" y="186"/>
                    </a:lnTo>
                    <a:lnTo>
                      <a:pt x="762" y="166"/>
                    </a:lnTo>
                    <a:lnTo>
                      <a:pt x="785" y="147"/>
                    </a:lnTo>
                    <a:lnTo>
                      <a:pt x="800" y="125"/>
                    </a:lnTo>
                    <a:lnTo>
                      <a:pt x="814" y="100"/>
                    </a:lnTo>
                    <a:lnTo>
                      <a:pt x="824" y="73"/>
                    </a:lnTo>
                    <a:lnTo>
                      <a:pt x="829" y="40"/>
                    </a:lnTo>
                    <a:lnTo>
                      <a:pt x="827" y="1"/>
                    </a:lnTo>
                    <a:lnTo>
                      <a:pt x="4" y="0"/>
                    </a:lnTo>
                  </a:path>
                </a:pathLst>
              </a:custGeom>
              <a:solidFill>
                <a:srgbClr val="405F8F"/>
              </a:solidFill>
              <a:ln w="28575" cap="flat">
                <a:solidFill>
                  <a:srgbClr val="0E647C"/>
                </a:solidFill>
                <a:prstDash val="solid"/>
                <a:miter lim="800000"/>
              </a:ln>
              <a:effectLst>
                <a:outerShdw blurRad="228600" dist="228600" dir="6600000" algn="t" rotWithShape="0">
                  <a:schemeClr val="tx1">
                    <a:lumMod val="85000"/>
                    <a:lumOff val="15000"/>
                    <a:alpha val="40000"/>
                  </a:schemeClr>
                </a:outerShdw>
              </a:effectLst>
            </p:spPr>
            <p:txBody>
              <a:bodyPr vert="horz" wrap="square" lIns="91440" tIns="45720" rIns="91440" bIns="45720" numCol="1" anchor="t" anchorCtr="0" compatLnSpc="1"/>
              <a:lstStyle/>
              <a:p>
                <a:endParaRPr lang="zh-CN" altLang="en-US" dirty="0">
                  <a:solidFill>
                    <a:prstClr val="black"/>
                  </a:solidFill>
                  <a:cs typeface="+mn-ea"/>
                  <a:sym typeface="+mn-lt"/>
                </a:endParaRPr>
              </a:p>
            </p:txBody>
          </p:sp>
          <p:sp>
            <p:nvSpPr>
              <p:cNvPr id="22" name="文本框 16"/>
              <p:cNvSpPr txBox="1"/>
              <p:nvPr/>
            </p:nvSpPr>
            <p:spPr>
              <a:xfrm>
                <a:off x="4835246" y="4816932"/>
                <a:ext cx="840620" cy="389851"/>
              </a:xfrm>
              <a:prstGeom prst="rect">
                <a:avLst/>
              </a:prstGeom>
              <a:noFill/>
            </p:spPr>
            <p:txBody>
              <a:bodyPr wrap="none" rtlCol="0">
                <a:spAutoFit/>
              </a:bodyPr>
              <a:lstStyle/>
              <a:p>
                <a:pPr algn="ctr"/>
                <a:r>
                  <a:rPr lang="en-US" altLang="zh-CN" b="1" dirty="0">
                    <a:solidFill>
                      <a:schemeClr val="bg1"/>
                    </a:solidFill>
                    <a:cs typeface="+mn-ea"/>
                    <a:sym typeface="+mn-lt"/>
                  </a:rPr>
                  <a:t>500</a:t>
                </a:r>
                <a:r>
                  <a:rPr lang="zh-CN" altLang="en-US" b="1" dirty="0">
                    <a:solidFill>
                      <a:schemeClr val="bg1"/>
                    </a:solidFill>
                    <a:cs typeface="+mn-ea"/>
                    <a:sym typeface="+mn-lt"/>
                  </a:rPr>
                  <a:t>万</a:t>
                </a:r>
              </a:p>
            </p:txBody>
          </p:sp>
        </p:grpSp>
      </p:grpSp>
      <p:sp>
        <p:nvSpPr>
          <p:cNvPr id="32" name="文本框 26"/>
          <p:cNvSpPr txBox="1"/>
          <p:nvPr/>
        </p:nvSpPr>
        <p:spPr>
          <a:xfrm>
            <a:off x="955376" y="3165816"/>
            <a:ext cx="1456946" cy="300083"/>
          </a:xfrm>
          <a:prstGeom prst="rect">
            <a:avLst/>
          </a:prstGeom>
          <a:noFill/>
        </p:spPr>
        <p:txBody>
          <a:bodyPr wrap="square" lIns="68562" tIns="34281" rIns="68562" bIns="34281" rtlCol="0">
            <a:spAutoFit/>
          </a:bodyPr>
          <a:lstStyle/>
          <a:p>
            <a:r>
              <a:rPr lang="zh-CN" altLang="en-US" sz="1500" b="1" spc="75" dirty="0">
                <a:solidFill>
                  <a:srgbClr val="405F8F"/>
                </a:solidFill>
                <a:cs typeface="+mn-ea"/>
                <a:sym typeface="+mn-lt"/>
              </a:rPr>
              <a:t>添加标题</a:t>
            </a:r>
            <a:endParaRPr lang="en-US" altLang="zh-CN" sz="1500" b="1" spc="75" dirty="0">
              <a:solidFill>
                <a:srgbClr val="405F8F"/>
              </a:solidFill>
              <a:cs typeface="+mn-ea"/>
              <a:sym typeface="+mn-lt"/>
            </a:endParaRPr>
          </a:p>
        </p:txBody>
      </p:sp>
      <p:sp>
        <p:nvSpPr>
          <p:cNvPr id="33" name="文本框 26"/>
          <p:cNvSpPr txBox="1"/>
          <p:nvPr/>
        </p:nvSpPr>
        <p:spPr>
          <a:xfrm>
            <a:off x="3580991" y="3938833"/>
            <a:ext cx="1456946" cy="300083"/>
          </a:xfrm>
          <a:prstGeom prst="rect">
            <a:avLst/>
          </a:prstGeom>
          <a:noFill/>
        </p:spPr>
        <p:txBody>
          <a:bodyPr wrap="square" lIns="68562" tIns="34281" rIns="68562" bIns="34281" rtlCol="0">
            <a:spAutoFit/>
          </a:bodyPr>
          <a:lstStyle/>
          <a:p>
            <a:r>
              <a:rPr lang="zh-CN" altLang="en-US" sz="1500" b="1" spc="75" dirty="0">
                <a:solidFill>
                  <a:srgbClr val="405F8F"/>
                </a:solidFill>
                <a:cs typeface="+mn-ea"/>
                <a:sym typeface="+mn-lt"/>
              </a:rPr>
              <a:t>添加标题</a:t>
            </a:r>
            <a:endParaRPr lang="en-US" altLang="zh-CN" sz="1500" b="1" spc="75" dirty="0">
              <a:solidFill>
                <a:srgbClr val="405F8F"/>
              </a:solidFill>
              <a:cs typeface="+mn-ea"/>
              <a:sym typeface="+mn-lt"/>
            </a:endParaRPr>
          </a:p>
        </p:txBody>
      </p:sp>
      <p:cxnSp>
        <p:nvCxnSpPr>
          <p:cNvPr id="34" name="直接连接符 33"/>
          <p:cNvCxnSpPr/>
          <p:nvPr/>
        </p:nvCxnSpPr>
        <p:spPr>
          <a:xfrm>
            <a:off x="5543854" y="1519826"/>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5" name="矩形 34"/>
          <p:cNvSpPr/>
          <p:nvPr/>
        </p:nvSpPr>
        <p:spPr>
          <a:xfrm>
            <a:off x="5759823" y="1236762"/>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在此输入标题</a:t>
            </a:r>
          </a:p>
        </p:txBody>
      </p:sp>
      <p:sp>
        <p:nvSpPr>
          <p:cNvPr id="36" name="矩形 47"/>
          <p:cNvSpPr>
            <a:spLocks noChangeArrowheads="1"/>
          </p:cNvSpPr>
          <p:nvPr/>
        </p:nvSpPr>
        <p:spPr bwMode="auto">
          <a:xfrm>
            <a:off x="5759822" y="1542766"/>
            <a:ext cx="2746950"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a:t>
            </a:r>
          </a:p>
        </p:txBody>
      </p:sp>
      <p:grpSp>
        <p:nvGrpSpPr>
          <p:cNvPr id="37" name="组合 36"/>
          <p:cNvGrpSpPr/>
          <p:nvPr/>
        </p:nvGrpSpPr>
        <p:grpSpPr>
          <a:xfrm>
            <a:off x="5003935" y="1327071"/>
            <a:ext cx="726301" cy="717026"/>
            <a:chOff x="6217935" y="1158425"/>
            <a:chExt cx="527724" cy="520849"/>
          </a:xfrm>
        </p:grpSpPr>
        <p:grpSp>
          <p:nvGrpSpPr>
            <p:cNvPr id="38" name="组合 37"/>
            <p:cNvGrpSpPr/>
            <p:nvPr/>
          </p:nvGrpSpPr>
          <p:grpSpPr>
            <a:xfrm>
              <a:off x="6219351" y="1158425"/>
              <a:ext cx="520849" cy="520849"/>
              <a:chOff x="1705099" y="2564904"/>
              <a:chExt cx="1800200" cy="1800200"/>
            </a:xfrm>
          </p:grpSpPr>
          <p:sp>
            <p:nvSpPr>
              <p:cNvPr id="40" name="椭圆 39"/>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41" name="椭圆 40"/>
              <p:cNvSpPr/>
              <p:nvPr/>
            </p:nvSpPr>
            <p:spPr>
              <a:xfrm>
                <a:off x="1853307" y="2713112"/>
                <a:ext cx="1503784" cy="1503784"/>
              </a:xfrm>
              <a:prstGeom prst="ellipse">
                <a:avLst/>
              </a:prstGeom>
              <a:blipFill>
                <a:blip r:embed="rId1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39" name="TextBox 38"/>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01</a:t>
              </a:r>
              <a:endParaRPr lang="zh-CN" altLang="en-US" sz="2400" b="1" dirty="0">
                <a:solidFill>
                  <a:srgbClr val="405F8F"/>
                </a:solidFill>
                <a:cs typeface="+mn-ea"/>
                <a:sym typeface="+mn-lt"/>
              </a:endParaRPr>
            </a:p>
          </p:txBody>
        </p:sp>
      </p:grpSp>
      <p:cxnSp>
        <p:nvCxnSpPr>
          <p:cNvPr id="42" name="直接连接符 41"/>
          <p:cNvCxnSpPr/>
          <p:nvPr/>
        </p:nvCxnSpPr>
        <p:spPr>
          <a:xfrm>
            <a:off x="5550493" y="2599946"/>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3" name="矩形 42"/>
          <p:cNvSpPr/>
          <p:nvPr/>
        </p:nvSpPr>
        <p:spPr>
          <a:xfrm>
            <a:off x="5766462" y="2316882"/>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在此输入标题</a:t>
            </a:r>
          </a:p>
        </p:txBody>
      </p:sp>
      <p:sp>
        <p:nvSpPr>
          <p:cNvPr id="44" name="矩形 47"/>
          <p:cNvSpPr>
            <a:spLocks noChangeArrowheads="1"/>
          </p:cNvSpPr>
          <p:nvPr/>
        </p:nvSpPr>
        <p:spPr bwMode="auto">
          <a:xfrm>
            <a:off x="5766461" y="2622886"/>
            <a:ext cx="2746950"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a:t>
            </a:r>
          </a:p>
        </p:txBody>
      </p:sp>
      <p:grpSp>
        <p:nvGrpSpPr>
          <p:cNvPr id="45" name="组合 44"/>
          <p:cNvGrpSpPr/>
          <p:nvPr/>
        </p:nvGrpSpPr>
        <p:grpSpPr>
          <a:xfrm>
            <a:off x="5010574" y="2407191"/>
            <a:ext cx="726301" cy="717026"/>
            <a:chOff x="6217935" y="1158425"/>
            <a:chExt cx="527724" cy="520849"/>
          </a:xfrm>
        </p:grpSpPr>
        <p:grpSp>
          <p:nvGrpSpPr>
            <p:cNvPr id="46" name="组合 45"/>
            <p:cNvGrpSpPr/>
            <p:nvPr/>
          </p:nvGrpSpPr>
          <p:grpSpPr>
            <a:xfrm>
              <a:off x="6219351" y="1158425"/>
              <a:ext cx="520849" cy="520849"/>
              <a:chOff x="1705099" y="2564904"/>
              <a:chExt cx="1800200" cy="1800200"/>
            </a:xfrm>
          </p:grpSpPr>
          <p:sp>
            <p:nvSpPr>
              <p:cNvPr id="48" name="椭圆 47"/>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49" name="椭圆 48"/>
              <p:cNvSpPr/>
              <p:nvPr/>
            </p:nvSpPr>
            <p:spPr>
              <a:xfrm>
                <a:off x="1853307" y="2713112"/>
                <a:ext cx="1503784" cy="1503784"/>
              </a:xfrm>
              <a:prstGeom prst="ellipse">
                <a:avLst/>
              </a:prstGeom>
              <a:blipFill>
                <a:blip r:embed="rId1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47" name="TextBox 46"/>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02</a:t>
              </a:r>
              <a:endParaRPr lang="zh-CN" altLang="en-US" sz="2400" b="1" dirty="0">
                <a:solidFill>
                  <a:srgbClr val="405F8F"/>
                </a:solidFill>
                <a:cs typeface="+mn-ea"/>
                <a:sym typeface="+mn-lt"/>
              </a:endParaRPr>
            </a:p>
          </p:txBody>
        </p:sp>
      </p:grpSp>
      <p:cxnSp>
        <p:nvCxnSpPr>
          <p:cNvPr id="50" name="直接连接符 49"/>
          <p:cNvCxnSpPr/>
          <p:nvPr/>
        </p:nvCxnSpPr>
        <p:spPr>
          <a:xfrm>
            <a:off x="5543854" y="3680066"/>
            <a:ext cx="1997702" cy="0"/>
          </a:xfrm>
          <a:prstGeom prst="line">
            <a:avLst/>
          </a:prstGeom>
          <a:ln>
            <a:solidFill>
              <a:schemeClr val="bg1">
                <a:lumMod val="50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5759823" y="3397002"/>
            <a:ext cx="1565765" cy="276993"/>
          </a:xfrm>
          <a:prstGeom prst="rect">
            <a:avLst/>
          </a:prstGeom>
        </p:spPr>
        <p:txBody>
          <a:bodyPr wrap="square" lIns="68555" tIns="34278" rIns="68555" bIns="34278">
            <a:spAutoFit/>
          </a:bodyPr>
          <a:lstStyle/>
          <a:p>
            <a:pPr>
              <a:spcBef>
                <a:spcPct val="0"/>
              </a:spcBef>
              <a:buFont typeface="Arial" panose="020B0604020202020204" pitchFamily="34" charset="0"/>
              <a:buNone/>
            </a:pPr>
            <a:r>
              <a:rPr lang="zh-CN" altLang="en-US" b="1" dirty="0">
                <a:solidFill>
                  <a:srgbClr val="405F8F"/>
                </a:solidFill>
                <a:cs typeface="+mn-ea"/>
                <a:sym typeface="+mn-lt"/>
              </a:rPr>
              <a:t>在此输入标题</a:t>
            </a:r>
          </a:p>
        </p:txBody>
      </p:sp>
      <p:sp>
        <p:nvSpPr>
          <p:cNvPr id="52" name="矩形 47"/>
          <p:cNvSpPr>
            <a:spLocks noChangeArrowheads="1"/>
          </p:cNvSpPr>
          <p:nvPr/>
        </p:nvSpPr>
        <p:spPr bwMode="auto">
          <a:xfrm>
            <a:off x="5759822" y="3703006"/>
            <a:ext cx="2746950" cy="623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55" tIns="34278" rIns="68555" bIns="34278">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000" dirty="0">
                <a:solidFill>
                  <a:schemeClr val="tx1">
                    <a:lumMod val="50000"/>
                    <a:lumOff val="50000"/>
                  </a:schemeClr>
                </a:solidFill>
                <a:latin typeface="+mn-lt"/>
                <a:ea typeface="+mn-ea"/>
                <a:cs typeface="+mn-ea"/>
                <a:sym typeface="+mn-lt"/>
              </a:rPr>
              <a:t>在此录入上述图表的综合说明，在此录入上述图表的综合描述说明。在此录入上述图表的综合说明。</a:t>
            </a:r>
          </a:p>
        </p:txBody>
      </p:sp>
      <p:grpSp>
        <p:nvGrpSpPr>
          <p:cNvPr id="53" name="组合 52"/>
          <p:cNvGrpSpPr/>
          <p:nvPr/>
        </p:nvGrpSpPr>
        <p:grpSpPr>
          <a:xfrm>
            <a:off x="5003935" y="3487311"/>
            <a:ext cx="726301" cy="717026"/>
            <a:chOff x="6217935" y="1158425"/>
            <a:chExt cx="527724" cy="520849"/>
          </a:xfrm>
        </p:grpSpPr>
        <p:grpSp>
          <p:nvGrpSpPr>
            <p:cNvPr id="54" name="组合 53"/>
            <p:cNvGrpSpPr/>
            <p:nvPr/>
          </p:nvGrpSpPr>
          <p:grpSpPr>
            <a:xfrm>
              <a:off x="6219351" y="1158425"/>
              <a:ext cx="520849" cy="520849"/>
              <a:chOff x="1705099" y="2564904"/>
              <a:chExt cx="1800200" cy="1800200"/>
            </a:xfrm>
          </p:grpSpPr>
          <p:sp>
            <p:nvSpPr>
              <p:cNvPr id="56" name="椭圆 55"/>
              <p:cNvSpPr/>
              <p:nvPr/>
            </p:nvSpPr>
            <p:spPr>
              <a:xfrm>
                <a:off x="1705099" y="2564904"/>
                <a:ext cx="1800200" cy="1800200"/>
              </a:xfrm>
              <a:prstGeom prst="ellipse">
                <a:avLst/>
              </a:prstGeom>
              <a:solidFill>
                <a:srgbClr val="405F8F"/>
              </a:solidFill>
              <a:ln>
                <a:noFill/>
              </a:ln>
              <a:effectLst>
                <a:outerShdw blurRad="444500" dist="889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sp>
            <p:nvSpPr>
              <p:cNvPr id="57" name="椭圆 56"/>
              <p:cNvSpPr/>
              <p:nvPr/>
            </p:nvSpPr>
            <p:spPr>
              <a:xfrm>
                <a:off x="1853307" y="2713112"/>
                <a:ext cx="1503784" cy="1503784"/>
              </a:xfrm>
              <a:prstGeom prst="ellipse">
                <a:avLst/>
              </a:prstGeom>
              <a:blipFill>
                <a:blip r:embed="rId13" cstate="screen">
                  <a:extLst>
                    <a:ext uri="{28A0092B-C50C-407E-A947-70E740481C1C}">
                      <a14:useLocalDpi xmlns:a14="http://schemas.microsoft.com/office/drawing/2010/main"/>
                    </a:ext>
                  </a:extLst>
                </a:blip>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dirty="0">
                  <a:solidFill>
                    <a:srgbClr val="405F8F"/>
                  </a:solidFill>
                  <a:cs typeface="+mn-ea"/>
                  <a:sym typeface="+mn-lt"/>
                </a:endParaRPr>
              </a:p>
            </p:txBody>
          </p:sp>
        </p:grpSp>
        <p:sp>
          <p:nvSpPr>
            <p:cNvPr id="55" name="TextBox 54"/>
            <p:cNvSpPr txBox="1"/>
            <p:nvPr/>
          </p:nvSpPr>
          <p:spPr>
            <a:xfrm>
              <a:off x="6217935" y="1271633"/>
              <a:ext cx="527724" cy="335354"/>
            </a:xfrm>
            <a:prstGeom prst="rect">
              <a:avLst/>
            </a:prstGeom>
            <a:noFill/>
          </p:spPr>
          <p:txBody>
            <a:bodyPr wrap="square" rtlCol="0">
              <a:spAutoFit/>
            </a:bodyPr>
            <a:lstStyle/>
            <a:p>
              <a:pPr algn="ctr"/>
              <a:r>
                <a:rPr lang="en-US" altLang="zh-CN" sz="2400" b="1" dirty="0">
                  <a:solidFill>
                    <a:srgbClr val="405F8F"/>
                  </a:solidFill>
                  <a:cs typeface="+mn-ea"/>
                  <a:sym typeface="+mn-lt"/>
                </a:rPr>
                <a:t>03</a:t>
              </a:r>
              <a:endParaRPr lang="zh-CN" altLang="en-US" sz="2400" b="1" dirty="0">
                <a:solidFill>
                  <a:srgbClr val="405F8F"/>
                </a:solidFill>
                <a:cs typeface="+mn-ea"/>
                <a:sym typeface="+mn-lt"/>
              </a:endParaRPr>
            </a:p>
          </p:txBody>
        </p:sp>
      </p:gr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1" fill="hold" nodeType="afterEffect" p14:presetBounceEnd="50000">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14:bounceEnd="50000">
                                          <p:cBhvr additive="base">
                                            <p:cTn id="35" dur="500" fill="hold"/>
                                            <p:tgtEl>
                                              <p:spTgt spid="14"/>
                                            </p:tgtEl>
                                            <p:attrNameLst>
                                              <p:attrName>ppt_x</p:attrName>
                                            </p:attrNameLst>
                                          </p:cBhvr>
                                          <p:tavLst>
                                            <p:tav tm="0">
                                              <p:val>
                                                <p:strVal val="#ppt_x"/>
                                              </p:val>
                                            </p:tav>
                                            <p:tav tm="100000">
                                              <p:val>
                                                <p:strVal val="#ppt_x"/>
                                              </p:val>
                                            </p:tav>
                                          </p:tavLst>
                                        </p:anim>
                                        <p:anim calcmode="lin" valueType="num" p14:bounceEnd="50000">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53" presetClass="entr" presetSubtype="16" fill="hold" grpId="0" nodeType="withEffect">
                                      <p:stCondLst>
                                        <p:cond delay="0"/>
                                      </p:stCondLst>
                                      <p:iterate type="lt">
                                        <p:tmPct val="20000"/>
                                      </p:iterate>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par>
                                    <p:cTn id="42" presetID="53" presetClass="entr" presetSubtype="16" fill="hold" grpId="0" nodeType="withEffect">
                                      <p:stCondLst>
                                        <p:cond delay="0"/>
                                      </p:stCondLst>
                                      <p:iterate type="lt">
                                        <p:tmPct val="20000"/>
                                      </p:iterate>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2049"/>
                                </p:stCondLst>
                                <p:childTnLst>
                                  <p:par>
                                    <p:cTn id="48" presetID="45" presetClass="entr" presetSubtype="0"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750"/>
                                            <p:tgtEl>
                                              <p:spTgt spid="37"/>
                                            </p:tgtEl>
                                          </p:cBhvr>
                                        </p:animEffect>
                                        <p:anim calcmode="lin" valueType="num">
                                          <p:cBhvr>
                                            <p:cTn id="51" dur="750" fill="hold"/>
                                            <p:tgtEl>
                                              <p:spTgt spid="37"/>
                                            </p:tgtEl>
                                            <p:attrNameLst>
                                              <p:attrName>ppt_w</p:attrName>
                                            </p:attrNameLst>
                                          </p:cBhvr>
                                          <p:tavLst>
                                            <p:tav tm="0" fmla="#ppt_w*sin(2.5*pi*$)">
                                              <p:val>
                                                <p:fltVal val="0"/>
                                              </p:val>
                                            </p:tav>
                                            <p:tav tm="100000">
                                              <p:val>
                                                <p:fltVal val="1"/>
                                              </p:val>
                                            </p:tav>
                                          </p:tavLst>
                                        </p:anim>
                                        <p:anim calcmode="lin" valueType="num">
                                          <p:cBhvr>
                                            <p:cTn id="52" dur="750" fill="hold"/>
                                            <p:tgtEl>
                                              <p:spTgt spid="37"/>
                                            </p:tgtEl>
                                            <p:attrNameLst>
                                              <p:attrName>ppt_h</p:attrName>
                                            </p:attrNameLst>
                                          </p:cBhvr>
                                          <p:tavLst>
                                            <p:tav tm="0">
                                              <p:val>
                                                <p:strVal val="#ppt_h"/>
                                              </p:val>
                                            </p:tav>
                                            <p:tav tm="100000">
                                              <p:val>
                                                <p:strVal val="#ppt_h"/>
                                              </p:val>
                                            </p:tav>
                                          </p:tavLst>
                                        </p:anim>
                                      </p:childTnLst>
                                    </p:cTn>
                                  </p:par>
                                </p:childTnLst>
                              </p:cTn>
                            </p:par>
                            <p:par>
                              <p:cTn id="53" fill="hold">
                                <p:stCondLst>
                                  <p:cond delay="3049"/>
                                </p:stCondLst>
                                <p:childTnLst>
                                  <p:par>
                                    <p:cTn id="54" presetID="22" presetClass="entr" presetSubtype="8"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500"/>
                                            <p:tgtEl>
                                              <p:spTgt spid="34"/>
                                            </p:tgtEl>
                                          </p:cBhvr>
                                        </p:animEffect>
                                      </p:childTnLst>
                                    </p:cTn>
                                  </p:par>
                                  <p:par>
                                    <p:cTn id="57" presetID="2" presetClass="entr" presetSubtype="2" fill="hold" grpId="0" nodeType="withEffect">
                                      <p:stCondLst>
                                        <p:cond delay="50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1+#ppt_w/2"/>
                                              </p:val>
                                            </p:tav>
                                            <p:tav tm="100000">
                                              <p:val>
                                                <p:strVal val="#ppt_x"/>
                                              </p:val>
                                            </p:tav>
                                          </p:tavLst>
                                        </p:anim>
                                        <p:anim calcmode="lin" valueType="num">
                                          <p:cBhvr additive="base">
                                            <p:cTn id="60" dur="500" fill="hold"/>
                                            <p:tgtEl>
                                              <p:spTgt spid="35"/>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50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3549"/>
                                </p:stCondLst>
                                <p:childTnLst>
                                  <p:par>
                                    <p:cTn id="66" presetID="45" presetClass="entr" presetSubtype="0" fill="hold"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750"/>
                                            <p:tgtEl>
                                              <p:spTgt spid="45"/>
                                            </p:tgtEl>
                                          </p:cBhvr>
                                        </p:animEffect>
                                        <p:anim calcmode="lin" valueType="num">
                                          <p:cBhvr>
                                            <p:cTn id="69" dur="750" fill="hold"/>
                                            <p:tgtEl>
                                              <p:spTgt spid="45"/>
                                            </p:tgtEl>
                                            <p:attrNameLst>
                                              <p:attrName>ppt_w</p:attrName>
                                            </p:attrNameLst>
                                          </p:cBhvr>
                                          <p:tavLst>
                                            <p:tav tm="0" fmla="#ppt_w*sin(2.5*pi*$)">
                                              <p:val>
                                                <p:fltVal val="0"/>
                                              </p:val>
                                            </p:tav>
                                            <p:tav tm="100000">
                                              <p:val>
                                                <p:fltVal val="1"/>
                                              </p:val>
                                            </p:tav>
                                          </p:tavLst>
                                        </p:anim>
                                        <p:anim calcmode="lin" valueType="num">
                                          <p:cBhvr>
                                            <p:cTn id="70" dur="750" fill="hold"/>
                                            <p:tgtEl>
                                              <p:spTgt spid="45"/>
                                            </p:tgtEl>
                                            <p:attrNameLst>
                                              <p:attrName>ppt_h</p:attrName>
                                            </p:attrNameLst>
                                          </p:cBhvr>
                                          <p:tavLst>
                                            <p:tav tm="0">
                                              <p:val>
                                                <p:strVal val="#ppt_h"/>
                                              </p:val>
                                            </p:tav>
                                            <p:tav tm="100000">
                                              <p:val>
                                                <p:strVal val="#ppt_h"/>
                                              </p:val>
                                            </p:tav>
                                          </p:tavLst>
                                        </p:anim>
                                      </p:childTnLst>
                                    </p:cTn>
                                  </p:par>
                                </p:childTnLst>
                              </p:cTn>
                            </p:par>
                            <p:par>
                              <p:cTn id="71" fill="hold">
                                <p:stCondLst>
                                  <p:cond delay="4549"/>
                                </p:stCondLst>
                                <p:childTnLst>
                                  <p:par>
                                    <p:cTn id="72" presetID="22" presetClass="entr" presetSubtype="8" fill="hold"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 presetClass="entr" presetSubtype="2" fill="hold" grpId="0" nodeType="withEffect">
                                      <p:stCondLst>
                                        <p:cond delay="50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500" fill="hold"/>
                                            <p:tgtEl>
                                              <p:spTgt spid="43"/>
                                            </p:tgtEl>
                                            <p:attrNameLst>
                                              <p:attrName>ppt_x</p:attrName>
                                            </p:attrNameLst>
                                          </p:cBhvr>
                                          <p:tavLst>
                                            <p:tav tm="0">
                                              <p:val>
                                                <p:strVal val="1+#ppt_w/2"/>
                                              </p:val>
                                            </p:tav>
                                            <p:tav tm="100000">
                                              <p:val>
                                                <p:strVal val="#ppt_x"/>
                                              </p:val>
                                            </p:tav>
                                          </p:tavLst>
                                        </p:anim>
                                        <p:anim calcmode="lin" valueType="num">
                                          <p:cBhvr additive="base">
                                            <p:cTn id="78" dur="500" fill="hold"/>
                                            <p:tgtEl>
                                              <p:spTgt spid="43"/>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50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500" fill="hold"/>
                                            <p:tgtEl>
                                              <p:spTgt spid="44"/>
                                            </p:tgtEl>
                                            <p:attrNameLst>
                                              <p:attrName>ppt_x</p:attrName>
                                            </p:attrNameLst>
                                          </p:cBhvr>
                                          <p:tavLst>
                                            <p:tav tm="0">
                                              <p:val>
                                                <p:strVal val="1+#ppt_w/2"/>
                                              </p:val>
                                            </p:tav>
                                            <p:tav tm="100000">
                                              <p:val>
                                                <p:strVal val="#ppt_x"/>
                                              </p:val>
                                            </p:tav>
                                          </p:tavLst>
                                        </p:anim>
                                        <p:anim calcmode="lin" valueType="num">
                                          <p:cBhvr additive="base">
                                            <p:cTn id="82" dur="500" fill="hold"/>
                                            <p:tgtEl>
                                              <p:spTgt spid="44"/>
                                            </p:tgtEl>
                                            <p:attrNameLst>
                                              <p:attrName>ppt_y</p:attrName>
                                            </p:attrNameLst>
                                          </p:cBhvr>
                                          <p:tavLst>
                                            <p:tav tm="0">
                                              <p:val>
                                                <p:strVal val="#ppt_y"/>
                                              </p:val>
                                            </p:tav>
                                            <p:tav tm="100000">
                                              <p:val>
                                                <p:strVal val="#ppt_y"/>
                                              </p:val>
                                            </p:tav>
                                          </p:tavLst>
                                        </p:anim>
                                      </p:childTnLst>
                                    </p:cTn>
                                  </p:par>
                                </p:childTnLst>
                              </p:cTn>
                            </p:par>
                            <p:par>
                              <p:cTn id="83" fill="hold">
                                <p:stCondLst>
                                  <p:cond delay="5049"/>
                                </p:stCondLst>
                                <p:childTnLst>
                                  <p:par>
                                    <p:cTn id="84" presetID="45" presetClass="entr" presetSubtype="0" fill="hold" nodeType="after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750"/>
                                            <p:tgtEl>
                                              <p:spTgt spid="53"/>
                                            </p:tgtEl>
                                          </p:cBhvr>
                                        </p:animEffect>
                                        <p:anim calcmode="lin" valueType="num">
                                          <p:cBhvr>
                                            <p:cTn id="87" dur="750" fill="hold"/>
                                            <p:tgtEl>
                                              <p:spTgt spid="53"/>
                                            </p:tgtEl>
                                            <p:attrNameLst>
                                              <p:attrName>ppt_w</p:attrName>
                                            </p:attrNameLst>
                                          </p:cBhvr>
                                          <p:tavLst>
                                            <p:tav tm="0" fmla="#ppt_w*sin(2.5*pi*$)">
                                              <p:val>
                                                <p:fltVal val="0"/>
                                              </p:val>
                                            </p:tav>
                                            <p:tav tm="100000">
                                              <p:val>
                                                <p:fltVal val="1"/>
                                              </p:val>
                                            </p:tav>
                                          </p:tavLst>
                                        </p:anim>
                                        <p:anim calcmode="lin" valueType="num">
                                          <p:cBhvr>
                                            <p:cTn id="88" dur="750" fill="hold"/>
                                            <p:tgtEl>
                                              <p:spTgt spid="53"/>
                                            </p:tgtEl>
                                            <p:attrNameLst>
                                              <p:attrName>ppt_h</p:attrName>
                                            </p:attrNameLst>
                                          </p:cBhvr>
                                          <p:tavLst>
                                            <p:tav tm="0">
                                              <p:val>
                                                <p:strVal val="#ppt_h"/>
                                              </p:val>
                                            </p:tav>
                                            <p:tav tm="100000">
                                              <p:val>
                                                <p:strVal val="#ppt_h"/>
                                              </p:val>
                                            </p:tav>
                                          </p:tavLst>
                                        </p:anim>
                                      </p:childTnLst>
                                    </p:cTn>
                                  </p:par>
                                </p:childTnLst>
                              </p:cTn>
                            </p:par>
                            <p:par>
                              <p:cTn id="89" fill="hold">
                                <p:stCondLst>
                                  <p:cond delay="6049"/>
                                </p:stCondLst>
                                <p:childTnLst>
                                  <p:par>
                                    <p:cTn id="90" presetID="22" presetClass="entr" presetSubtype="8" fill="hold"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par>
                                    <p:cTn id="93" presetID="2" presetClass="entr" presetSubtype="2" fill="hold" grpId="0" nodeType="withEffect">
                                      <p:stCondLst>
                                        <p:cond delay="50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500" fill="hold"/>
                                            <p:tgtEl>
                                              <p:spTgt spid="51"/>
                                            </p:tgtEl>
                                            <p:attrNameLst>
                                              <p:attrName>ppt_x</p:attrName>
                                            </p:attrNameLst>
                                          </p:cBhvr>
                                          <p:tavLst>
                                            <p:tav tm="0">
                                              <p:val>
                                                <p:strVal val="1+#ppt_w/2"/>
                                              </p:val>
                                            </p:tav>
                                            <p:tav tm="100000">
                                              <p:val>
                                                <p:strVal val="#ppt_x"/>
                                              </p:val>
                                            </p:tav>
                                          </p:tavLst>
                                        </p:anim>
                                        <p:anim calcmode="lin" valueType="num">
                                          <p:cBhvr additive="base">
                                            <p:cTn id="96" dur="500" fill="hold"/>
                                            <p:tgtEl>
                                              <p:spTgt spid="51"/>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500"/>
                                      </p:stCondLst>
                                      <p:childTnLst>
                                        <p:set>
                                          <p:cBhvr>
                                            <p:cTn id="98" dur="1" fill="hold">
                                              <p:stCondLst>
                                                <p:cond delay="0"/>
                                              </p:stCondLst>
                                            </p:cTn>
                                            <p:tgtEl>
                                              <p:spTgt spid="52"/>
                                            </p:tgtEl>
                                            <p:attrNameLst>
                                              <p:attrName>style.visibility</p:attrName>
                                            </p:attrNameLst>
                                          </p:cBhvr>
                                          <p:to>
                                            <p:strVal val="visible"/>
                                          </p:to>
                                        </p:set>
                                        <p:anim calcmode="lin" valueType="num">
                                          <p:cBhvr additive="base">
                                            <p:cTn id="99" dur="500" fill="hold"/>
                                            <p:tgtEl>
                                              <p:spTgt spid="52"/>
                                            </p:tgtEl>
                                            <p:attrNameLst>
                                              <p:attrName>ppt_x</p:attrName>
                                            </p:attrNameLst>
                                          </p:cBhvr>
                                          <p:tavLst>
                                            <p:tav tm="0">
                                              <p:val>
                                                <p:strVal val="1+#ppt_w/2"/>
                                              </p:val>
                                            </p:tav>
                                            <p:tav tm="100000">
                                              <p:val>
                                                <p:strVal val="#ppt_x"/>
                                              </p:val>
                                            </p:tav>
                                          </p:tavLst>
                                        </p:anim>
                                        <p:anim calcmode="lin" valueType="num">
                                          <p:cBhvr additive="base">
                                            <p:cTn id="100" dur="500" fill="hold"/>
                                            <p:tgtEl>
                                              <p:spTgt spid="52"/>
                                            </p:tgtEl>
                                            <p:attrNameLst>
                                              <p:attrName>ppt_y</p:attrName>
                                            </p:attrNameLst>
                                          </p:cBhvr>
                                          <p:tavLst>
                                            <p:tav tm="0">
                                              <p:val>
                                                <p:strVal val="#ppt_y"/>
                                              </p:val>
                                            </p:tav>
                                            <p:tav tm="100000">
                                              <p:val>
                                                <p:strVal val="#ppt_y"/>
                                              </p:val>
                                            </p:tav>
                                          </p:tavLst>
                                        </p:anim>
                                      </p:childTnLst>
                                    </p:cTn>
                                  </p:par>
                                </p:childTnLst>
                              </p:cTn>
                            </p:par>
                            <p:par>
                              <p:cTn id="101" fill="hold">
                                <p:stCondLst>
                                  <p:cond delay="6549"/>
                                </p:stCondLst>
                                <p:childTnLst>
                                  <p:par>
                                    <p:cTn id="102" presetID="22" presetClass="entr" presetSubtype="4" fill="hold" grpId="0" nodeType="after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wipe(down)">
                                          <p:cBhvr>
                                            <p:cTn id="10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2" grpId="0" animBg="1"/>
          <p:bldP spid="13" grpId="0" animBg="1"/>
          <p:bldP spid="32" grpId="0"/>
          <p:bldP spid="33" grpId="0"/>
          <p:bldP spid="35" grpId="0"/>
          <p:bldP spid="36" grpId="0"/>
          <p:bldP spid="43" grpId="0"/>
          <p:bldP spid="44" grpId="0"/>
          <p:bldP spid="51"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91"/>
                                            </p:tgtEl>
                                            <p:attrNameLst>
                                              <p:attrName>style.visibility</p:attrName>
                                            </p:attrNameLst>
                                          </p:cBhvr>
                                          <p:to>
                                            <p:strVal val="visible"/>
                                          </p:to>
                                        </p:set>
                                        <p:anim calcmode="lin" valueType="num">
                                          <p:cBhvr>
                                            <p:cTn id="7" dur="500" fill="hold"/>
                                            <p:tgtEl>
                                              <p:spTgt spid="91"/>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91"/>
                                            </p:tgtEl>
                                            <p:attrNameLst>
                                              <p:attrName>ppt_y</p:attrName>
                                            </p:attrNameLst>
                                          </p:cBhvr>
                                          <p:tavLst>
                                            <p:tav tm="0">
                                              <p:val>
                                                <p:strVal val="#ppt_y"/>
                                              </p:val>
                                            </p:tav>
                                            <p:tav tm="100000">
                                              <p:val>
                                                <p:strVal val="#ppt_y"/>
                                              </p:val>
                                            </p:tav>
                                          </p:tavLst>
                                        </p:anim>
                                        <p:anim calcmode="lin" valueType="num">
                                          <p:cBhvr>
                                            <p:cTn id="9" dur="500" fill="hold"/>
                                            <p:tgtEl>
                                              <p:spTgt spid="91"/>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91"/>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91"/>
                                            </p:tgtEl>
                                          </p:cBhvr>
                                        </p:animEffect>
                                      </p:childTnLst>
                                    </p:cTn>
                                  </p:par>
                                  <p:par>
                                    <p:cTn id="12" presetID="2" presetClass="entr" presetSubtype="8" fill="hold" nodeType="withEffect">
                                      <p:stCondLst>
                                        <p:cond delay="250"/>
                                      </p:stCondLst>
                                      <p:childTnLst>
                                        <p:set>
                                          <p:cBhvr>
                                            <p:cTn id="13" dur="1" fill="hold">
                                              <p:stCondLst>
                                                <p:cond delay="0"/>
                                              </p:stCondLst>
                                            </p:cTn>
                                            <p:tgtEl>
                                              <p:spTgt spid="98"/>
                                            </p:tgtEl>
                                            <p:attrNameLst>
                                              <p:attrName>style.visibility</p:attrName>
                                            </p:attrNameLst>
                                          </p:cBhvr>
                                          <p:to>
                                            <p:strVal val="visible"/>
                                          </p:to>
                                        </p:set>
                                        <p:anim calcmode="lin" valueType="num">
                                          <p:cBhvr additive="base">
                                            <p:cTn id="14" dur="500" fill="hold"/>
                                            <p:tgtEl>
                                              <p:spTgt spid="98"/>
                                            </p:tgtEl>
                                            <p:attrNameLst>
                                              <p:attrName>ppt_x</p:attrName>
                                            </p:attrNameLst>
                                          </p:cBhvr>
                                          <p:tavLst>
                                            <p:tav tm="0">
                                              <p:val>
                                                <p:strVal val="0-#ppt_w/2"/>
                                              </p:val>
                                            </p:tav>
                                            <p:tav tm="100000">
                                              <p:val>
                                                <p:strVal val="#ppt_x"/>
                                              </p:val>
                                            </p:tav>
                                          </p:tavLst>
                                        </p:anim>
                                        <p:anim calcmode="lin" valueType="num">
                                          <p:cBhvr additive="base">
                                            <p:cTn id="15" dur="500" fill="hold"/>
                                            <p:tgtEl>
                                              <p:spTgt spid="98"/>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250"/>
                                      </p:stCondLst>
                                      <p:childTnLst>
                                        <p:set>
                                          <p:cBhvr>
                                            <p:cTn id="17" dur="1" fill="hold">
                                              <p:stCondLst>
                                                <p:cond delay="0"/>
                                              </p:stCondLst>
                                            </p:cTn>
                                            <p:tgtEl>
                                              <p:spTgt spid="95"/>
                                            </p:tgtEl>
                                            <p:attrNameLst>
                                              <p:attrName>style.visibility</p:attrName>
                                            </p:attrNameLst>
                                          </p:cBhvr>
                                          <p:to>
                                            <p:strVal val="visible"/>
                                          </p:to>
                                        </p:set>
                                        <p:anim calcmode="lin" valueType="num">
                                          <p:cBhvr additive="base">
                                            <p:cTn id="18" dur="500" fill="hold"/>
                                            <p:tgtEl>
                                              <p:spTgt spid="95"/>
                                            </p:tgtEl>
                                            <p:attrNameLst>
                                              <p:attrName>ppt_x</p:attrName>
                                            </p:attrNameLst>
                                          </p:cBhvr>
                                          <p:tavLst>
                                            <p:tav tm="0">
                                              <p:val>
                                                <p:strVal val="1+#ppt_w/2"/>
                                              </p:val>
                                            </p:tav>
                                            <p:tav tm="100000">
                                              <p:val>
                                                <p:strVal val="#ppt_x"/>
                                              </p:val>
                                            </p:tav>
                                          </p:tavLst>
                                        </p:anim>
                                        <p:anim calcmode="lin" valueType="num">
                                          <p:cBhvr additive="base">
                                            <p:cTn id="19" dur="500" fill="hold"/>
                                            <p:tgtEl>
                                              <p:spTgt spid="95"/>
                                            </p:tgtEl>
                                            <p:attrNameLst>
                                              <p:attrName>ppt_y</p:attrName>
                                            </p:attrNameLst>
                                          </p:cBhvr>
                                          <p:tavLst>
                                            <p:tav tm="0">
                                              <p:val>
                                                <p:strVal val="#ppt_y"/>
                                              </p:val>
                                            </p:tav>
                                            <p:tav tm="100000">
                                              <p:val>
                                                <p:strVal val="#ppt_y"/>
                                              </p:val>
                                            </p:tav>
                                          </p:tavLst>
                                        </p:anim>
                                      </p:childTnLst>
                                    </p:cTn>
                                  </p:par>
                                  <p:par>
                                    <p:cTn id="20" presetID="2" presetClass="entr" presetSubtype="8" fill="hold" nodeType="withEffect">
                                      <p:stCondLst>
                                        <p:cond delay="250"/>
                                      </p:stCondLst>
                                      <p:childTnLst>
                                        <p:set>
                                          <p:cBhvr>
                                            <p:cTn id="21" dur="1" fill="hold">
                                              <p:stCondLst>
                                                <p:cond delay="0"/>
                                              </p:stCondLst>
                                            </p:cTn>
                                            <p:tgtEl>
                                              <p:spTgt spid="102"/>
                                            </p:tgtEl>
                                            <p:attrNameLst>
                                              <p:attrName>style.visibility</p:attrName>
                                            </p:attrNameLst>
                                          </p:cBhvr>
                                          <p:to>
                                            <p:strVal val="visible"/>
                                          </p:to>
                                        </p:set>
                                        <p:anim calcmode="lin" valueType="num">
                                          <p:cBhvr additive="base">
                                            <p:cTn id="22" dur="500" fill="hold"/>
                                            <p:tgtEl>
                                              <p:spTgt spid="102"/>
                                            </p:tgtEl>
                                            <p:attrNameLst>
                                              <p:attrName>ppt_x</p:attrName>
                                            </p:attrNameLst>
                                          </p:cBhvr>
                                          <p:tavLst>
                                            <p:tav tm="0">
                                              <p:val>
                                                <p:strVal val="0-#ppt_w/2"/>
                                              </p:val>
                                            </p:tav>
                                            <p:tav tm="100000">
                                              <p:val>
                                                <p:strVal val="#ppt_x"/>
                                              </p:val>
                                            </p:tav>
                                          </p:tavLst>
                                        </p:anim>
                                        <p:anim calcmode="lin" valueType="num">
                                          <p:cBhvr additive="base">
                                            <p:cTn id="23" dur="500" fill="hold"/>
                                            <p:tgtEl>
                                              <p:spTgt spid="102"/>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250"/>
                                      </p:stCondLst>
                                      <p:childTnLst>
                                        <p:set>
                                          <p:cBhvr>
                                            <p:cTn id="25" dur="1" fill="hold">
                                              <p:stCondLst>
                                                <p:cond delay="0"/>
                                              </p:stCondLst>
                                            </p:cTn>
                                            <p:tgtEl>
                                              <p:spTgt spid="101"/>
                                            </p:tgtEl>
                                            <p:attrNameLst>
                                              <p:attrName>style.visibility</p:attrName>
                                            </p:attrNameLst>
                                          </p:cBhvr>
                                          <p:to>
                                            <p:strVal val="visible"/>
                                          </p:to>
                                        </p:set>
                                        <p:anim calcmode="lin" valueType="num">
                                          <p:cBhvr additive="base">
                                            <p:cTn id="26" dur="500" fill="hold"/>
                                            <p:tgtEl>
                                              <p:spTgt spid="101"/>
                                            </p:tgtEl>
                                            <p:attrNameLst>
                                              <p:attrName>ppt_x</p:attrName>
                                            </p:attrNameLst>
                                          </p:cBhvr>
                                          <p:tavLst>
                                            <p:tav tm="0">
                                              <p:val>
                                                <p:strVal val="1+#ppt_w/2"/>
                                              </p:val>
                                            </p:tav>
                                            <p:tav tm="100000">
                                              <p:val>
                                                <p:strVal val="#ppt_x"/>
                                              </p:val>
                                            </p:tav>
                                          </p:tavLst>
                                        </p:anim>
                                        <p:anim calcmode="lin" valueType="num">
                                          <p:cBhvr additive="base">
                                            <p:cTn id="27" dur="500" fill="hold"/>
                                            <p:tgtEl>
                                              <p:spTgt spid="101"/>
                                            </p:tgtEl>
                                            <p:attrNameLst>
                                              <p:attrName>ppt_y</p:attrName>
                                            </p:attrNameLst>
                                          </p:cBhvr>
                                          <p:tavLst>
                                            <p:tav tm="0">
                                              <p:val>
                                                <p:strVal val="#ppt_y"/>
                                              </p:val>
                                            </p:tav>
                                            <p:tav tm="100000">
                                              <p:val>
                                                <p:strVal val="#ppt_y"/>
                                              </p:val>
                                            </p:tav>
                                          </p:tavLst>
                                        </p:anim>
                                      </p:childTnLst>
                                    </p:cTn>
                                  </p:par>
                                </p:childTnLst>
                              </p:cTn>
                            </p:par>
                            <p:par>
                              <p:cTn id="28" fill="hold">
                                <p:stCondLst>
                                  <p:cond delay="750"/>
                                </p:stCondLst>
                                <p:childTnLst>
                                  <p:par>
                                    <p:cTn id="29" presetID="10" presetClass="entr" presetSubtype="0"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par>
                              <p:cTn id="32" fill="hold">
                                <p:stCondLst>
                                  <p:cond delay="1250"/>
                                </p:stCondLst>
                                <p:childTnLst>
                                  <p:par>
                                    <p:cTn id="33" presetID="2" presetClass="entr" presetSubtype="1" fill="hold" nodeType="after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additive="base">
                                            <p:cTn id="35" dur="500" fill="hold"/>
                                            <p:tgtEl>
                                              <p:spTgt spid="14"/>
                                            </p:tgtEl>
                                            <p:attrNameLst>
                                              <p:attrName>ppt_x</p:attrName>
                                            </p:attrNameLst>
                                          </p:cBhvr>
                                          <p:tavLst>
                                            <p:tav tm="0">
                                              <p:val>
                                                <p:strVal val="#ppt_x"/>
                                              </p:val>
                                            </p:tav>
                                            <p:tav tm="100000">
                                              <p:val>
                                                <p:strVal val="#ppt_x"/>
                                              </p:val>
                                            </p:tav>
                                          </p:tavLst>
                                        </p:anim>
                                        <p:anim calcmode="lin" valueType="num">
                                          <p:cBhvr additive="base">
                                            <p:cTn id="36" dur="500" fill="hold"/>
                                            <p:tgtEl>
                                              <p:spTgt spid="14"/>
                                            </p:tgtEl>
                                            <p:attrNameLst>
                                              <p:attrName>ppt_y</p:attrName>
                                            </p:attrNameLst>
                                          </p:cBhvr>
                                          <p:tavLst>
                                            <p:tav tm="0">
                                              <p:val>
                                                <p:strVal val="0-#ppt_h/2"/>
                                              </p:val>
                                            </p:tav>
                                            <p:tav tm="100000">
                                              <p:val>
                                                <p:strVal val="#ppt_y"/>
                                              </p:val>
                                            </p:tav>
                                          </p:tavLst>
                                        </p:anim>
                                      </p:childTnLst>
                                    </p:cTn>
                                  </p:par>
                                  <p:par>
                                    <p:cTn id="37" presetID="53" presetClass="entr" presetSubtype="16" fill="hold" grpId="0" nodeType="withEffect">
                                      <p:stCondLst>
                                        <p:cond delay="0"/>
                                      </p:stCondLst>
                                      <p:iterate type="lt">
                                        <p:tmPct val="20000"/>
                                      </p:iterate>
                                      <p:childTnLst>
                                        <p:set>
                                          <p:cBhvr>
                                            <p:cTn id="38" dur="1" fill="hold">
                                              <p:stCondLst>
                                                <p:cond delay="0"/>
                                              </p:stCondLst>
                                            </p:cTn>
                                            <p:tgtEl>
                                              <p:spTgt spid="32"/>
                                            </p:tgtEl>
                                            <p:attrNameLst>
                                              <p:attrName>style.visibility</p:attrName>
                                            </p:attrNameLst>
                                          </p:cBhvr>
                                          <p:to>
                                            <p:strVal val="visible"/>
                                          </p:to>
                                        </p:set>
                                        <p:anim calcmode="lin" valueType="num">
                                          <p:cBhvr>
                                            <p:cTn id="39" dur="500" fill="hold"/>
                                            <p:tgtEl>
                                              <p:spTgt spid="32"/>
                                            </p:tgtEl>
                                            <p:attrNameLst>
                                              <p:attrName>ppt_w</p:attrName>
                                            </p:attrNameLst>
                                          </p:cBhvr>
                                          <p:tavLst>
                                            <p:tav tm="0">
                                              <p:val>
                                                <p:fltVal val="0"/>
                                              </p:val>
                                            </p:tav>
                                            <p:tav tm="100000">
                                              <p:val>
                                                <p:strVal val="#ppt_w"/>
                                              </p:val>
                                            </p:tav>
                                          </p:tavLst>
                                        </p:anim>
                                        <p:anim calcmode="lin" valueType="num">
                                          <p:cBhvr>
                                            <p:cTn id="40" dur="500" fill="hold"/>
                                            <p:tgtEl>
                                              <p:spTgt spid="32"/>
                                            </p:tgtEl>
                                            <p:attrNameLst>
                                              <p:attrName>ppt_h</p:attrName>
                                            </p:attrNameLst>
                                          </p:cBhvr>
                                          <p:tavLst>
                                            <p:tav tm="0">
                                              <p:val>
                                                <p:fltVal val="0"/>
                                              </p:val>
                                            </p:tav>
                                            <p:tav tm="100000">
                                              <p:val>
                                                <p:strVal val="#ppt_h"/>
                                              </p:val>
                                            </p:tav>
                                          </p:tavLst>
                                        </p:anim>
                                        <p:animEffect transition="in" filter="fade">
                                          <p:cBhvr>
                                            <p:cTn id="41" dur="500"/>
                                            <p:tgtEl>
                                              <p:spTgt spid="32"/>
                                            </p:tgtEl>
                                          </p:cBhvr>
                                        </p:animEffect>
                                      </p:childTnLst>
                                    </p:cTn>
                                  </p:par>
                                  <p:par>
                                    <p:cTn id="42" presetID="53" presetClass="entr" presetSubtype="16" fill="hold" grpId="0" nodeType="withEffect">
                                      <p:stCondLst>
                                        <p:cond delay="0"/>
                                      </p:stCondLst>
                                      <p:iterate type="lt">
                                        <p:tmPct val="20000"/>
                                      </p:iterate>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2049"/>
                                </p:stCondLst>
                                <p:childTnLst>
                                  <p:par>
                                    <p:cTn id="48" presetID="45" presetClass="entr" presetSubtype="0"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fade">
                                          <p:cBhvr>
                                            <p:cTn id="50" dur="750"/>
                                            <p:tgtEl>
                                              <p:spTgt spid="37"/>
                                            </p:tgtEl>
                                          </p:cBhvr>
                                        </p:animEffect>
                                        <p:anim calcmode="lin" valueType="num">
                                          <p:cBhvr>
                                            <p:cTn id="51" dur="750" fill="hold"/>
                                            <p:tgtEl>
                                              <p:spTgt spid="37"/>
                                            </p:tgtEl>
                                            <p:attrNameLst>
                                              <p:attrName>ppt_w</p:attrName>
                                            </p:attrNameLst>
                                          </p:cBhvr>
                                          <p:tavLst>
                                            <p:tav tm="0" fmla="#ppt_w*sin(2.5*pi*$)">
                                              <p:val>
                                                <p:fltVal val="0"/>
                                              </p:val>
                                            </p:tav>
                                            <p:tav tm="100000">
                                              <p:val>
                                                <p:fltVal val="1"/>
                                              </p:val>
                                            </p:tav>
                                          </p:tavLst>
                                        </p:anim>
                                        <p:anim calcmode="lin" valueType="num">
                                          <p:cBhvr>
                                            <p:cTn id="52" dur="750" fill="hold"/>
                                            <p:tgtEl>
                                              <p:spTgt spid="37"/>
                                            </p:tgtEl>
                                            <p:attrNameLst>
                                              <p:attrName>ppt_h</p:attrName>
                                            </p:attrNameLst>
                                          </p:cBhvr>
                                          <p:tavLst>
                                            <p:tav tm="0">
                                              <p:val>
                                                <p:strVal val="#ppt_h"/>
                                              </p:val>
                                            </p:tav>
                                            <p:tav tm="100000">
                                              <p:val>
                                                <p:strVal val="#ppt_h"/>
                                              </p:val>
                                            </p:tav>
                                          </p:tavLst>
                                        </p:anim>
                                      </p:childTnLst>
                                    </p:cTn>
                                  </p:par>
                                </p:childTnLst>
                              </p:cTn>
                            </p:par>
                            <p:par>
                              <p:cTn id="53" fill="hold">
                                <p:stCondLst>
                                  <p:cond delay="3049"/>
                                </p:stCondLst>
                                <p:childTnLst>
                                  <p:par>
                                    <p:cTn id="54" presetID="22" presetClass="entr" presetSubtype="8" fill="hold"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500"/>
                                            <p:tgtEl>
                                              <p:spTgt spid="34"/>
                                            </p:tgtEl>
                                          </p:cBhvr>
                                        </p:animEffect>
                                      </p:childTnLst>
                                    </p:cTn>
                                  </p:par>
                                  <p:par>
                                    <p:cTn id="57" presetID="2" presetClass="entr" presetSubtype="2" fill="hold" grpId="0" nodeType="withEffect">
                                      <p:stCondLst>
                                        <p:cond delay="50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1+#ppt_w/2"/>
                                              </p:val>
                                            </p:tav>
                                            <p:tav tm="100000">
                                              <p:val>
                                                <p:strVal val="#ppt_x"/>
                                              </p:val>
                                            </p:tav>
                                          </p:tavLst>
                                        </p:anim>
                                        <p:anim calcmode="lin" valueType="num">
                                          <p:cBhvr additive="base">
                                            <p:cTn id="60" dur="500" fill="hold"/>
                                            <p:tgtEl>
                                              <p:spTgt spid="35"/>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50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500" fill="hold"/>
                                            <p:tgtEl>
                                              <p:spTgt spid="36"/>
                                            </p:tgtEl>
                                            <p:attrNameLst>
                                              <p:attrName>ppt_x</p:attrName>
                                            </p:attrNameLst>
                                          </p:cBhvr>
                                          <p:tavLst>
                                            <p:tav tm="0">
                                              <p:val>
                                                <p:strVal val="1+#ppt_w/2"/>
                                              </p:val>
                                            </p:tav>
                                            <p:tav tm="100000">
                                              <p:val>
                                                <p:strVal val="#ppt_x"/>
                                              </p:val>
                                            </p:tav>
                                          </p:tavLst>
                                        </p:anim>
                                        <p:anim calcmode="lin" valueType="num">
                                          <p:cBhvr additive="base">
                                            <p:cTn id="64" dur="500" fill="hold"/>
                                            <p:tgtEl>
                                              <p:spTgt spid="36"/>
                                            </p:tgtEl>
                                            <p:attrNameLst>
                                              <p:attrName>ppt_y</p:attrName>
                                            </p:attrNameLst>
                                          </p:cBhvr>
                                          <p:tavLst>
                                            <p:tav tm="0">
                                              <p:val>
                                                <p:strVal val="#ppt_y"/>
                                              </p:val>
                                            </p:tav>
                                            <p:tav tm="100000">
                                              <p:val>
                                                <p:strVal val="#ppt_y"/>
                                              </p:val>
                                            </p:tav>
                                          </p:tavLst>
                                        </p:anim>
                                      </p:childTnLst>
                                    </p:cTn>
                                  </p:par>
                                </p:childTnLst>
                              </p:cTn>
                            </p:par>
                            <p:par>
                              <p:cTn id="65" fill="hold">
                                <p:stCondLst>
                                  <p:cond delay="3549"/>
                                </p:stCondLst>
                                <p:childTnLst>
                                  <p:par>
                                    <p:cTn id="66" presetID="45" presetClass="entr" presetSubtype="0" fill="hold" nodeType="afterEffect">
                                      <p:stCondLst>
                                        <p:cond delay="0"/>
                                      </p:stCondLst>
                                      <p:childTnLst>
                                        <p:set>
                                          <p:cBhvr>
                                            <p:cTn id="67" dur="1" fill="hold">
                                              <p:stCondLst>
                                                <p:cond delay="0"/>
                                              </p:stCondLst>
                                            </p:cTn>
                                            <p:tgtEl>
                                              <p:spTgt spid="45"/>
                                            </p:tgtEl>
                                            <p:attrNameLst>
                                              <p:attrName>style.visibility</p:attrName>
                                            </p:attrNameLst>
                                          </p:cBhvr>
                                          <p:to>
                                            <p:strVal val="visible"/>
                                          </p:to>
                                        </p:set>
                                        <p:animEffect transition="in" filter="fade">
                                          <p:cBhvr>
                                            <p:cTn id="68" dur="750"/>
                                            <p:tgtEl>
                                              <p:spTgt spid="45"/>
                                            </p:tgtEl>
                                          </p:cBhvr>
                                        </p:animEffect>
                                        <p:anim calcmode="lin" valueType="num">
                                          <p:cBhvr>
                                            <p:cTn id="69" dur="750" fill="hold"/>
                                            <p:tgtEl>
                                              <p:spTgt spid="45"/>
                                            </p:tgtEl>
                                            <p:attrNameLst>
                                              <p:attrName>ppt_w</p:attrName>
                                            </p:attrNameLst>
                                          </p:cBhvr>
                                          <p:tavLst>
                                            <p:tav tm="0" fmla="#ppt_w*sin(2.5*pi*$)">
                                              <p:val>
                                                <p:fltVal val="0"/>
                                              </p:val>
                                            </p:tav>
                                            <p:tav tm="100000">
                                              <p:val>
                                                <p:fltVal val="1"/>
                                              </p:val>
                                            </p:tav>
                                          </p:tavLst>
                                        </p:anim>
                                        <p:anim calcmode="lin" valueType="num">
                                          <p:cBhvr>
                                            <p:cTn id="70" dur="750" fill="hold"/>
                                            <p:tgtEl>
                                              <p:spTgt spid="45"/>
                                            </p:tgtEl>
                                            <p:attrNameLst>
                                              <p:attrName>ppt_h</p:attrName>
                                            </p:attrNameLst>
                                          </p:cBhvr>
                                          <p:tavLst>
                                            <p:tav tm="0">
                                              <p:val>
                                                <p:strVal val="#ppt_h"/>
                                              </p:val>
                                            </p:tav>
                                            <p:tav tm="100000">
                                              <p:val>
                                                <p:strVal val="#ppt_h"/>
                                              </p:val>
                                            </p:tav>
                                          </p:tavLst>
                                        </p:anim>
                                      </p:childTnLst>
                                    </p:cTn>
                                  </p:par>
                                </p:childTnLst>
                              </p:cTn>
                            </p:par>
                            <p:par>
                              <p:cTn id="71" fill="hold">
                                <p:stCondLst>
                                  <p:cond delay="4549"/>
                                </p:stCondLst>
                                <p:childTnLst>
                                  <p:par>
                                    <p:cTn id="72" presetID="22" presetClass="entr" presetSubtype="8" fill="hold" nodeType="afterEffect">
                                      <p:stCondLst>
                                        <p:cond delay="0"/>
                                      </p:stCondLst>
                                      <p:childTnLst>
                                        <p:set>
                                          <p:cBhvr>
                                            <p:cTn id="73" dur="1" fill="hold">
                                              <p:stCondLst>
                                                <p:cond delay="0"/>
                                              </p:stCondLst>
                                            </p:cTn>
                                            <p:tgtEl>
                                              <p:spTgt spid="42"/>
                                            </p:tgtEl>
                                            <p:attrNameLst>
                                              <p:attrName>style.visibility</p:attrName>
                                            </p:attrNameLst>
                                          </p:cBhvr>
                                          <p:to>
                                            <p:strVal val="visible"/>
                                          </p:to>
                                        </p:set>
                                        <p:animEffect transition="in" filter="wipe(left)">
                                          <p:cBhvr>
                                            <p:cTn id="74" dur="500"/>
                                            <p:tgtEl>
                                              <p:spTgt spid="42"/>
                                            </p:tgtEl>
                                          </p:cBhvr>
                                        </p:animEffect>
                                      </p:childTnLst>
                                    </p:cTn>
                                  </p:par>
                                  <p:par>
                                    <p:cTn id="75" presetID="2" presetClass="entr" presetSubtype="2" fill="hold" grpId="0" nodeType="withEffect">
                                      <p:stCondLst>
                                        <p:cond delay="500"/>
                                      </p:stCondLst>
                                      <p:childTnLst>
                                        <p:set>
                                          <p:cBhvr>
                                            <p:cTn id="76" dur="1" fill="hold">
                                              <p:stCondLst>
                                                <p:cond delay="0"/>
                                              </p:stCondLst>
                                            </p:cTn>
                                            <p:tgtEl>
                                              <p:spTgt spid="43"/>
                                            </p:tgtEl>
                                            <p:attrNameLst>
                                              <p:attrName>style.visibility</p:attrName>
                                            </p:attrNameLst>
                                          </p:cBhvr>
                                          <p:to>
                                            <p:strVal val="visible"/>
                                          </p:to>
                                        </p:set>
                                        <p:anim calcmode="lin" valueType="num">
                                          <p:cBhvr additive="base">
                                            <p:cTn id="77" dur="500" fill="hold"/>
                                            <p:tgtEl>
                                              <p:spTgt spid="43"/>
                                            </p:tgtEl>
                                            <p:attrNameLst>
                                              <p:attrName>ppt_x</p:attrName>
                                            </p:attrNameLst>
                                          </p:cBhvr>
                                          <p:tavLst>
                                            <p:tav tm="0">
                                              <p:val>
                                                <p:strVal val="1+#ppt_w/2"/>
                                              </p:val>
                                            </p:tav>
                                            <p:tav tm="100000">
                                              <p:val>
                                                <p:strVal val="#ppt_x"/>
                                              </p:val>
                                            </p:tav>
                                          </p:tavLst>
                                        </p:anim>
                                        <p:anim calcmode="lin" valueType="num">
                                          <p:cBhvr additive="base">
                                            <p:cTn id="78" dur="500" fill="hold"/>
                                            <p:tgtEl>
                                              <p:spTgt spid="43"/>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500"/>
                                      </p:stCondLst>
                                      <p:childTnLst>
                                        <p:set>
                                          <p:cBhvr>
                                            <p:cTn id="80" dur="1" fill="hold">
                                              <p:stCondLst>
                                                <p:cond delay="0"/>
                                              </p:stCondLst>
                                            </p:cTn>
                                            <p:tgtEl>
                                              <p:spTgt spid="44"/>
                                            </p:tgtEl>
                                            <p:attrNameLst>
                                              <p:attrName>style.visibility</p:attrName>
                                            </p:attrNameLst>
                                          </p:cBhvr>
                                          <p:to>
                                            <p:strVal val="visible"/>
                                          </p:to>
                                        </p:set>
                                        <p:anim calcmode="lin" valueType="num">
                                          <p:cBhvr additive="base">
                                            <p:cTn id="81" dur="500" fill="hold"/>
                                            <p:tgtEl>
                                              <p:spTgt spid="44"/>
                                            </p:tgtEl>
                                            <p:attrNameLst>
                                              <p:attrName>ppt_x</p:attrName>
                                            </p:attrNameLst>
                                          </p:cBhvr>
                                          <p:tavLst>
                                            <p:tav tm="0">
                                              <p:val>
                                                <p:strVal val="1+#ppt_w/2"/>
                                              </p:val>
                                            </p:tav>
                                            <p:tav tm="100000">
                                              <p:val>
                                                <p:strVal val="#ppt_x"/>
                                              </p:val>
                                            </p:tav>
                                          </p:tavLst>
                                        </p:anim>
                                        <p:anim calcmode="lin" valueType="num">
                                          <p:cBhvr additive="base">
                                            <p:cTn id="82" dur="500" fill="hold"/>
                                            <p:tgtEl>
                                              <p:spTgt spid="44"/>
                                            </p:tgtEl>
                                            <p:attrNameLst>
                                              <p:attrName>ppt_y</p:attrName>
                                            </p:attrNameLst>
                                          </p:cBhvr>
                                          <p:tavLst>
                                            <p:tav tm="0">
                                              <p:val>
                                                <p:strVal val="#ppt_y"/>
                                              </p:val>
                                            </p:tav>
                                            <p:tav tm="100000">
                                              <p:val>
                                                <p:strVal val="#ppt_y"/>
                                              </p:val>
                                            </p:tav>
                                          </p:tavLst>
                                        </p:anim>
                                      </p:childTnLst>
                                    </p:cTn>
                                  </p:par>
                                </p:childTnLst>
                              </p:cTn>
                            </p:par>
                            <p:par>
                              <p:cTn id="83" fill="hold">
                                <p:stCondLst>
                                  <p:cond delay="5049"/>
                                </p:stCondLst>
                                <p:childTnLst>
                                  <p:par>
                                    <p:cTn id="84" presetID="45" presetClass="entr" presetSubtype="0" fill="hold" nodeType="afterEffect">
                                      <p:stCondLst>
                                        <p:cond delay="0"/>
                                      </p:stCondLst>
                                      <p:childTnLst>
                                        <p:set>
                                          <p:cBhvr>
                                            <p:cTn id="85" dur="1" fill="hold">
                                              <p:stCondLst>
                                                <p:cond delay="0"/>
                                              </p:stCondLst>
                                            </p:cTn>
                                            <p:tgtEl>
                                              <p:spTgt spid="53"/>
                                            </p:tgtEl>
                                            <p:attrNameLst>
                                              <p:attrName>style.visibility</p:attrName>
                                            </p:attrNameLst>
                                          </p:cBhvr>
                                          <p:to>
                                            <p:strVal val="visible"/>
                                          </p:to>
                                        </p:set>
                                        <p:animEffect transition="in" filter="fade">
                                          <p:cBhvr>
                                            <p:cTn id="86" dur="750"/>
                                            <p:tgtEl>
                                              <p:spTgt spid="53"/>
                                            </p:tgtEl>
                                          </p:cBhvr>
                                        </p:animEffect>
                                        <p:anim calcmode="lin" valueType="num">
                                          <p:cBhvr>
                                            <p:cTn id="87" dur="750" fill="hold"/>
                                            <p:tgtEl>
                                              <p:spTgt spid="53"/>
                                            </p:tgtEl>
                                            <p:attrNameLst>
                                              <p:attrName>ppt_w</p:attrName>
                                            </p:attrNameLst>
                                          </p:cBhvr>
                                          <p:tavLst>
                                            <p:tav tm="0" fmla="#ppt_w*sin(2.5*pi*$)">
                                              <p:val>
                                                <p:fltVal val="0"/>
                                              </p:val>
                                            </p:tav>
                                            <p:tav tm="100000">
                                              <p:val>
                                                <p:fltVal val="1"/>
                                              </p:val>
                                            </p:tav>
                                          </p:tavLst>
                                        </p:anim>
                                        <p:anim calcmode="lin" valueType="num">
                                          <p:cBhvr>
                                            <p:cTn id="88" dur="750" fill="hold"/>
                                            <p:tgtEl>
                                              <p:spTgt spid="53"/>
                                            </p:tgtEl>
                                            <p:attrNameLst>
                                              <p:attrName>ppt_h</p:attrName>
                                            </p:attrNameLst>
                                          </p:cBhvr>
                                          <p:tavLst>
                                            <p:tav tm="0">
                                              <p:val>
                                                <p:strVal val="#ppt_h"/>
                                              </p:val>
                                            </p:tav>
                                            <p:tav tm="100000">
                                              <p:val>
                                                <p:strVal val="#ppt_h"/>
                                              </p:val>
                                            </p:tav>
                                          </p:tavLst>
                                        </p:anim>
                                      </p:childTnLst>
                                    </p:cTn>
                                  </p:par>
                                </p:childTnLst>
                              </p:cTn>
                            </p:par>
                            <p:par>
                              <p:cTn id="89" fill="hold">
                                <p:stCondLst>
                                  <p:cond delay="6049"/>
                                </p:stCondLst>
                                <p:childTnLst>
                                  <p:par>
                                    <p:cTn id="90" presetID="22" presetClass="entr" presetSubtype="8" fill="hold" nodeType="after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wipe(left)">
                                          <p:cBhvr>
                                            <p:cTn id="92" dur="500"/>
                                            <p:tgtEl>
                                              <p:spTgt spid="50"/>
                                            </p:tgtEl>
                                          </p:cBhvr>
                                        </p:animEffect>
                                      </p:childTnLst>
                                    </p:cTn>
                                  </p:par>
                                  <p:par>
                                    <p:cTn id="93" presetID="2" presetClass="entr" presetSubtype="2" fill="hold" grpId="0" nodeType="withEffect">
                                      <p:stCondLst>
                                        <p:cond delay="500"/>
                                      </p:stCondLst>
                                      <p:childTnLst>
                                        <p:set>
                                          <p:cBhvr>
                                            <p:cTn id="94" dur="1" fill="hold">
                                              <p:stCondLst>
                                                <p:cond delay="0"/>
                                              </p:stCondLst>
                                            </p:cTn>
                                            <p:tgtEl>
                                              <p:spTgt spid="51"/>
                                            </p:tgtEl>
                                            <p:attrNameLst>
                                              <p:attrName>style.visibility</p:attrName>
                                            </p:attrNameLst>
                                          </p:cBhvr>
                                          <p:to>
                                            <p:strVal val="visible"/>
                                          </p:to>
                                        </p:set>
                                        <p:anim calcmode="lin" valueType="num">
                                          <p:cBhvr additive="base">
                                            <p:cTn id="95" dur="500" fill="hold"/>
                                            <p:tgtEl>
                                              <p:spTgt spid="51"/>
                                            </p:tgtEl>
                                            <p:attrNameLst>
                                              <p:attrName>ppt_x</p:attrName>
                                            </p:attrNameLst>
                                          </p:cBhvr>
                                          <p:tavLst>
                                            <p:tav tm="0">
                                              <p:val>
                                                <p:strVal val="1+#ppt_w/2"/>
                                              </p:val>
                                            </p:tav>
                                            <p:tav tm="100000">
                                              <p:val>
                                                <p:strVal val="#ppt_x"/>
                                              </p:val>
                                            </p:tav>
                                          </p:tavLst>
                                        </p:anim>
                                        <p:anim calcmode="lin" valueType="num">
                                          <p:cBhvr additive="base">
                                            <p:cTn id="96" dur="500" fill="hold"/>
                                            <p:tgtEl>
                                              <p:spTgt spid="51"/>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500"/>
                                      </p:stCondLst>
                                      <p:childTnLst>
                                        <p:set>
                                          <p:cBhvr>
                                            <p:cTn id="98" dur="1" fill="hold">
                                              <p:stCondLst>
                                                <p:cond delay="0"/>
                                              </p:stCondLst>
                                            </p:cTn>
                                            <p:tgtEl>
                                              <p:spTgt spid="52"/>
                                            </p:tgtEl>
                                            <p:attrNameLst>
                                              <p:attrName>style.visibility</p:attrName>
                                            </p:attrNameLst>
                                          </p:cBhvr>
                                          <p:to>
                                            <p:strVal val="visible"/>
                                          </p:to>
                                        </p:set>
                                        <p:anim calcmode="lin" valueType="num">
                                          <p:cBhvr additive="base">
                                            <p:cTn id="99" dur="500" fill="hold"/>
                                            <p:tgtEl>
                                              <p:spTgt spid="52"/>
                                            </p:tgtEl>
                                            <p:attrNameLst>
                                              <p:attrName>ppt_x</p:attrName>
                                            </p:attrNameLst>
                                          </p:cBhvr>
                                          <p:tavLst>
                                            <p:tav tm="0">
                                              <p:val>
                                                <p:strVal val="1+#ppt_w/2"/>
                                              </p:val>
                                            </p:tav>
                                            <p:tav tm="100000">
                                              <p:val>
                                                <p:strVal val="#ppt_x"/>
                                              </p:val>
                                            </p:tav>
                                          </p:tavLst>
                                        </p:anim>
                                        <p:anim calcmode="lin" valueType="num">
                                          <p:cBhvr additive="base">
                                            <p:cTn id="100" dur="500" fill="hold"/>
                                            <p:tgtEl>
                                              <p:spTgt spid="52"/>
                                            </p:tgtEl>
                                            <p:attrNameLst>
                                              <p:attrName>ppt_y</p:attrName>
                                            </p:attrNameLst>
                                          </p:cBhvr>
                                          <p:tavLst>
                                            <p:tav tm="0">
                                              <p:val>
                                                <p:strVal val="#ppt_y"/>
                                              </p:val>
                                            </p:tav>
                                            <p:tav tm="100000">
                                              <p:val>
                                                <p:strVal val="#ppt_y"/>
                                              </p:val>
                                            </p:tav>
                                          </p:tavLst>
                                        </p:anim>
                                      </p:childTnLst>
                                    </p:cTn>
                                  </p:par>
                                </p:childTnLst>
                              </p:cTn>
                            </p:par>
                            <p:par>
                              <p:cTn id="101" fill="hold">
                                <p:stCondLst>
                                  <p:cond delay="6549"/>
                                </p:stCondLst>
                                <p:childTnLst>
                                  <p:par>
                                    <p:cTn id="102" presetID="22" presetClass="entr" presetSubtype="4" fill="hold" grpId="0" nodeType="afterEffect">
                                      <p:stCondLst>
                                        <p:cond delay="0"/>
                                      </p:stCondLst>
                                      <p:childTnLst>
                                        <p:set>
                                          <p:cBhvr>
                                            <p:cTn id="103" dur="1" fill="hold">
                                              <p:stCondLst>
                                                <p:cond delay="0"/>
                                              </p:stCondLst>
                                            </p:cTn>
                                            <p:tgtEl>
                                              <p:spTgt spid="12"/>
                                            </p:tgtEl>
                                            <p:attrNameLst>
                                              <p:attrName>style.visibility</p:attrName>
                                            </p:attrNameLst>
                                          </p:cBhvr>
                                          <p:to>
                                            <p:strVal val="visible"/>
                                          </p:to>
                                        </p:set>
                                        <p:animEffect transition="in" filter="wipe(down)">
                                          <p:cBhvr>
                                            <p:cTn id="10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p:bldP spid="12" grpId="0" animBg="1"/>
          <p:bldP spid="13" grpId="0" animBg="1"/>
          <p:bldP spid="32" grpId="0"/>
          <p:bldP spid="33" grpId="0"/>
          <p:bldP spid="35" grpId="0"/>
          <p:bldP spid="36" grpId="0"/>
          <p:bldP spid="43" grpId="0"/>
          <p:bldP spid="44" grpId="0"/>
          <p:bldP spid="51" grpId="0"/>
          <p:bldP spid="52"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674053" y="278845"/>
            <a:ext cx="1207803" cy="1089251"/>
            <a:chOff x="2713211" y="1988840"/>
            <a:chExt cx="1610824" cy="1452335"/>
          </a:xfrm>
        </p:grpSpPr>
        <p:sp>
          <p:nvSpPr>
            <p:cNvPr id="13" name="Freeform 5"/>
            <p:cNvSpPr/>
            <p:nvPr/>
          </p:nvSpPr>
          <p:spPr bwMode="auto">
            <a:xfrm>
              <a:off x="2713211" y="1988840"/>
              <a:ext cx="1610824" cy="145233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sp>
          <p:nvSpPr>
            <p:cNvPr id="14" name="Freeform 5"/>
            <p:cNvSpPr/>
            <p:nvPr/>
          </p:nvSpPr>
          <p:spPr bwMode="auto">
            <a:xfrm>
              <a:off x="2838739" y="2087520"/>
              <a:ext cx="1359768" cy="12549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blipFill>
              <a:blip r:embed="rId3" cstate="screen">
                <a:extLst>
                  <a:ext uri="{28A0092B-C50C-407E-A947-70E740481C1C}">
                    <a14:useLocalDpi xmlns:a14="http://schemas.microsoft.com/office/drawing/2010/main"/>
                  </a:ext>
                </a:extLst>
              </a:blip>
              <a:stretch>
                <a:fillRect l="-167158" t="-31921" r="-198372" b="-151558"/>
              </a:stretch>
            </a:blipFill>
            <a:ln w="9525"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dirty="0">
                <a:cs typeface="+mn-ea"/>
                <a:sym typeface="+mn-lt"/>
              </a:endParaRPr>
            </a:p>
          </p:txBody>
        </p:sp>
      </p:grpSp>
      <p:sp>
        <p:nvSpPr>
          <p:cNvPr id="15" name="TextBox 14"/>
          <p:cNvSpPr txBox="1"/>
          <p:nvPr/>
        </p:nvSpPr>
        <p:spPr>
          <a:xfrm>
            <a:off x="837484" y="632185"/>
            <a:ext cx="880940" cy="346249"/>
          </a:xfrm>
          <a:prstGeom prst="rect">
            <a:avLst/>
          </a:prstGeom>
          <a:noFill/>
        </p:spPr>
        <p:txBody>
          <a:bodyPr wrap="square" lIns="68562" tIns="34281" rIns="68562" bIns="34281" rtlCol="0">
            <a:spAutoFit/>
          </a:bodyPr>
          <a:lstStyle/>
          <a:p>
            <a:pPr algn="ctr"/>
            <a:r>
              <a:rPr lang="zh-CN" altLang="en-US" sz="1800" b="1" dirty="0">
                <a:solidFill>
                  <a:srgbClr val="405F8F"/>
                </a:solidFill>
                <a:cs typeface="+mn-ea"/>
                <a:sym typeface="+mn-lt"/>
              </a:rPr>
              <a:t>结束语</a:t>
            </a:r>
          </a:p>
        </p:txBody>
      </p:sp>
      <p:sp>
        <p:nvSpPr>
          <p:cNvPr id="16" name="椭圆 15"/>
          <p:cNvSpPr/>
          <p:nvPr/>
        </p:nvSpPr>
        <p:spPr>
          <a:xfrm flipH="1">
            <a:off x="344618" y="1086304"/>
            <a:ext cx="423556" cy="423668"/>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7" name="椭圆 16"/>
          <p:cNvSpPr/>
          <p:nvPr/>
        </p:nvSpPr>
        <p:spPr>
          <a:xfrm flipH="1">
            <a:off x="333459" y="556707"/>
            <a:ext cx="206670" cy="206724"/>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8" name="椭圆 17"/>
          <p:cNvSpPr/>
          <p:nvPr/>
        </p:nvSpPr>
        <p:spPr>
          <a:xfrm flipH="1">
            <a:off x="1719724" y="249492"/>
            <a:ext cx="206670" cy="206724"/>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19" name="文本框 25"/>
          <p:cNvSpPr txBox="1"/>
          <p:nvPr/>
        </p:nvSpPr>
        <p:spPr>
          <a:xfrm>
            <a:off x="1170508" y="1221600"/>
            <a:ext cx="6774140" cy="2500666"/>
          </a:xfrm>
          <a:prstGeom prst="rect">
            <a:avLst/>
          </a:prstGeom>
          <a:noFill/>
        </p:spPr>
        <p:txBody>
          <a:bodyPr wrap="square" lIns="68562" tIns="34281" rIns="68562" bIns="34281" rtlCol="0">
            <a:spAutoFit/>
          </a:bodyPr>
          <a:lstStyle/>
          <a:p>
            <a:pPr>
              <a:lnSpc>
                <a:spcPct val="120000"/>
              </a:lnSpc>
              <a:spcAft>
                <a:spcPts val="600"/>
              </a:spcAft>
            </a:pPr>
            <a:r>
              <a:rPr lang="zh-CN" altLang="en-US" sz="1500" b="1" dirty="0">
                <a:solidFill>
                  <a:schemeClr val="accent1">
                    <a:lumMod val="75000"/>
                  </a:schemeClr>
                </a:solidFill>
                <a:cs typeface="+mn-ea"/>
                <a:sym typeface="+mn-lt"/>
              </a:rPr>
              <a:t>           摘要：</a:t>
            </a:r>
            <a:r>
              <a:rPr lang="zh-CN" altLang="en-US" sz="1000" dirty="0">
                <a:solidFill>
                  <a:schemeClr val="tx1">
                    <a:lumMod val="50000"/>
                    <a:lumOff val="50000"/>
                  </a:schemeClr>
                </a:solidFill>
                <a:cs typeface="+mn-ea"/>
                <a:sym typeface="+mn-lt"/>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p>
          <a:p>
            <a:pPr>
              <a:lnSpc>
                <a:spcPct val="120000"/>
              </a:lnSpc>
              <a:spcAft>
                <a:spcPts val="600"/>
              </a:spcAft>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在此录入上述图表的综合描述说明，在此录入上述图表的综合描述说明，在此录入上述图表的综合描述说明，在此录入上述图表的综合描述说明。</a:t>
            </a:r>
            <a:endParaRPr lang="en-US" altLang="zh-CN" sz="1000" dirty="0">
              <a:solidFill>
                <a:schemeClr val="tx1">
                  <a:lumMod val="50000"/>
                  <a:lumOff val="50000"/>
                </a:schemeClr>
              </a:solidFill>
              <a:cs typeface="+mn-ea"/>
              <a:sym typeface="+mn-lt"/>
            </a:endParaRPr>
          </a:p>
          <a:p>
            <a:pPr>
              <a:lnSpc>
                <a:spcPct val="120000"/>
              </a:lnSpc>
              <a:spcAft>
                <a:spcPts val="600"/>
              </a:spcAft>
            </a:pPr>
            <a:endParaRPr lang="en-US" altLang="zh-CN" sz="1000" dirty="0">
              <a:solidFill>
                <a:schemeClr val="tx1">
                  <a:lumMod val="50000"/>
                  <a:lumOff val="50000"/>
                </a:schemeClr>
              </a:solidFill>
              <a:cs typeface="+mn-ea"/>
              <a:sym typeface="+mn-lt"/>
            </a:endParaRPr>
          </a:p>
          <a:p>
            <a:pPr>
              <a:lnSpc>
                <a:spcPct val="120000"/>
              </a:lnSpc>
              <a:spcAft>
                <a:spcPts val="600"/>
              </a:spcAft>
            </a:pPr>
            <a:r>
              <a:rPr lang="zh-CN" altLang="en-US" sz="1000" dirty="0">
                <a:solidFill>
                  <a:schemeClr val="tx1">
                    <a:lumMod val="50000"/>
                    <a:lumOff val="50000"/>
                  </a:schemeClr>
                </a:solidFill>
                <a:cs typeface="+mn-ea"/>
                <a:sym typeface="+mn-lt"/>
              </a:rPr>
              <a:t>您的内容打在这里，或者通过复制您的文本后，在此框中选择粘贴，并选择只保留文字。在此录入上述图表的综合描述说明。</a:t>
            </a:r>
          </a:p>
          <a:p>
            <a:pPr>
              <a:lnSpc>
                <a:spcPct val="120000"/>
              </a:lnSpc>
              <a:spcAft>
                <a:spcPts val="600"/>
              </a:spcAft>
            </a:pPr>
            <a:endParaRPr lang="zh-CN" altLang="en-US" sz="1000" dirty="0">
              <a:solidFill>
                <a:schemeClr val="tx1">
                  <a:lumMod val="50000"/>
                  <a:lumOff val="50000"/>
                </a:schemeClr>
              </a:solidFill>
              <a:cs typeface="+mn-ea"/>
              <a:sym typeface="+mn-lt"/>
            </a:endParaRPr>
          </a:p>
        </p:txBody>
      </p:sp>
      <p:sp>
        <p:nvSpPr>
          <p:cNvPr id="20" name="文本框 26"/>
          <p:cNvSpPr txBox="1"/>
          <p:nvPr/>
        </p:nvSpPr>
        <p:spPr>
          <a:xfrm>
            <a:off x="1170508" y="3867894"/>
            <a:ext cx="6886041" cy="288907"/>
          </a:xfrm>
          <a:prstGeom prst="rect">
            <a:avLst/>
          </a:prstGeom>
          <a:noFill/>
        </p:spPr>
        <p:txBody>
          <a:bodyPr wrap="square" lIns="68562" tIns="34281" rIns="68562" bIns="34281" rtlCol="0">
            <a:spAutoFit/>
          </a:bodyPr>
          <a:lstStyle/>
          <a:p>
            <a:pPr>
              <a:lnSpc>
                <a:spcPct val="120000"/>
              </a:lnSpc>
            </a:pPr>
            <a:r>
              <a:rPr lang="zh-CN" altLang="en-US" b="1" dirty="0">
                <a:solidFill>
                  <a:srgbClr val="405F8F"/>
                </a:solidFill>
                <a:cs typeface="+mn-ea"/>
                <a:sym typeface="+mn-lt"/>
              </a:rPr>
              <a:t>关键字：   输入关键字      输入关键字      输入关键字</a:t>
            </a:r>
            <a:endParaRPr lang="zh-CN" altLang="en-US" sz="900" dirty="0">
              <a:solidFill>
                <a:srgbClr val="405F8F"/>
              </a:solidFill>
              <a:cs typeface="+mn-ea"/>
              <a:sym typeface="+mn-lt"/>
            </a:endParaRPr>
          </a:p>
        </p:txBody>
      </p:sp>
      <p:sp>
        <p:nvSpPr>
          <p:cNvPr id="22" name="Freeform 5"/>
          <p:cNvSpPr/>
          <p:nvPr/>
        </p:nvSpPr>
        <p:spPr bwMode="auto">
          <a:xfrm>
            <a:off x="7819057" y="3314138"/>
            <a:ext cx="1034614" cy="93306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68562" tIns="34281" rIns="68562" bIns="34281" numCol="1" anchor="t" anchorCtr="0" compatLnSpc="1"/>
          <a:lstStyle/>
          <a:p>
            <a:endParaRPr lang="zh-CN" altLang="en-US" dirty="0">
              <a:cs typeface="+mn-ea"/>
              <a:sym typeface="+mn-lt"/>
            </a:endParaRPr>
          </a:p>
        </p:txBody>
      </p:sp>
      <p:sp>
        <p:nvSpPr>
          <p:cNvPr id="25" name="Freeform 5"/>
          <p:cNvSpPr/>
          <p:nvPr/>
        </p:nvSpPr>
        <p:spPr bwMode="auto">
          <a:xfrm>
            <a:off x="7055629" y="3763360"/>
            <a:ext cx="898795" cy="810575"/>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405F8F"/>
          </a:solidFill>
          <a:ln w="9525" cap="flat">
            <a:noFill/>
            <a:prstDash val="solid"/>
            <a:miter lim="800000"/>
          </a:ln>
          <a:effectLst>
            <a:outerShdw blurRad="431800" dist="88900" dir="2700000" algn="tl" rotWithShape="0">
              <a:prstClr val="black">
                <a:alpha val="40000"/>
              </a:prstClr>
            </a:outerShdw>
          </a:effectLst>
        </p:spPr>
        <p:txBody>
          <a:bodyPr vert="horz" wrap="square" lIns="68562" tIns="34281" rIns="68562" bIns="34281" numCol="1" anchor="t" anchorCtr="0" compatLnSpc="1"/>
          <a:lstStyle/>
          <a:p>
            <a:endParaRPr lang="zh-CN" altLang="en-US" dirty="0">
              <a:cs typeface="+mn-ea"/>
              <a:sym typeface="+mn-lt"/>
            </a:endParaRPr>
          </a:p>
        </p:txBody>
      </p:sp>
      <p:sp>
        <p:nvSpPr>
          <p:cNvPr id="27" name="椭圆 26"/>
          <p:cNvSpPr/>
          <p:nvPr/>
        </p:nvSpPr>
        <p:spPr>
          <a:xfrm flipH="1">
            <a:off x="6686376" y="4202183"/>
            <a:ext cx="206670" cy="206724"/>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28" name="椭圆 27"/>
          <p:cNvSpPr/>
          <p:nvPr/>
        </p:nvSpPr>
        <p:spPr>
          <a:xfrm flipH="1">
            <a:off x="8096786" y="4294800"/>
            <a:ext cx="217647" cy="217705"/>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
        <p:nvSpPr>
          <p:cNvPr id="29" name="椭圆 28"/>
          <p:cNvSpPr/>
          <p:nvPr/>
        </p:nvSpPr>
        <p:spPr>
          <a:xfrm flipH="1">
            <a:off x="8566375" y="2934560"/>
            <a:ext cx="206670" cy="206724"/>
          </a:xfrm>
          <a:prstGeom prst="ellipse">
            <a:avLst/>
          </a:prstGeom>
          <a:pattFill prst="wdDnDiag">
            <a:fgClr>
              <a:srgbClr val="809BC6"/>
            </a:fgClr>
            <a:bgClr>
              <a:schemeClr val="bg1"/>
            </a:bgClr>
          </a:pattFill>
          <a:ln w="28575" cap="flat">
            <a:noFill/>
            <a:prstDash val="solid"/>
            <a:miter lim="800000"/>
          </a:ln>
          <a:effectLst>
            <a:outerShdw blurRad="228600" dist="228600" dir="5400000" algn="t" rotWithShape="0">
              <a:schemeClr val="tx1">
                <a:lumMod val="85000"/>
                <a:lumOff val="15000"/>
                <a:alpha val="28000"/>
              </a:schemeClr>
            </a:outerShdw>
          </a:effectLst>
        </p:spPr>
        <p:txBody>
          <a:bodyPr vert="horz" wrap="square" lIns="68562" tIns="34281" rIns="68562" bIns="34281" numCol="1" anchor="t" anchorCtr="0" compatLnSpc="1"/>
          <a:lstStyle/>
          <a:p>
            <a:endParaRPr lang="zh-CN" altLang="en-US" dirty="0">
              <a:solidFill>
                <a:prstClr val="black"/>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nodeType="withEffect">
                                  <p:stCondLst>
                                    <p:cond delay="50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750"/>
                                        <p:tgtEl>
                                          <p:spTgt spid="12"/>
                                        </p:tgtEl>
                                      </p:cBhvr>
                                    </p:animEffect>
                                    <p:anim calcmode="lin" valueType="num">
                                      <p:cBhvr>
                                        <p:cTn id="8" dur="750" fill="hold"/>
                                        <p:tgtEl>
                                          <p:spTgt spid="12"/>
                                        </p:tgtEl>
                                        <p:attrNameLst>
                                          <p:attrName>ppt_w</p:attrName>
                                        </p:attrNameLst>
                                      </p:cBhvr>
                                      <p:tavLst>
                                        <p:tav tm="0" fmla="#ppt_w*sin(2.5*pi*$)">
                                          <p:val>
                                            <p:fltVal val="0"/>
                                          </p:val>
                                        </p:tav>
                                        <p:tav tm="100000">
                                          <p:val>
                                            <p:fltVal val="1"/>
                                          </p:val>
                                        </p:tav>
                                      </p:tavLst>
                                    </p:anim>
                                    <p:anim calcmode="lin" valueType="num">
                                      <p:cBhvr>
                                        <p:cTn id="9" dur="750" fill="hold"/>
                                        <p:tgtEl>
                                          <p:spTgt spid="12"/>
                                        </p:tgtEl>
                                        <p:attrNameLst>
                                          <p:attrName>ppt_h</p:attrName>
                                        </p:attrNameLst>
                                      </p:cBhvr>
                                      <p:tavLst>
                                        <p:tav tm="0">
                                          <p:val>
                                            <p:strVal val="#ppt_h"/>
                                          </p:val>
                                        </p:tav>
                                        <p:tav tm="100000">
                                          <p:val>
                                            <p:strVal val="#ppt_h"/>
                                          </p:val>
                                        </p:tav>
                                      </p:tavLst>
                                    </p:anim>
                                  </p:childTnLst>
                                </p:cTn>
                              </p:par>
                              <p:par>
                                <p:cTn id="10" presetID="41" presetClass="entr" presetSubtype="0" fill="hold" grpId="0" nodeType="withEffect">
                                  <p:stCondLst>
                                    <p:cond delay="1000"/>
                                  </p:stCondLst>
                                  <p:iterate type="lt">
                                    <p:tmPct val="10000"/>
                                  </p:iterate>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13" dur="1000" fill="hold"/>
                                        <p:tgtEl>
                                          <p:spTgt spid="15"/>
                                        </p:tgtEl>
                                        <p:attrNameLst>
                                          <p:attrName>ppt_y</p:attrName>
                                        </p:attrNameLst>
                                      </p:cBhvr>
                                      <p:tavLst>
                                        <p:tav tm="0">
                                          <p:val>
                                            <p:strVal val="#ppt_y"/>
                                          </p:val>
                                        </p:tav>
                                        <p:tav tm="100000">
                                          <p:val>
                                            <p:strVal val="#ppt_y"/>
                                          </p:val>
                                        </p:tav>
                                      </p:tavLst>
                                    </p:anim>
                                    <p:anim calcmode="lin" valueType="num">
                                      <p:cBhvr>
                                        <p:cTn id="14" dur="10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15" dur="10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16" dur="1000" tmFilter="0,0; .5, 1; 1, 1"/>
                                        <p:tgtEl>
                                          <p:spTgt spid="15"/>
                                        </p:tgtEl>
                                      </p:cBhvr>
                                    </p:animEffect>
                                  </p:childTnLst>
                                </p:cTn>
                              </p:par>
                              <p:par>
                                <p:cTn id="17" presetID="10" presetClass="entr" presetSubtype="0" fill="hold" grpId="0" nodeType="withEffect">
                                  <p:stCondLst>
                                    <p:cond delay="30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par>
                                <p:cTn id="20" presetID="10" presetClass="entr" presetSubtype="0" fill="hold" grpId="0" nodeType="withEffect">
                                  <p:stCondLst>
                                    <p:cond delay="40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500"/>
                                        <p:tgtEl>
                                          <p:spTgt spid="16"/>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17"/>
                                        </p:tgtEl>
                                        <p:attrNameLst>
                                          <p:attrName>style.visibility</p:attrName>
                                        </p:attrNameLst>
                                      </p:cBhvr>
                                      <p:to>
                                        <p:strVal val="visible"/>
                                      </p:to>
                                    </p:set>
                                    <p:animEffect transition="in" filter="fade">
                                      <p:cBhvr>
                                        <p:cTn id="25" dur="500"/>
                                        <p:tgtEl>
                                          <p:spTgt spid="17"/>
                                        </p:tgtEl>
                                      </p:cBhvr>
                                    </p:animEffect>
                                  </p:childTnLst>
                                </p:cTn>
                              </p:par>
                            </p:childTnLst>
                          </p:cTn>
                        </p:par>
                        <p:par>
                          <p:cTn id="26" fill="hold">
                            <p:stCondLst>
                              <p:cond delay="0"/>
                            </p:stCondLst>
                            <p:childTnLst>
                              <p:par>
                                <p:cTn id="27" presetID="53" presetClass="entr" presetSubtype="16"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 calcmode="lin" valueType="num">
                                      <p:cBhvr>
                                        <p:cTn id="29" dur="500" fill="hold"/>
                                        <p:tgtEl>
                                          <p:spTgt spid="19"/>
                                        </p:tgtEl>
                                        <p:attrNameLst>
                                          <p:attrName>ppt_w</p:attrName>
                                        </p:attrNameLst>
                                      </p:cBhvr>
                                      <p:tavLst>
                                        <p:tav tm="0">
                                          <p:val>
                                            <p:fltVal val="0"/>
                                          </p:val>
                                        </p:tav>
                                        <p:tav tm="100000">
                                          <p:val>
                                            <p:strVal val="#ppt_w"/>
                                          </p:val>
                                        </p:tav>
                                      </p:tavLst>
                                    </p:anim>
                                    <p:anim calcmode="lin" valueType="num">
                                      <p:cBhvr>
                                        <p:cTn id="30" dur="500" fill="hold"/>
                                        <p:tgtEl>
                                          <p:spTgt spid="19"/>
                                        </p:tgtEl>
                                        <p:attrNameLst>
                                          <p:attrName>ppt_h</p:attrName>
                                        </p:attrNameLst>
                                      </p:cBhvr>
                                      <p:tavLst>
                                        <p:tav tm="0">
                                          <p:val>
                                            <p:fltVal val="0"/>
                                          </p:val>
                                        </p:tav>
                                        <p:tav tm="100000">
                                          <p:val>
                                            <p:strVal val="#ppt_h"/>
                                          </p:val>
                                        </p:tav>
                                      </p:tavLst>
                                    </p:anim>
                                    <p:animEffect transition="in" filter="fade">
                                      <p:cBhvr>
                                        <p:cTn id="31" dur="500"/>
                                        <p:tgtEl>
                                          <p:spTgt spid="19"/>
                                        </p:tgtEl>
                                      </p:cBhvr>
                                    </p:animEffect>
                                  </p:childTnLst>
                                </p:cTn>
                              </p:par>
                            </p:childTnLst>
                          </p:cTn>
                        </p:par>
                        <p:par>
                          <p:cTn id="32" fill="hold">
                            <p:stCondLst>
                              <p:cond delay="500"/>
                            </p:stCondLst>
                            <p:childTnLst>
                              <p:par>
                                <p:cTn id="33" presetID="53" presetClass="entr" presetSubtype="16" fill="hold" grpId="0" nodeType="after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fltVal val="0"/>
                                          </p:val>
                                        </p:tav>
                                        <p:tav tm="100000">
                                          <p:val>
                                            <p:strVal val="#ppt_h"/>
                                          </p:val>
                                        </p:tav>
                                      </p:tavLst>
                                    </p:anim>
                                    <p:animEffect transition="in" filter="fade">
                                      <p:cBhvr>
                                        <p:cTn id="37" dur="500"/>
                                        <p:tgtEl>
                                          <p:spTgt spid="20"/>
                                        </p:tgtEl>
                                      </p:cBhvr>
                                    </p:animEffect>
                                  </p:childTnLst>
                                </p:cTn>
                              </p:par>
                              <p:par>
                                <p:cTn id="38" presetID="10" presetClass="entr" presetSubtype="0" fill="hold" grpId="0" nodeType="withEffect">
                                  <p:stCondLst>
                                    <p:cond delay="20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500"/>
                                        <p:tgtEl>
                                          <p:spTgt spid="28"/>
                                        </p:tgtEl>
                                      </p:cBhvr>
                                    </p:animEffect>
                                  </p:childTnLst>
                                </p:cTn>
                              </p:par>
                              <p:par>
                                <p:cTn id="44" presetID="10" presetClass="entr" presetSubtype="0" fill="hold" grpId="0" nodeType="withEffect">
                                  <p:stCondLst>
                                    <p:cond delay="70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animBg="1"/>
      <p:bldP spid="17" grpId="0" animBg="1"/>
      <p:bldP spid="18" grpId="0" animBg="1"/>
      <p:bldP spid="19" grpId="0"/>
      <p:bldP spid="20" grpId="0"/>
      <p:bldP spid="27" grpId="0" animBg="1"/>
      <p:bldP spid="28" grpId="0" animBg="1"/>
      <p:bldP spid="29"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 name="矩形 101"/>
          <p:cNvSpPr/>
          <p:nvPr/>
        </p:nvSpPr>
        <p:spPr>
          <a:xfrm>
            <a:off x="0" y="2949248"/>
            <a:ext cx="9144000" cy="2194252"/>
          </a:xfrm>
          <a:prstGeom prst="rect">
            <a:avLst/>
          </a:prstGeom>
          <a:solidFill>
            <a:srgbClr val="10253F"/>
          </a:solidFill>
          <a:ln w="12700" cap="flat" cmpd="sng" algn="ctr">
            <a:no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350" b="0" i="0" u="none" strike="noStrike" kern="0" cap="none" spc="0" normalizeH="0" baseline="0" noProof="0" smtClean="0">
              <a:ln>
                <a:noFill/>
              </a:ln>
              <a:solidFill>
                <a:prstClr val="white"/>
              </a:solidFill>
              <a:effectLst/>
              <a:uLnTx/>
              <a:uFillTx/>
              <a:cs typeface="+mn-ea"/>
              <a:sym typeface="+mn-lt"/>
            </a:endParaRPr>
          </a:p>
        </p:txBody>
      </p:sp>
      <p:pic>
        <p:nvPicPr>
          <p:cNvPr id="103" name="图片 102"/>
          <p:cNvPicPr>
            <a:picLocks noChangeAspect="1"/>
          </p:cNvPicPr>
          <p:nvPr/>
        </p:nvPicPr>
        <p:blipFill rotWithShape="1">
          <a:blip r:embed="rId3" cstate="print">
            <a:extLst>
              <a:ext uri="{28A0092B-C50C-407E-A947-70E740481C1C}">
                <a14:useLocalDpi xmlns:a14="http://schemas.microsoft.com/office/drawing/2010/main" val="0"/>
              </a:ext>
            </a:extLst>
          </a:blip>
          <a:srcRect l="17648" t="21623" r="17595" b="19926"/>
          <a:stretch>
            <a:fillRect/>
          </a:stretch>
        </p:blipFill>
        <p:spPr>
          <a:xfrm>
            <a:off x="991901" y="807866"/>
            <a:ext cx="3068849" cy="1846658"/>
          </a:xfrm>
          <a:prstGeom prst="rect">
            <a:avLst/>
          </a:prstGeom>
          <a:effectLst>
            <a:outerShdw blurRad="50800" dist="38100" algn="l" rotWithShape="0">
              <a:prstClr val="black">
                <a:alpha val="40000"/>
              </a:prstClr>
            </a:outerShdw>
          </a:effectLst>
        </p:spPr>
      </p:pic>
      <p:pic>
        <p:nvPicPr>
          <p:cNvPr id="104" name="图片 103"/>
          <p:cNvPicPr>
            <a:picLocks noChangeAspect="1"/>
          </p:cNvPicPr>
          <p:nvPr/>
        </p:nvPicPr>
        <p:blipFill rotWithShape="1">
          <a:blip r:embed="rId4" cstate="print">
            <a:extLst>
              <a:ext uri="{28A0092B-C50C-407E-A947-70E740481C1C}">
                <a14:useLocalDpi xmlns:a14="http://schemas.microsoft.com/office/drawing/2010/main" val="0"/>
              </a:ext>
            </a:extLst>
          </a:blip>
          <a:srcRect l="48748" t="50000"/>
          <a:stretch>
            <a:fillRect/>
          </a:stretch>
        </p:blipFill>
        <p:spPr>
          <a:xfrm flipH="1">
            <a:off x="2013443" y="1638036"/>
            <a:ext cx="4011174" cy="2571750"/>
          </a:xfrm>
          <a:prstGeom prst="rect">
            <a:avLst/>
          </a:prstGeom>
          <a:effectLst>
            <a:outerShdw blurRad="50800" dist="38100" dir="16200000" rotWithShape="0">
              <a:prstClr val="black">
                <a:alpha val="40000"/>
              </a:prstClr>
            </a:outerShdw>
          </a:effectLst>
        </p:spPr>
      </p:pic>
      <p:pic>
        <p:nvPicPr>
          <p:cNvPr id="105" name="图片 104"/>
          <p:cNvPicPr>
            <a:picLocks noChangeAspect="1"/>
          </p:cNvPicPr>
          <p:nvPr/>
        </p:nvPicPr>
        <p:blipFill rotWithShape="1">
          <a:blip r:embed="rId4" cstate="print">
            <a:extLst>
              <a:ext uri="{28A0092B-C50C-407E-A947-70E740481C1C}">
                <a14:useLocalDpi xmlns:a14="http://schemas.microsoft.com/office/drawing/2010/main" val="0"/>
              </a:ext>
            </a:extLst>
          </a:blip>
          <a:srcRect l="9778" t="48219" r="65868" b="9800"/>
          <a:stretch>
            <a:fillRect/>
          </a:stretch>
        </p:blipFill>
        <p:spPr>
          <a:xfrm>
            <a:off x="112146" y="702460"/>
            <a:ext cx="2392078" cy="2709879"/>
          </a:xfrm>
          <a:prstGeom prst="rect">
            <a:avLst/>
          </a:prstGeom>
        </p:spPr>
      </p:pic>
      <p:grpSp>
        <p:nvGrpSpPr>
          <p:cNvPr id="106" name="组合 105"/>
          <p:cNvGrpSpPr>
            <a:grpSpLocks noChangeAspect="1"/>
          </p:cNvGrpSpPr>
          <p:nvPr/>
        </p:nvGrpSpPr>
        <p:grpSpPr>
          <a:xfrm>
            <a:off x="3904075" y="3842501"/>
            <a:ext cx="425874" cy="425874"/>
            <a:chOff x="2492224" y="1959430"/>
            <a:chExt cx="2148114" cy="2148114"/>
          </a:xfrm>
        </p:grpSpPr>
        <p:sp>
          <p:nvSpPr>
            <p:cNvPr id="107" name="椭圆 106"/>
            <p:cNvSpPr/>
            <p:nvPr/>
          </p:nvSpPr>
          <p:spPr>
            <a:xfrm>
              <a:off x="2492224" y="1959430"/>
              <a:ext cx="2148114" cy="2148114"/>
            </a:xfrm>
            <a:prstGeom prst="ellipse">
              <a:avLst/>
            </a:prstGeom>
            <a:solidFill>
              <a:srgbClr val="E74C2E"/>
            </a:solidFill>
            <a:ln w="25400" cap="flat" cmpd="sng" algn="ctr">
              <a:solidFill>
                <a:sysClr val="window" lastClr="FFFFFF"/>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pic>
          <p:nvPicPr>
            <p:cNvPr id="108" name="图片 107"/>
            <p:cNvPicPr>
              <a:picLocks noChangeAspect="1"/>
            </p:cNvPicPr>
            <p:nvPr/>
          </p:nvPicPr>
          <p:blipFill>
            <a:blip r:embed="rId5" cstate="print">
              <a:biLevel thresh="25000"/>
              <a:extLst>
                <a:ext uri="{28A0092B-C50C-407E-A947-70E740481C1C}">
                  <a14:useLocalDpi xmlns:a14="http://schemas.microsoft.com/office/drawing/2010/main" val="0"/>
                </a:ext>
              </a:extLst>
            </a:blip>
            <a:stretch>
              <a:fillRect/>
            </a:stretch>
          </p:blipFill>
          <p:spPr>
            <a:xfrm>
              <a:off x="3072056" y="2549554"/>
              <a:ext cx="1162402" cy="1190723"/>
            </a:xfrm>
            <a:prstGeom prst="rect">
              <a:avLst/>
            </a:prstGeom>
          </p:spPr>
        </p:pic>
      </p:grpSp>
      <p:grpSp>
        <p:nvGrpSpPr>
          <p:cNvPr id="109" name="组合 108"/>
          <p:cNvGrpSpPr>
            <a:grpSpLocks noChangeAspect="1"/>
          </p:cNvGrpSpPr>
          <p:nvPr/>
        </p:nvGrpSpPr>
        <p:grpSpPr>
          <a:xfrm>
            <a:off x="4914577" y="3869991"/>
            <a:ext cx="425874" cy="425874"/>
            <a:chOff x="6564085" y="1959430"/>
            <a:chExt cx="2148114" cy="2148114"/>
          </a:xfrm>
        </p:grpSpPr>
        <p:sp>
          <p:nvSpPr>
            <p:cNvPr id="110" name="椭圆 109"/>
            <p:cNvSpPr/>
            <p:nvPr/>
          </p:nvSpPr>
          <p:spPr>
            <a:xfrm>
              <a:off x="6564085" y="1959430"/>
              <a:ext cx="2148114" cy="2148114"/>
            </a:xfrm>
            <a:prstGeom prst="ellipse">
              <a:avLst/>
            </a:prstGeom>
            <a:solidFill>
              <a:srgbClr val="E74C2E"/>
            </a:solidFill>
            <a:ln w="25400" cap="flat" cmpd="sng" algn="ctr">
              <a:solidFill>
                <a:sysClr val="window" lastClr="FFFFFF"/>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grpSp>
          <p:nvGrpSpPr>
            <p:cNvPr id="111" name="组合 110"/>
            <p:cNvGrpSpPr/>
            <p:nvPr/>
          </p:nvGrpSpPr>
          <p:grpSpPr>
            <a:xfrm>
              <a:off x="7033174" y="2413982"/>
              <a:ext cx="1209936" cy="1239010"/>
              <a:chOff x="3598200" y="1732459"/>
              <a:chExt cx="1947600" cy="1994400"/>
            </a:xfrm>
          </p:grpSpPr>
          <p:sp>
            <p:nvSpPr>
              <p:cNvPr id="112" name="Freeform 5"/>
              <p:cNvSpPr/>
              <p:nvPr/>
            </p:nvSpPr>
            <p:spPr bwMode="auto">
              <a:xfrm>
                <a:off x="4815450" y="1732459"/>
                <a:ext cx="417924" cy="1423836"/>
              </a:xfrm>
              <a:custGeom>
                <a:avLst/>
                <a:gdLst>
                  <a:gd name="T0" fmla="*/ 2 w 43"/>
                  <a:gd name="T1" fmla="*/ 115 h 115"/>
                  <a:gd name="T2" fmla="*/ 3 w 43"/>
                  <a:gd name="T3" fmla="*/ 115 h 115"/>
                  <a:gd name="T4" fmla="*/ 3 w 43"/>
                  <a:gd name="T5" fmla="*/ 115 h 115"/>
                  <a:gd name="T6" fmla="*/ 3 w 43"/>
                  <a:gd name="T7" fmla="*/ 115 h 115"/>
                  <a:gd name="T8" fmla="*/ 4 w 43"/>
                  <a:gd name="T9" fmla="*/ 115 h 115"/>
                  <a:gd name="T10" fmla="*/ 4 w 43"/>
                  <a:gd name="T11" fmla="*/ 115 h 115"/>
                  <a:gd name="T12" fmla="*/ 5 w 43"/>
                  <a:gd name="T13" fmla="*/ 114 h 115"/>
                  <a:gd name="T14" fmla="*/ 22 w 43"/>
                  <a:gd name="T15" fmla="*/ 98 h 115"/>
                  <a:gd name="T16" fmla="*/ 38 w 43"/>
                  <a:gd name="T17" fmla="*/ 114 h 115"/>
                  <a:gd name="T18" fmla="*/ 39 w 43"/>
                  <a:gd name="T19" fmla="*/ 115 h 115"/>
                  <a:gd name="T20" fmla="*/ 39 w 43"/>
                  <a:gd name="T21" fmla="*/ 115 h 115"/>
                  <a:gd name="T22" fmla="*/ 40 w 43"/>
                  <a:gd name="T23" fmla="*/ 115 h 115"/>
                  <a:gd name="T24" fmla="*/ 40 w 43"/>
                  <a:gd name="T25" fmla="*/ 115 h 115"/>
                  <a:gd name="T26" fmla="*/ 40 w 43"/>
                  <a:gd name="T27" fmla="*/ 115 h 115"/>
                  <a:gd name="T28" fmla="*/ 41 w 43"/>
                  <a:gd name="T29" fmla="*/ 115 h 115"/>
                  <a:gd name="T30" fmla="*/ 42 w 43"/>
                  <a:gd name="T31" fmla="*/ 114 h 115"/>
                  <a:gd name="T32" fmla="*/ 43 w 43"/>
                  <a:gd name="T33" fmla="*/ 112 h 115"/>
                  <a:gd name="T34" fmla="*/ 43 w 43"/>
                  <a:gd name="T35" fmla="*/ 27 h 115"/>
                  <a:gd name="T36" fmla="*/ 43 w 43"/>
                  <a:gd name="T37" fmla="*/ 13 h 115"/>
                  <a:gd name="T38" fmla="*/ 43 w 43"/>
                  <a:gd name="T39" fmla="*/ 3 h 115"/>
                  <a:gd name="T40" fmla="*/ 42 w 43"/>
                  <a:gd name="T41" fmla="*/ 1 h 115"/>
                  <a:gd name="T42" fmla="*/ 40 w 43"/>
                  <a:gd name="T43" fmla="*/ 0 h 115"/>
                  <a:gd name="T44" fmla="*/ 3 w 43"/>
                  <a:gd name="T45" fmla="*/ 0 h 115"/>
                  <a:gd name="T46" fmla="*/ 3 w 43"/>
                  <a:gd name="T47" fmla="*/ 0 h 115"/>
                  <a:gd name="T48" fmla="*/ 2 w 43"/>
                  <a:gd name="T49" fmla="*/ 1 h 115"/>
                  <a:gd name="T50" fmla="*/ 2 w 43"/>
                  <a:gd name="T51" fmla="*/ 1 h 115"/>
                  <a:gd name="T52" fmla="*/ 0 w 43"/>
                  <a:gd name="T53" fmla="*/ 3 h 115"/>
                  <a:gd name="T54" fmla="*/ 0 w 43"/>
                  <a:gd name="T55" fmla="*/ 13 h 115"/>
                  <a:gd name="T56" fmla="*/ 0 w 43"/>
                  <a:gd name="T57" fmla="*/ 27 h 115"/>
                  <a:gd name="T58" fmla="*/ 0 w 43"/>
                  <a:gd name="T59" fmla="*/ 112 h 115"/>
                  <a:gd name="T60" fmla="*/ 2 w 43"/>
                  <a:gd name="T61" fmla="*/ 115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3" h="115">
                    <a:moveTo>
                      <a:pt x="2" y="115"/>
                    </a:moveTo>
                    <a:cubicBezTo>
                      <a:pt x="2" y="115"/>
                      <a:pt x="2" y="115"/>
                      <a:pt x="3" y="115"/>
                    </a:cubicBezTo>
                    <a:cubicBezTo>
                      <a:pt x="3" y="115"/>
                      <a:pt x="3" y="115"/>
                      <a:pt x="3" y="115"/>
                    </a:cubicBezTo>
                    <a:cubicBezTo>
                      <a:pt x="3" y="115"/>
                      <a:pt x="3" y="115"/>
                      <a:pt x="3" y="115"/>
                    </a:cubicBezTo>
                    <a:cubicBezTo>
                      <a:pt x="3" y="115"/>
                      <a:pt x="4" y="115"/>
                      <a:pt x="4" y="115"/>
                    </a:cubicBezTo>
                    <a:cubicBezTo>
                      <a:pt x="4" y="115"/>
                      <a:pt x="4" y="115"/>
                      <a:pt x="4" y="115"/>
                    </a:cubicBezTo>
                    <a:cubicBezTo>
                      <a:pt x="4" y="115"/>
                      <a:pt x="5" y="114"/>
                      <a:pt x="5" y="114"/>
                    </a:cubicBezTo>
                    <a:cubicBezTo>
                      <a:pt x="22" y="98"/>
                      <a:pt x="22" y="98"/>
                      <a:pt x="22" y="98"/>
                    </a:cubicBezTo>
                    <a:cubicBezTo>
                      <a:pt x="38" y="114"/>
                      <a:pt x="38" y="114"/>
                      <a:pt x="38" y="114"/>
                    </a:cubicBezTo>
                    <a:cubicBezTo>
                      <a:pt x="38" y="114"/>
                      <a:pt x="39" y="115"/>
                      <a:pt x="39" y="115"/>
                    </a:cubicBezTo>
                    <a:cubicBezTo>
                      <a:pt x="39" y="115"/>
                      <a:pt x="39" y="115"/>
                      <a:pt x="39" y="115"/>
                    </a:cubicBezTo>
                    <a:cubicBezTo>
                      <a:pt x="40" y="115"/>
                      <a:pt x="40" y="115"/>
                      <a:pt x="40" y="115"/>
                    </a:cubicBezTo>
                    <a:cubicBezTo>
                      <a:pt x="40" y="115"/>
                      <a:pt x="40" y="115"/>
                      <a:pt x="40" y="115"/>
                    </a:cubicBezTo>
                    <a:cubicBezTo>
                      <a:pt x="40" y="115"/>
                      <a:pt x="40" y="115"/>
                      <a:pt x="40" y="115"/>
                    </a:cubicBezTo>
                    <a:cubicBezTo>
                      <a:pt x="41" y="115"/>
                      <a:pt x="41" y="115"/>
                      <a:pt x="41" y="115"/>
                    </a:cubicBezTo>
                    <a:cubicBezTo>
                      <a:pt x="42" y="115"/>
                      <a:pt x="42" y="114"/>
                      <a:pt x="42" y="114"/>
                    </a:cubicBezTo>
                    <a:cubicBezTo>
                      <a:pt x="43" y="114"/>
                      <a:pt x="43" y="113"/>
                      <a:pt x="43" y="112"/>
                    </a:cubicBezTo>
                    <a:cubicBezTo>
                      <a:pt x="43" y="27"/>
                      <a:pt x="43" y="27"/>
                      <a:pt x="43" y="27"/>
                    </a:cubicBezTo>
                    <a:cubicBezTo>
                      <a:pt x="43" y="13"/>
                      <a:pt x="43" y="13"/>
                      <a:pt x="43" y="13"/>
                    </a:cubicBezTo>
                    <a:cubicBezTo>
                      <a:pt x="43" y="3"/>
                      <a:pt x="43" y="3"/>
                      <a:pt x="43" y="3"/>
                    </a:cubicBezTo>
                    <a:cubicBezTo>
                      <a:pt x="43" y="3"/>
                      <a:pt x="43" y="2"/>
                      <a:pt x="42" y="1"/>
                    </a:cubicBezTo>
                    <a:cubicBezTo>
                      <a:pt x="42" y="1"/>
                      <a:pt x="41" y="0"/>
                      <a:pt x="40" y="0"/>
                    </a:cubicBezTo>
                    <a:cubicBezTo>
                      <a:pt x="3" y="0"/>
                      <a:pt x="3" y="0"/>
                      <a:pt x="3" y="0"/>
                    </a:cubicBezTo>
                    <a:cubicBezTo>
                      <a:pt x="3" y="0"/>
                      <a:pt x="3" y="0"/>
                      <a:pt x="3" y="0"/>
                    </a:cubicBezTo>
                    <a:cubicBezTo>
                      <a:pt x="3" y="0"/>
                      <a:pt x="2" y="0"/>
                      <a:pt x="2" y="1"/>
                    </a:cubicBezTo>
                    <a:cubicBezTo>
                      <a:pt x="2" y="1"/>
                      <a:pt x="2" y="1"/>
                      <a:pt x="2" y="1"/>
                    </a:cubicBezTo>
                    <a:cubicBezTo>
                      <a:pt x="1" y="1"/>
                      <a:pt x="0" y="2"/>
                      <a:pt x="0" y="3"/>
                    </a:cubicBezTo>
                    <a:cubicBezTo>
                      <a:pt x="0" y="13"/>
                      <a:pt x="0" y="13"/>
                      <a:pt x="0" y="13"/>
                    </a:cubicBezTo>
                    <a:cubicBezTo>
                      <a:pt x="0" y="27"/>
                      <a:pt x="0" y="27"/>
                      <a:pt x="0" y="27"/>
                    </a:cubicBezTo>
                    <a:cubicBezTo>
                      <a:pt x="0" y="112"/>
                      <a:pt x="0" y="112"/>
                      <a:pt x="0" y="112"/>
                    </a:cubicBezTo>
                    <a:cubicBezTo>
                      <a:pt x="0" y="113"/>
                      <a:pt x="1" y="114"/>
                      <a:pt x="2" y="115"/>
                    </a:cubicBez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13" name="Freeform 6"/>
              <p:cNvSpPr/>
              <p:nvPr/>
            </p:nvSpPr>
            <p:spPr bwMode="auto">
              <a:xfrm>
                <a:off x="3853824" y="2462367"/>
                <a:ext cx="515304" cy="61683"/>
              </a:xfrm>
              <a:custGeom>
                <a:avLst/>
                <a:gdLst>
                  <a:gd name="T0" fmla="*/ 0 w 53"/>
                  <a:gd name="T1" fmla="*/ 3 h 5"/>
                  <a:gd name="T2" fmla="*/ 3 w 53"/>
                  <a:gd name="T3" fmla="*/ 5 h 5"/>
                  <a:gd name="T4" fmla="*/ 50 w 53"/>
                  <a:gd name="T5" fmla="*/ 5 h 5"/>
                  <a:gd name="T6" fmla="*/ 53 w 53"/>
                  <a:gd name="T7" fmla="*/ 3 h 5"/>
                  <a:gd name="T8" fmla="*/ 50 w 53"/>
                  <a:gd name="T9" fmla="*/ 0 h 5"/>
                  <a:gd name="T10" fmla="*/ 3 w 53"/>
                  <a:gd name="T11" fmla="*/ 0 h 5"/>
                  <a:gd name="T12" fmla="*/ 0 w 53"/>
                  <a:gd name="T13" fmla="*/ 3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0" y="3"/>
                    </a:moveTo>
                    <a:cubicBezTo>
                      <a:pt x="0" y="4"/>
                      <a:pt x="2" y="5"/>
                      <a:pt x="3" y="5"/>
                    </a:cubicBezTo>
                    <a:cubicBezTo>
                      <a:pt x="50" y="5"/>
                      <a:pt x="50" y="5"/>
                      <a:pt x="50" y="5"/>
                    </a:cubicBezTo>
                    <a:cubicBezTo>
                      <a:pt x="52" y="5"/>
                      <a:pt x="53" y="4"/>
                      <a:pt x="53" y="3"/>
                    </a:cubicBezTo>
                    <a:cubicBezTo>
                      <a:pt x="53" y="1"/>
                      <a:pt x="52" y="0"/>
                      <a:pt x="50" y="0"/>
                    </a:cubicBezTo>
                    <a:cubicBezTo>
                      <a:pt x="3" y="0"/>
                      <a:pt x="3" y="0"/>
                      <a:pt x="3" y="0"/>
                    </a:cubicBezTo>
                    <a:cubicBezTo>
                      <a:pt x="2" y="0"/>
                      <a:pt x="0" y="1"/>
                      <a:pt x="0" y="3"/>
                    </a:cubicBez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14" name="Freeform 7"/>
              <p:cNvSpPr/>
              <p:nvPr/>
            </p:nvSpPr>
            <p:spPr bwMode="auto">
              <a:xfrm>
                <a:off x="3853824" y="2750218"/>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15" name="Freeform 8"/>
              <p:cNvSpPr/>
              <p:nvPr/>
            </p:nvSpPr>
            <p:spPr bwMode="auto">
              <a:xfrm>
                <a:off x="3853824" y="3032931"/>
                <a:ext cx="515304" cy="61683"/>
              </a:xfrm>
              <a:custGeom>
                <a:avLst/>
                <a:gdLst>
                  <a:gd name="T0" fmla="*/ 50 w 53"/>
                  <a:gd name="T1" fmla="*/ 0 h 5"/>
                  <a:gd name="T2" fmla="*/ 3 w 53"/>
                  <a:gd name="T3" fmla="*/ 0 h 5"/>
                  <a:gd name="T4" fmla="*/ 0 w 53"/>
                  <a:gd name="T5" fmla="*/ 2 h 5"/>
                  <a:gd name="T6" fmla="*/ 3 w 53"/>
                  <a:gd name="T7" fmla="*/ 5 h 5"/>
                  <a:gd name="T8" fmla="*/ 50 w 53"/>
                  <a:gd name="T9" fmla="*/ 5 h 5"/>
                  <a:gd name="T10" fmla="*/ 53 w 53"/>
                  <a:gd name="T11" fmla="*/ 2 h 5"/>
                  <a:gd name="T12" fmla="*/ 50 w 53"/>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53" h="5">
                    <a:moveTo>
                      <a:pt x="50" y="0"/>
                    </a:moveTo>
                    <a:cubicBezTo>
                      <a:pt x="3" y="0"/>
                      <a:pt x="3" y="0"/>
                      <a:pt x="3" y="0"/>
                    </a:cubicBezTo>
                    <a:cubicBezTo>
                      <a:pt x="2" y="0"/>
                      <a:pt x="0" y="1"/>
                      <a:pt x="0" y="2"/>
                    </a:cubicBezTo>
                    <a:cubicBezTo>
                      <a:pt x="0" y="4"/>
                      <a:pt x="2" y="5"/>
                      <a:pt x="3" y="5"/>
                    </a:cubicBezTo>
                    <a:cubicBezTo>
                      <a:pt x="50" y="5"/>
                      <a:pt x="50" y="5"/>
                      <a:pt x="50" y="5"/>
                    </a:cubicBezTo>
                    <a:cubicBezTo>
                      <a:pt x="52" y="5"/>
                      <a:pt x="53" y="4"/>
                      <a:pt x="53" y="2"/>
                    </a:cubicBezTo>
                    <a:cubicBezTo>
                      <a:pt x="53" y="1"/>
                      <a:pt x="52" y="0"/>
                      <a:pt x="50" y="0"/>
                    </a:cubicBez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16" name="Freeform 9"/>
              <p:cNvSpPr>
                <a:spLocks noEditPoints="1"/>
              </p:cNvSpPr>
              <p:nvPr/>
            </p:nvSpPr>
            <p:spPr bwMode="auto">
              <a:xfrm>
                <a:off x="3598200" y="1881526"/>
                <a:ext cx="1947600" cy="1845333"/>
              </a:xfrm>
              <a:custGeom>
                <a:avLst/>
                <a:gdLst>
                  <a:gd name="T0" fmla="*/ 177 w 200"/>
                  <a:gd name="T1" fmla="*/ 3 h 149"/>
                  <a:gd name="T2" fmla="*/ 177 w 200"/>
                  <a:gd name="T3" fmla="*/ 17 h 149"/>
                  <a:gd name="T4" fmla="*/ 186 w 200"/>
                  <a:gd name="T5" fmla="*/ 21 h 149"/>
                  <a:gd name="T6" fmla="*/ 186 w 200"/>
                  <a:gd name="T7" fmla="*/ 134 h 149"/>
                  <a:gd name="T8" fmla="*/ 107 w 200"/>
                  <a:gd name="T9" fmla="*/ 134 h 149"/>
                  <a:gd name="T10" fmla="*/ 107 w 200"/>
                  <a:gd name="T11" fmla="*/ 21 h 149"/>
                  <a:gd name="T12" fmla="*/ 117 w 200"/>
                  <a:gd name="T13" fmla="*/ 17 h 149"/>
                  <a:gd name="T14" fmla="*/ 117 w 200"/>
                  <a:gd name="T15" fmla="*/ 3 h 149"/>
                  <a:gd name="T16" fmla="*/ 100 w 200"/>
                  <a:gd name="T17" fmla="*/ 9 h 149"/>
                  <a:gd name="T18" fmla="*/ 53 w 200"/>
                  <a:gd name="T19" fmla="*/ 0 h 149"/>
                  <a:gd name="T20" fmla="*/ 0 w 200"/>
                  <a:gd name="T21" fmla="*/ 20 h 149"/>
                  <a:gd name="T22" fmla="*/ 0 w 200"/>
                  <a:gd name="T23" fmla="*/ 142 h 149"/>
                  <a:gd name="T24" fmla="*/ 2 w 200"/>
                  <a:gd name="T25" fmla="*/ 147 h 149"/>
                  <a:gd name="T26" fmla="*/ 8 w 200"/>
                  <a:gd name="T27" fmla="*/ 149 h 149"/>
                  <a:gd name="T28" fmla="*/ 53 w 200"/>
                  <a:gd name="T29" fmla="*/ 145 h 149"/>
                  <a:gd name="T30" fmla="*/ 99 w 200"/>
                  <a:gd name="T31" fmla="*/ 149 h 149"/>
                  <a:gd name="T32" fmla="*/ 99 w 200"/>
                  <a:gd name="T33" fmla="*/ 149 h 149"/>
                  <a:gd name="T34" fmla="*/ 100 w 200"/>
                  <a:gd name="T35" fmla="*/ 149 h 149"/>
                  <a:gd name="T36" fmla="*/ 100 w 200"/>
                  <a:gd name="T37" fmla="*/ 149 h 149"/>
                  <a:gd name="T38" fmla="*/ 101 w 200"/>
                  <a:gd name="T39" fmla="*/ 149 h 149"/>
                  <a:gd name="T40" fmla="*/ 101 w 200"/>
                  <a:gd name="T41" fmla="*/ 149 h 149"/>
                  <a:gd name="T42" fmla="*/ 146 w 200"/>
                  <a:gd name="T43" fmla="*/ 145 h 149"/>
                  <a:gd name="T44" fmla="*/ 192 w 200"/>
                  <a:gd name="T45" fmla="*/ 149 h 149"/>
                  <a:gd name="T46" fmla="*/ 193 w 200"/>
                  <a:gd name="T47" fmla="*/ 149 h 149"/>
                  <a:gd name="T48" fmla="*/ 197 w 200"/>
                  <a:gd name="T49" fmla="*/ 147 h 149"/>
                  <a:gd name="T50" fmla="*/ 200 w 200"/>
                  <a:gd name="T51" fmla="*/ 142 h 149"/>
                  <a:gd name="T52" fmla="*/ 200 w 200"/>
                  <a:gd name="T53" fmla="*/ 20 h 149"/>
                  <a:gd name="T54" fmla="*/ 177 w 200"/>
                  <a:gd name="T55" fmla="*/ 3 h 149"/>
                  <a:gd name="T56" fmla="*/ 93 w 200"/>
                  <a:gd name="T57" fmla="*/ 134 h 149"/>
                  <a:gd name="T58" fmla="*/ 53 w 200"/>
                  <a:gd name="T59" fmla="*/ 131 h 149"/>
                  <a:gd name="T60" fmla="*/ 14 w 200"/>
                  <a:gd name="T61" fmla="*/ 134 h 149"/>
                  <a:gd name="T62" fmla="*/ 14 w 200"/>
                  <a:gd name="T63" fmla="*/ 21 h 149"/>
                  <a:gd name="T64" fmla="*/ 53 w 200"/>
                  <a:gd name="T65" fmla="*/ 14 h 149"/>
                  <a:gd name="T66" fmla="*/ 93 w 200"/>
                  <a:gd name="T67" fmla="*/ 21 h 149"/>
                  <a:gd name="T68" fmla="*/ 93 w 200"/>
                  <a:gd name="T69" fmla="*/ 1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149">
                    <a:moveTo>
                      <a:pt x="177" y="3"/>
                    </a:moveTo>
                    <a:cubicBezTo>
                      <a:pt x="177" y="17"/>
                      <a:pt x="177" y="17"/>
                      <a:pt x="177" y="17"/>
                    </a:cubicBezTo>
                    <a:cubicBezTo>
                      <a:pt x="181" y="18"/>
                      <a:pt x="185" y="20"/>
                      <a:pt x="186" y="21"/>
                    </a:cubicBezTo>
                    <a:cubicBezTo>
                      <a:pt x="186" y="134"/>
                      <a:pt x="186" y="134"/>
                      <a:pt x="186" y="134"/>
                    </a:cubicBezTo>
                    <a:cubicBezTo>
                      <a:pt x="161" y="130"/>
                      <a:pt x="131" y="130"/>
                      <a:pt x="107" y="134"/>
                    </a:cubicBezTo>
                    <a:cubicBezTo>
                      <a:pt x="107" y="21"/>
                      <a:pt x="107" y="21"/>
                      <a:pt x="107" y="21"/>
                    </a:cubicBezTo>
                    <a:cubicBezTo>
                      <a:pt x="108" y="20"/>
                      <a:pt x="111" y="18"/>
                      <a:pt x="117" y="17"/>
                    </a:cubicBezTo>
                    <a:cubicBezTo>
                      <a:pt x="117" y="3"/>
                      <a:pt x="117" y="3"/>
                      <a:pt x="117" y="3"/>
                    </a:cubicBezTo>
                    <a:cubicBezTo>
                      <a:pt x="110" y="4"/>
                      <a:pt x="104" y="6"/>
                      <a:pt x="100" y="9"/>
                    </a:cubicBezTo>
                    <a:cubicBezTo>
                      <a:pt x="90" y="2"/>
                      <a:pt x="70" y="0"/>
                      <a:pt x="53" y="0"/>
                    </a:cubicBezTo>
                    <a:cubicBezTo>
                      <a:pt x="29" y="0"/>
                      <a:pt x="0" y="5"/>
                      <a:pt x="0" y="20"/>
                    </a:cubicBezTo>
                    <a:cubicBezTo>
                      <a:pt x="0" y="142"/>
                      <a:pt x="0" y="142"/>
                      <a:pt x="0" y="142"/>
                    </a:cubicBezTo>
                    <a:cubicBezTo>
                      <a:pt x="0" y="144"/>
                      <a:pt x="1" y="146"/>
                      <a:pt x="2" y="147"/>
                    </a:cubicBezTo>
                    <a:cubicBezTo>
                      <a:pt x="4" y="148"/>
                      <a:pt x="6" y="149"/>
                      <a:pt x="8" y="149"/>
                    </a:cubicBezTo>
                    <a:cubicBezTo>
                      <a:pt x="22" y="146"/>
                      <a:pt x="37" y="145"/>
                      <a:pt x="53" y="145"/>
                    </a:cubicBezTo>
                    <a:cubicBezTo>
                      <a:pt x="69" y="145"/>
                      <a:pt x="85" y="146"/>
                      <a:pt x="99" y="149"/>
                    </a:cubicBezTo>
                    <a:cubicBezTo>
                      <a:pt x="99" y="149"/>
                      <a:pt x="99" y="149"/>
                      <a:pt x="99" y="149"/>
                    </a:cubicBezTo>
                    <a:cubicBezTo>
                      <a:pt x="99" y="149"/>
                      <a:pt x="99" y="149"/>
                      <a:pt x="100" y="149"/>
                    </a:cubicBezTo>
                    <a:cubicBezTo>
                      <a:pt x="100" y="149"/>
                      <a:pt x="100" y="149"/>
                      <a:pt x="100" y="149"/>
                    </a:cubicBezTo>
                    <a:cubicBezTo>
                      <a:pt x="100" y="149"/>
                      <a:pt x="100" y="149"/>
                      <a:pt x="101" y="149"/>
                    </a:cubicBezTo>
                    <a:cubicBezTo>
                      <a:pt x="101" y="149"/>
                      <a:pt x="101" y="149"/>
                      <a:pt x="101" y="149"/>
                    </a:cubicBezTo>
                    <a:cubicBezTo>
                      <a:pt x="115" y="146"/>
                      <a:pt x="130" y="145"/>
                      <a:pt x="146" y="145"/>
                    </a:cubicBezTo>
                    <a:cubicBezTo>
                      <a:pt x="162" y="145"/>
                      <a:pt x="178" y="146"/>
                      <a:pt x="192" y="149"/>
                    </a:cubicBezTo>
                    <a:cubicBezTo>
                      <a:pt x="192" y="149"/>
                      <a:pt x="192" y="149"/>
                      <a:pt x="193" y="149"/>
                    </a:cubicBezTo>
                    <a:cubicBezTo>
                      <a:pt x="194" y="149"/>
                      <a:pt x="196" y="148"/>
                      <a:pt x="197" y="147"/>
                    </a:cubicBezTo>
                    <a:cubicBezTo>
                      <a:pt x="199" y="146"/>
                      <a:pt x="200" y="144"/>
                      <a:pt x="200" y="142"/>
                    </a:cubicBezTo>
                    <a:cubicBezTo>
                      <a:pt x="200" y="20"/>
                      <a:pt x="200" y="20"/>
                      <a:pt x="200" y="20"/>
                    </a:cubicBezTo>
                    <a:cubicBezTo>
                      <a:pt x="200" y="11"/>
                      <a:pt x="190" y="6"/>
                      <a:pt x="177" y="3"/>
                    </a:cubicBezTo>
                    <a:close/>
                    <a:moveTo>
                      <a:pt x="93" y="134"/>
                    </a:moveTo>
                    <a:cubicBezTo>
                      <a:pt x="80" y="132"/>
                      <a:pt x="67" y="131"/>
                      <a:pt x="53" y="131"/>
                    </a:cubicBezTo>
                    <a:cubicBezTo>
                      <a:pt x="40" y="131"/>
                      <a:pt x="26" y="132"/>
                      <a:pt x="14" y="134"/>
                    </a:cubicBezTo>
                    <a:cubicBezTo>
                      <a:pt x="14" y="21"/>
                      <a:pt x="14" y="21"/>
                      <a:pt x="14" y="21"/>
                    </a:cubicBezTo>
                    <a:cubicBezTo>
                      <a:pt x="16" y="18"/>
                      <a:pt x="30" y="14"/>
                      <a:pt x="53" y="14"/>
                    </a:cubicBezTo>
                    <a:cubicBezTo>
                      <a:pt x="76" y="14"/>
                      <a:pt x="90" y="18"/>
                      <a:pt x="93" y="21"/>
                    </a:cubicBezTo>
                    <a:lnTo>
                      <a:pt x="93" y="134"/>
                    </a:lnTo>
                    <a:close/>
                  </a:path>
                </a:pathLst>
              </a:custGeom>
              <a:solidFill>
                <a:sysClr val="window" lastClr="FFFFFF">
                  <a:lumMod val="95000"/>
                </a:sysClr>
              </a:solidFill>
              <a:ln>
                <a:noFill/>
              </a:ln>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grpSp>
      </p:grpSp>
      <p:grpSp>
        <p:nvGrpSpPr>
          <p:cNvPr id="117" name="组合 116"/>
          <p:cNvGrpSpPr>
            <a:grpSpLocks noChangeAspect="1"/>
          </p:cNvGrpSpPr>
          <p:nvPr/>
        </p:nvGrpSpPr>
        <p:grpSpPr>
          <a:xfrm>
            <a:off x="4410521" y="3842501"/>
            <a:ext cx="425874" cy="425874"/>
            <a:chOff x="4528154" y="1959430"/>
            <a:chExt cx="2148114" cy="2148114"/>
          </a:xfrm>
        </p:grpSpPr>
        <p:sp>
          <p:nvSpPr>
            <p:cNvPr id="118" name="椭圆 117"/>
            <p:cNvSpPr/>
            <p:nvPr/>
          </p:nvSpPr>
          <p:spPr>
            <a:xfrm>
              <a:off x="4528154" y="1959430"/>
              <a:ext cx="2148114" cy="2148114"/>
            </a:xfrm>
            <a:prstGeom prst="ellipse">
              <a:avLst/>
            </a:prstGeom>
            <a:solidFill>
              <a:srgbClr val="E74C2E"/>
            </a:solidFill>
            <a:ln w="25400" cap="flat" cmpd="sng" algn="ctr">
              <a:solidFill>
                <a:sysClr val="window" lastClr="FFFFFF"/>
              </a:solidFill>
              <a:prstDash val="solid"/>
              <a:miter lim="800000"/>
            </a:ln>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grpSp>
          <p:nvGrpSpPr>
            <p:cNvPr id="119" name="Group 4"/>
            <p:cNvGrpSpPr>
              <a:grpSpLocks noChangeAspect="1"/>
            </p:cNvGrpSpPr>
            <p:nvPr/>
          </p:nvGrpSpPr>
          <p:grpSpPr bwMode="auto">
            <a:xfrm>
              <a:off x="5033378" y="2342981"/>
              <a:ext cx="1137666" cy="1381012"/>
              <a:chOff x="2694" y="1931"/>
              <a:chExt cx="374" cy="454"/>
            </a:xfrm>
            <a:solidFill>
              <a:sysClr val="window" lastClr="FFFFFF"/>
            </a:solidFill>
          </p:grpSpPr>
          <p:sp>
            <p:nvSpPr>
              <p:cNvPr id="120" name="Freeform 5"/>
              <p:cNvSpPr>
                <a:spLocks noEditPoints="1"/>
              </p:cNvSpPr>
              <p:nvPr/>
            </p:nvSpPr>
            <p:spPr bwMode="auto">
              <a:xfrm>
                <a:off x="2694" y="1931"/>
                <a:ext cx="374" cy="454"/>
              </a:xfrm>
              <a:custGeom>
                <a:avLst/>
                <a:gdLst>
                  <a:gd name="T0" fmla="*/ 127 w 155"/>
                  <a:gd name="T1" fmla="*/ 7 h 189"/>
                  <a:gd name="T2" fmla="*/ 124 w 155"/>
                  <a:gd name="T3" fmla="*/ 0 h 189"/>
                  <a:gd name="T4" fmla="*/ 122 w 155"/>
                  <a:gd name="T5" fmla="*/ 7 h 189"/>
                  <a:gd name="T6" fmla="*/ 96 w 155"/>
                  <a:gd name="T7" fmla="*/ 3 h 189"/>
                  <a:gd name="T8" fmla="*/ 90 w 155"/>
                  <a:gd name="T9" fmla="*/ 3 h 189"/>
                  <a:gd name="T10" fmla="*/ 64 w 155"/>
                  <a:gd name="T11" fmla="*/ 7 h 189"/>
                  <a:gd name="T12" fmla="*/ 62 w 155"/>
                  <a:gd name="T13" fmla="*/ 0 h 189"/>
                  <a:gd name="T14" fmla="*/ 59 w 155"/>
                  <a:gd name="T15" fmla="*/ 7 h 189"/>
                  <a:gd name="T16" fmla="*/ 33 w 155"/>
                  <a:gd name="T17" fmla="*/ 3 h 189"/>
                  <a:gd name="T18" fmla="*/ 27 w 155"/>
                  <a:gd name="T19" fmla="*/ 3 h 189"/>
                  <a:gd name="T20" fmla="*/ 7 w 155"/>
                  <a:gd name="T21" fmla="*/ 7 h 189"/>
                  <a:gd name="T22" fmla="*/ 0 w 155"/>
                  <a:gd name="T23" fmla="*/ 182 h 189"/>
                  <a:gd name="T24" fmla="*/ 148 w 155"/>
                  <a:gd name="T25" fmla="*/ 189 h 189"/>
                  <a:gd name="T26" fmla="*/ 155 w 155"/>
                  <a:gd name="T27" fmla="*/ 13 h 189"/>
                  <a:gd name="T28" fmla="*/ 124 w 155"/>
                  <a:gd name="T29" fmla="*/ 40 h 189"/>
                  <a:gd name="T30" fmla="*/ 127 w 155"/>
                  <a:gd name="T31" fmla="*/ 31 h 189"/>
                  <a:gd name="T32" fmla="*/ 124 w 155"/>
                  <a:gd name="T33" fmla="*/ 44 h 189"/>
                  <a:gd name="T34" fmla="*/ 122 w 155"/>
                  <a:gd name="T35" fmla="*/ 31 h 189"/>
                  <a:gd name="T36" fmla="*/ 124 w 155"/>
                  <a:gd name="T37" fmla="*/ 40 h 189"/>
                  <a:gd name="T38" fmla="*/ 96 w 155"/>
                  <a:gd name="T39" fmla="*/ 37 h 189"/>
                  <a:gd name="T40" fmla="*/ 100 w 155"/>
                  <a:gd name="T41" fmla="*/ 37 h 189"/>
                  <a:gd name="T42" fmla="*/ 86 w 155"/>
                  <a:gd name="T43" fmla="*/ 37 h 189"/>
                  <a:gd name="T44" fmla="*/ 90 w 155"/>
                  <a:gd name="T45" fmla="*/ 37 h 189"/>
                  <a:gd name="T46" fmla="*/ 62 w 155"/>
                  <a:gd name="T47" fmla="*/ 40 h 189"/>
                  <a:gd name="T48" fmla="*/ 64 w 155"/>
                  <a:gd name="T49" fmla="*/ 31 h 189"/>
                  <a:gd name="T50" fmla="*/ 62 w 155"/>
                  <a:gd name="T51" fmla="*/ 44 h 189"/>
                  <a:gd name="T52" fmla="*/ 59 w 155"/>
                  <a:gd name="T53" fmla="*/ 31 h 189"/>
                  <a:gd name="T54" fmla="*/ 62 w 155"/>
                  <a:gd name="T55" fmla="*/ 40 h 189"/>
                  <a:gd name="T56" fmla="*/ 33 w 155"/>
                  <a:gd name="T57" fmla="*/ 37 h 189"/>
                  <a:gd name="T58" fmla="*/ 37 w 155"/>
                  <a:gd name="T59" fmla="*/ 37 h 189"/>
                  <a:gd name="T60" fmla="*/ 23 w 155"/>
                  <a:gd name="T61" fmla="*/ 37 h 189"/>
                  <a:gd name="T62" fmla="*/ 27 w 155"/>
                  <a:gd name="T63" fmla="*/ 37 h 189"/>
                  <a:gd name="T64" fmla="*/ 141 w 155"/>
                  <a:gd name="T65" fmla="*/ 175 h 189"/>
                  <a:gd name="T66" fmla="*/ 14 w 155"/>
                  <a:gd name="T67" fmla="*/ 20 h 189"/>
                  <a:gd name="T68" fmla="*/ 27 w 155"/>
                  <a:gd name="T69" fmla="*/ 25 h 189"/>
                  <a:gd name="T70" fmla="*/ 30 w 155"/>
                  <a:gd name="T71" fmla="*/ 50 h 189"/>
                  <a:gd name="T72" fmla="*/ 33 w 155"/>
                  <a:gd name="T73" fmla="*/ 25 h 189"/>
                  <a:gd name="T74" fmla="*/ 59 w 155"/>
                  <a:gd name="T75" fmla="*/ 20 h 189"/>
                  <a:gd name="T76" fmla="*/ 49 w 155"/>
                  <a:gd name="T77" fmla="*/ 37 h 189"/>
                  <a:gd name="T78" fmla="*/ 74 w 155"/>
                  <a:gd name="T79" fmla="*/ 37 h 189"/>
                  <a:gd name="T80" fmla="*/ 64 w 155"/>
                  <a:gd name="T81" fmla="*/ 20 h 189"/>
                  <a:gd name="T82" fmla="*/ 90 w 155"/>
                  <a:gd name="T83" fmla="*/ 25 h 189"/>
                  <a:gd name="T84" fmla="*/ 93 w 155"/>
                  <a:gd name="T85" fmla="*/ 50 h 189"/>
                  <a:gd name="T86" fmla="*/ 96 w 155"/>
                  <a:gd name="T87" fmla="*/ 25 h 189"/>
                  <a:gd name="T88" fmla="*/ 122 w 155"/>
                  <a:gd name="T89" fmla="*/ 20 h 189"/>
                  <a:gd name="T90" fmla="*/ 112 w 155"/>
                  <a:gd name="T91" fmla="*/ 37 h 189"/>
                  <a:gd name="T92" fmla="*/ 137 w 155"/>
                  <a:gd name="T93" fmla="*/ 37 h 189"/>
                  <a:gd name="T94" fmla="*/ 127 w 155"/>
                  <a:gd name="T95" fmla="*/ 20 h 189"/>
                  <a:gd name="T96" fmla="*/ 141 w 155"/>
                  <a:gd name="T97" fmla="*/ 175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5" h="189">
                    <a:moveTo>
                      <a:pt x="148" y="7"/>
                    </a:moveTo>
                    <a:cubicBezTo>
                      <a:pt x="127" y="7"/>
                      <a:pt x="127" y="7"/>
                      <a:pt x="127" y="7"/>
                    </a:cubicBezTo>
                    <a:cubicBezTo>
                      <a:pt x="127" y="3"/>
                      <a:pt x="127" y="3"/>
                      <a:pt x="127" y="3"/>
                    </a:cubicBezTo>
                    <a:cubicBezTo>
                      <a:pt x="127" y="1"/>
                      <a:pt x="126" y="0"/>
                      <a:pt x="124" y="0"/>
                    </a:cubicBezTo>
                    <a:cubicBezTo>
                      <a:pt x="123" y="0"/>
                      <a:pt x="122" y="1"/>
                      <a:pt x="122" y="3"/>
                    </a:cubicBezTo>
                    <a:cubicBezTo>
                      <a:pt x="122" y="7"/>
                      <a:pt x="122" y="7"/>
                      <a:pt x="122" y="7"/>
                    </a:cubicBezTo>
                    <a:cubicBezTo>
                      <a:pt x="96" y="7"/>
                      <a:pt x="96" y="7"/>
                      <a:pt x="96" y="7"/>
                    </a:cubicBezTo>
                    <a:cubicBezTo>
                      <a:pt x="96" y="3"/>
                      <a:pt x="96" y="3"/>
                      <a:pt x="96" y="3"/>
                    </a:cubicBezTo>
                    <a:cubicBezTo>
                      <a:pt x="96" y="1"/>
                      <a:pt x="94" y="0"/>
                      <a:pt x="93" y="0"/>
                    </a:cubicBezTo>
                    <a:cubicBezTo>
                      <a:pt x="91" y="0"/>
                      <a:pt x="90" y="1"/>
                      <a:pt x="90" y="3"/>
                    </a:cubicBezTo>
                    <a:cubicBezTo>
                      <a:pt x="90" y="7"/>
                      <a:pt x="90" y="7"/>
                      <a:pt x="90" y="7"/>
                    </a:cubicBezTo>
                    <a:cubicBezTo>
                      <a:pt x="64" y="7"/>
                      <a:pt x="64" y="7"/>
                      <a:pt x="64" y="7"/>
                    </a:cubicBezTo>
                    <a:cubicBezTo>
                      <a:pt x="64" y="3"/>
                      <a:pt x="64" y="3"/>
                      <a:pt x="64" y="3"/>
                    </a:cubicBezTo>
                    <a:cubicBezTo>
                      <a:pt x="64" y="1"/>
                      <a:pt x="63" y="0"/>
                      <a:pt x="62" y="0"/>
                    </a:cubicBezTo>
                    <a:cubicBezTo>
                      <a:pt x="60" y="0"/>
                      <a:pt x="59" y="1"/>
                      <a:pt x="59" y="3"/>
                    </a:cubicBezTo>
                    <a:cubicBezTo>
                      <a:pt x="59" y="7"/>
                      <a:pt x="59" y="7"/>
                      <a:pt x="59" y="7"/>
                    </a:cubicBezTo>
                    <a:cubicBezTo>
                      <a:pt x="33" y="7"/>
                      <a:pt x="33" y="7"/>
                      <a:pt x="33" y="7"/>
                    </a:cubicBezTo>
                    <a:cubicBezTo>
                      <a:pt x="33" y="3"/>
                      <a:pt x="33" y="3"/>
                      <a:pt x="33" y="3"/>
                    </a:cubicBezTo>
                    <a:cubicBezTo>
                      <a:pt x="33" y="1"/>
                      <a:pt x="32" y="0"/>
                      <a:pt x="30" y="0"/>
                    </a:cubicBezTo>
                    <a:cubicBezTo>
                      <a:pt x="29" y="0"/>
                      <a:pt x="27" y="1"/>
                      <a:pt x="27" y="3"/>
                    </a:cubicBezTo>
                    <a:cubicBezTo>
                      <a:pt x="27" y="7"/>
                      <a:pt x="27" y="7"/>
                      <a:pt x="27" y="7"/>
                    </a:cubicBezTo>
                    <a:cubicBezTo>
                      <a:pt x="7" y="7"/>
                      <a:pt x="7" y="7"/>
                      <a:pt x="7" y="7"/>
                    </a:cubicBezTo>
                    <a:cubicBezTo>
                      <a:pt x="3" y="7"/>
                      <a:pt x="0" y="10"/>
                      <a:pt x="0" y="13"/>
                    </a:cubicBezTo>
                    <a:cubicBezTo>
                      <a:pt x="0" y="182"/>
                      <a:pt x="0" y="182"/>
                      <a:pt x="0" y="182"/>
                    </a:cubicBezTo>
                    <a:cubicBezTo>
                      <a:pt x="0" y="186"/>
                      <a:pt x="3" y="189"/>
                      <a:pt x="7" y="189"/>
                    </a:cubicBezTo>
                    <a:cubicBezTo>
                      <a:pt x="148" y="189"/>
                      <a:pt x="148" y="189"/>
                      <a:pt x="148" y="189"/>
                    </a:cubicBezTo>
                    <a:cubicBezTo>
                      <a:pt x="152" y="189"/>
                      <a:pt x="155" y="186"/>
                      <a:pt x="155" y="182"/>
                    </a:cubicBezTo>
                    <a:cubicBezTo>
                      <a:pt x="155" y="13"/>
                      <a:pt x="155" y="13"/>
                      <a:pt x="155" y="13"/>
                    </a:cubicBezTo>
                    <a:cubicBezTo>
                      <a:pt x="155" y="10"/>
                      <a:pt x="152" y="7"/>
                      <a:pt x="148" y="7"/>
                    </a:cubicBezTo>
                    <a:close/>
                    <a:moveTo>
                      <a:pt x="124" y="40"/>
                    </a:moveTo>
                    <a:cubicBezTo>
                      <a:pt x="126" y="40"/>
                      <a:pt x="127" y="39"/>
                      <a:pt x="127" y="37"/>
                    </a:cubicBezTo>
                    <a:cubicBezTo>
                      <a:pt x="127" y="31"/>
                      <a:pt x="127" y="31"/>
                      <a:pt x="127" y="31"/>
                    </a:cubicBezTo>
                    <a:cubicBezTo>
                      <a:pt x="130" y="32"/>
                      <a:pt x="131" y="35"/>
                      <a:pt x="131" y="37"/>
                    </a:cubicBezTo>
                    <a:cubicBezTo>
                      <a:pt x="131" y="41"/>
                      <a:pt x="128" y="44"/>
                      <a:pt x="124" y="44"/>
                    </a:cubicBezTo>
                    <a:cubicBezTo>
                      <a:pt x="120" y="44"/>
                      <a:pt x="117" y="41"/>
                      <a:pt x="117" y="37"/>
                    </a:cubicBezTo>
                    <a:cubicBezTo>
                      <a:pt x="117" y="34"/>
                      <a:pt x="119" y="32"/>
                      <a:pt x="122" y="31"/>
                    </a:cubicBezTo>
                    <a:cubicBezTo>
                      <a:pt x="122" y="37"/>
                      <a:pt x="122" y="37"/>
                      <a:pt x="122" y="37"/>
                    </a:cubicBezTo>
                    <a:cubicBezTo>
                      <a:pt x="122" y="39"/>
                      <a:pt x="123" y="40"/>
                      <a:pt x="124" y="40"/>
                    </a:cubicBezTo>
                    <a:close/>
                    <a:moveTo>
                      <a:pt x="93" y="40"/>
                    </a:moveTo>
                    <a:cubicBezTo>
                      <a:pt x="94" y="40"/>
                      <a:pt x="96" y="39"/>
                      <a:pt x="96" y="37"/>
                    </a:cubicBezTo>
                    <a:cubicBezTo>
                      <a:pt x="96" y="31"/>
                      <a:pt x="96" y="31"/>
                      <a:pt x="96" y="31"/>
                    </a:cubicBezTo>
                    <a:cubicBezTo>
                      <a:pt x="98" y="32"/>
                      <a:pt x="100" y="35"/>
                      <a:pt x="100" y="37"/>
                    </a:cubicBezTo>
                    <a:cubicBezTo>
                      <a:pt x="100" y="41"/>
                      <a:pt x="97" y="44"/>
                      <a:pt x="93" y="44"/>
                    </a:cubicBezTo>
                    <a:cubicBezTo>
                      <a:pt x="89" y="44"/>
                      <a:pt x="86" y="41"/>
                      <a:pt x="86" y="37"/>
                    </a:cubicBezTo>
                    <a:cubicBezTo>
                      <a:pt x="86" y="34"/>
                      <a:pt x="88" y="32"/>
                      <a:pt x="90" y="31"/>
                    </a:cubicBezTo>
                    <a:cubicBezTo>
                      <a:pt x="90" y="37"/>
                      <a:pt x="90" y="37"/>
                      <a:pt x="90" y="37"/>
                    </a:cubicBezTo>
                    <a:cubicBezTo>
                      <a:pt x="90" y="39"/>
                      <a:pt x="91" y="40"/>
                      <a:pt x="93" y="40"/>
                    </a:cubicBezTo>
                    <a:close/>
                    <a:moveTo>
                      <a:pt x="62" y="40"/>
                    </a:moveTo>
                    <a:cubicBezTo>
                      <a:pt x="63" y="40"/>
                      <a:pt x="64" y="39"/>
                      <a:pt x="64" y="37"/>
                    </a:cubicBezTo>
                    <a:cubicBezTo>
                      <a:pt x="64" y="31"/>
                      <a:pt x="64" y="31"/>
                      <a:pt x="64" y="31"/>
                    </a:cubicBezTo>
                    <a:cubicBezTo>
                      <a:pt x="67" y="32"/>
                      <a:pt x="69" y="35"/>
                      <a:pt x="69" y="37"/>
                    </a:cubicBezTo>
                    <a:cubicBezTo>
                      <a:pt x="69" y="41"/>
                      <a:pt x="65" y="44"/>
                      <a:pt x="62" y="44"/>
                    </a:cubicBezTo>
                    <a:cubicBezTo>
                      <a:pt x="58" y="44"/>
                      <a:pt x="54" y="41"/>
                      <a:pt x="54" y="37"/>
                    </a:cubicBezTo>
                    <a:cubicBezTo>
                      <a:pt x="54" y="34"/>
                      <a:pt x="56" y="32"/>
                      <a:pt x="59" y="31"/>
                    </a:cubicBezTo>
                    <a:cubicBezTo>
                      <a:pt x="59" y="37"/>
                      <a:pt x="59" y="37"/>
                      <a:pt x="59" y="37"/>
                    </a:cubicBezTo>
                    <a:cubicBezTo>
                      <a:pt x="59" y="39"/>
                      <a:pt x="60" y="40"/>
                      <a:pt x="62" y="40"/>
                    </a:cubicBezTo>
                    <a:close/>
                    <a:moveTo>
                      <a:pt x="30" y="40"/>
                    </a:moveTo>
                    <a:cubicBezTo>
                      <a:pt x="32" y="40"/>
                      <a:pt x="33" y="39"/>
                      <a:pt x="33" y="37"/>
                    </a:cubicBezTo>
                    <a:cubicBezTo>
                      <a:pt x="33" y="31"/>
                      <a:pt x="33" y="31"/>
                      <a:pt x="33" y="31"/>
                    </a:cubicBezTo>
                    <a:cubicBezTo>
                      <a:pt x="35" y="32"/>
                      <a:pt x="37" y="35"/>
                      <a:pt x="37" y="37"/>
                    </a:cubicBezTo>
                    <a:cubicBezTo>
                      <a:pt x="37" y="41"/>
                      <a:pt x="34" y="44"/>
                      <a:pt x="30" y="44"/>
                    </a:cubicBezTo>
                    <a:cubicBezTo>
                      <a:pt x="26" y="44"/>
                      <a:pt x="23" y="41"/>
                      <a:pt x="23" y="37"/>
                    </a:cubicBezTo>
                    <a:cubicBezTo>
                      <a:pt x="23" y="34"/>
                      <a:pt x="25" y="32"/>
                      <a:pt x="27" y="31"/>
                    </a:cubicBezTo>
                    <a:cubicBezTo>
                      <a:pt x="27" y="37"/>
                      <a:pt x="27" y="37"/>
                      <a:pt x="27" y="37"/>
                    </a:cubicBezTo>
                    <a:cubicBezTo>
                      <a:pt x="27" y="39"/>
                      <a:pt x="29" y="40"/>
                      <a:pt x="30" y="40"/>
                    </a:cubicBezTo>
                    <a:close/>
                    <a:moveTo>
                      <a:pt x="141" y="175"/>
                    </a:moveTo>
                    <a:cubicBezTo>
                      <a:pt x="14" y="175"/>
                      <a:pt x="14" y="175"/>
                      <a:pt x="14" y="175"/>
                    </a:cubicBezTo>
                    <a:cubicBezTo>
                      <a:pt x="14" y="20"/>
                      <a:pt x="14" y="20"/>
                      <a:pt x="14" y="20"/>
                    </a:cubicBezTo>
                    <a:cubicBezTo>
                      <a:pt x="27" y="20"/>
                      <a:pt x="27" y="20"/>
                      <a:pt x="27" y="20"/>
                    </a:cubicBezTo>
                    <a:cubicBezTo>
                      <a:pt x="27" y="25"/>
                      <a:pt x="27" y="25"/>
                      <a:pt x="27" y="25"/>
                    </a:cubicBezTo>
                    <a:cubicBezTo>
                      <a:pt x="22" y="26"/>
                      <a:pt x="18" y="31"/>
                      <a:pt x="18" y="37"/>
                    </a:cubicBezTo>
                    <a:cubicBezTo>
                      <a:pt x="18" y="44"/>
                      <a:pt x="23" y="50"/>
                      <a:pt x="30" y="50"/>
                    </a:cubicBezTo>
                    <a:cubicBezTo>
                      <a:pt x="37" y="50"/>
                      <a:pt x="43" y="44"/>
                      <a:pt x="43" y="37"/>
                    </a:cubicBezTo>
                    <a:cubicBezTo>
                      <a:pt x="43" y="31"/>
                      <a:pt x="39" y="26"/>
                      <a:pt x="33" y="25"/>
                    </a:cubicBezTo>
                    <a:cubicBezTo>
                      <a:pt x="33" y="20"/>
                      <a:pt x="33" y="20"/>
                      <a:pt x="33" y="20"/>
                    </a:cubicBezTo>
                    <a:cubicBezTo>
                      <a:pt x="59" y="20"/>
                      <a:pt x="59" y="20"/>
                      <a:pt x="59" y="20"/>
                    </a:cubicBezTo>
                    <a:cubicBezTo>
                      <a:pt x="59" y="25"/>
                      <a:pt x="59" y="25"/>
                      <a:pt x="59" y="25"/>
                    </a:cubicBezTo>
                    <a:cubicBezTo>
                      <a:pt x="53" y="26"/>
                      <a:pt x="49" y="31"/>
                      <a:pt x="49" y="37"/>
                    </a:cubicBezTo>
                    <a:cubicBezTo>
                      <a:pt x="49" y="44"/>
                      <a:pt x="55" y="50"/>
                      <a:pt x="62" y="50"/>
                    </a:cubicBezTo>
                    <a:cubicBezTo>
                      <a:pt x="68" y="50"/>
                      <a:pt x="74" y="44"/>
                      <a:pt x="74" y="37"/>
                    </a:cubicBezTo>
                    <a:cubicBezTo>
                      <a:pt x="74" y="31"/>
                      <a:pt x="70" y="26"/>
                      <a:pt x="64" y="25"/>
                    </a:cubicBezTo>
                    <a:cubicBezTo>
                      <a:pt x="64" y="20"/>
                      <a:pt x="64" y="20"/>
                      <a:pt x="64" y="20"/>
                    </a:cubicBezTo>
                    <a:cubicBezTo>
                      <a:pt x="90" y="20"/>
                      <a:pt x="90" y="20"/>
                      <a:pt x="90" y="20"/>
                    </a:cubicBezTo>
                    <a:cubicBezTo>
                      <a:pt x="90" y="25"/>
                      <a:pt x="90" y="25"/>
                      <a:pt x="90" y="25"/>
                    </a:cubicBezTo>
                    <a:cubicBezTo>
                      <a:pt x="85" y="26"/>
                      <a:pt x="80" y="31"/>
                      <a:pt x="80" y="37"/>
                    </a:cubicBezTo>
                    <a:cubicBezTo>
                      <a:pt x="80" y="44"/>
                      <a:pt x="86" y="50"/>
                      <a:pt x="93" y="50"/>
                    </a:cubicBezTo>
                    <a:cubicBezTo>
                      <a:pt x="100" y="50"/>
                      <a:pt x="105" y="44"/>
                      <a:pt x="105" y="37"/>
                    </a:cubicBezTo>
                    <a:cubicBezTo>
                      <a:pt x="105" y="31"/>
                      <a:pt x="101" y="26"/>
                      <a:pt x="96" y="25"/>
                    </a:cubicBezTo>
                    <a:cubicBezTo>
                      <a:pt x="96" y="20"/>
                      <a:pt x="96" y="20"/>
                      <a:pt x="96" y="20"/>
                    </a:cubicBezTo>
                    <a:cubicBezTo>
                      <a:pt x="122" y="20"/>
                      <a:pt x="122" y="20"/>
                      <a:pt x="122" y="20"/>
                    </a:cubicBezTo>
                    <a:cubicBezTo>
                      <a:pt x="122" y="25"/>
                      <a:pt x="122" y="25"/>
                      <a:pt x="122" y="25"/>
                    </a:cubicBezTo>
                    <a:cubicBezTo>
                      <a:pt x="116" y="26"/>
                      <a:pt x="112" y="31"/>
                      <a:pt x="112" y="37"/>
                    </a:cubicBezTo>
                    <a:cubicBezTo>
                      <a:pt x="112" y="44"/>
                      <a:pt x="117" y="50"/>
                      <a:pt x="124" y="50"/>
                    </a:cubicBezTo>
                    <a:cubicBezTo>
                      <a:pt x="131" y="50"/>
                      <a:pt x="137" y="44"/>
                      <a:pt x="137" y="37"/>
                    </a:cubicBezTo>
                    <a:cubicBezTo>
                      <a:pt x="137" y="31"/>
                      <a:pt x="133" y="26"/>
                      <a:pt x="127" y="25"/>
                    </a:cubicBezTo>
                    <a:cubicBezTo>
                      <a:pt x="127" y="20"/>
                      <a:pt x="127" y="20"/>
                      <a:pt x="127" y="20"/>
                    </a:cubicBezTo>
                    <a:cubicBezTo>
                      <a:pt x="141" y="20"/>
                      <a:pt x="141" y="20"/>
                      <a:pt x="141" y="20"/>
                    </a:cubicBezTo>
                    <a:lnTo>
                      <a:pt x="141" y="1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21" name="Freeform 6"/>
              <p:cNvSpPr/>
              <p:nvPr/>
            </p:nvSpPr>
            <p:spPr bwMode="auto">
              <a:xfrm>
                <a:off x="2820" y="2272"/>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22" name="Freeform 7"/>
              <p:cNvSpPr/>
              <p:nvPr/>
            </p:nvSpPr>
            <p:spPr bwMode="auto">
              <a:xfrm>
                <a:off x="2820" y="2190"/>
                <a:ext cx="181" cy="14"/>
              </a:xfrm>
              <a:custGeom>
                <a:avLst/>
                <a:gdLst>
                  <a:gd name="T0" fmla="*/ 73 w 75"/>
                  <a:gd name="T1" fmla="*/ 0 h 6"/>
                  <a:gd name="T2" fmla="*/ 2 w 75"/>
                  <a:gd name="T3" fmla="*/ 0 h 6"/>
                  <a:gd name="T4" fmla="*/ 0 w 75"/>
                  <a:gd name="T5" fmla="*/ 3 h 6"/>
                  <a:gd name="T6" fmla="*/ 2 w 75"/>
                  <a:gd name="T7" fmla="*/ 6 h 6"/>
                  <a:gd name="T8" fmla="*/ 73 w 75"/>
                  <a:gd name="T9" fmla="*/ 6 h 6"/>
                  <a:gd name="T10" fmla="*/ 75 w 75"/>
                  <a:gd name="T11" fmla="*/ 3 h 6"/>
                  <a:gd name="T12" fmla="*/ 73 w 75"/>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75" h="6">
                    <a:moveTo>
                      <a:pt x="73" y="0"/>
                    </a:moveTo>
                    <a:cubicBezTo>
                      <a:pt x="2" y="0"/>
                      <a:pt x="2" y="0"/>
                      <a:pt x="2" y="0"/>
                    </a:cubicBezTo>
                    <a:cubicBezTo>
                      <a:pt x="1" y="0"/>
                      <a:pt x="0" y="2"/>
                      <a:pt x="0" y="3"/>
                    </a:cubicBezTo>
                    <a:cubicBezTo>
                      <a:pt x="0" y="5"/>
                      <a:pt x="1" y="6"/>
                      <a:pt x="2" y="6"/>
                    </a:cubicBezTo>
                    <a:cubicBezTo>
                      <a:pt x="73" y="6"/>
                      <a:pt x="73" y="6"/>
                      <a:pt x="73" y="6"/>
                    </a:cubicBezTo>
                    <a:cubicBezTo>
                      <a:pt x="74" y="6"/>
                      <a:pt x="75" y="5"/>
                      <a:pt x="75" y="3"/>
                    </a:cubicBezTo>
                    <a:cubicBezTo>
                      <a:pt x="75" y="2"/>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23" name="Freeform 8"/>
              <p:cNvSpPr/>
              <p:nvPr/>
            </p:nvSpPr>
            <p:spPr bwMode="auto">
              <a:xfrm>
                <a:off x="2820" y="2111"/>
                <a:ext cx="181" cy="12"/>
              </a:xfrm>
              <a:custGeom>
                <a:avLst/>
                <a:gdLst>
                  <a:gd name="T0" fmla="*/ 73 w 75"/>
                  <a:gd name="T1" fmla="*/ 0 h 5"/>
                  <a:gd name="T2" fmla="*/ 2 w 75"/>
                  <a:gd name="T3" fmla="*/ 0 h 5"/>
                  <a:gd name="T4" fmla="*/ 0 w 75"/>
                  <a:gd name="T5" fmla="*/ 3 h 5"/>
                  <a:gd name="T6" fmla="*/ 2 w 75"/>
                  <a:gd name="T7" fmla="*/ 5 h 5"/>
                  <a:gd name="T8" fmla="*/ 73 w 75"/>
                  <a:gd name="T9" fmla="*/ 5 h 5"/>
                  <a:gd name="T10" fmla="*/ 75 w 75"/>
                  <a:gd name="T11" fmla="*/ 3 h 5"/>
                  <a:gd name="T12" fmla="*/ 73 w 75"/>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75" h="5">
                    <a:moveTo>
                      <a:pt x="73" y="0"/>
                    </a:moveTo>
                    <a:cubicBezTo>
                      <a:pt x="2" y="0"/>
                      <a:pt x="2" y="0"/>
                      <a:pt x="2" y="0"/>
                    </a:cubicBezTo>
                    <a:cubicBezTo>
                      <a:pt x="1" y="0"/>
                      <a:pt x="0" y="1"/>
                      <a:pt x="0" y="3"/>
                    </a:cubicBezTo>
                    <a:cubicBezTo>
                      <a:pt x="0" y="4"/>
                      <a:pt x="1" y="5"/>
                      <a:pt x="2" y="5"/>
                    </a:cubicBezTo>
                    <a:cubicBezTo>
                      <a:pt x="73" y="5"/>
                      <a:pt x="73" y="5"/>
                      <a:pt x="73" y="5"/>
                    </a:cubicBezTo>
                    <a:cubicBezTo>
                      <a:pt x="74" y="5"/>
                      <a:pt x="75" y="4"/>
                      <a:pt x="75" y="3"/>
                    </a:cubicBezTo>
                    <a:cubicBezTo>
                      <a:pt x="75" y="1"/>
                      <a:pt x="74" y="0"/>
                      <a:pt x="7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24" name="Freeform 9"/>
              <p:cNvSpPr/>
              <p:nvPr/>
            </p:nvSpPr>
            <p:spPr bwMode="auto">
              <a:xfrm>
                <a:off x="2755" y="2096"/>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25" name="Freeform 10"/>
              <p:cNvSpPr/>
              <p:nvPr/>
            </p:nvSpPr>
            <p:spPr bwMode="auto">
              <a:xfrm>
                <a:off x="2755" y="2176"/>
                <a:ext cx="41" cy="43"/>
              </a:xfrm>
              <a:custGeom>
                <a:avLst/>
                <a:gdLst>
                  <a:gd name="T0" fmla="*/ 15 w 17"/>
                  <a:gd name="T1" fmla="*/ 0 h 18"/>
                  <a:gd name="T2" fmla="*/ 3 w 17"/>
                  <a:gd name="T3" fmla="*/ 0 h 18"/>
                  <a:gd name="T4" fmla="*/ 0 w 17"/>
                  <a:gd name="T5" fmla="*/ 3 h 18"/>
                  <a:gd name="T6" fmla="*/ 0 w 17"/>
                  <a:gd name="T7" fmla="*/ 15 h 18"/>
                  <a:gd name="T8" fmla="*/ 3 w 17"/>
                  <a:gd name="T9" fmla="*/ 18 h 18"/>
                  <a:gd name="T10" fmla="*/ 15 w 17"/>
                  <a:gd name="T11" fmla="*/ 18 h 18"/>
                  <a:gd name="T12" fmla="*/ 17 w 17"/>
                  <a:gd name="T13" fmla="*/ 15 h 18"/>
                  <a:gd name="T14" fmla="*/ 17 w 17"/>
                  <a:gd name="T15" fmla="*/ 3 h 18"/>
                  <a:gd name="T16" fmla="*/ 15 w 17"/>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15" y="0"/>
                    </a:moveTo>
                    <a:cubicBezTo>
                      <a:pt x="3" y="0"/>
                      <a:pt x="3" y="0"/>
                      <a:pt x="3" y="0"/>
                    </a:cubicBezTo>
                    <a:cubicBezTo>
                      <a:pt x="1" y="0"/>
                      <a:pt x="0" y="2"/>
                      <a:pt x="0" y="3"/>
                    </a:cubicBezTo>
                    <a:cubicBezTo>
                      <a:pt x="0" y="15"/>
                      <a:pt x="0" y="15"/>
                      <a:pt x="0" y="15"/>
                    </a:cubicBezTo>
                    <a:cubicBezTo>
                      <a:pt x="0" y="17"/>
                      <a:pt x="1" y="18"/>
                      <a:pt x="3" y="18"/>
                    </a:cubicBezTo>
                    <a:cubicBezTo>
                      <a:pt x="15" y="18"/>
                      <a:pt x="15" y="18"/>
                      <a:pt x="15" y="18"/>
                    </a:cubicBezTo>
                    <a:cubicBezTo>
                      <a:pt x="16" y="18"/>
                      <a:pt x="17" y="17"/>
                      <a:pt x="17" y="15"/>
                    </a:cubicBezTo>
                    <a:cubicBezTo>
                      <a:pt x="17" y="3"/>
                      <a:pt x="17" y="3"/>
                      <a:pt x="17" y="3"/>
                    </a:cubicBezTo>
                    <a:cubicBezTo>
                      <a:pt x="17" y="2"/>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sp>
            <p:nvSpPr>
              <p:cNvPr id="126" name="Freeform 11"/>
              <p:cNvSpPr/>
              <p:nvPr/>
            </p:nvSpPr>
            <p:spPr bwMode="auto">
              <a:xfrm>
                <a:off x="2755" y="2257"/>
                <a:ext cx="41" cy="41"/>
              </a:xfrm>
              <a:custGeom>
                <a:avLst/>
                <a:gdLst>
                  <a:gd name="T0" fmla="*/ 15 w 17"/>
                  <a:gd name="T1" fmla="*/ 0 h 17"/>
                  <a:gd name="T2" fmla="*/ 3 w 17"/>
                  <a:gd name="T3" fmla="*/ 0 h 17"/>
                  <a:gd name="T4" fmla="*/ 0 w 17"/>
                  <a:gd name="T5" fmla="*/ 3 h 17"/>
                  <a:gd name="T6" fmla="*/ 0 w 17"/>
                  <a:gd name="T7" fmla="*/ 15 h 17"/>
                  <a:gd name="T8" fmla="*/ 3 w 17"/>
                  <a:gd name="T9" fmla="*/ 17 h 17"/>
                  <a:gd name="T10" fmla="*/ 15 w 17"/>
                  <a:gd name="T11" fmla="*/ 17 h 17"/>
                  <a:gd name="T12" fmla="*/ 17 w 17"/>
                  <a:gd name="T13" fmla="*/ 15 h 17"/>
                  <a:gd name="T14" fmla="*/ 17 w 17"/>
                  <a:gd name="T15" fmla="*/ 3 h 17"/>
                  <a:gd name="T16" fmla="*/ 15 w 1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5" y="0"/>
                    </a:moveTo>
                    <a:cubicBezTo>
                      <a:pt x="3" y="0"/>
                      <a:pt x="3" y="0"/>
                      <a:pt x="3" y="0"/>
                    </a:cubicBezTo>
                    <a:cubicBezTo>
                      <a:pt x="1" y="0"/>
                      <a:pt x="0" y="1"/>
                      <a:pt x="0" y="3"/>
                    </a:cubicBezTo>
                    <a:cubicBezTo>
                      <a:pt x="0" y="15"/>
                      <a:pt x="0" y="15"/>
                      <a:pt x="0" y="15"/>
                    </a:cubicBezTo>
                    <a:cubicBezTo>
                      <a:pt x="0" y="16"/>
                      <a:pt x="1" y="17"/>
                      <a:pt x="3" y="17"/>
                    </a:cubicBezTo>
                    <a:cubicBezTo>
                      <a:pt x="15" y="17"/>
                      <a:pt x="15" y="17"/>
                      <a:pt x="15" y="17"/>
                    </a:cubicBezTo>
                    <a:cubicBezTo>
                      <a:pt x="16" y="17"/>
                      <a:pt x="17" y="16"/>
                      <a:pt x="17" y="15"/>
                    </a:cubicBezTo>
                    <a:cubicBezTo>
                      <a:pt x="17" y="3"/>
                      <a:pt x="17" y="3"/>
                      <a:pt x="17" y="3"/>
                    </a:cubicBezTo>
                    <a:cubicBezTo>
                      <a:pt x="17" y="1"/>
                      <a:pt x="16" y="0"/>
                      <a:pt x="1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defTabSz="685800" eaLnBrk="1" fontAlgn="auto" latinLnBrk="0" hangingPunct="1">
                  <a:lnSpc>
                    <a:spcPct val="100000"/>
                  </a:lnSpc>
                  <a:spcBef>
                    <a:spcPts val="0"/>
                  </a:spcBef>
                  <a:spcAft>
                    <a:spcPts val="0"/>
                  </a:spcAft>
                  <a:buClrTx/>
                  <a:buSzTx/>
                  <a:buFontTx/>
                  <a:buNone/>
                  <a:tabLst/>
                  <a:defRPr/>
                </a:pPr>
                <a:endParaRPr kumimoji="0" lang="zh-CN" altLang="en-US" sz="1050" b="0" i="0" u="none" strike="noStrike" kern="0" cap="none" spc="0" normalizeH="0" baseline="0" noProof="0" smtClean="0">
                  <a:ln>
                    <a:noFill/>
                  </a:ln>
                  <a:solidFill>
                    <a:srgbClr val="F38E02"/>
                  </a:solidFill>
                  <a:effectLst/>
                  <a:uLnTx/>
                  <a:uFillTx/>
                  <a:cs typeface="+mn-ea"/>
                  <a:sym typeface="+mn-lt"/>
                </a:endParaRPr>
              </a:p>
            </p:txBody>
          </p:sp>
        </p:grpSp>
      </p:grpSp>
      <p:sp>
        <p:nvSpPr>
          <p:cNvPr id="127" name="矩形 26"/>
          <p:cNvSpPr>
            <a:spLocks noChangeArrowheads="1"/>
          </p:cNvSpPr>
          <p:nvPr/>
        </p:nvSpPr>
        <p:spPr bwMode="auto">
          <a:xfrm>
            <a:off x="393167" y="3874983"/>
            <a:ext cx="4389931" cy="49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nchor="ctr"/>
          <a:lstStyle/>
          <a:p>
            <a:pPr defTabSz="685800"/>
            <a:r>
              <a:rPr lang="zh-CN" altLang="en-US" sz="4000" b="1" spc="225" dirty="0" smtClean="0">
                <a:solidFill>
                  <a:prstClr val="white">
                    <a:lumMod val="85000"/>
                  </a:prstClr>
                </a:solidFill>
                <a:cs typeface="+mn-ea"/>
                <a:sym typeface="+mn-lt"/>
              </a:rPr>
              <a:t>谢谢您的观看</a:t>
            </a:r>
            <a:endParaRPr lang="zh-CN" altLang="en-US" sz="4000" b="1" spc="225" dirty="0">
              <a:solidFill>
                <a:prstClr val="white">
                  <a:lumMod val="85000"/>
                </a:prstClr>
              </a:solidFill>
              <a:cs typeface="+mn-ea"/>
              <a:sym typeface="+mn-lt"/>
            </a:endParaRPr>
          </a:p>
        </p:txBody>
      </p:sp>
      <p:pic>
        <p:nvPicPr>
          <p:cNvPr id="129" name="图片 12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932107" y="2751546"/>
            <a:ext cx="3712280" cy="1379094"/>
          </a:xfrm>
          <a:prstGeom prst="rect">
            <a:avLst/>
          </a:prstGeom>
        </p:spPr>
      </p:pic>
      <p:grpSp>
        <p:nvGrpSpPr>
          <p:cNvPr id="130" name="组合 129"/>
          <p:cNvGrpSpPr/>
          <p:nvPr/>
        </p:nvGrpSpPr>
        <p:grpSpPr>
          <a:xfrm>
            <a:off x="3779912" y="339502"/>
            <a:ext cx="5364088" cy="2884417"/>
            <a:chOff x="3779912" y="339502"/>
            <a:chExt cx="5364088" cy="2884417"/>
          </a:xfrm>
        </p:grpSpPr>
        <p:pic>
          <p:nvPicPr>
            <p:cNvPr id="131" name="图片 13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779912" y="339502"/>
              <a:ext cx="5364088" cy="2884417"/>
            </a:xfrm>
            <a:prstGeom prst="rect">
              <a:avLst/>
            </a:prstGeom>
          </p:spPr>
        </p:pic>
        <p:pic>
          <p:nvPicPr>
            <p:cNvPr id="132" name="Picture 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695827" y="740364"/>
              <a:ext cx="3580184" cy="1575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361615055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0"/>
                                        </p:tgtEl>
                                        <p:attrNameLst>
                                          <p:attrName>style.visibility</p:attrName>
                                        </p:attrNameLst>
                                      </p:cBhvr>
                                      <p:to>
                                        <p:strVal val="visible"/>
                                      </p:to>
                                    </p:set>
                                    <p:anim calcmode="lin" valueType="num">
                                      <p:cBhvr>
                                        <p:cTn id="7" dur="500" fill="hold"/>
                                        <p:tgtEl>
                                          <p:spTgt spid="130"/>
                                        </p:tgtEl>
                                        <p:attrNameLst>
                                          <p:attrName>ppt_w</p:attrName>
                                        </p:attrNameLst>
                                      </p:cBhvr>
                                      <p:tavLst>
                                        <p:tav tm="0">
                                          <p:val>
                                            <p:fltVal val="0"/>
                                          </p:val>
                                        </p:tav>
                                        <p:tav tm="100000">
                                          <p:val>
                                            <p:strVal val="#ppt_w"/>
                                          </p:val>
                                        </p:tav>
                                      </p:tavLst>
                                    </p:anim>
                                    <p:anim calcmode="lin" valueType="num">
                                      <p:cBhvr>
                                        <p:cTn id="8" dur="500" fill="hold"/>
                                        <p:tgtEl>
                                          <p:spTgt spid="130"/>
                                        </p:tgtEl>
                                        <p:attrNameLst>
                                          <p:attrName>ppt_h</p:attrName>
                                        </p:attrNameLst>
                                      </p:cBhvr>
                                      <p:tavLst>
                                        <p:tav tm="0">
                                          <p:val>
                                            <p:fltVal val="0"/>
                                          </p:val>
                                        </p:tav>
                                        <p:tav tm="100000">
                                          <p:val>
                                            <p:strVal val="#ppt_h"/>
                                          </p:val>
                                        </p:tav>
                                      </p:tavLst>
                                    </p:anim>
                                    <p:animEffect transition="in" filter="fade">
                                      <p:cBhvr>
                                        <p:cTn id="9" dur="500"/>
                                        <p:tgtEl>
                                          <p:spTgt spid="130"/>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29"/>
                                        </p:tgtEl>
                                        <p:attrNameLst>
                                          <p:attrName>style.visibility</p:attrName>
                                        </p:attrNameLst>
                                      </p:cBhvr>
                                      <p:to>
                                        <p:strVal val="visible"/>
                                      </p:to>
                                    </p:set>
                                    <p:animEffect transition="in" filter="fade">
                                      <p:cBhvr>
                                        <p:cTn id="13" dur="1000"/>
                                        <p:tgtEl>
                                          <p:spTgt spid="129"/>
                                        </p:tgtEl>
                                      </p:cBhvr>
                                    </p:animEffect>
                                    <p:anim calcmode="lin" valueType="num">
                                      <p:cBhvr>
                                        <p:cTn id="14" dur="1000" fill="hold"/>
                                        <p:tgtEl>
                                          <p:spTgt spid="129"/>
                                        </p:tgtEl>
                                        <p:attrNameLst>
                                          <p:attrName>ppt_x</p:attrName>
                                        </p:attrNameLst>
                                      </p:cBhvr>
                                      <p:tavLst>
                                        <p:tav tm="0">
                                          <p:val>
                                            <p:strVal val="#ppt_x"/>
                                          </p:val>
                                        </p:tav>
                                        <p:tav tm="100000">
                                          <p:val>
                                            <p:strVal val="#ppt_x"/>
                                          </p:val>
                                        </p:tav>
                                      </p:tavLst>
                                    </p:anim>
                                    <p:anim calcmode="lin" valueType="num">
                                      <p:cBhvr>
                                        <p:cTn id="15" dur="1000" fill="hold"/>
                                        <p:tgtEl>
                                          <p:spTgt spid="129"/>
                                        </p:tgtEl>
                                        <p:attrNameLst>
                                          <p:attrName>ppt_y</p:attrName>
                                        </p:attrNameLst>
                                      </p:cBhvr>
                                      <p:tavLst>
                                        <p:tav tm="0">
                                          <p:val>
                                            <p:strVal val="#ppt_y+.1"/>
                                          </p:val>
                                        </p:tav>
                                        <p:tav tm="100000">
                                          <p:val>
                                            <p:strVal val="#ppt_y"/>
                                          </p:val>
                                        </p:tav>
                                      </p:tavLst>
                                    </p:anim>
                                  </p:childTnLst>
                                </p:cTn>
                              </p:par>
                            </p:childTnLst>
                          </p:cTn>
                        </p:par>
                        <p:par>
                          <p:cTn id="16" fill="hold">
                            <p:stCondLst>
                              <p:cond delay="1500"/>
                            </p:stCondLst>
                            <p:childTnLst>
                              <p:par>
                                <p:cTn id="17" presetID="22" presetClass="entr" presetSubtype="2" fill="hold" nodeType="afterEffect">
                                  <p:stCondLst>
                                    <p:cond delay="0"/>
                                  </p:stCondLst>
                                  <p:childTnLst>
                                    <p:set>
                                      <p:cBhvr>
                                        <p:cTn id="18" dur="1" fill="hold">
                                          <p:stCondLst>
                                            <p:cond delay="0"/>
                                          </p:stCondLst>
                                        </p:cTn>
                                        <p:tgtEl>
                                          <p:spTgt spid="104"/>
                                        </p:tgtEl>
                                        <p:attrNameLst>
                                          <p:attrName>style.visibility</p:attrName>
                                        </p:attrNameLst>
                                      </p:cBhvr>
                                      <p:to>
                                        <p:strVal val="visible"/>
                                      </p:to>
                                    </p:set>
                                    <p:animEffect transition="in" filter="wipe(right)">
                                      <p:cBhvr>
                                        <p:cTn id="19" dur="1500"/>
                                        <p:tgtEl>
                                          <p:spTgt spid="104"/>
                                        </p:tgtEl>
                                      </p:cBhvr>
                                    </p:animEffect>
                                  </p:childTnLst>
                                </p:cTn>
                              </p:par>
                            </p:childTnLst>
                          </p:cTn>
                        </p:par>
                        <p:par>
                          <p:cTn id="20" fill="hold">
                            <p:stCondLst>
                              <p:cond delay="3000"/>
                            </p:stCondLst>
                            <p:childTnLst>
                              <p:par>
                                <p:cTn id="21" presetID="53" presetClass="entr" presetSubtype="16" fill="hold" nodeType="afterEffect">
                                  <p:stCondLst>
                                    <p:cond delay="0"/>
                                  </p:stCondLst>
                                  <p:childTnLst>
                                    <p:set>
                                      <p:cBhvr>
                                        <p:cTn id="22" dur="1" fill="hold">
                                          <p:stCondLst>
                                            <p:cond delay="0"/>
                                          </p:stCondLst>
                                        </p:cTn>
                                        <p:tgtEl>
                                          <p:spTgt spid="103"/>
                                        </p:tgtEl>
                                        <p:attrNameLst>
                                          <p:attrName>style.visibility</p:attrName>
                                        </p:attrNameLst>
                                      </p:cBhvr>
                                      <p:to>
                                        <p:strVal val="visible"/>
                                      </p:to>
                                    </p:set>
                                    <p:anim calcmode="lin" valueType="num">
                                      <p:cBhvr>
                                        <p:cTn id="23" dur="500" fill="hold"/>
                                        <p:tgtEl>
                                          <p:spTgt spid="103"/>
                                        </p:tgtEl>
                                        <p:attrNameLst>
                                          <p:attrName>ppt_w</p:attrName>
                                        </p:attrNameLst>
                                      </p:cBhvr>
                                      <p:tavLst>
                                        <p:tav tm="0">
                                          <p:val>
                                            <p:fltVal val="0"/>
                                          </p:val>
                                        </p:tav>
                                        <p:tav tm="100000">
                                          <p:val>
                                            <p:strVal val="#ppt_w"/>
                                          </p:val>
                                        </p:tav>
                                      </p:tavLst>
                                    </p:anim>
                                    <p:anim calcmode="lin" valueType="num">
                                      <p:cBhvr>
                                        <p:cTn id="24" dur="500" fill="hold"/>
                                        <p:tgtEl>
                                          <p:spTgt spid="103"/>
                                        </p:tgtEl>
                                        <p:attrNameLst>
                                          <p:attrName>ppt_h</p:attrName>
                                        </p:attrNameLst>
                                      </p:cBhvr>
                                      <p:tavLst>
                                        <p:tav tm="0">
                                          <p:val>
                                            <p:fltVal val="0"/>
                                          </p:val>
                                        </p:tav>
                                        <p:tav tm="100000">
                                          <p:val>
                                            <p:strVal val="#ppt_h"/>
                                          </p:val>
                                        </p:tav>
                                      </p:tavLst>
                                    </p:anim>
                                    <p:animEffect transition="in" filter="fade">
                                      <p:cBhvr>
                                        <p:cTn id="25" dur="500"/>
                                        <p:tgtEl>
                                          <p:spTgt spid="103"/>
                                        </p:tgtEl>
                                      </p:cBhvr>
                                    </p:animEffect>
                                  </p:childTnLst>
                                </p:cTn>
                              </p:par>
                            </p:childTnLst>
                          </p:cTn>
                        </p:par>
                        <p:par>
                          <p:cTn id="26" fill="hold">
                            <p:stCondLst>
                              <p:cond delay="3500"/>
                            </p:stCondLst>
                            <p:childTnLst>
                              <p:par>
                                <p:cTn id="27" presetID="22" presetClass="entr" presetSubtype="4" fill="hold" nodeType="afterEffect">
                                  <p:stCondLst>
                                    <p:cond delay="0"/>
                                  </p:stCondLst>
                                  <p:childTnLst>
                                    <p:set>
                                      <p:cBhvr>
                                        <p:cTn id="28" dur="1" fill="hold">
                                          <p:stCondLst>
                                            <p:cond delay="0"/>
                                          </p:stCondLst>
                                        </p:cTn>
                                        <p:tgtEl>
                                          <p:spTgt spid="105"/>
                                        </p:tgtEl>
                                        <p:attrNameLst>
                                          <p:attrName>style.visibility</p:attrName>
                                        </p:attrNameLst>
                                      </p:cBhvr>
                                      <p:to>
                                        <p:strVal val="visible"/>
                                      </p:to>
                                    </p:set>
                                    <p:animEffect transition="in" filter="wipe(down)">
                                      <p:cBhvr>
                                        <p:cTn id="29" dur="500"/>
                                        <p:tgtEl>
                                          <p:spTgt spid="105"/>
                                        </p:tgtEl>
                                      </p:cBhvr>
                                    </p:animEffect>
                                  </p:childTnLst>
                                </p:cTn>
                              </p:par>
                            </p:childTnLst>
                          </p:cTn>
                        </p:par>
                        <p:par>
                          <p:cTn id="30" fill="hold">
                            <p:stCondLst>
                              <p:cond delay="4000"/>
                            </p:stCondLst>
                            <p:childTnLst>
                              <p:par>
                                <p:cTn id="31" presetID="27" presetClass="entr" presetSubtype="0" fill="hold" grpId="0" nodeType="afterEffect">
                                  <p:stCondLst>
                                    <p:cond delay="0"/>
                                  </p:stCondLst>
                                  <p:iterate type="lt">
                                    <p:tmPct val="50000"/>
                                  </p:iterate>
                                  <p:childTnLst>
                                    <p:set>
                                      <p:cBhvr>
                                        <p:cTn id="32" dur="1" fill="hold">
                                          <p:stCondLst>
                                            <p:cond delay="0"/>
                                          </p:stCondLst>
                                        </p:cTn>
                                        <p:tgtEl>
                                          <p:spTgt spid="127"/>
                                        </p:tgtEl>
                                        <p:attrNameLst>
                                          <p:attrName>style.visibility</p:attrName>
                                        </p:attrNameLst>
                                      </p:cBhvr>
                                      <p:to>
                                        <p:strVal val="visible"/>
                                      </p:to>
                                    </p:set>
                                    <p:anim calcmode="discrete" valueType="clr">
                                      <p:cBhvr override="childStyle">
                                        <p:cTn id="33" dur="200"/>
                                        <p:tgtEl>
                                          <p:spTgt spid="127"/>
                                        </p:tgtEl>
                                        <p:attrNameLst>
                                          <p:attrName>style.color</p:attrName>
                                        </p:attrNameLst>
                                      </p:cBhvr>
                                      <p:tavLst>
                                        <p:tav tm="0">
                                          <p:val>
                                            <p:clrVal>
                                              <a:schemeClr val="accent2"/>
                                            </p:clrVal>
                                          </p:val>
                                        </p:tav>
                                        <p:tav tm="50000">
                                          <p:val>
                                            <p:clrVal>
                                              <a:schemeClr val="hlink"/>
                                            </p:clrVal>
                                          </p:val>
                                        </p:tav>
                                      </p:tavLst>
                                    </p:anim>
                                    <p:anim calcmode="discrete" valueType="clr">
                                      <p:cBhvr>
                                        <p:cTn id="34" dur="200"/>
                                        <p:tgtEl>
                                          <p:spTgt spid="127"/>
                                        </p:tgtEl>
                                        <p:attrNameLst>
                                          <p:attrName>fillcolor</p:attrName>
                                        </p:attrNameLst>
                                      </p:cBhvr>
                                      <p:tavLst>
                                        <p:tav tm="0">
                                          <p:val>
                                            <p:clrVal>
                                              <a:schemeClr val="accent2"/>
                                            </p:clrVal>
                                          </p:val>
                                        </p:tav>
                                        <p:tav tm="50000">
                                          <p:val>
                                            <p:clrVal>
                                              <a:schemeClr val="hlink"/>
                                            </p:clrVal>
                                          </p:val>
                                        </p:tav>
                                      </p:tavLst>
                                    </p:anim>
                                    <p:set>
                                      <p:cBhvr>
                                        <p:cTn id="35" dur="200"/>
                                        <p:tgtEl>
                                          <p:spTgt spid="127"/>
                                        </p:tgtEl>
                                        <p:attrNameLst>
                                          <p:attrName>fill.type</p:attrName>
                                        </p:attrNameLst>
                                      </p:cBhvr>
                                      <p:to>
                                        <p:strVal val="solid"/>
                                      </p:to>
                                    </p:set>
                                  </p:childTnLst>
                                </p:cTn>
                              </p:par>
                            </p:childTnLst>
                          </p:cTn>
                        </p:par>
                        <p:par>
                          <p:cTn id="36" fill="hold">
                            <p:stCondLst>
                              <p:cond delay="4700"/>
                            </p:stCondLst>
                            <p:childTnLst>
                              <p:par>
                                <p:cTn id="37" presetID="53" presetClass="entr" presetSubtype="16" fill="hold" nodeType="afterEffect">
                                  <p:stCondLst>
                                    <p:cond delay="0"/>
                                  </p:stCondLst>
                                  <p:childTnLst>
                                    <p:set>
                                      <p:cBhvr>
                                        <p:cTn id="38" dur="1" fill="hold">
                                          <p:stCondLst>
                                            <p:cond delay="0"/>
                                          </p:stCondLst>
                                        </p:cTn>
                                        <p:tgtEl>
                                          <p:spTgt spid="106"/>
                                        </p:tgtEl>
                                        <p:attrNameLst>
                                          <p:attrName>style.visibility</p:attrName>
                                        </p:attrNameLst>
                                      </p:cBhvr>
                                      <p:to>
                                        <p:strVal val="visible"/>
                                      </p:to>
                                    </p:set>
                                    <p:anim calcmode="lin" valueType="num">
                                      <p:cBhvr>
                                        <p:cTn id="39" dur="500" fill="hold"/>
                                        <p:tgtEl>
                                          <p:spTgt spid="106"/>
                                        </p:tgtEl>
                                        <p:attrNameLst>
                                          <p:attrName>ppt_w</p:attrName>
                                        </p:attrNameLst>
                                      </p:cBhvr>
                                      <p:tavLst>
                                        <p:tav tm="0">
                                          <p:val>
                                            <p:fltVal val="0"/>
                                          </p:val>
                                        </p:tav>
                                        <p:tav tm="100000">
                                          <p:val>
                                            <p:strVal val="#ppt_w"/>
                                          </p:val>
                                        </p:tav>
                                      </p:tavLst>
                                    </p:anim>
                                    <p:anim calcmode="lin" valueType="num">
                                      <p:cBhvr>
                                        <p:cTn id="40" dur="500" fill="hold"/>
                                        <p:tgtEl>
                                          <p:spTgt spid="106"/>
                                        </p:tgtEl>
                                        <p:attrNameLst>
                                          <p:attrName>ppt_h</p:attrName>
                                        </p:attrNameLst>
                                      </p:cBhvr>
                                      <p:tavLst>
                                        <p:tav tm="0">
                                          <p:val>
                                            <p:fltVal val="0"/>
                                          </p:val>
                                        </p:tav>
                                        <p:tav tm="100000">
                                          <p:val>
                                            <p:strVal val="#ppt_h"/>
                                          </p:val>
                                        </p:tav>
                                      </p:tavLst>
                                    </p:anim>
                                    <p:animEffect transition="in" filter="fade">
                                      <p:cBhvr>
                                        <p:cTn id="41" dur="500"/>
                                        <p:tgtEl>
                                          <p:spTgt spid="106"/>
                                        </p:tgtEl>
                                      </p:cBhvr>
                                    </p:animEffect>
                                  </p:childTnLst>
                                </p:cTn>
                              </p:par>
                            </p:childTnLst>
                          </p:cTn>
                        </p:par>
                        <p:par>
                          <p:cTn id="42" fill="hold">
                            <p:stCondLst>
                              <p:cond delay="5200"/>
                            </p:stCondLst>
                            <p:childTnLst>
                              <p:par>
                                <p:cTn id="43" presetID="53" presetClass="entr" presetSubtype="16" fill="hold" nodeType="afterEffect">
                                  <p:stCondLst>
                                    <p:cond delay="0"/>
                                  </p:stCondLst>
                                  <p:childTnLst>
                                    <p:set>
                                      <p:cBhvr>
                                        <p:cTn id="44" dur="1" fill="hold">
                                          <p:stCondLst>
                                            <p:cond delay="0"/>
                                          </p:stCondLst>
                                        </p:cTn>
                                        <p:tgtEl>
                                          <p:spTgt spid="117"/>
                                        </p:tgtEl>
                                        <p:attrNameLst>
                                          <p:attrName>style.visibility</p:attrName>
                                        </p:attrNameLst>
                                      </p:cBhvr>
                                      <p:to>
                                        <p:strVal val="visible"/>
                                      </p:to>
                                    </p:set>
                                    <p:anim calcmode="lin" valueType="num">
                                      <p:cBhvr>
                                        <p:cTn id="45" dur="500" fill="hold"/>
                                        <p:tgtEl>
                                          <p:spTgt spid="117"/>
                                        </p:tgtEl>
                                        <p:attrNameLst>
                                          <p:attrName>ppt_w</p:attrName>
                                        </p:attrNameLst>
                                      </p:cBhvr>
                                      <p:tavLst>
                                        <p:tav tm="0">
                                          <p:val>
                                            <p:fltVal val="0"/>
                                          </p:val>
                                        </p:tav>
                                        <p:tav tm="100000">
                                          <p:val>
                                            <p:strVal val="#ppt_w"/>
                                          </p:val>
                                        </p:tav>
                                      </p:tavLst>
                                    </p:anim>
                                    <p:anim calcmode="lin" valueType="num">
                                      <p:cBhvr>
                                        <p:cTn id="46" dur="500" fill="hold"/>
                                        <p:tgtEl>
                                          <p:spTgt spid="117"/>
                                        </p:tgtEl>
                                        <p:attrNameLst>
                                          <p:attrName>ppt_h</p:attrName>
                                        </p:attrNameLst>
                                      </p:cBhvr>
                                      <p:tavLst>
                                        <p:tav tm="0">
                                          <p:val>
                                            <p:fltVal val="0"/>
                                          </p:val>
                                        </p:tav>
                                        <p:tav tm="100000">
                                          <p:val>
                                            <p:strVal val="#ppt_h"/>
                                          </p:val>
                                        </p:tav>
                                      </p:tavLst>
                                    </p:anim>
                                    <p:animEffect transition="in" filter="fade">
                                      <p:cBhvr>
                                        <p:cTn id="47" dur="500"/>
                                        <p:tgtEl>
                                          <p:spTgt spid="117"/>
                                        </p:tgtEl>
                                      </p:cBhvr>
                                    </p:animEffect>
                                  </p:childTnLst>
                                </p:cTn>
                              </p:par>
                            </p:childTnLst>
                          </p:cTn>
                        </p:par>
                        <p:par>
                          <p:cTn id="48" fill="hold">
                            <p:stCondLst>
                              <p:cond delay="5700"/>
                            </p:stCondLst>
                            <p:childTnLst>
                              <p:par>
                                <p:cTn id="49" presetID="53" presetClass="entr" presetSubtype="16" fill="hold" nodeType="afterEffect">
                                  <p:stCondLst>
                                    <p:cond delay="0"/>
                                  </p:stCondLst>
                                  <p:childTnLst>
                                    <p:set>
                                      <p:cBhvr>
                                        <p:cTn id="50" dur="1" fill="hold">
                                          <p:stCondLst>
                                            <p:cond delay="0"/>
                                          </p:stCondLst>
                                        </p:cTn>
                                        <p:tgtEl>
                                          <p:spTgt spid="109"/>
                                        </p:tgtEl>
                                        <p:attrNameLst>
                                          <p:attrName>style.visibility</p:attrName>
                                        </p:attrNameLst>
                                      </p:cBhvr>
                                      <p:to>
                                        <p:strVal val="visible"/>
                                      </p:to>
                                    </p:set>
                                    <p:anim calcmode="lin" valueType="num">
                                      <p:cBhvr>
                                        <p:cTn id="51" dur="500" fill="hold"/>
                                        <p:tgtEl>
                                          <p:spTgt spid="109"/>
                                        </p:tgtEl>
                                        <p:attrNameLst>
                                          <p:attrName>ppt_w</p:attrName>
                                        </p:attrNameLst>
                                      </p:cBhvr>
                                      <p:tavLst>
                                        <p:tav tm="0">
                                          <p:val>
                                            <p:fltVal val="0"/>
                                          </p:val>
                                        </p:tav>
                                        <p:tav tm="100000">
                                          <p:val>
                                            <p:strVal val="#ppt_w"/>
                                          </p:val>
                                        </p:tav>
                                      </p:tavLst>
                                    </p:anim>
                                    <p:anim calcmode="lin" valueType="num">
                                      <p:cBhvr>
                                        <p:cTn id="52" dur="500" fill="hold"/>
                                        <p:tgtEl>
                                          <p:spTgt spid="109"/>
                                        </p:tgtEl>
                                        <p:attrNameLst>
                                          <p:attrName>ppt_h</p:attrName>
                                        </p:attrNameLst>
                                      </p:cBhvr>
                                      <p:tavLst>
                                        <p:tav tm="0">
                                          <p:val>
                                            <p:fltVal val="0"/>
                                          </p:val>
                                        </p:tav>
                                        <p:tav tm="100000">
                                          <p:val>
                                            <p:strVal val="#ppt_h"/>
                                          </p:val>
                                        </p:tav>
                                      </p:tavLst>
                                    </p:anim>
                                    <p:animEffect transition="in" filter="fade">
                                      <p:cBhvr>
                                        <p:cTn id="53" dur="500"/>
                                        <p:tgtEl>
                                          <p:spTgt spid="1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7" grpId="0" bldLvl="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4EE693D3-6CB5-4A87-B8C8-F9879B44F82A"/>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SCORM_ENDPOINT" val="&lt;endpoint&gt;&lt;enable&gt;0&lt;/enable&gt;&lt;lrs&gt;http://&lt;/lrs&gt;&lt;auth&gt;0&lt;/auth&gt;&lt;login&gt;&lt;/login&gt;&lt;password&gt;&lt;/password&gt;&lt;key&gt;&lt;/key&gt;&lt;name&gt;&lt;/name&gt;&lt;email&gt;&lt;/email&gt;&lt;/endpoint&gt;&#10;"/>
  <p:tag name="ISPRING_PRESENTATION_TITLE" val="简约实用数据分析报告PPT模板2"/>
</p:tagLst>
</file>

<file path=ppt/tags/tag2.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7"/>
</p:tagLst>
</file>

<file path=ppt/tags/tag4.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8"/>
</p:tagLst>
</file>

<file path=ppt/tags/tag5.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9"/>
</p:tagLst>
</file>

<file path=ppt/tags/tag6.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SubTitle"/>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4"/>
</p:tagLst>
</file>

<file path=ppt/tags/tag8.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5"/>
</p:tagLst>
</file>

<file path=ppt/tags/tag9.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6"/>
</p:tagLst>
</file>

<file path=ppt/tags/tag10.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SubTitle"/>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51219112149"/>
  <p:tag name="MH_LIBRARY" val="GRAPHIC"/>
  <p:tag name="MH_TYPE" val="Other"/>
  <p:tag name="MH_ORDER" val="2"/>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3mov2f3n">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172</TotalTime>
  <Words>3058</Words>
  <Application>Microsoft Office PowerPoint</Application>
  <PresentationFormat>全屏显示(16:9)</PresentationFormat>
  <Paragraphs>416</Paragraphs>
  <Slides>34</Slides>
  <Notes>34</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34</vt:i4>
      </vt:variant>
    </vt:vector>
  </HeadingPairs>
  <TitlesOfParts>
    <vt:vector size="40" baseType="lpstr">
      <vt:lpstr>方正黑体简体</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简约实用数据分析报告PPT模板2</dc:title>
  <dc:creator>第一PPT</dc:creator>
  <cp:keywords>www.1ppt.com</cp:keywords>
  <dc:description>www.1ppt.com</dc:description>
  <cp:lastModifiedBy>faith123</cp:lastModifiedBy>
  <cp:revision>169</cp:revision>
  <dcterms:created xsi:type="dcterms:W3CDTF">2016-01-25T08:08:00Z</dcterms:created>
  <dcterms:modified xsi:type="dcterms:W3CDTF">2020-04-03T05:39:04Z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2052-10.1.0.6260</vt:lpwstr>
  </property>
</Properties>
</file>