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8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9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4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6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2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28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3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4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8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2" r:id="rId34"/>
    <p:sldId id="294" r:id="rId35"/>
    <p:sldId id="293" r:id="rId36"/>
    <p:sldId id="295" r:id="rId37"/>
    <p:sldId id="296" r:id="rId38"/>
    <p:sldId id="297" r:id="rId39"/>
    <p:sldId id="298" r:id="rId40"/>
    <p:sldId id="299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4" autoAdjust="0"/>
    <p:restoredTop sz="93885" autoAdjust="0"/>
  </p:normalViewPr>
  <p:slideViewPr>
    <p:cSldViewPr snapToGrid="0">
      <p:cViewPr varScale="1">
        <p:scale>
          <a:sx n="86" d="100"/>
          <a:sy n="86" d="100"/>
        </p:scale>
        <p:origin x="55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821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33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060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705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079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83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791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466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251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468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723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77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922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10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2586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4249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20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583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214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234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3035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24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8443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850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1358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077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microsoft.com/office/2007/relationships/hdphoto" Target="../media/hdphoto1.wdp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microsoft.com/office/2007/relationships/hdphoto" Target="../media/hdphoto1.wdp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notesSlide" Target="../notesSlides/notesSlide15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7" Type="http://schemas.microsoft.com/office/2007/relationships/hdphoto" Target="../media/hdphoto1.wdp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22.jpe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notesSlide" Target="../notesSlides/notesSlide25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7" Type="http://schemas.microsoft.com/office/2007/relationships/hdphoto" Target="../media/hdphoto1.wdp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26" Type="http://schemas.microsoft.com/office/2007/relationships/hdphoto" Target="../media/hdphoto4.wdp"/><Relationship Id="rId3" Type="http://schemas.openxmlformats.org/officeDocument/2006/relationships/tags" Target="../tags/tag149.xml"/><Relationship Id="rId21" Type="http://schemas.openxmlformats.org/officeDocument/2006/relationships/tags" Target="../tags/tag16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24.pn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6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notesSlide" Target="../notesSlides/notesSlide28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tags" Target="../tags/tag16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3" Type="http://schemas.openxmlformats.org/officeDocument/2006/relationships/tags" Target="../tags/tag171.xml"/><Relationship Id="rId21" Type="http://schemas.openxmlformats.org/officeDocument/2006/relationships/notesSlide" Target="../notesSlides/notesSlide2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notesSlide" Target="../notesSlides/notesSlide31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tags" Target="../tags/tag232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tags" Target="../tags/tag231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7.xml"/><Relationship Id="rId41" Type="http://schemas.openxmlformats.org/officeDocument/2006/relationships/tags" Target="../tags/tag2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8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7" Type="http://schemas.microsoft.com/office/2007/relationships/hdphoto" Target="../media/hdphoto1.wdp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3" Type="http://schemas.openxmlformats.org/officeDocument/2006/relationships/tags" Target="../tags/tag250.xml"/><Relationship Id="rId21" Type="http://schemas.openxmlformats.org/officeDocument/2006/relationships/image" Target="../media/image29.jpe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notesSlide" Target="../notesSlides/notesSlide35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tags" Target="../tags/tag268.xml"/><Relationship Id="rId7" Type="http://schemas.openxmlformats.org/officeDocument/2006/relationships/image" Target="../media/image32.jpe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31.jpe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35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8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音乐社团活动</a:t>
            </a:r>
            <a:r>
              <a:rPr lang="en-US" altLang="zh-CN" sz="4800" b="1" dirty="0" err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8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95250"/>
            <a:ext cx="12407900" cy="3638550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3105" r="385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961"/>
            <a:ext cx="12192000" cy="694208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8575" y="-26831"/>
            <a:ext cx="12220575" cy="6884831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16259" y="1635875"/>
            <a:ext cx="3398641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619"/>
            <a:ext cx="12192000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30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4946" y="0"/>
            <a:ext cx="12216946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5" cstate="screen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2" cstate="screen">
              <a:alphaModFix amt="52000"/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291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547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3618"/>
            <a:ext cx="12192000" cy="6858001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2742</Words>
  <Application>Microsoft Office PowerPoint</Application>
  <PresentationFormat>宽屏</PresentationFormat>
  <Paragraphs>506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8" baseType="lpstr">
      <vt:lpstr>Bebas Neue</vt:lpstr>
      <vt:lpstr>Gill Sans</vt:lpstr>
      <vt:lpstr>Impact MT Std</vt:lpstr>
      <vt:lpstr>Lato Light</vt:lpstr>
      <vt:lpstr>Lato Regular</vt:lpstr>
      <vt:lpstr>方正正黑简体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</dc:title>
  <dc:creator>第一PPT</dc:creator>
  <cp:keywords>www.1ppt.com</cp:keywords>
  <cp:lastModifiedBy>faith123</cp:lastModifiedBy>
  <cp:revision>149</cp:revision>
  <dcterms:created xsi:type="dcterms:W3CDTF">2016-05-15T05:33:00Z</dcterms:created>
  <dcterms:modified xsi:type="dcterms:W3CDTF">2019-10-10T05:38:41Z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