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219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751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31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9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87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73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879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9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56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32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73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48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CD00E-A163-4CB0-900D-76E369159B6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5B8BD-ADBA-4B22-96DD-5673C7D58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74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C7354766-A284-4978-80BF-41C7B3CB23C4}"/>
              </a:ext>
            </a:extLst>
          </p:cNvPr>
          <p:cNvSpPr/>
          <p:nvPr/>
        </p:nvSpPr>
        <p:spPr>
          <a:xfrm>
            <a:off x="2029300" y="777667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7DE20-9347-4E25-924C-F588CB3E08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8" b="19449"/>
          <a:stretch/>
        </p:blipFill>
        <p:spPr>
          <a:xfrm>
            <a:off x="1875" y="1067809"/>
            <a:ext cx="2807251" cy="321321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4683C4-9482-4FCF-8039-70512D1A95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2" b="19449"/>
          <a:stretch/>
        </p:blipFill>
        <p:spPr>
          <a:xfrm>
            <a:off x="6096814" y="1051133"/>
            <a:ext cx="3047186" cy="321321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3B8ABCE-422D-48AA-AB22-4B8D8A338C8C}"/>
              </a:ext>
            </a:extLst>
          </p:cNvPr>
          <p:cNvSpPr/>
          <p:nvPr/>
        </p:nvSpPr>
        <p:spPr>
          <a:xfrm>
            <a:off x="2809125" y="1051133"/>
            <a:ext cx="3287689" cy="32132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6802D7-B067-4491-AE5F-15094CECB453}"/>
              </a:ext>
            </a:extLst>
          </p:cNvPr>
          <p:cNvSpPr txBox="1"/>
          <p:nvPr/>
        </p:nvSpPr>
        <p:spPr>
          <a:xfrm>
            <a:off x="2997373" y="2081697"/>
            <a:ext cx="3061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家居设计宣传</a:t>
            </a:r>
            <a:endParaRPr lang="en-US" altLang="zh-CN" sz="36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5DFB9F-A027-4931-97EF-8CFD27046331}"/>
              </a:ext>
            </a:extLst>
          </p:cNvPr>
          <p:cNvSpPr txBox="1"/>
          <p:nvPr/>
        </p:nvSpPr>
        <p:spPr>
          <a:xfrm>
            <a:off x="3760292" y="1346090"/>
            <a:ext cx="1402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/>
              <a:t>2018</a:t>
            </a:r>
            <a:endParaRPr lang="en-US" altLang="zh-CN" sz="40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0DA91E-6214-4F10-B153-6345EB61A8B8}"/>
              </a:ext>
            </a:extLst>
          </p:cNvPr>
          <p:cNvSpPr txBox="1"/>
          <p:nvPr/>
        </p:nvSpPr>
        <p:spPr>
          <a:xfrm>
            <a:off x="4865601" y="1626365"/>
            <a:ext cx="906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E154FF1-59A7-4DBB-83C2-FD3732102F3F}"/>
              </a:ext>
            </a:extLst>
          </p:cNvPr>
          <p:cNvSpPr/>
          <p:nvPr/>
        </p:nvSpPr>
        <p:spPr>
          <a:xfrm>
            <a:off x="3061221" y="2805221"/>
            <a:ext cx="29342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Home Furnishing design publicity PPT template for commercial publicity Home Furnishing design publicity PPT template for commercial publicity</a:t>
            </a:r>
          </a:p>
          <a:p>
            <a:endParaRPr lang="en-US" altLang="zh-CN" sz="1000" b="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ABC5F2A-53F5-4061-AA68-079F739FAEE5}"/>
              </a:ext>
            </a:extLst>
          </p:cNvPr>
          <p:cNvSpPr txBox="1"/>
          <p:nvPr/>
        </p:nvSpPr>
        <p:spPr>
          <a:xfrm>
            <a:off x="5088957" y="3649840"/>
            <a:ext cx="1568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Sabrina - 旧日时光">
            <a:hlinkClick r:id="" action="ppaction://media"/>
            <a:extLst>
              <a:ext uri="{FF2B5EF4-FFF2-40B4-BE49-F238E27FC236}">
                <a16:creationId xmlns:a16="http://schemas.microsoft.com/office/drawing/2014/main" id="{63006C12-B4F6-4E60-BC9D-420B132A3E8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26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8475" y="12539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8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60089A4C-1E10-4A4C-A675-1B98AC30C8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7"/>
          <a:stretch/>
        </p:blipFill>
        <p:spPr>
          <a:xfrm>
            <a:off x="3936703" y="1555333"/>
            <a:ext cx="4397701" cy="242086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71A2DC4-CE59-4622-81D9-C0F0A4084960}"/>
              </a:ext>
            </a:extLst>
          </p:cNvPr>
          <p:cNvSpPr/>
          <p:nvPr/>
        </p:nvSpPr>
        <p:spPr>
          <a:xfrm>
            <a:off x="3712822" y="885691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9E3C1E4-9395-409E-B61D-AC169B210184}"/>
              </a:ext>
            </a:extLst>
          </p:cNvPr>
          <p:cNvSpPr/>
          <p:nvPr/>
        </p:nvSpPr>
        <p:spPr>
          <a:xfrm>
            <a:off x="366816" y="1169377"/>
            <a:ext cx="3346004" cy="31828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D14EEA0-B1DB-45EF-BB37-9A60C13FF49A}"/>
              </a:ext>
            </a:extLst>
          </p:cNvPr>
          <p:cNvSpPr txBox="1"/>
          <p:nvPr/>
        </p:nvSpPr>
        <p:spPr>
          <a:xfrm>
            <a:off x="1534711" y="1230439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C0AEE51-E500-4547-A4E9-13D87FCAF268}"/>
              </a:ext>
            </a:extLst>
          </p:cNvPr>
          <p:cNvGrpSpPr/>
          <p:nvPr/>
        </p:nvGrpSpPr>
        <p:grpSpPr>
          <a:xfrm>
            <a:off x="1039119" y="2144423"/>
            <a:ext cx="902811" cy="690020"/>
            <a:chOff x="1039119" y="2144423"/>
            <a:chExt cx="902811" cy="690020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0069F0D-F065-4828-8314-E2D6FC2080E7}"/>
                </a:ext>
              </a:extLst>
            </p:cNvPr>
            <p:cNvGrpSpPr/>
            <p:nvPr/>
          </p:nvGrpSpPr>
          <p:grpSpPr>
            <a:xfrm>
              <a:off x="1335639" y="2144423"/>
              <a:ext cx="309772" cy="309772"/>
              <a:chOff x="1327837" y="2241138"/>
              <a:chExt cx="309772" cy="309772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2ECC2FF-7BA7-42D3-A9AF-9B84CA3036B9}"/>
                  </a:ext>
                </a:extLst>
              </p:cNvPr>
              <p:cNvSpPr/>
              <p:nvPr/>
            </p:nvSpPr>
            <p:spPr>
              <a:xfrm>
                <a:off x="1327837" y="2241138"/>
                <a:ext cx="309772" cy="30977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manager_115876">
                <a:extLst>
                  <a:ext uri="{FF2B5EF4-FFF2-40B4-BE49-F238E27FC236}">
                    <a16:creationId xmlns:a16="http://schemas.microsoft.com/office/drawing/2014/main" id="{C2340DF9-7478-49F7-848F-5F4E6ADF8D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389833" y="2288932"/>
                <a:ext cx="194988" cy="214184"/>
              </a:xfrm>
              <a:custGeom>
                <a:avLst/>
                <a:gdLst>
                  <a:gd name="connsiteX0" fmla="*/ 265967 w 306388"/>
                  <a:gd name="connsiteY0" fmla="*/ 243697 h 336550"/>
                  <a:gd name="connsiteX1" fmla="*/ 232996 w 306388"/>
                  <a:gd name="connsiteY1" fmla="*/ 278234 h 336550"/>
                  <a:gd name="connsiteX2" fmla="*/ 219808 w 306388"/>
                  <a:gd name="connsiteY2" fmla="*/ 264950 h 336550"/>
                  <a:gd name="connsiteX3" fmla="*/ 203982 w 306388"/>
                  <a:gd name="connsiteY3" fmla="*/ 264950 h 336550"/>
                  <a:gd name="connsiteX4" fmla="*/ 203982 w 306388"/>
                  <a:gd name="connsiteY4" fmla="*/ 280890 h 336550"/>
                  <a:gd name="connsiteX5" fmla="*/ 225083 w 306388"/>
                  <a:gd name="connsiteY5" fmla="*/ 300815 h 336550"/>
                  <a:gd name="connsiteX6" fmla="*/ 232996 w 306388"/>
                  <a:gd name="connsiteY6" fmla="*/ 304800 h 336550"/>
                  <a:gd name="connsiteX7" fmla="*/ 239591 w 306388"/>
                  <a:gd name="connsiteY7" fmla="*/ 300815 h 336550"/>
                  <a:gd name="connsiteX8" fmla="*/ 281794 w 306388"/>
                  <a:gd name="connsiteY8" fmla="*/ 259637 h 336550"/>
                  <a:gd name="connsiteX9" fmla="*/ 281794 w 306388"/>
                  <a:gd name="connsiteY9" fmla="*/ 243697 h 336550"/>
                  <a:gd name="connsiteX10" fmla="*/ 265967 w 306388"/>
                  <a:gd name="connsiteY10" fmla="*/ 243697 h 336550"/>
                  <a:gd name="connsiteX11" fmla="*/ 242094 w 306388"/>
                  <a:gd name="connsiteY11" fmla="*/ 209550 h 336550"/>
                  <a:gd name="connsiteX12" fmla="*/ 306388 w 306388"/>
                  <a:gd name="connsiteY12" fmla="*/ 273050 h 336550"/>
                  <a:gd name="connsiteX13" fmla="*/ 242094 w 306388"/>
                  <a:gd name="connsiteY13" fmla="*/ 336550 h 336550"/>
                  <a:gd name="connsiteX14" fmla="*/ 177800 w 306388"/>
                  <a:gd name="connsiteY14" fmla="*/ 273050 h 336550"/>
                  <a:gd name="connsiteX15" fmla="*/ 242094 w 306388"/>
                  <a:gd name="connsiteY15" fmla="*/ 209550 h 336550"/>
                  <a:gd name="connsiteX16" fmla="*/ 65986 w 306388"/>
                  <a:gd name="connsiteY16" fmla="*/ 133087 h 336550"/>
                  <a:gd name="connsiteX17" fmla="*/ 69946 w 306388"/>
                  <a:gd name="connsiteY17" fmla="*/ 135738 h 336550"/>
                  <a:gd name="connsiteX18" fmla="*/ 104259 w 306388"/>
                  <a:gd name="connsiteY18" fmla="*/ 228503 h 336550"/>
                  <a:gd name="connsiteX19" fmla="*/ 116136 w 306388"/>
                  <a:gd name="connsiteY19" fmla="*/ 228503 h 336550"/>
                  <a:gd name="connsiteX20" fmla="*/ 149130 w 306388"/>
                  <a:gd name="connsiteY20" fmla="*/ 135738 h 336550"/>
                  <a:gd name="connsiteX21" fmla="*/ 155728 w 306388"/>
                  <a:gd name="connsiteY21" fmla="*/ 133087 h 336550"/>
                  <a:gd name="connsiteX22" fmla="*/ 184762 w 306388"/>
                  <a:gd name="connsiteY22" fmla="*/ 138388 h 336550"/>
                  <a:gd name="connsiteX23" fmla="*/ 219075 w 306388"/>
                  <a:gd name="connsiteY23" fmla="*/ 184771 h 336550"/>
                  <a:gd name="connsiteX24" fmla="*/ 219075 w 306388"/>
                  <a:gd name="connsiteY24" fmla="*/ 195373 h 336550"/>
                  <a:gd name="connsiteX25" fmla="*/ 161007 w 306388"/>
                  <a:gd name="connsiteY25" fmla="*/ 273561 h 336550"/>
                  <a:gd name="connsiteX26" fmla="*/ 162327 w 306388"/>
                  <a:gd name="connsiteY26" fmla="*/ 284162 h 336550"/>
                  <a:gd name="connsiteX27" fmla="*/ 21116 w 306388"/>
                  <a:gd name="connsiteY27" fmla="*/ 284162 h 336550"/>
                  <a:gd name="connsiteX28" fmla="*/ 0 w 306388"/>
                  <a:gd name="connsiteY28" fmla="*/ 262959 h 336550"/>
                  <a:gd name="connsiteX29" fmla="*/ 0 w 306388"/>
                  <a:gd name="connsiteY29" fmla="*/ 186096 h 336550"/>
                  <a:gd name="connsiteX30" fmla="*/ 34313 w 306388"/>
                  <a:gd name="connsiteY30" fmla="*/ 138388 h 336550"/>
                  <a:gd name="connsiteX31" fmla="*/ 65986 w 306388"/>
                  <a:gd name="connsiteY31" fmla="*/ 133087 h 336550"/>
                  <a:gd name="connsiteX32" fmla="*/ 103043 w 306388"/>
                  <a:gd name="connsiteY32" fmla="*/ 125412 h 336550"/>
                  <a:gd name="connsiteX33" fmla="*/ 117331 w 306388"/>
                  <a:gd name="connsiteY33" fmla="*/ 125412 h 336550"/>
                  <a:gd name="connsiteX34" fmla="*/ 122526 w 306388"/>
                  <a:gd name="connsiteY34" fmla="*/ 128077 h 336550"/>
                  <a:gd name="connsiteX35" fmla="*/ 122526 w 306388"/>
                  <a:gd name="connsiteY35" fmla="*/ 136071 h 336550"/>
                  <a:gd name="connsiteX36" fmla="*/ 116032 w 306388"/>
                  <a:gd name="connsiteY36" fmla="*/ 148063 h 336550"/>
                  <a:gd name="connsiteX37" fmla="*/ 118630 w 306388"/>
                  <a:gd name="connsiteY37" fmla="*/ 178707 h 336550"/>
                  <a:gd name="connsiteX38" fmla="*/ 112135 w 306388"/>
                  <a:gd name="connsiteY38" fmla="*/ 197360 h 336550"/>
                  <a:gd name="connsiteX39" fmla="*/ 108239 w 306388"/>
                  <a:gd name="connsiteY39" fmla="*/ 197360 h 336550"/>
                  <a:gd name="connsiteX40" fmla="*/ 100446 w 306388"/>
                  <a:gd name="connsiteY40" fmla="*/ 178707 h 336550"/>
                  <a:gd name="connsiteX41" fmla="*/ 104342 w 306388"/>
                  <a:gd name="connsiteY41" fmla="*/ 148063 h 336550"/>
                  <a:gd name="connsiteX42" fmla="*/ 96549 w 306388"/>
                  <a:gd name="connsiteY42" fmla="*/ 136071 h 336550"/>
                  <a:gd name="connsiteX43" fmla="*/ 97848 w 306388"/>
                  <a:gd name="connsiteY43" fmla="*/ 128077 h 336550"/>
                  <a:gd name="connsiteX44" fmla="*/ 103043 w 306388"/>
                  <a:gd name="connsiteY44" fmla="*/ 125412 h 336550"/>
                  <a:gd name="connsiteX45" fmla="*/ 110332 w 306388"/>
                  <a:gd name="connsiteY45" fmla="*/ 0 h 336550"/>
                  <a:gd name="connsiteX46" fmla="*/ 166689 w 306388"/>
                  <a:gd name="connsiteY46" fmla="*/ 55563 h 336550"/>
                  <a:gd name="connsiteX47" fmla="*/ 110332 w 306388"/>
                  <a:gd name="connsiteY47" fmla="*/ 111126 h 336550"/>
                  <a:gd name="connsiteX48" fmla="*/ 53975 w 306388"/>
                  <a:gd name="connsiteY48" fmla="*/ 55563 h 336550"/>
                  <a:gd name="connsiteX49" fmla="*/ 110332 w 306388"/>
                  <a:gd name="connsiteY4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06388" h="336550">
                    <a:moveTo>
                      <a:pt x="265967" y="243697"/>
                    </a:moveTo>
                    <a:cubicBezTo>
                      <a:pt x="265967" y="243697"/>
                      <a:pt x="265967" y="243697"/>
                      <a:pt x="232996" y="278234"/>
                    </a:cubicBezTo>
                    <a:cubicBezTo>
                      <a:pt x="232996" y="278234"/>
                      <a:pt x="232996" y="278234"/>
                      <a:pt x="219808" y="264950"/>
                    </a:cubicBezTo>
                    <a:cubicBezTo>
                      <a:pt x="214532" y="260965"/>
                      <a:pt x="207938" y="260965"/>
                      <a:pt x="203982" y="264950"/>
                    </a:cubicBezTo>
                    <a:cubicBezTo>
                      <a:pt x="200025" y="268935"/>
                      <a:pt x="200025" y="275577"/>
                      <a:pt x="203982" y="280890"/>
                    </a:cubicBezTo>
                    <a:cubicBezTo>
                      <a:pt x="203982" y="280890"/>
                      <a:pt x="203982" y="280890"/>
                      <a:pt x="225083" y="300815"/>
                    </a:cubicBezTo>
                    <a:cubicBezTo>
                      <a:pt x="227721" y="303472"/>
                      <a:pt x="230359" y="304800"/>
                      <a:pt x="232996" y="304800"/>
                    </a:cubicBezTo>
                    <a:cubicBezTo>
                      <a:pt x="235634" y="304800"/>
                      <a:pt x="238272" y="303472"/>
                      <a:pt x="239591" y="300815"/>
                    </a:cubicBezTo>
                    <a:cubicBezTo>
                      <a:pt x="239591" y="300815"/>
                      <a:pt x="239591" y="300815"/>
                      <a:pt x="281794" y="259637"/>
                    </a:cubicBezTo>
                    <a:cubicBezTo>
                      <a:pt x="285750" y="255652"/>
                      <a:pt x="285750" y="249011"/>
                      <a:pt x="281794" y="243697"/>
                    </a:cubicBezTo>
                    <a:cubicBezTo>
                      <a:pt x="277837" y="239712"/>
                      <a:pt x="271243" y="239712"/>
                      <a:pt x="265967" y="243697"/>
                    </a:cubicBezTo>
                    <a:close/>
                    <a:moveTo>
                      <a:pt x="242094" y="209550"/>
                    </a:moveTo>
                    <a:cubicBezTo>
                      <a:pt x="277603" y="209550"/>
                      <a:pt x="306388" y="237980"/>
                      <a:pt x="306388" y="273050"/>
                    </a:cubicBezTo>
                    <a:cubicBezTo>
                      <a:pt x="306388" y="308120"/>
                      <a:pt x="277603" y="336550"/>
                      <a:pt x="242094" y="336550"/>
                    </a:cubicBezTo>
                    <a:cubicBezTo>
                      <a:pt x="206585" y="336550"/>
                      <a:pt x="177800" y="308120"/>
                      <a:pt x="177800" y="273050"/>
                    </a:cubicBezTo>
                    <a:cubicBezTo>
                      <a:pt x="177800" y="237980"/>
                      <a:pt x="206585" y="209550"/>
                      <a:pt x="242094" y="209550"/>
                    </a:cubicBezTo>
                    <a:close/>
                    <a:moveTo>
                      <a:pt x="65986" y="133087"/>
                    </a:moveTo>
                    <a:cubicBezTo>
                      <a:pt x="67306" y="133087"/>
                      <a:pt x="69946" y="134413"/>
                      <a:pt x="69946" y="135738"/>
                    </a:cubicBezTo>
                    <a:cubicBezTo>
                      <a:pt x="69946" y="135738"/>
                      <a:pt x="69946" y="135738"/>
                      <a:pt x="104259" y="228503"/>
                    </a:cubicBezTo>
                    <a:cubicBezTo>
                      <a:pt x="105578" y="233804"/>
                      <a:pt x="113497" y="233804"/>
                      <a:pt x="116136" y="228503"/>
                    </a:cubicBezTo>
                    <a:cubicBezTo>
                      <a:pt x="116136" y="228503"/>
                      <a:pt x="116136" y="228503"/>
                      <a:pt x="149130" y="135738"/>
                    </a:cubicBezTo>
                    <a:cubicBezTo>
                      <a:pt x="150449" y="133087"/>
                      <a:pt x="153089" y="131762"/>
                      <a:pt x="155728" y="133087"/>
                    </a:cubicBezTo>
                    <a:cubicBezTo>
                      <a:pt x="155728" y="133087"/>
                      <a:pt x="155728" y="133087"/>
                      <a:pt x="184762" y="138388"/>
                    </a:cubicBezTo>
                    <a:cubicBezTo>
                      <a:pt x="205878" y="145014"/>
                      <a:pt x="219075" y="163567"/>
                      <a:pt x="219075" y="184771"/>
                    </a:cubicBezTo>
                    <a:cubicBezTo>
                      <a:pt x="219075" y="184771"/>
                      <a:pt x="219075" y="184771"/>
                      <a:pt x="219075" y="195373"/>
                    </a:cubicBezTo>
                    <a:cubicBezTo>
                      <a:pt x="186082" y="204649"/>
                      <a:pt x="161007" y="236454"/>
                      <a:pt x="161007" y="273561"/>
                    </a:cubicBezTo>
                    <a:cubicBezTo>
                      <a:pt x="161007" y="277536"/>
                      <a:pt x="161007" y="280187"/>
                      <a:pt x="162327" y="284162"/>
                    </a:cubicBezTo>
                    <a:cubicBezTo>
                      <a:pt x="162327" y="284162"/>
                      <a:pt x="162327" y="284162"/>
                      <a:pt x="21116" y="284162"/>
                    </a:cubicBezTo>
                    <a:cubicBezTo>
                      <a:pt x="9238" y="284162"/>
                      <a:pt x="0" y="274886"/>
                      <a:pt x="0" y="262959"/>
                    </a:cubicBezTo>
                    <a:cubicBezTo>
                      <a:pt x="0" y="262959"/>
                      <a:pt x="0" y="262959"/>
                      <a:pt x="0" y="186096"/>
                    </a:cubicBezTo>
                    <a:cubicBezTo>
                      <a:pt x="0" y="163567"/>
                      <a:pt x="14517" y="145014"/>
                      <a:pt x="34313" y="138388"/>
                    </a:cubicBezTo>
                    <a:cubicBezTo>
                      <a:pt x="34313" y="138388"/>
                      <a:pt x="65986" y="133087"/>
                      <a:pt x="65986" y="133087"/>
                    </a:cubicBezTo>
                    <a:close/>
                    <a:moveTo>
                      <a:pt x="103043" y="125412"/>
                    </a:moveTo>
                    <a:cubicBezTo>
                      <a:pt x="103043" y="125412"/>
                      <a:pt x="103043" y="125412"/>
                      <a:pt x="117331" y="125412"/>
                    </a:cubicBezTo>
                    <a:cubicBezTo>
                      <a:pt x="118630" y="125412"/>
                      <a:pt x="121227" y="126745"/>
                      <a:pt x="122526" y="128077"/>
                    </a:cubicBezTo>
                    <a:cubicBezTo>
                      <a:pt x="123825" y="129409"/>
                      <a:pt x="123825" y="133406"/>
                      <a:pt x="122526" y="136071"/>
                    </a:cubicBezTo>
                    <a:cubicBezTo>
                      <a:pt x="122526" y="136071"/>
                      <a:pt x="122526" y="136071"/>
                      <a:pt x="116032" y="148063"/>
                    </a:cubicBezTo>
                    <a:cubicBezTo>
                      <a:pt x="116032" y="148063"/>
                      <a:pt x="116032" y="148063"/>
                      <a:pt x="118630" y="178707"/>
                    </a:cubicBezTo>
                    <a:cubicBezTo>
                      <a:pt x="118630" y="178707"/>
                      <a:pt x="118630" y="178707"/>
                      <a:pt x="112135" y="197360"/>
                    </a:cubicBezTo>
                    <a:cubicBezTo>
                      <a:pt x="110836" y="200025"/>
                      <a:pt x="108239" y="200025"/>
                      <a:pt x="108239" y="197360"/>
                    </a:cubicBezTo>
                    <a:cubicBezTo>
                      <a:pt x="108239" y="197360"/>
                      <a:pt x="108239" y="197360"/>
                      <a:pt x="100446" y="178707"/>
                    </a:cubicBezTo>
                    <a:cubicBezTo>
                      <a:pt x="100446" y="178707"/>
                      <a:pt x="100446" y="178707"/>
                      <a:pt x="104342" y="148063"/>
                    </a:cubicBezTo>
                    <a:cubicBezTo>
                      <a:pt x="104342" y="148063"/>
                      <a:pt x="104342" y="148063"/>
                      <a:pt x="96549" y="136071"/>
                    </a:cubicBezTo>
                    <a:cubicBezTo>
                      <a:pt x="95250" y="133406"/>
                      <a:pt x="95250" y="129409"/>
                      <a:pt x="97848" y="128077"/>
                    </a:cubicBezTo>
                    <a:cubicBezTo>
                      <a:pt x="99147" y="126745"/>
                      <a:pt x="100446" y="125412"/>
                      <a:pt x="103043" y="125412"/>
                    </a:cubicBezTo>
                    <a:close/>
                    <a:moveTo>
                      <a:pt x="110332" y="0"/>
                    </a:moveTo>
                    <a:cubicBezTo>
                      <a:pt x="141457" y="0"/>
                      <a:pt x="166689" y="24876"/>
                      <a:pt x="166689" y="55563"/>
                    </a:cubicBezTo>
                    <a:cubicBezTo>
                      <a:pt x="166689" y="86250"/>
                      <a:pt x="141457" y="111126"/>
                      <a:pt x="110332" y="111126"/>
                    </a:cubicBezTo>
                    <a:cubicBezTo>
                      <a:pt x="79207" y="111126"/>
                      <a:pt x="53975" y="86250"/>
                      <a:pt x="53975" y="55563"/>
                    </a:cubicBezTo>
                    <a:cubicBezTo>
                      <a:pt x="53975" y="24876"/>
                      <a:pt x="79207" y="0"/>
                      <a:pt x="1103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7EAAC94-FCEA-4787-9B54-4C885EDC9B59}"/>
                </a:ext>
              </a:extLst>
            </p:cNvPr>
            <p:cNvSpPr txBox="1"/>
            <p:nvPr/>
          </p:nvSpPr>
          <p:spPr>
            <a:xfrm>
              <a:off x="1039119" y="252666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3F4242DB-E807-484B-98CF-E85F19398D2A}"/>
              </a:ext>
            </a:extLst>
          </p:cNvPr>
          <p:cNvGrpSpPr/>
          <p:nvPr/>
        </p:nvGrpSpPr>
        <p:grpSpPr>
          <a:xfrm>
            <a:off x="2162827" y="2144423"/>
            <a:ext cx="902811" cy="690019"/>
            <a:chOff x="2162827" y="2144423"/>
            <a:chExt cx="902811" cy="690019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2D9D11E-61B8-453A-B9EC-E90AA1ACD1FB}"/>
                </a:ext>
              </a:extLst>
            </p:cNvPr>
            <p:cNvGrpSpPr/>
            <p:nvPr/>
          </p:nvGrpSpPr>
          <p:grpSpPr>
            <a:xfrm>
              <a:off x="2443743" y="2144423"/>
              <a:ext cx="309772" cy="309772"/>
              <a:chOff x="2435941" y="2241138"/>
              <a:chExt cx="309772" cy="309772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6B8DF401-4D6A-4791-9E19-CCE54A5753F0}"/>
                  </a:ext>
                </a:extLst>
              </p:cNvPr>
              <p:cNvSpPr/>
              <p:nvPr/>
            </p:nvSpPr>
            <p:spPr>
              <a:xfrm>
                <a:off x="2435941" y="2241138"/>
                <a:ext cx="309772" cy="30977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call-center-operator_49128">
                <a:extLst>
                  <a:ext uri="{FF2B5EF4-FFF2-40B4-BE49-F238E27FC236}">
                    <a16:creationId xmlns:a16="http://schemas.microsoft.com/office/drawing/2014/main" id="{87306340-E637-48B2-B9FA-279941EE41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13645" y="2288932"/>
                <a:ext cx="166538" cy="216500"/>
              </a:xfrm>
              <a:custGeom>
                <a:avLst/>
                <a:gdLst>
                  <a:gd name="connsiteX0" fmla="*/ 0 w 254000"/>
                  <a:gd name="connsiteY0" fmla="*/ 195263 h 330201"/>
                  <a:gd name="connsiteX1" fmla="*/ 55563 w 254000"/>
                  <a:gd name="connsiteY1" fmla="*/ 195263 h 330201"/>
                  <a:gd name="connsiteX2" fmla="*/ 55563 w 254000"/>
                  <a:gd name="connsiteY2" fmla="*/ 330201 h 330201"/>
                  <a:gd name="connsiteX3" fmla="*/ 0 w 254000"/>
                  <a:gd name="connsiteY3" fmla="*/ 330201 h 330201"/>
                  <a:gd name="connsiteX4" fmla="*/ 98425 w 254000"/>
                  <a:gd name="connsiteY4" fmla="*/ 152400 h 330201"/>
                  <a:gd name="connsiteX5" fmla="*/ 155575 w 254000"/>
                  <a:gd name="connsiteY5" fmla="*/ 152400 h 330201"/>
                  <a:gd name="connsiteX6" fmla="*/ 155575 w 254000"/>
                  <a:gd name="connsiteY6" fmla="*/ 330200 h 330201"/>
                  <a:gd name="connsiteX7" fmla="*/ 98425 w 254000"/>
                  <a:gd name="connsiteY7" fmla="*/ 330200 h 330201"/>
                  <a:gd name="connsiteX8" fmla="*/ 198437 w 254000"/>
                  <a:gd name="connsiteY8" fmla="*/ 109538 h 330201"/>
                  <a:gd name="connsiteX9" fmla="*/ 254000 w 254000"/>
                  <a:gd name="connsiteY9" fmla="*/ 109538 h 330201"/>
                  <a:gd name="connsiteX10" fmla="*/ 254000 w 254000"/>
                  <a:gd name="connsiteY10" fmla="*/ 330201 h 330201"/>
                  <a:gd name="connsiteX11" fmla="*/ 198437 w 254000"/>
                  <a:gd name="connsiteY11" fmla="*/ 330201 h 330201"/>
                  <a:gd name="connsiteX12" fmla="*/ 84304 w 254000"/>
                  <a:gd name="connsiteY12" fmla="*/ 0 h 330201"/>
                  <a:gd name="connsiteX13" fmla="*/ 89492 w 254000"/>
                  <a:gd name="connsiteY13" fmla="*/ 2586 h 330201"/>
                  <a:gd name="connsiteX14" fmla="*/ 95977 w 254000"/>
                  <a:gd name="connsiteY14" fmla="*/ 19390 h 330201"/>
                  <a:gd name="connsiteX15" fmla="*/ 103759 w 254000"/>
                  <a:gd name="connsiteY15" fmla="*/ 23268 h 330201"/>
                  <a:gd name="connsiteX16" fmla="*/ 108947 w 254000"/>
                  <a:gd name="connsiteY16" fmla="*/ 19390 h 330201"/>
                  <a:gd name="connsiteX17" fmla="*/ 115432 w 254000"/>
                  <a:gd name="connsiteY17" fmla="*/ 3878 h 330201"/>
                  <a:gd name="connsiteX18" fmla="*/ 121916 w 254000"/>
                  <a:gd name="connsiteY18" fmla="*/ 1293 h 330201"/>
                  <a:gd name="connsiteX19" fmla="*/ 158232 w 254000"/>
                  <a:gd name="connsiteY19" fmla="*/ 18098 h 330201"/>
                  <a:gd name="connsiteX20" fmla="*/ 160826 w 254000"/>
                  <a:gd name="connsiteY20" fmla="*/ 24561 h 330201"/>
                  <a:gd name="connsiteX21" fmla="*/ 153044 w 254000"/>
                  <a:gd name="connsiteY21" fmla="*/ 40073 h 330201"/>
                  <a:gd name="connsiteX22" fmla="*/ 155638 w 254000"/>
                  <a:gd name="connsiteY22" fmla="*/ 49122 h 330201"/>
                  <a:gd name="connsiteX23" fmla="*/ 160826 w 254000"/>
                  <a:gd name="connsiteY23" fmla="*/ 49122 h 330201"/>
                  <a:gd name="connsiteX24" fmla="*/ 177687 w 254000"/>
                  <a:gd name="connsiteY24" fmla="*/ 43951 h 330201"/>
                  <a:gd name="connsiteX25" fmla="*/ 184171 w 254000"/>
                  <a:gd name="connsiteY25" fmla="*/ 46537 h 330201"/>
                  <a:gd name="connsiteX26" fmla="*/ 197141 w 254000"/>
                  <a:gd name="connsiteY26" fmla="*/ 84024 h 330201"/>
                  <a:gd name="connsiteX27" fmla="*/ 194547 w 254000"/>
                  <a:gd name="connsiteY27" fmla="*/ 89195 h 330201"/>
                  <a:gd name="connsiteX28" fmla="*/ 178984 w 254000"/>
                  <a:gd name="connsiteY28" fmla="*/ 95658 h 330201"/>
                  <a:gd name="connsiteX29" fmla="*/ 173796 w 254000"/>
                  <a:gd name="connsiteY29" fmla="*/ 99536 h 330201"/>
                  <a:gd name="connsiteX30" fmla="*/ 177687 w 254000"/>
                  <a:gd name="connsiteY30" fmla="*/ 108585 h 330201"/>
                  <a:gd name="connsiteX31" fmla="*/ 184171 w 254000"/>
                  <a:gd name="connsiteY31" fmla="*/ 111171 h 330201"/>
                  <a:gd name="connsiteX32" fmla="*/ 184171 w 254000"/>
                  <a:gd name="connsiteY32" fmla="*/ 139610 h 330201"/>
                  <a:gd name="connsiteX33" fmla="*/ 116728 w 254000"/>
                  <a:gd name="connsiteY33" fmla="*/ 139610 h 330201"/>
                  <a:gd name="connsiteX34" fmla="*/ 140074 w 254000"/>
                  <a:gd name="connsiteY34" fmla="*/ 82732 h 330201"/>
                  <a:gd name="connsiteX35" fmla="*/ 83007 w 254000"/>
                  <a:gd name="connsiteY35" fmla="*/ 56878 h 330201"/>
                  <a:gd name="connsiteX36" fmla="*/ 57067 w 254000"/>
                  <a:gd name="connsiteY36" fmla="*/ 113756 h 330201"/>
                  <a:gd name="connsiteX37" fmla="*/ 85601 w 254000"/>
                  <a:gd name="connsiteY37" fmla="*/ 140902 h 330201"/>
                  <a:gd name="connsiteX38" fmla="*/ 85601 w 254000"/>
                  <a:gd name="connsiteY38" fmla="*/ 180975 h 330201"/>
                  <a:gd name="connsiteX39" fmla="*/ 45395 w 254000"/>
                  <a:gd name="connsiteY39" fmla="*/ 180975 h 330201"/>
                  <a:gd name="connsiteX40" fmla="*/ 40207 w 254000"/>
                  <a:gd name="connsiteY40" fmla="*/ 178390 h 330201"/>
                  <a:gd name="connsiteX41" fmla="*/ 37613 w 254000"/>
                  <a:gd name="connsiteY41" fmla="*/ 173219 h 330201"/>
                  <a:gd name="connsiteX42" fmla="*/ 45395 w 254000"/>
                  <a:gd name="connsiteY42" fmla="*/ 156414 h 330201"/>
                  <a:gd name="connsiteX43" fmla="*/ 42801 w 254000"/>
                  <a:gd name="connsiteY43" fmla="*/ 148658 h 330201"/>
                  <a:gd name="connsiteX44" fmla="*/ 36316 w 254000"/>
                  <a:gd name="connsiteY44" fmla="*/ 147366 h 330201"/>
                  <a:gd name="connsiteX45" fmla="*/ 19455 w 254000"/>
                  <a:gd name="connsiteY45" fmla="*/ 153829 h 330201"/>
                  <a:gd name="connsiteX46" fmla="*/ 14267 w 254000"/>
                  <a:gd name="connsiteY46" fmla="*/ 151244 h 330201"/>
                  <a:gd name="connsiteX47" fmla="*/ 0 w 254000"/>
                  <a:gd name="connsiteY47" fmla="*/ 113756 h 330201"/>
                  <a:gd name="connsiteX48" fmla="*/ 2594 w 254000"/>
                  <a:gd name="connsiteY48" fmla="*/ 108585 h 330201"/>
                  <a:gd name="connsiteX49" fmla="*/ 19455 w 254000"/>
                  <a:gd name="connsiteY49" fmla="*/ 102122 h 330201"/>
                  <a:gd name="connsiteX50" fmla="*/ 23346 w 254000"/>
                  <a:gd name="connsiteY50" fmla="*/ 94366 h 330201"/>
                  <a:gd name="connsiteX51" fmla="*/ 19455 w 254000"/>
                  <a:gd name="connsiteY51" fmla="*/ 89195 h 330201"/>
                  <a:gd name="connsiteX52" fmla="*/ 3891 w 254000"/>
                  <a:gd name="connsiteY52" fmla="*/ 81439 h 330201"/>
                  <a:gd name="connsiteX53" fmla="*/ 1297 w 254000"/>
                  <a:gd name="connsiteY53" fmla="*/ 76268 h 330201"/>
                  <a:gd name="connsiteX54" fmla="*/ 18158 w 254000"/>
                  <a:gd name="connsiteY54" fmla="*/ 40073 h 330201"/>
                  <a:gd name="connsiteX55" fmla="*/ 24643 w 254000"/>
                  <a:gd name="connsiteY55" fmla="*/ 37488 h 330201"/>
                  <a:gd name="connsiteX56" fmla="*/ 40207 w 254000"/>
                  <a:gd name="connsiteY56" fmla="*/ 45244 h 330201"/>
                  <a:gd name="connsiteX57" fmla="*/ 49286 w 254000"/>
                  <a:gd name="connsiteY57" fmla="*/ 42659 h 330201"/>
                  <a:gd name="connsiteX58" fmla="*/ 49286 w 254000"/>
                  <a:gd name="connsiteY58" fmla="*/ 36195 h 330201"/>
                  <a:gd name="connsiteX59" fmla="*/ 44098 w 254000"/>
                  <a:gd name="connsiteY59" fmla="*/ 19390 h 330201"/>
                  <a:gd name="connsiteX60" fmla="*/ 46692 w 254000"/>
                  <a:gd name="connsiteY60" fmla="*/ 14220 h 330201"/>
                  <a:gd name="connsiteX61" fmla="*/ 84304 w 254000"/>
                  <a:gd name="connsiteY61" fmla="*/ 0 h 33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254000" h="330201">
                    <a:moveTo>
                      <a:pt x="0" y="195263"/>
                    </a:moveTo>
                    <a:lnTo>
                      <a:pt x="55563" y="195263"/>
                    </a:lnTo>
                    <a:lnTo>
                      <a:pt x="55563" y="330201"/>
                    </a:lnTo>
                    <a:lnTo>
                      <a:pt x="0" y="330201"/>
                    </a:lnTo>
                    <a:close/>
                    <a:moveTo>
                      <a:pt x="98425" y="152400"/>
                    </a:moveTo>
                    <a:lnTo>
                      <a:pt x="155575" y="152400"/>
                    </a:lnTo>
                    <a:lnTo>
                      <a:pt x="155575" y="330200"/>
                    </a:lnTo>
                    <a:lnTo>
                      <a:pt x="98425" y="330200"/>
                    </a:lnTo>
                    <a:close/>
                    <a:moveTo>
                      <a:pt x="198437" y="109538"/>
                    </a:moveTo>
                    <a:lnTo>
                      <a:pt x="254000" y="109538"/>
                    </a:lnTo>
                    <a:lnTo>
                      <a:pt x="254000" y="330201"/>
                    </a:lnTo>
                    <a:lnTo>
                      <a:pt x="198437" y="330201"/>
                    </a:lnTo>
                    <a:close/>
                    <a:moveTo>
                      <a:pt x="84304" y="0"/>
                    </a:moveTo>
                    <a:cubicBezTo>
                      <a:pt x="85601" y="0"/>
                      <a:pt x="88195" y="0"/>
                      <a:pt x="89492" y="2586"/>
                    </a:cubicBezTo>
                    <a:cubicBezTo>
                      <a:pt x="89492" y="2586"/>
                      <a:pt x="89492" y="2586"/>
                      <a:pt x="95977" y="19390"/>
                    </a:cubicBezTo>
                    <a:cubicBezTo>
                      <a:pt x="95977" y="21976"/>
                      <a:pt x="101165" y="23268"/>
                      <a:pt x="103759" y="23268"/>
                    </a:cubicBezTo>
                    <a:cubicBezTo>
                      <a:pt x="105056" y="23268"/>
                      <a:pt x="107650" y="21976"/>
                      <a:pt x="108947" y="19390"/>
                    </a:cubicBezTo>
                    <a:cubicBezTo>
                      <a:pt x="108947" y="19390"/>
                      <a:pt x="108947" y="19390"/>
                      <a:pt x="115432" y="3878"/>
                    </a:cubicBezTo>
                    <a:cubicBezTo>
                      <a:pt x="116728" y="1293"/>
                      <a:pt x="119322" y="1293"/>
                      <a:pt x="121916" y="1293"/>
                    </a:cubicBezTo>
                    <a:cubicBezTo>
                      <a:pt x="121916" y="1293"/>
                      <a:pt x="121916" y="1293"/>
                      <a:pt x="158232" y="18098"/>
                    </a:cubicBezTo>
                    <a:cubicBezTo>
                      <a:pt x="160826" y="19390"/>
                      <a:pt x="160826" y="21976"/>
                      <a:pt x="160826" y="24561"/>
                    </a:cubicBezTo>
                    <a:cubicBezTo>
                      <a:pt x="160826" y="24561"/>
                      <a:pt x="160826" y="24561"/>
                      <a:pt x="153044" y="40073"/>
                    </a:cubicBezTo>
                    <a:cubicBezTo>
                      <a:pt x="151747" y="42659"/>
                      <a:pt x="154341" y="47829"/>
                      <a:pt x="155638" y="49122"/>
                    </a:cubicBezTo>
                    <a:cubicBezTo>
                      <a:pt x="156935" y="50415"/>
                      <a:pt x="159529" y="50415"/>
                      <a:pt x="160826" y="49122"/>
                    </a:cubicBezTo>
                    <a:cubicBezTo>
                      <a:pt x="160826" y="49122"/>
                      <a:pt x="160826" y="49122"/>
                      <a:pt x="177687" y="43951"/>
                    </a:cubicBezTo>
                    <a:cubicBezTo>
                      <a:pt x="180281" y="42659"/>
                      <a:pt x="182874" y="43951"/>
                      <a:pt x="184171" y="46537"/>
                    </a:cubicBezTo>
                    <a:cubicBezTo>
                      <a:pt x="184171" y="46537"/>
                      <a:pt x="184171" y="46537"/>
                      <a:pt x="197141" y="84024"/>
                    </a:cubicBezTo>
                    <a:cubicBezTo>
                      <a:pt x="198438" y="85317"/>
                      <a:pt x="197141" y="87902"/>
                      <a:pt x="194547" y="89195"/>
                    </a:cubicBezTo>
                    <a:cubicBezTo>
                      <a:pt x="194547" y="89195"/>
                      <a:pt x="194547" y="89195"/>
                      <a:pt x="178984" y="95658"/>
                    </a:cubicBezTo>
                    <a:cubicBezTo>
                      <a:pt x="176390" y="95658"/>
                      <a:pt x="173796" y="98244"/>
                      <a:pt x="173796" y="99536"/>
                    </a:cubicBezTo>
                    <a:cubicBezTo>
                      <a:pt x="173796" y="102122"/>
                      <a:pt x="175093" y="107293"/>
                      <a:pt x="177687" y="108585"/>
                    </a:cubicBezTo>
                    <a:cubicBezTo>
                      <a:pt x="177687" y="108585"/>
                      <a:pt x="177687" y="108585"/>
                      <a:pt x="184171" y="111171"/>
                    </a:cubicBezTo>
                    <a:cubicBezTo>
                      <a:pt x="184171" y="111171"/>
                      <a:pt x="184171" y="111171"/>
                      <a:pt x="184171" y="139610"/>
                    </a:cubicBezTo>
                    <a:cubicBezTo>
                      <a:pt x="184171" y="139610"/>
                      <a:pt x="184171" y="139610"/>
                      <a:pt x="116728" y="139610"/>
                    </a:cubicBezTo>
                    <a:cubicBezTo>
                      <a:pt x="137480" y="130561"/>
                      <a:pt x="149153" y="106000"/>
                      <a:pt x="140074" y="82732"/>
                    </a:cubicBezTo>
                    <a:cubicBezTo>
                      <a:pt x="132292" y="60756"/>
                      <a:pt x="106353" y="49122"/>
                      <a:pt x="83007" y="56878"/>
                    </a:cubicBezTo>
                    <a:cubicBezTo>
                      <a:pt x="60958" y="65927"/>
                      <a:pt x="49286" y="90488"/>
                      <a:pt x="57067" y="113756"/>
                    </a:cubicBezTo>
                    <a:cubicBezTo>
                      <a:pt x="62255" y="126683"/>
                      <a:pt x="72631" y="137024"/>
                      <a:pt x="85601" y="140902"/>
                    </a:cubicBezTo>
                    <a:cubicBezTo>
                      <a:pt x="85601" y="140902"/>
                      <a:pt x="85601" y="140902"/>
                      <a:pt x="85601" y="180975"/>
                    </a:cubicBezTo>
                    <a:cubicBezTo>
                      <a:pt x="85601" y="180975"/>
                      <a:pt x="85601" y="180975"/>
                      <a:pt x="45395" y="180975"/>
                    </a:cubicBezTo>
                    <a:cubicBezTo>
                      <a:pt x="45395" y="180975"/>
                      <a:pt x="45395" y="180975"/>
                      <a:pt x="40207" y="178390"/>
                    </a:cubicBezTo>
                    <a:cubicBezTo>
                      <a:pt x="37613" y="178390"/>
                      <a:pt x="36316" y="174512"/>
                      <a:pt x="37613" y="173219"/>
                    </a:cubicBezTo>
                    <a:cubicBezTo>
                      <a:pt x="37613" y="173219"/>
                      <a:pt x="37613" y="173219"/>
                      <a:pt x="45395" y="156414"/>
                    </a:cubicBezTo>
                    <a:cubicBezTo>
                      <a:pt x="46692" y="155122"/>
                      <a:pt x="44098" y="149951"/>
                      <a:pt x="42801" y="148658"/>
                    </a:cubicBezTo>
                    <a:cubicBezTo>
                      <a:pt x="41504" y="147366"/>
                      <a:pt x="38910" y="147366"/>
                      <a:pt x="36316" y="147366"/>
                    </a:cubicBezTo>
                    <a:cubicBezTo>
                      <a:pt x="36316" y="147366"/>
                      <a:pt x="36316" y="147366"/>
                      <a:pt x="19455" y="153829"/>
                    </a:cubicBezTo>
                    <a:cubicBezTo>
                      <a:pt x="18158" y="155122"/>
                      <a:pt x="15564" y="153829"/>
                      <a:pt x="14267" y="151244"/>
                    </a:cubicBezTo>
                    <a:cubicBezTo>
                      <a:pt x="14267" y="151244"/>
                      <a:pt x="14267" y="151244"/>
                      <a:pt x="0" y="113756"/>
                    </a:cubicBezTo>
                    <a:cubicBezTo>
                      <a:pt x="0" y="111171"/>
                      <a:pt x="0" y="108585"/>
                      <a:pt x="2594" y="108585"/>
                    </a:cubicBezTo>
                    <a:cubicBezTo>
                      <a:pt x="2594" y="108585"/>
                      <a:pt x="2594" y="108585"/>
                      <a:pt x="19455" y="102122"/>
                    </a:cubicBezTo>
                    <a:cubicBezTo>
                      <a:pt x="22049" y="100829"/>
                      <a:pt x="23346" y="95658"/>
                      <a:pt x="23346" y="94366"/>
                    </a:cubicBezTo>
                    <a:cubicBezTo>
                      <a:pt x="23346" y="93073"/>
                      <a:pt x="22049" y="90488"/>
                      <a:pt x="19455" y="89195"/>
                    </a:cubicBezTo>
                    <a:cubicBezTo>
                      <a:pt x="19455" y="89195"/>
                      <a:pt x="19455" y="89195"/>
                      <a:pt x="3891" y="81439"/>
                    </a:cubicBezTo>
                    <a:cubicBezTo>
                      <a:pt x="1297" y="81439"/>
                      <a:pt x="1297" y="77561"/>
                      <a:pt x="1297" y="76268"/>
                    </a:cubicBezTo>
                    <a:cubicBezTo>
                      <a:pt x="1297" y="76268"/>
                      <a:pt x="1297" y="76268"/>
                      <a:pt x="18158" y="40073"/>
                    </a:cubicBezTo>
                    <a:cubicBezTo>
                      <a:pt x="19455" y="37488"/>
                      <a:pt x="22049" y="36195"/>
                      <a:pt x="24643" y="37488"/>
                    </a:cubicBezTo>
                    <a:cubicBezTo>
                      <a:pt x="24643" y="37488"/>
                      <a:pt x="24643" y="37488"/>
                      <a:pt x="40207" y="45244"/>
                    </a:cubicBezTo>
                    <a:cubicBezTo>
                      <a:pt x="42801" y="46537"/>
                      <a:pt x="47989" y="43951"/>
                      <a:pt x="49286" y="42659"/>
                    </a:cubicBezTo>
                    <a:cubicBezTo>
                      <a:pt x="50582" y="41366"/>
                      <a:pt x="50582" y="38781"/>
                      <a:pt x="49286" y="36195"/>
                    </a:cubicBezTo>
                    <a:cubicBezTo>
                      <a:pt x="49286" y="36195"/>
                      <a:pt x="49286" y="36195"/>
                      <a:pt x="44098" y="19390"/>
                    </a:cubicBezTo>
                    <a:cubicBezTo>
                      <a:pt x="42801" y="18098"/>
                      <a:pt x="44098" y="15512"/>
                      <a:pt x="46692" y="14220"/>
                    </a:cubicBezTo>
                    <a:cubicBezTo>
                      <a:pt x="46692" y="14220"/>
                      <a:pt x="46692" y="14220"/>
                      <a:pt x="8430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95E457B3-A878-42BE-9A8C-B3E2F45857FD}"/>
                </a:ext>
              </a:extLst>
            </p:cNvPr>
            <p:cNvSpPr txBox="1"/>
            <p:nvPr/>
          </p:nvSpPr>
          <p:spPr>
            <a:xfrm>
              <a:off x="2162827" y="2526665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75CAB13-B0BF-4D87-B0B0-527840A095B2}"/>
              </a:ext>
            </a:extLst>
          </p:cNvPr>
          <p:cNvGrpSpPr/>
          <p:nvPr/>
        </p:nvGrpSpPr>
        <p:grpSpPr>
          <a:xfrm>
            <a:off x="1039119" y="3241053"/>
            <a:ext cx="902811" cy="690021"/>
            <a:chOff x="1039119" y="3241053"/>
            <a:chExt cx="902811" cy="690021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0561E77-41C4-40AF-8297-7E2D6D698E4B}"/>
                </a:ext>
              </a:extLst>
            </p:cNvPr>
            <p:cNvGrpSpPr/>
            <p:nvPr/>
          </p:nvGrpSpPr>
          <p:grpSpPr>
            <a:xfrm>
              <a:off x="1335640" y="3241053"/>
              <a:ext cx="309772" cy="309772"/>
              <a:chOff x="1327838" y="3337768"/>
              <a:chExt cx="309772" cy="309772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91375D7D-8BA9-4CE3-8E36-ACD786803DD1}"/>
                  </a:ext>
                </a:extLst>
              </p:cNvPr>
              <p:cNvSpPr/>
              <p:nvPr/>
            </p:nvSpPr>
            <p:spPr>
              <a:xfrm>
                <a:off x="1327838" y="3337768"/>
                <a:ext cx="309772" cy="30977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call-center-operator_49128">
                <a:extLst>
                  <a:ext uri="{FF2B5EF4-FFF2-40B4-BE49-F238E27FC236}">
                    <a16:creationId xmlns:a16="http://schemas.microsoft.com/office/drawing/2014/main" id="{1781A7C0-3186-4731-A6DF-7B79781742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380802" y="3410239"/>
                <a:ext cx="203843" cy="164829"/>
              </a:xfrm>
              <a:custGeom>
                <a:avLst/>
                <a:gdLst>
                  <a:gd name="connsiteX0" fmla="*/ 0 w 331788"/>
                  <a:gd name="connsiteY0" fmla="*/ 255587 h 268287"/>
                  <a:gd name="connsiteX1" fmla="*/ 331788 w 331788"/>
                  <a:gd name="connsiteY1" fmla="*/ 255587 h 268287"/>
                  <a:gd name="connsiteX2" fmla="*/ 331788 w 331788"/>
                  <a:gd name="connsiteY2" fmla="*/ 268287 h 268287"/>
                  <a:gd name="connsiteX3" fmla="*/ 0 w 331788"/>
                  <a:gd name="connsiteY3" fmla="*/ 268287 h 268287"/>
                  <a:gd name="connsiteX4" fmla="*/ 76201 w 331788"/>
                  <a:gd name="connsiteY4" fmla="*/ 207962 h 268287"/>
                  <a:gd name="connsiteX5" fmla="*/ 82551 w 331788"/>
                  <a:gd name="connsiteY5" fmla="*/ 207962 h 268287"/>
                  <a:gd name="connsiteX6" fmla="*/ 82551 w 331788"/>
                  <a:gd name="connsiteY6" fmla="*/ 247650 h 268287"/>
                  <a:gd name="connsiteX7" fmla="*/ 55563 w 331788"/>
                  <a:gd name="connsiteY7" fmla="*/ 247650 h 268287"/>
                  <a:gd name="connsiteX8" fmla="*/ 55563 w 331788"/>
                  <a:gd name="connsiteY8" fmla="*/ 227012 h 268287"/>
                  <a:gd name="connsiteX9" fmla="*/ 115888 w 331788"/>
                  <a:gd name="connsiteY9" fmla="*/ 168275 h 268287"/>
                  <a:gd name="connsiteX10" fmla="*/ 127168 w 331788"/>
                  <a:gd name="connsiteY10" fmla="*/ 168275 h 268287"/>
                  <a:gd name="connsiteX11" fmla="*/ 139701 w 331788"/>
                  <a:gd name="connsiteY11" fmla="*/ 170835 h 268287"/>
                  <a:gd name="connsiteX12" fmla="*/ 139701 w 331788"/>
                  <a:gd name="connsiteY12" fmla="*/ 247650 h 268287"/>
                  <a:gd name="connsiteX13" fmla="*/ 115888 w 331788"/>
                  <a:gd name="connsiteY13" fmla="*/ 247650 h 268287"/>
                  <a:gd name="connsiteX14" fmla="*/ 198438 w 331788"/>
                  <a:gd name="connsiteY14" fmla="*/ 155575 h 268287"/>
                  <a:gd name="connsiteX15" fmla="*/ 198438 w 331788"/>
                  <a:gd name="connsiteY15" fmla="*/ 247650 h 268287"/>
                  <a:gd name="connsiteX16" fmla="*/ 173038 w 331788"/>
                  <a:gd name="connsiteY16" fmla="*/ 247650 h 268287"/>
                  <a:gd name="connsiteX17" fmla="*/ 173038 w 331788"/>
                  <a:gd name="connsiteY17" fmla="*/ 168363 h 268287"/>
                  <a:gd name="connsiteX18" fmla="*/ 198438 w 331788"/>
                  <a:gd name="connsiteY18" fmla="*/ 155575 h 268287"/>
                  <a:gd name="connsiteX19" fmla="*/ 149226 w 331788"/>
                  <a:gd name="connsiteY19" fmla="*/ 41376 h 268287"/>
                  <a:gd name="connsiteX20" fmla="*/ 114947 w 331788"/>
                  <a:gd name="connsiteY20" fmla="*/ 55968 h 268287"/>
                  <a:gd name="connsiteX21" fmla="*/ 114947 w 331788"/>
                  <a:gd name="connsiteY21" fmla="*/ 123418 h 268287"/>
                  <a:gd name="connsiteX22" fmla="*/ 183504 w 331788"/>
                  <a:gd name="connsiteY22" fmla="*/ 123418 h 268287"/>
                  <a:gd name="connsiteX23" fmla="*/ 183504 w 331788"/>
                  <a:gd name="connsiteY23" fmla="*/ 55968 h 268287"/>
                  <a:gd name="connsiteX24" fmla="*/ 149226 w 331788"/>
                  <a:gd name="connsiteY24" fmla="*/ 41376 h 268287"/>
                  <a:gd name="connsiteX25" fmla="*/ 228600 w 331788"/>
                  <a:gd name="connsiteY25" fmla="*/ 39687 h 268287"/>
                  <a:gd name="connsiteX26" fmla="*/ 254000 w 331788"/>
                  <a:gd name="connsiteY26" fmla="*/ 39687 h 268287"/>
                  <a:gd name="connsiteX27" fmla="*/ 254000 w 331788"/>
                  <a:gd name="connsiteY27" fmla="*/ 247650 h 268287"/>
                  <a:gd name="connsiteX28" fmla="*/ 228600 w 331788"/>
                  <a:gd name="connsiteY28" fmla="*/ 247650 h 268287"/>
                  <a:gd name="connsiteX29" fmla="*/ 228600 w 331788"/>
                  <a:gd name="connsiteY29" fmla="*/ 110730 h 268287"/>
                  <a:gd name="connsiteX30" fmla="*/ 231140 w 331788"/>
                  <a:gd name="connsiteY30" fmla="*/ 90063 h 268287"/>
                  <a:gd name="connsiteX31" fmla="*/ 228600 w 331788"/>
                  <a:gd name="connsiteY31" fmla="*/ 69396 h 268287"/>
                  <a:gd name="connsiteX32" fmla="*/ 228600 w 331788"/>
                  <a:gd name="connsiteY32" fmla="*/ 39687 h 268287"/>
                  <a:gd name="connsiteX33" fmla="*/ 149707 w 331788"/>
                  <a:gd name="connsiteY33" fmla="*/ 22312 h 268287"/>
                  <a:gd name="connsiteX34" fmla="*/ 196764 w 331788"/>
                  <a:gd name="connsiteY34" fmla="*/ 41623 h 268287"/>
                  <a:gd name="connsiteX35" fmla="*/ 196764 w 331788"/>
                  <a:gd name="connsiteY35" fmla="*/ 136893 h 268287"/>
                  <a:gd name="connsiteX36" fmla="*/ 109096 w 331788"/>
                  <a:gd name="connsiteY36" fmla="*/ 143330 h 268287"/>
                  <a:gd name="connsiteX37" fmla="*/ 97492 w 331788"/>
                  <a:gd name="connsiteY37" fmla="*/ 154917 h 268287"/>
                  <a:gd name="connsiteX38" fmla="*/ 93625 w 331788"/>
                  <a:gd name="connsiteY38" fmla="*/ 170366 h 268287"/>
                  <a:gd name="connsiteX39" fmla="*/ 43344 w 331788"/>
                  <a:gd name="connsiteY39" fmla="*/ 220576 h 268287"/>
                  <a:gd name="connsiteX40" fmla="*/ 18848 w 331788"/>
                  <a:gd name="connsiteY40" fmla="*/ 220576 h 268287"/>
                  <a:gd name="connsiteX41" fmla="*/ 18848 w 331788"/>
                  <a:gd name="connsiteY41" fmla="*/ 196115 h 268287"/>
                  <a:gd name="connsiteX42" fmla="*/ 67840 w 331788"/>
                  <a:gd name="connsiteY42" fmla="*/ 145905 h 268287"/>
                  <a:gd name="connsiteX43" fmla="*/ 84600 w 331788"/>
                  <a:gd name="connsiteY43" fmla="*/ 140755 h 268287"/>
                  <a:gd name="connsiteX44" fmla="*/ 96203 w 331788"/>
                  <a:gd name="connsiteY44" fmla="*/ 129168 h 268287"/>
                  <a:gd name="connsiteX45" fmla="*/ 102649 w 331788"/>
                  <a:gd name="connsiteY45" fmla="*/ 41623 h 268287"/>
                  <a:gd name="connsiteX46" fmla="*/ 149707 w 331788"/>
                  <a:gd name="connsiteY46" fmla="*/ 22312 h 268287"/>
                  <a:gd name="connsiteX47" fmla="*/ 280988 w 331788"/>
                  <a:gd name="connsiteY47" fmla="*/ 0 h 268287"/>
                  <a:gd name="connsiteX48" fmla="*/ 306388 w 331788"/>
                  <a:gd name="connsiteY48" fmla="*/ 0 h 268287"/>
                  <a:gd name="connsiteX49" fmla="*/ 306388 w 331788"/>
                  <a:gd name="connsiteY49" fmla="*/ 247650 h 268287"/>
                  <a:gd name="connsiteX50" fmla="*/ 280988 w 331788"/>
                  <a:gd name="connsiteY50" fmla="*/ 247650 h 268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1788" h="268287">
                    <a:moveTo>
                      <a:pt x="0" y="255587"/>
                    </a:moveTo>
                    <a:lnTo>
                      <a:pt x="331788" y="255587"/>
                    </a:lnTo>
                    <a:lnTo>
                      <a:pt x="331788" y="268287"/>
                    </a:lnTo>
                    <a:lnTo>
                      <a:pt x="0" y="268287"/>
                    </a:lnTo>
                    <a:close/>
                    <a:moveTo>
                      <a:pt x="76201" y="207962"/>
                    </a:moveTo>
                    <a:lnTo>
                      <a:pt x="82551" y="207962"/>
                    </a:lnTo>
                    <a:lnTo>
                      <a:pt x="82551" y="247650"/>
                    </a:lnTo>
                    <a:lnTo>
                      <a:pt x="55563" y="247650"/>
                    </a:lnTo>
                    <a:lnTo>
                      <a:pt x="55563" y="227012"/>
                    </a:lnTo>
                    <a:close/>
                    <a:moveTo>
                      <a:pt x="115888" y="168275"/>
                    </a:moveTo>
                    <a:cubicBezTo>
                      <a:pt x="115888" y="168275"/>
                      <a:pt x="115888" y="168275"/>
                      <a:pt x="127168" y="168275"/>
                    </a:cubicBezTo>
                    <a:cubicBezTo>
                      <a:pt x="130928" y="169555"/>
                      <a:pt x="135941" y="170835"/>
                      <a:pt x="139701" y="170835"/>
                    </a:cubicBezTo>
                    <a:cubicBezTo>
                      <a:pt x="139701" y="170835"/>
                      <a:pt x="139701" y="170835"/>
                      <a:pt x="139701" y="247650"/>
                    </a:cubicBezTo>
                    <a:cubicBezTo>
                      <a:pt x="139701" y="247650"/>
                      <a:pt x="139701" y="247650"/>
                      <a:pt x="115888" y="247650"/>
                    </a:cubicBezTo>
                    <a:close/>
                    <a:moveTo>
                      <a:pt x="198438" y="155575"/>
                    </a:moveTo>
                    <a:cubicBezTo>
                      <a:pt x="198438" y="155575"/>
                      <a:pt x="198438" y="155575"/>
                      <a:pt x="198438" y="247650"/>
                    </a:cubicBezTo>
                    <a:cubicBezTo>
                      <a:pt x="198438" y="247650"/>
                      <a:pt x="198438" y="247650"/>
                      <a:pt x="173038" y="247650"/>
                    </a:cubicBezTo>
                    <a:lnTo>
                      <a:pt x="173038" y="168363"/>
                    </a:lnTo>
                    <a:cubicBezTo>
                      <a:pt x="181928" y="165805"/>
                      <a:pt x="190818" y="161969"/>
                      <a:pt x="198438" y="155575"/>
                    </a:cubicBezTo>
                    <a:close/>
                    <a:moveTo>
                      <a:pt x="149226" y="41376"/>
                    </a:moveTo>
                    <a:cubicBezTo>
                      <a:pt x="136937" y="41376"/>
                      <a:pt x="124649" y="46240"/>
                      <a:pt x="114947" y="55968"/>
                    </a:cubicBezTo>
                    <a:cubicBezTo>
                      <a:pt x="96838" y="74128"/>
                      <a:pt x="96838" y="105259"/>
                      <a:pt x="114947" y="123418"/>
                    </a:cubicBezTo>
                    <a:cubicBezTo>
                      <a:pt x="134350" y="142875"/>
                      <a:pt x="164101" y="142875"/>
                      <a:pt x="183504" y="123418"/>
                    </a:cubicBezTo>
                    <a:cubicBezTo>
                      <a:pt x="201613" y="105259"/>
                      <a:pt x="201613" y="74128"/>
                      <a:pt x="183504" y="55968"/>
                    </a:cubicBezTo>
                    <a:cubicBezTo>
                      <a:pt x="173803" y="46240"/>
                      <a:pt x="161514" y="41376"/>
                      <a:pt x="149226" y="41376"/>
                    </a:cubicBezTo>
                    <a:close/>
                    <a:moveTo>
                      <a:pt x="228600" y="39687"/>
                    </a:moveTo>
                    <a:cubicBezTo>
                      <a:pt x="228600" y="39687"/>
                      <a:pt x="228600" y="39687"/>
                      <a:pt x="254000" y="39687"/>
                    </a:cubicBezTo>
                    <a:lnTo>
                      <a:pt x="254000" y="247650"/>
                    </a:lnTo>
                    <a:cubicBezTo>
                      <a:pt x="254000" y="247650"/>
                      <a:pt x="254000" y="247650"/>
                      <a:pt x="228600" y="247650"/>
                    </a:cubicBezTo>
                    <a:cubicBezTo>
                      <a:pt x="228600" y="247650"/>
                      <a:pt x="228600" y="247650"/>
                      <a:pt x="228600" y="110730"/>
                    </a:cubicBezTo>
                    <a:cubicBezTo>
                      <a:pt x="231140" y="104272"/>
                      <a:pt x="231140" y="96521"/>
                      <a:pt x="231140" y="90063"/>
                    </a:cubicBezTo>
                    <a:cubicBezTo>
                      <a:pt x="231140" y="83604"/>
                      <a:pt x="231140" y="75854"/>
                      <a:pt x="228600" y="69396"/>
                    </a:cubicBezTo>
                    <a:cubicBezTo>
                      <a:pt x="228600" y="69396"/>
                      <a:pt x="228600" y="69396"/>
                      <a:pt x="228600" y="39687"/>
                    </a:cubicBezTo>
                    <a:close/>
                    <a:moveTo>
                      <a:pt x="149707" y="22312"/>
                    </a:moveTo>
                    <a:cubicBezTo>
                      <a:pt x="166789" y="22312"/>
                      <a:pt x="183872" y="28749"/>
                      <a:pt x="196764" y="41623"/>
                    </a:cubicBezTo>
                    <a:cubicBezTo>
                      <a:pt x="223838" y="68659"/>
                      <a:pt x="223838" y="111144"/>
                      <a:pt x="196764" y="136893"/>
                    </a:cubicBezTo>
                    <a:cubicBezTo>
                      <a:pt x="173558" y="161354"/>
                      <a:pt x="136170" y="162641"/>
                      <a:pt x="109096" y="143330"/>
                    </a:cubicBezTo>
                    <a:cubicBezTo>
                      <a:pt x="109096" y="143330"/>
                      <a:pt x="109096" y="143330"/>
                      <a:pt x="97492" y="154917"/>
                    </a:cubicBezTo>
                    <a:cubicBezTo>
                      <a:pt x="98782" y="160067"/>
                      <a:pt x="97492" y="166504"/>
                      <a:pt x="93625" y="170366"/>
                    </a:cubicBezTo>
                    <a:cubicBezTo>
                      <a:pt x="93625" y="170366"/>
                      <a:pt x="93625" y="170366"/>
                      <a:pt x="43344" y="220576"/>
                    </a:cubicBezTo>
                    <a:cubicBezTo>
                      <a:pt x="35608" y="227013"/>
                      <a:pt x="25295" y="227013"/>
                      <a:pt x="18848" y="220576"/>
                    </a:cubicBezTo>
                    <a:cubicBezTo>
                      <a:pt x="11113" y="214139"/>
                      <a:pt x="11113" y="202552"/>
                      <a:pt x="18848" y="196115"/>
                    </a:cubicBezTo>
                    <a:cubicBezTo>
                      <a:pt x="18848" y="196115"/>
                      <a:pt x="18848" y="196115"/>
                      <a:pt x="67840" y="145905"/>
                    </a:cubicBezTo>
                    <a:cubicBezTo>
                      <a:pt x="72997" y="142043"/>
                      <a:pt x="78154" y="140755"/>
                      <a:pt x="84600" y="140755"/>
                    </a:cubicBezTo>
                    <a:cubicBezTo>
                      <a:pt x="84600" y="140755"/>
                      <a:pt x="84600" y="140755"/>
                      <a:pt x="96203" y="129168"/>
                    </a:cubicBezTo>
                    <a:cubicBezTo>
                      <a:pt x="75575" y="103420"/>
                      <a:pt x="78154" y="66084"/>
                      <a:pt x="102649" y="41623"/>
                    </a:cubicBezTo>
                    <a:cubicBezTo>
                      <a:pt x="115542" y="28749"/>
                      <a:pt x="132624" y="22312"/>
                      <a:pt x="149707" y="22312"/>
                    </a:cubicBezTo>
                    <a:close/>
                    <a:moveTo>
                      <a:pt x="280988" y="0"/>
                    </a:moveTo>
                    <a:lnTo>
                      <a:pt x="306388" y="0"/>
                    </a:lnTo>
                    <a:lnTo>
                      <a:pt x="306388" y="247650"/>
                    </a:lnTo>
                    <a:lnTo>
                      <a:pt x="280988" y="2476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1214BA9-8E13-4EC8-AF99-F7CAB1598516}"/>
                </a:ext>
              </a:extLst>
            </p:cNvPr>
            <p:cNvSpPr txBox="1"/>
            <p:nvPr/>
          </p:nvSpPr>
          <p:spPr>
            <a:xfrm>
              <a:off x="1039119" y="362329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2648B2B-0B74-495B-BBFE-0470725BFCE2}"/>
              </a:ext>
            </a:extLst>
          </p:cNvPr>
          <p:cNvGrpSpPr/>
          <p:nvPr/>
        </p:nvGrpSpPr>
        <p:grpSpPr>
          <a:xfrm>
            <a:off x="2162827" y="3241053"/>
            <a:ext cx="902811" cy="690020"/>
            <a:chOff x="2162827" y="3241053"/>
            <a:chExt cx="902811" cy="690020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21EC13F-1C51-4077-96E9-A1570007848C}"/>
                </a:ext>
              </a:extLst>
            </p:cNvPr>
            <p:cNvGrpSpPr/>
            <p:nvPr/>
          </p:nvGrpSpPr>
          <p:grpSpPr>
            <a:xfrm>
              <a:off x="2443743" y="3241053"/>
              <a:ext cx="309772" cy="309772"/>
              <a:chOff x="2435941" y="3337768"/>
              <a:chExt cx="309772" cy="309772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A013503B-64E9-40DD-B280-C9BA37E962B7}"/>
                  </a:ext>
                </a:extLst>
              </p:cNvPr>
              <p:cNvSpPr/>
              <p:nvPr/>
            </p:nvSpPr>
            <p:spPr>
              <a:xfrm>
                <a:off x="2435941" y="3337768"/>
                <a:ext cx="309772" cy="30977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call-center-operator_49128">
                <a:extLst>
                  <a:ext uri="{FF2B5EF4-FFF2-40B4-BE49-F238E27FC236}">
                    <a16:creationId xmlns:a16="http://schemas.microsoft.com/office/drawing/2014/main" id="{A760A288-BE86-414A-88BD-F7AA292224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05476" y="3410239"/>
                <a:ext cx="170702" cy="188391"/>
              </a:xfrm>
              <a:custGeom>
                <a:avLst/>
                <a:gdLst>
                  <a:gd name="connsiteX0" fmla="*/ 89804 w 306388"/>
                  <a:gd name="connsiteY0" fmla="*/ 211138 h 338138"/>
                  <a:gd name="connsiteX1" fmla="*/ 125461 w 306388"/>
                  <a:gd name="connsiteY1" fmla="*/ 283898 h 338138"/>
                  <a:gd name="connsiteX2" fmla="*/ 142629 w 306388"/>
                  <a:gd name="connsiteY2" fmla="*/ 234951 h 338138"/>
                  <a:gd name="connsiteX3" fmla="*/ 153194 w 306388"/>
                  <a:gd name="connsiteY3" fmla="*/ 236273 h 338138"/>
                  <a:gd name="connsiteX4" fmla="*/ 163759 w 306388"/>
                  <a:gd name="connsiteY4" fmla="*/ 234951 h 338138"/>
                  <a:gd name="connsiteX5" fmla="*/ 180928 w 306388"/>
                  <a:gd name="connsiteY5" fmla="*/ 281253 h 338138"/>
                  <a:gd name="connsiteX6" fmla="*/ 213944 w 306388"/>
                  <a:gd name="connsiteY6" fmla="*/ 211138 h 338138"/>
                  <a:gd name="connsiteX7" fmla="*/ 265448 w 306388"/>
                  <a:gd name="connsiteY7" fmla="*/ 234951 h 338138"/>
                  <a:gd name="connsiteX8" fmla="*/ 306388 w 306388"/>
                  <a:gd name="connsiteY8" fmla="*/ 293159 h 338138"/>
                  <a:gd name="connsiteX9" fmla="*/ 306388 w 306388"/>
                  <a:gd name="connsiteY9" fmla="*/ 338138 h 338138"/>
                  <a:gd name="connsiteX10" fmla="*/ 0 w 306388"/>
                  <a:gd name="connsiteY10" fmla="*/ 338138 h 338138"/>
                  <a:gd name="connsiteX11" fmla="*/ 0 w 306388"/>
                  <a:gd name="connsiteY11" fmla="*/ 293159 h 338138"/>
                  <a:gd name="connsiteX12" fmla="*/ 40940 w 306388"/>
                  <a:gd name="connsiteY12" fmla="*/ 234951 h 338138"/>
                  <a:gd name="connsiteX13" fmla="*/ 89804 w 306388"/>
                  <a:gd name="connsiteY13" fmla="*/ 211138 h 338138"/>
                  <a:gd name="connsiteX14" fmla="*/ 153194 w 306388"/>
                  <a:gd name="connsiteY14" fmla="*/ 11113 h 338138"/>
                  <a:gd name="connsiteX15" fmla="*/ 63500 w 306388"/>
                  <a:gd name="connsiteY15" fmla="*/ 86287 h 338138"/>
                  <a:gd name="connsiteX16" fmla="*/ 64819 w 306388"/>
                  <a:gd name="connsiteY16" fmla="*/ 87606 h 338138"/>
                  <a:gd name="connsiteX17" fmla="*/ 67457 w 306388"/>
                  <a:gd name="connsiteY17" fmla="*/ 88925 h 338138"/>
                  <a:gd name="connsiteX18" fmla="*/ 74052 w 306388"/>
                  <a:gd name="connsiteY18" fmla="*/ 96838 h 338138"/>
                  <a:gd name="connsiteX19" fmla="*/ 153194 w 306388"/>
                  <a:gd name="connsiteY19" fmla="*/ 30896 h 338138"/>
                  <a:gd name="connsiteX20" fmla="*/ 231017 w 306388"/>
                  <a:gd name="connsiteY20" fmla="*/ 96838 h 338138"/>
                  <a:gd name="connsiteX21" fmla="*/ 242888 w 306388"/>
                  <a:gd name="connsiteY21" fmla="*/ 87606 h 338138"/>
                  <a:gd name="connsiteX22" fmla="*/ 153194 w 306388"/>
                  <a:gd name="connsiteY22" fmla="*/ 11113 h 338138"/>
                  <a:gd name="connsiteX23" fmla="*/ 153987 w 306388"/>
                  <a:gd name="connsiteY23" fmla="*/ 0 h 338138"/>
                  <a:gd name="connsiteX24" fmla="*/ 254038 w 306388"/>
                  <a:gd name="connsiteY24" fmla="*/ 89535 h 338138"/>
                  <a:gd name="connsiteX25" fmla="*/ 261937 w 306388"/>
                  <a:gd name="connsiteY25" fmla="*/ 102702 h 338138"/>
                  <a:gd name="connsiteX26" fmla="*/ 261937 w 306388"/>
                  <a:gd name="connsiteY26" fmla="*/ 135620 h 338138"/>
                  <a:gd name="connsiteX27" fmla="*/ 246140 w 306388"/>
                  <a:gd name="connsiteY27" fmla="*/ 150103 h 338138"/>
                  <a:gd name="connsiteX28" fmla="*/ 230342 w 306388"/>
                  <a:gd name="connsiteY28" fmla="*/ 135620 h 338138"/>
                  <a:gd name="connsiteX29" fmla="*/ 230342 w 306388"/>
                  <a:gd name="connsiteY29" fmla="*/ 127719 h 338138"/>
                  <a:gd name="connsiteX30" fmla="*/ 153987 w 306388"/>
                  <a:gd name="connsiteY30" fmla="*/ 210671 h 338138"/>
                  <a:gd name="connsiteX31" fmla="*/ 77632 w 306388"/>
                  <a:gd name="connsiteY31" fmla="*/ 127719 h 338138"/>
                  <a:gd name="connsiteX32" fmla="*/ 77632 w 306388"/>
                  <a:gd name="connsiteY32" fmla="*/ 135620 h 338138"/>
                  <a:gd name="connsiteX33" fmla="*/ 65784 w 306388"/>
                  <a:gd name="connsiteY33" fmla="*/ 150103 h 338138"/>
                  <a:gd name="connsiteX34" fmla="*/ 105278 w 306388"/>
                  <a:gd name="connsiteY34" fmla="*/ 201454 h 338138"/>
                  <a:gd name="connsiteX35" fmla="*/ 117126 w 306388"/>
                  <a:gd name="connsiteY35" fmla="*/ 202771 h 338138"/>
                  <a:gd name="connsiteX36" fmla="*/ 125025 w 306388"/>
                  <a:gd name="connsiteY36" fmla="*/ 218571 h 338138"/>
                  <a:gd name="connsiteX37" fmla="*/ 107911 w 306388"/>
                  <a:gd name="connsiteY37" fmla="*/ 219888 h 338138"/>
                  <a:gd name="connsiteX38" fmla="*/ 100012 w 306388"/>
                  <a:gd name="connsiteY38" fmla="*/ 209354 h 338138"/>
                  <a:gd name="connsiteX39" fmla="*/ 56568 w 306388"/>
                  <a:gd name="connsiteY39" fmla="*/ 150103 h 338138"/>
                  <a:gd name="connsiteX40" fmla="*/ 46037 w 306388"/>
                  <a:gd name="connsiteY40" fmla="*/ 135620 h 338138"/>
                  <a:gd name="connsiteX41" fmla="*/ 46037 w 306388"/>
                  <a:gd name="connsiteY41" fmla="*/ 102702 h 338138"/>
                  <a:gd name="connsiteX42" fmla="*/ 53936 w 306388"/>
                  <a:gd name="connsiteY42" fmla="*/ 89535 h 338138"/>
                  <a:gd name="connsiteX43" fmla="*/ 153987 w 30638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06388" h="338138">
                    <a:moveTo>
                      <a:pt x="89804" y="211138"/>
                    </a:moveTo>
                    <a:cubicBezTo>
                      <a:pt x="125461" y="283898"/>
                      <a:pt x="125461" y="283898"/>
                      <a:pt x="125461" y="283898"/>
                    </a:cubicBezTo>
                    <a:cubicBezTo>
                      <a:pt x="142629" y="234951"/>
                      <a:pt x="142629" y="234951"/>
                      <a:pt x="142629" y="234951"/>
                    </a:cubicBezTo>
                    <a:cubicBezTo>
                      <a:pt x="146591" y="236273"/>
                      <a:pt x="149232" y="236273"/>
                      <a:pt x="153194" y="236273"/>
                    </a:cubicBezTo>
                    <a:cubicBezTo>
                      <a:pt x="157156" y="236273"/>
                      <a:pt x="159797" y="236273"/>
                      <a:pt x="163759" y="234951"/>
                    </a:cubicBezTo>
                    <a:cubicBezTo>
                      <a:pt x="180928" y="281253"/>
                      <a:pt x="180928" y="281253"/>
                      <a:pt x="180928" y="281253"/>
                    </a:cubicBezTo>
                    <a:cubicBezTo>
                      <a:pt x="213944" y="211138"/>
                      <a:pt x="213944" y="211138"/>
                      <a:pt x="213944" y="211138"/>
                    </a:cubicBezTo>
                    <a:cubicBezTo>
                      <a:pt x="265448" y="234951"/>
                      <a:pt x="265448" y="234951"/>
                      <a:pt x="265448" y="234951"/>
                    </a:cubicBezTo>
                    <a:cubicBezTo>
                      <a:pt x="287899" y="245534"/>
                      <a:pt x="306388" y="271992"/>
                      <a:pt x="306388" y="293159"/>
                    </a:cubicBezTo>
                    <a:cubicBezTo>
                      <a:pt x="306388" y="338138"/>
                      <a:pt x="306388" y="338138"/>
                      <a:pt x="306388" y="338138"/>
                    </a:cubicBezTo>
                    <a:cubicBezTo>
                      <a:pt x="0" y="338138"/>
                      <a:pt x="0" y="338138"/>
                      <a:pt x="0" y="338138"/>
                    </a:cubicBezTo>
                    <a:cubicBezTo>
                      <a:pt x="0" y="293159"/>
                      <a:pt x="0" y="293159"/>
                      <a:pt x="0" y="293159"/>
                    </a:cubicBezTo>
                    <a:cubicBezTo>
                      <a:pt x="0" y="271992"/>
                      <a:pt x="18489" y="245534"/>
                      <a:pt x="40940" y="234951"/>
                    </a:cubicBezTo>
                    <a:cubicBezTo>
                      <a:pt x="89804" y="211138"/>
                      <a:pt x="89804" y="211138"/>
                      <a:pt x="89804" y="211138"/>
                    </a:cubicBezTo>
                    <a:close/>
                    <a:moveTo>
                      <a:pt x="153194" y="11113"/>
                    </a:moveTo>
                    <a:cubicBezTo>
                      <a:pt x="108347" y="11113"/>
                      <a:pt x="70095" y="44084"/>
                      <a:pt x="63500" y="86287"/>
                    </a:cubicBezTo>
                    <a:cubicBezTo>
                      <a:pt x="63500" y="86287"/>
                      <a:pt x="63500" y="86287"/>
                      <a:pt x="64819" y="87606"/>
                    </a:cubicBezTo>
                    <a:cubicBezTo>
                      <a:pt x="66138" y="87606"/>
                      <a:pt x="66138" y="87606"/>
                      <a:pt x="67457" y="88925"/>
                    </a:cubicBezTo>
                    <a:cubicBezTo>
                      <a:pt x="70095" y="90244"/>
                      <a:pt x="72733" y="92881"/>
                      <a:pt x="74052" y="96838"/>
                    </a:cubicBezTo>
                    <a:cubicBezTo>
                      <a:pt x="79329" y="53316"/>
                      <a:pt x="112304" y="30896"/>
                      <a:pt x="153194" y="30896"/>
                    </a:cubicBezTo>
                    <a:cubicBezTo>
                      <a:pt x="194084" y="30896"/>
                      <a:pt x="227060" y="53316"/>
                      <a:pt x="231017" y="96838"/>
                    </a:cubicBezTo>
                    <a:cubicBezTo>
                      <a:pt x="233655" y="91563"/>
                      <a:pt x="238931" y="88925"/>
                      <a:pt x="242888" y="87606"/>
                    </a:cubicBezTo>
                    <a:cubicBezTo>
                      <a:pt x="236293" y="44084"/>
                      <a:pt x="199360" y="11113"/>
                      <a:pt x="153194" y="11113"/>
                    </a:cubicBezTo>
                    <a:close/>
                    <a:moveTo>
                      <a:pt x="153987" y="0"/>
                    </a:moveTo>
                    <a:cubicBezTo>
                      <a:pt x="205329" y="0"/>
                      <a:pt x="248773" y="39501"/>
                      <a:pt x="254038" y="89535"/>
                    </a:cubicBezTo>
                    <a:cubicBezTo>
                      <a:pt x="259304" y="92169"/>
                      <a:pt x="261937" y="97435"/>
                      <a:pt x="261937" y="102702"/>
                    </a:cubicBezTo>
                    <a:cubicBezTo>
                      <a:pt x="261937" y="135620"/>
                      <a:pt x="261937" y="135620"/>
                      <a:pt x="261937" y="135620"/>
                    </a:cubicBezTo>
                    <a:cubicBezTo>
                      <a:pt x="261937" y="143520"/>
                      <a:pt x="255355" y="150103"/>
                      <a:pt x="246140" y="150103"/>
                    </a:cubicBezTo>
                    <a:cubicBezTo>
                      <a:pt x="236924" y="150103"/>
                      <a:pt x="230342" y="143520"/>
                      <a:pt x="230342" y="135620"/>
                    </a:cubicBezTo>
                    <a:cubicBezTo>
                      <a:pt x="230342" y="127719"/>
                      <a:pt x="230342" y="127719"/>
                      <a:pt x="230342" y="127719"/>
                    </a:cubicBezTo>
                    <a:cubicBezTo>
                      <a:pt x="222443" y="171170"/>
                      <a:pt x="190848" y="210671"/>
                      <a:pt x="153987" y="210671"/>
                    </a:cubicBezTo>
                    <a:cubicBezTo>
                      <a:pt x="117126" y="210671"/>
                      <a:pt x="85531" y="171170"/>
                      <a:pt x="77632" y="127719"/>
                    </a:cubicBezTo>
                    <a:cubicBezTo>
                      <a:pt x="77632" y="135620"/>
                      <a:pt x="77632" y="135620"/>
                      <a:pt x="77632" y="135620"/>
                    </a:cubicBezTo>
                    <a:cubicBezTo>
                      <a:pt x="77632" y="142203"/>
                      <a:pt x="72367" y="147470"/>
                      <a:pt x="65784" y="150103"/>
                    </a:cubicBezTo>
                    <a:cubicBezTo>
                      <a:pt x="72367" y="171170"/>
                      <a:pt x="86848" y="189604"/>
                      <a:pt x="105278" y="201454"/>
                    </a:cubicBezTo>
                    <a:cubicBezTo>
                      <a:pt x="109227" y="200138"/>
                      <a:pt x="113177" y="200138"/>
                      <a:pt x="117126" y="202771"/>
                    </a:cubicBezTo>
                    <a:cubicBezTo>
                      <a:pt x="125025" y="206721"/>
                      <a:pt x="127658" y="213304"/>
                      <a:pt x="125025" y="218571"/>
                    </a:cubicBezTo>
                    <a:cubicBezTo>
                      <a:pt x="122392" y="222521"/>
                      <a:pt x="114493" y="223838"/>
                      <a:pt x="107911" y="219888"/>
                    </a:cubicBezTo>
                    <a:cubicBezTo>
                      <a:pt x="102645" y="217255"/>
                      <a:pt x="100012" y="213304"/>
                      <a:pt x="100012" y="209354"/>
                    </a:cubicBezTo>
                    <a:cubicBezTo>
                      <a:pt x="77632" y="194871"/>
                      <a:pt x="61834" y="173804"/>
                      <a:pt x="56568" y="150103"/>
                    </a:cubicBezTo>
                    <a:cubicBezTo>
                      <a:pt x="49986" y="147470"/>
                      <a:pt x="46037" y="142203"/>
                      <a:pt x="46037" y="135620"/>
                    </a:cubicBezTo>
                    <a:cubicBezTo>
                      <a:pt x="46037" y="102702"/>
                      <a:pt x="46037" y="102702"/>
                      <a:pt x="46037" y="102702"/>
                    </a:cubicBezTo>
                    <a:cubicBezTo>
                      <a:pt x="46037" y="97435"/>
                      <a:pt x="48670" y="92169"/>
                      <a:pt x="53936" y="89535"/>
                    </a:cubicBezTo>
                    <a:cubicBezTo>
                      <a:pt x="59201" y="39501"/>
                      <a:pt x="102645" y="0"/>
                      <a:pt x="1539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28BC895-BC22-49C2-818B-DB9C84A691A7}"/>
                </a:ext>
              </a:extLst>
            </p:cNvPr>
            <p:cNvSpPr txBox="1"/>
            <p:nvPr/>
          </p:nvSpPr>
          <p:spPr>
            <a:xfrm>
              <a:off x="2162827" y="362329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3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F991306-3174-462D-B107-3BBD83F856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7"/>
          <a:stretch/>
        </p:blipFill>
        <p:spPr>
          <a:xfrm>
            <a:off x="584365" y="1546541"/>
            <a:ext cx="4397701" cy="242086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57DA840-7922-4956-8029-98181A245CEF}"/>
              </a:ext>
            </a:extLst>
          </p:cNvPr>
          <p:cNvSpPr/>
          <p:nvPr/>
        </p:nvSpPr>
        <p:spPr>
          <a:xfrm>
            <a:off x="360484" y="876899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909F63-F170-4EC6-891E-0D920BA46992}"/>
              </a:ext>
            </a:extLst>
          </p:cNvPr>
          <p:cNvSpPr/>
          <p:nvPr/>
        </p:nvSpPr>
        <p:spPr>
          <a:xfrm>
            <a:off x="5205947" y="1218318"/>
            <a:ext cx="3346004" cy="31828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E1E12E-8C88-4343-B6DB-2594E3DE2B4D}"/>
              </a:ext>
            </a:extLst>
          </p:cNvPr>
          <p:cNvSpPr txBox="1"/>
          <p:nvPr/>
        </p:nvSpPr>
        <p:spPr>
          <a:xfrm>
            <a:off x="6286480" y="2009505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F02731-B804-4900-A89A-11D11DA8196C}"/>
              </a:ext>
            </a:extLst>
          </p:cNvPr>
          <p:cNvSpPr txBox="1"/>
          <p:nvPr/>
        </p:nvSpPr>
        <p:spPr>
          <a:xfrm>
            <a:off x="6506674" y="265583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799597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47F49E5C-FD5C-43AA-8885-C98B9F2A9054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B3E82B33-521A-4BA0-AAAE-0BA69E7E4362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C43DF12-A9E5-4321-9257-CA0FB8EF0141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160A6B-B427-4B35-B219-A2A6327A847D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A7990EB-ABB0-456C-AABD-C9354437DEA9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EB400BD-D35B-42AC-87D2-9DC90696A0B1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8B975CB-AD9A-4134-A712-9AF43841EB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2" r="9570" b="6187"/>
          <a:stretch/>
        </p:blipFill>
        <p:spPr>
          <a:xfrm>
            <a:off x="1670543" y="1563881"/>
            <a:ext cx="1478820" cy="1333144"/>
          </a:xfrm>
          <a:prstGeom prst="pentagon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BD44148-1B70-4D31-B643-E2079CF4ED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2" r="9570" b="6187"/>
          <a:stretch/>
        </p:blipFill>
        <p:spPr>
          <a:xfrm>
            <a:off x="5610154" y="1563881"/>
            <a:ext cx="1478820" cy="1333144"/>
          </a:xfrm>
          <a:prstGeom prst="pentagon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6B44781-D5AD-44C3-B807-CD1E39B0C450}"/>
              </a:ext>
            </a:extLst>
          </p:cNvPr>
          <p:cNvSpPr/>
          <p:nvPr/>
        </p:nvSpPr>
        <p:spPr>
          <a:xfrm>
            <a:off x="1699136" y="371595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DE5F881-3761-49B9-897A-6ABEC9419B7B}"/>
              </a:ext>
            </a:extLst>
          </p:cNvPr>
          <p:cNvSpPr/>
          <p:nvPr/>
        </p:nvSpPr>
        <p:spPr>
          <a:xfrm>
            <a:off x="1670543" y="3335504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7292988-1A48-423C-B03A-13FE0C2D1C79}"/>
              </a:ext>
            </a:extLst>
          </p:cNvPr>
          <p:cNvSpPr/>
          <p:nvPr/>
        </p:nvSpPr>
        <p:spPr>
          <a:xfrm>
            <a:off x="5698568" y="371595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68CF05-B54A-440D-B431-26C9CCD72546}"/>
              </a:ext>
            </a:extLst>
          </p:cNvPr>
          <p:cNvSpPr/>
          <p:nvPr/>
        </p:nvSpPr>
        <p:spPr>
          <a:xfrm>
            <a:off x="5669975" y="3335504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655FA18-4EC6-4277-940F-74B2680012BE}"/>
              </a:ext>
            </a:extLst>
          </p:cNvPr>
          <p:cNvGrpSpPr/>
          <p:nvPr/>
        </p:nvGrpSpPr>
        <p:grpSpPr>
          <a:xfrm>
            <a:off x="3640348" y="1563882"/>
            <a:ext cx="1478820" cy="1333143"/>
            <a:chOff x="3640348" y="1563882"/>
            <a:chExt cx="1478820" cy="1333143"/>
          </a:xfrm>
        </p:grpSpPr>
        <p:sp>
          <p:nvSpPr>
            <p:cNvPr id="16" name="五边形 15">
              <a:extLst>
                <a:ext uri="{FF2B5EF4-FFF2-40B4-BE49-F238E27FC236}">
                  <a16:creationId xmlns:a16="http://schemas.microsoft.com/office/drawing/2014/main" id="{60BFCD09-BF88-4561-99F1-78A905A4EDDA}"/>
                </a:ext>
              </a:extLst>
            </p:cNvPr>
            <p:cNvSpPr/>
            <p:nvPr/>
          </p:nvSpPr>
          <p:spPr>
            <a:xfrm>
              <a:off x="3640348" y="1563882"/>
              <a:ext cx="1478820" cy="1333143"/>
            </a:xfrm>
            <a:prstGeom prst="pentag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: Shape 15">
              <a:extLst>
                <a:ext uri="{FF2B5EF4-FFF2-40B4-BE49-F238E27FC236}">
                  <a16:creationId xmlns:a16="http://schemas.microsoft.com/office/drawing/2014/main" id="{7DE7EA2F-E757-4EC2-9988-53CDBCCA4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645" y="2013945"/>
              <a:ext cx="466226" cy="686526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B8213136-2B09-4644-9EFA-9B3F45DB8947}"/>
              </a:ext>
            </a:extLst>
          </p:cNvPr>
          <p:cNvSpPr/>
          <p:nvPr/>
        </p:nvSpPr>
        <p:spPr>
          <a:xfrm>
            <a:off x="3713148" y="371017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3466671-1CB3-4684-9785-B39FD7611D13}"/>
              </a:ext>
            </a:extLst>
          </p:cNvPr>
          <p:cNvSpPr/>
          <p:nvPr/>
        </p:nvSpPr>
        <p:spPr>
          <a:xfrm>
            <a:off x="3684555" y="3329731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123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0CD7FCB-D905-4E09-8DCD-F3F4D17F789C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074C9FA-B343-4FA2-9C70-51079BCE488B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BAEA4D1-1F6F-43F6-8A5C-2451412453E0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3394DE5-8B49-4FA6-8DAD-6379EB6F8CB6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BC1864D-D0C8-4DAE-801D-B1CAC10408C5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922BC28-CA63-45BC-B64B-AFE03CBEFF2E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1AE6252-84A7-42AB-B3DF-678CC5048BDC}"/>
              </a:ext>
            </a:extLst>
          </p:cNvPr>
          <p:cNvGrpSpPr/>
          <p:nvPr/>
        </p:nvGrpSpPr>
        <p:grpSpPr>
          <a:xfrm>
            <a:off x="0" y="981578"/>
            <a:ext cx="8230911" cy="2232192"/>
            <a:chOff x="0" y="981578"/>
            <a:chExt cx="8230911" cy="2232192"/>
          </a:xfrm>
        </p:grpSpPr>
        <p:sp>
          <p:nvSpPr>
            <p:cNvPr id="15" name="弧形 14">
              <a:extLst>
                <a:ext uri="{FF2B5EF4-FFF2-40B4-BE49-F238E27FC236}">
                  <a16:creationId xmlns:a16="http://schemas.microsoft.com/office/drawing/2014/main" id="{074E9F5A-6ACE-4B2B-A2B3-B1E126637CCC}"/>
                </a:ext>
              </a:extLst>
            </p:cNvPr>
            <p:cNvSpPr/>
            <p:nvPr/>
          </p:nvSpPr>
          <p:spPr>
            <a:xfrm>
              <a:off x="3946347" y="1768679"/>
              <a:ext cx="3746180" cy="777667"/>
            </a:xfrm>
            <a:prstGeom prst="arc">
              <a:avLst>
                <a:gd name="adj1" fmla="val 16200000"/>
                <a:gd name="adj2" fmla="val 1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弧形 10">
              <a:extLst>
                <a:ext uri="{FF2B5EF4-FFF2-40B4-BE49-F238E27FC236}">
                  <a16:creationId xmlns:a16="http://schemas.microsoft.com/office/drawing/2014/main" id="{9CDB9A2C-04A4-4770-B117-0E75FA4AC0A9}"/>
                </a:ext>
              </a:extLst>
            </p:cNvPr>
            <p:cNvSpPr/>
            <p:nvPr/>
          </p:nvSpPr>
          <p:spPr>
            <a:xfrm flipV="1">
              <a:off x="2004649" y="981578"/>
              <a:ext cx="3746180" cy="1354509"/>
            </a:xfrm>
            <a:prstGeom prst="arc">
              <a:avLst>
                <a:gd name="adj1" fmla="val 16200000"/>
                <a:gd name="adj2" fmla="val 21200845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弧形 9">
              <a:extLst>
                <a:ext uri="{FF2B5EF4-FFF2-40B4-BE49-F238E27FC236}">
                  <a16:creationId xmlns:a16="http://schemas.microsoft.com/office/drawing/2014/main" id="{ADE7E724-4C5B-4C8B-B069-CCE993D5281D}"/>
                </a:ext>
              </a:extLst>
            </p:cNvPr>
            <p:cNvSpPr/>
            <p:nvPr/>
          </p:nvSpPr>
          <p:spPr>
            <a:xfrm>
              <a:off x="0" y="1768680"/>
              <a:ext cx="3746180" cy="777667"/>
            </a:xfrm>
            <a:prstGeom prst="arc">
              <a:avLst>
                <a:gd name="adj1" fmla="val 16200000"/>
                <a:gd name="adj2" fmla="val 1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五边形 7">
              <a:extLst>
                <a:ext uri="{FF2B5EF4-FFF2-40B4-BE49-F238E27FC236}">
                  <a16:creationId xmlns:a16="http://schemas.microsoft.com/office/drawing/2014/main" id="{10818A93-DDE3-4FC2-8B35-F1AA3254542A}"/>
                </a:ext>
              </a:extLst>
            </p:cNvPr>
            <p:cNvSpPr/>
            <p:nvPr/>
          </p:nvSpPr>
          <p:spPr>
            <a:xfrm>
              <a:off x="1275876" y="1740907"/>
              <a:ext cx="1194429" cy="1076767"/>
            </a:xfrm>
            <a:prstGeom prst="pentag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五边形 8">
              <a:extLst>
                <a:ext uri="{FF2B5EF4-FFF2-40B4-BE49-F238E27FC236}">
                  <a16:creationId xmlns:a16="http://schemas.microsoft.com/office/drawing/2014/main" id="{3D35B165-AA2C-499B-9CD1-4674DA72CC31}"/>
                </a:ext>
              </a:extLst>
            </p:cNvPr>
            <p:cNvSpPr/>
            <p:nvPr/>
          </p:nvSpPr>
          <p:spPr>
            <a:xfrm rot="17000420">
              <a:off x="3304351" y="2035737"/>
              <a:ext cx="1194429" cy="1076767"/>
            </a:xfrm>
            <a:prstGeom prst="pentag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五边形 12">
              <a:extLst>
                <a:ext uri="{FF2B5EF4-FFF2-40B4-BE49-F238E27FC236}">
                  <a16:creationId xmlns:a16="http://schemas.microsoft.com/office/drawing/2014/main" id="{6486652E-8A5A-4A69-963C-C682FF50661C}"/>
                </a:ext>
              </a:extLst>
            </p:cNvPr>
            <p:cNvSpPr/>
            <p:nvPr/>
          </p:nvSpPr>
          <p:spPr>
            <a:xfrm rot="17000420">
              <a:off x="5086496" y="1681085"/>
              <a:ext cx="1194429" cy="1076767"/>
            </a:xfrm>
            <a:prstGeom prst="pentag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边形 15">
              <a:extLst>
                <a:ext uri="{FF2B5EF4-FFF2-40B4-BE49-F238E27FC236}">
                  <a16:creationId xmlns:a16="http://schemas.microsoft.com/office/drawing/2014/main" id="{105DF199-2290-474E-85B6-9F4BCF151FF0}"/>
                </a:ext>
              </a:extLst>
            </p:cNvPr>
            <p:cNvSpPr/>
            <p:nvPr/>
          </p:nvSpPr>
          <p:spPr>
            <a:xfrm rot="17000420">
              <a:off x="7095313" y="2078172"/>
              <a:ext cx="1194429" cy="1076767"/>
            </a:xfrm>
            <a:prstGeom prst="pentag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04DAD993-82BE-4E13-B7F0-31C4BA7CD1ED}"/>
              </a:ext>
            </a:extLst>
          </p:cNvPr>
          <p:cNvSpPr/>
          <p:nvPr/>
        </p:nvSpPr>
        <p:spPr>
          <a:xfrm>
            <a:off x="1156500" y="318927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2213835-BCA7-4DBA-8C93-5CF5E772E285}"/>
              </a:ext>
            </a:extLst>
          </p:cNvPr>
          <p:cNvSpPr/>
          <p:nvPr/>
        </p:nvSpPr>
        <p:spPr>
          <a:xfrm>
            <a:off x="1048668" y="223856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A8B0135-C32F-404B-B649-854C96565F21}"/>
              </a:ext>
            </a:extLst>
          </p:cNvPr>
          <p:cNvSpPr/>
          <p:nvPr/>
        </p:nvSpPr>
        <p:spPr>
          <a:xfrm>
            <a:off x="3198129" y="246528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2E2E024-E8CA-45D5-9DAB-537A6433FEC6}"/>
              </a:ext>
            </a:extLst>
          </p:cNvPr>
          <p:cNvSpPr/>
          <p:nvPr/>
        </p:nvSpPr>
        <p:spPr>
          <a:xfrm>
            <a:off x="4937958" y="215751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4CF705B-236F-4DCB-AC29-E4AA930BEBB7}"/>
              </a:ext>
            </a:extLst>
          </p:cNvPr>
          <p:cNvSpPr/>
          <p:nvPr/>
        </p:nvSpPr>
        <p:spPr>
          <a:xfrm>
            <a:off x="7025304" y="244024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89DB25A-D6F1-429B-8A06-71C51E267925}"/>
              </a:ext>
            </a:extLst>
          </p:cNvPr>
          <p:cNvSpPr/>
          <p:nvPr/>
        </p:nvSpPr>
        <p:spPr>
          <a:xfrm>
            <a:off x="3250679" y="322581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C859B8C-36A8-4413-AA65-8D5622163675}"/>
              </a:ext>
            </a:extLst>
          </p:cNvPr>
          <p:cNvSpPr/>
          <p:nvPr/>
        </p:nvSpPr>
        <p:spPr>
          <a:xfrm>
            <a:off x="4975570" y="3198559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350C102-5B40-4D29-A3A5-D725616DF4B1}"/>
              </a:ext>
            </a:extLst>
          </p:cNvPr>
          <p:cNvSpPr/>
          <p:nvPr/>
        </p:nvSpPr>
        <p:spPr>
          <a:xfrm>
            <a:off x="6917268" y="325668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58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50F0A21-70F1-436C-BA09-8D9F0D5AC1B6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E5FBB5B7-E2DA-43E1-BE55-2BC6FD4035A1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35D6E36C-E857-4BBE-9DB0-68D9E1D5E437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2F28C87-AC3E-4D9C-99D7-91DC9DAD1B16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48D4A1-F906-4C4C-96FE-2B39D70F90BE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53D1078-2C95-4714-AF95-40BD62C89D30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A07A5AC-A247-4342-B807-F6E090509117}"/>
              </a:ext>
            </a:extLst>
          </p:cNvPr>
          <p:cNvGrpSpPr/>
          <p:nvPr/>
        </p:nvGrpSpPr>
        <p:grpSpPr>
          <a:xfrm>
            <a:off x="598216" y="1163975"/>
            <a:ext cx="3752015" cy="3454237"/>
            <a:chOff x="598216" y="1163975"/>
            <a:chExt cx="3752015" cy="3454237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810F54C1-38BE-4F21-879C-0796F25541C0}"/>
                </a:ext>
              </a:extLst>
            </p:cNvPr>
            <p:cNvGrpSpPr/>
            <p:nvPr/>
          </p:nvGrpSpPr>
          <p:grpSpPr>
            <a:xfrm>
              <a:off x="598216" y="1163975"/>
              <a:ext cx="3752015" cy="3454237"/>
              <a:chOff x="834860" y="1716378"/>
              <a:chExt cx="5344925" cy="4920725"/>
            </a:xfrm>
          </p:grpSpPr>
          <p:sp>
            <p:nvSpPr>
              <p:cNvPr id="9" name="Oval 6">
                <a:extLst>
                  <a:ext uri="{FF2B5EF4-FFF2-40B4-BE49-F238E27FC236}">
                    <a16:creationId xmlns:a16="http://schemas.microsoft.com/office/drawing/2014/main" id="{CBF59EF8-9487-467D-965B-FBD689356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95779" y="2041690"/>
                <a:ext cx="4256012" cy="4254425"/>
              </a:xfrm>
              <a:prstGeom prst="ellipse">
                <a:avLst/>
              </a:prstGeom>
              <a:noFill/>
              <a:ln w="11" cap="flat">
                <a:solidFill>
                  <a:schemeClr val="accent3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/>
              </a:p>
            </p:txBody>
          </p:sp>
          <p:sp>
            <p:nvSpPr>
              <p:cNvPr id="10" name="Line 16">
                <a:extLst>
                  <a:ext uri="{FF2B5EF4-FFF2-40B4-BE49-F238E27FC236}">
                    <a16:creationId xmlns:a16="http://schemas.microsoft.com/office/drawing/2014/main" id="{A10DA34E-482C-4AA8-B411-60140969AB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4329" y="2655764"/>
                <a:ext cx="791260" cy="804904"/>
              </a:xfrm>
              <a:prstGeom prst="line">
                <a:avLst/>
              </a:prstGeom>
              <a:noFill/>
              <a:ln w="19050" cap="flat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 type="triangle" w="med" len="med"/>
                <a:tailEnd type="none" w="med" len="med"/>
              </a:ln>
              <a:extLst/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 dirty="0"/>
              </a:p>
            </p:txBody>
          </p:sp>
          <p:sp>
            <p:nvSpPr>
              <p:cNvPr id="11" name="Line 17">
                <a:extLst>
                  <a:ext uri="{FF2B5EF4-FFF2-40B4-BE49-F238E27FC236}">
                    <a16:creationId xmlns:a16="http://schemas.microsoft.com/office/drawing/2014/main" id="{BA19CFC7-A79D-4916-BBB1-01BA312816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63468" y="4374711"/>
                <a:ext cx="1709708" cy="404204"/>
              </a:xfrm>
              <a:prstGeom prst="line">
                <a:avLst/>
              </a:prstGeom>
              <a:noFill/>
              <a:ln w="19050" cap="flat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 type="triangle" w="med" len="med"/>
                <a:tailEnd type="none" w="med" len="med"/>
              </a:ln>
              <a:extLst/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/>
              </a:p>
            </p:txBody>
          </p:sp>
          <p:sp>
            <p:nvSpPr>
              <p:cNvPr id="12" name="Line 18">
                <a:extLst>
                  <a:ext uri="{FF2B5EF4-FFF2-40B4-BE49-F238E27FC236}">
                    <a16:creationId xmlns:a16="http://schemas.microsoft.com/office/drawing/2014/main" id="{3353FD34-1D22-4C0F-BD52-2369EE3FC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04396" y="3487953"/>
                <a:ext cx="1664376" cy="409273"/>
              </a:xfrm>
              <a:prstGeom prst="line">
                <a:avLst/>
              </a:prstGeom>
              <a:noFill/>
              <a:ln w="19050" cap="flat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 type="triangle" w="med" len="med"/>
                <a:tailEnd type="none" w="med" len="med"/>
              </a:ln>
              <a:extLst/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/>
              </a:p>
            </p:txBody>
          </p:sp>
          <p:sp>
            <p:nvSpPr>
              <p:cNvPr id="13" name="Oval 10">
                <a:extLst>
                  <a:ext uri="{FF2B5EF4-FFF2-40B4-BE49-F238E27FC236}">
                    <a16:creationId xmlns:a16="http://schemas.microsoft.com/office/drawing/2014/main" id="{77939A25-2C4C-40E4-A6B3-63AA18AE0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81218" y="1716378"/>
                <a:ext cx="1037820" cy="10378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>
                  <a:solidFill>
                    <a:srgbClr val="F8F8F8"/>
                  </a:solidFill>
                </a:endParaRPr>
              </a:p>
            </p:txBody>
          </p:sp>
          <p:sp>
            <p:nvSpPr>
              <p:cNvPr id="15" name="Oval 12">
                <a:extLst>
                  <a:ext uri="{FF2B5EF4-FFF2-40B4-BE49-F238E27FC236}">
                    <a16:creationId xmlns:a16="http://schemas.microsoft.com/office/drawing/2014/main" id="{DA3E9077-51C4-4D3A-A8DC-40DCD3312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141965" y="2815963"/>
                <a:ext cx="1037820" cy="10378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>
                  <a:solidFill>
                    <a:srgbClr val="F8F8F8"/>
                  </a:solidFill>
                  <a:latin typeface="+mn-ea"/>
                </a:endParaRPr>
              </a:p>
            </p:txBody>
          </p:sp>
          <p:sp>
            <p:nvSpPr>
              <p:cNvPr id="17" name="Oval 11">
                <a:extLst>
                  <a:ext uri="{FF2B5EF4-FFF2-40B4-BE49-F238E27FC236}">
                    <a16:creationId xmlns:a16="http://schemas.microsoft.com/office/drawing/2014/main" id="{A68B594E-AF6C-4E36-989A-10BDE86C0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5061196" y="4504040"/>
                <a:ext cx="1037820" cy="103940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>
                  <a:solidFill>
                    <a:srgbClr val="F8F8F8"/>
                  </a:solidFill>
                  <a:latin typeface="+mn-ea"/>
                </a:endParaRPr>
              </a:p>
            </p:txBody>
          </p:sp>
          <p:sp>
            <p:nvSpPr>
              <p:cNvPr id="19" name="Oval 8">
                <a:extLst>
                  <a:ext uri="{FF2B5EF4-FFF2-40B4-BE49-F238E27FC236}">
                    <a16:creationId xmlns:a16="http://schemas.microsoft.com/office/drawing/2014/main" id="{E7EEB706-8037-47A0-9009-ED84CA4C1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834860" y="2887685"/>
                <a:ext cx="2410093" cy="2410091"/>
              </a:xfrm>
              <a:prstGeom prst="ellipse">
                <a:avLst/>
              </a:prstGeom>
              <a:solidFill>
                <a:srgbClr val="2A3D52">
                  <a:alpha val="30000"/>
                </a:srgbClr>
              </a:solidFill>
              <a:ln>
                <a:noFill/>
              </a:ln>
              <a:extLst/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/>
              </a:p>
            </p:txBody>
          </p:sp>
          <p:sp>
            <p:nvSpPr>
              <p:cNvPr id="20" name="Oval 9">
                <a:extLst>
                  <a:ext uri="{FF2B5EF4-FFF2-40B4-BE49-F238E27FC236}">
                    <a16:creationId xmlns:a16="http://schemas.microsoft.com/office/drawing/2014/main" id="{2287026B-7523-42FD-A288-1FE07A604A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025097" y="3077921"/>
                <a:ext cx="2029620" cy="2031207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/>
              </a:p>
            </p:txBody>
          </p:sp>
          <p:sp>
            <p:nvSpPr>
              <p:cNvPr id="21" name="Oval 11">
                <a:extLst>
                  <a:ext uri="{FF2B5EF4-FFF2-40B4-BE49-F238E27FC236}">
                    <a16:creationId xmlns:a16="http://schemas.microsoft.com/office/drawing/2014/main" id="{F0194F8F-681E-450B-9A2A-7B01EC41F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94859" y="5597697"/>
                <a:ext cx="1037820" cy="103940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>
                  <a:solidFill>
                    <a:srgbClr val="F8F8F8"/>
                  </a:solidFill>
                  <a:latin typeface="+mn-ea"/>
                </a:endParaRPr>
              </a:p>
            </p:txBody>
          </p:sp>
          <p:sp>
            <p:nvSpPr>
              <p:cNvPr id="23" name="Line 16">
                <a:extLst>
                  <a:ext uri="{FF2B5EF4-FFF2-40B4-BE49-F238E27FC236}">
                    <a16:creationId xmlns:a16="http://schemas.microsoft.com/office/drawing/2014/main" id="{39536C87-CF54-43EC-8201-33A4C0196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240687" y="4920408"/>
                <a:ext cx="791260" cy="804904"/>
              </a:xfrm>
              <a:prstGeom prst="line">
                <a:avLst/>
              </a:prstGeom>
              <a:noFill/>
              <a:ln w="19050" cap="flat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 type="triangle" w="med" len="med"/>
                <a:tailEnd type="none" w="med" len="med"/>
              </a:ln>
              <a:extLst/>
            </p:spPr>
            <p:txBody>
              <a:bodyPr vert="horz" wrap="square" lIns="91404" tIns="45702" rIns="91404" bIns="457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99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36E4BE-7E1B-4CF2-8332-3BEAC8433955}"/>
                  </a:ext>
                </a:extLst>
              </p:cNvPr>
              <p:cNvSpPr txBox="1"/>
              <p:nvPr/>
            </p:nvSpPr>
            <p:spPr>
              <a:xfrm>
                <a:off x="1529935" y="4121621"/>
                <a:ext cx="263158" cy="745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11E3369-D936-4F5F-BD9A-D5F3B34C31F0}"/>
                </a:ext>
              </a:extLst>
            </p:cNvPr>
            <p:cNvSpPr txBox="1"/>
            <p:nvPr/>
          </p:nvSpPr>
          <p:spPr>
            <a:xfrm>
              <a:off x="2852074" y="1319686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77C5CF2-CAD7-44EE-AEED-7E7D5AAFC047}"/>
                </a:ext>
              </a:extLst>
            </p:cNvPr>
            <p:cNvSpPr txBox="1"/>
            <p:nvPr/>
          </p:nvSpPr>
          <p:spPr>
            <a:xfrm>
              <a:off x="3765824" y="2089565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DCBD848-B269-4F11-A7B5-84DB51952E70}"/>
                </a:ext>
              </a:extLst>
            </p:cNvPr>
            <p:cNvSpPr txBox="1"/>
            <p:nvPr/>
          </p:nvSpPr>
          <p:spPr>
            <a:xfrm>
              <a:off x="3707400" y="327767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B7122AC-C2C8-4619-ADF3-2132309FC6F7}"/>
                </a:ext>
              </a:extLst>
            </p:cNvPr>
            <p:cNvSpPr txBox="1"/>
            <p:nvPr/>
          </p:nvSpPr>
          <p:spPr>
            <a:xfrm>
              <a:off x="2837098" y="402255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E2240C4D-8C01-435B-9198-F66C9A8E0E2B}"/>
              </a:ext>
            </a:extLst>
          </p:cNvPr>
          <p:cNvSpPr/>
          <p:nvPr/>
        </p:nvSpPr>
        <p:spPr>
          <a:xfrm>
            <a:off x="5319764" y="128867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B7B3198-B1E7-4A07-9ECE-B9A9CE6511EC}"/>
              </a:ext>
            </a:extLst>
          </p:cNvPr>
          <p:cNvSpPr/>
          <p:nvPr/>
        </p:nvSpPr>
        <p:spPr>
          <a:xfrm>
            <a:off x="3580600" y="128976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DF962CC-C46A-4D53-B7D2-5F9EABB50746}"/>
              </a:ext>
            </a:extLst>
          </p:cNvPr>
          <p:cNvSpPr/>
          <p:nvPr/>
        </p:nvSpPr>
        <p:spPr>
          <a:xfrm>
            <a:off x="4183733" y="2202948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33CF544-B57B-4085-BDCC-6FC9057B155F}"/>
              </a:ext>
            </a:extLst>
          </p:cNvPr>
          <p:cNvSpPr/>
          <p:nvPr/>
        </p:nvSpPr>
        <p:spPr>
          <a:xfrm>
            <a:off x="4159139" y="3354617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7F4B77A-E267-43F3-941C-F1C04E8B0385}"/>
              </a:ext>
            </a:extLst>
          </p:cNvPr>
          <p:cNvSpPr/>
          <p:nvPr/>
        </p:nvSpPr>
        <p:spPr>
          <a:xfrm>
            <a:off x="3709439" y="416185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393C910-5F43-452F-BB20-5C56902ED1B5}"/>
              </a:ext>
            </a:extLst>
          </p:cNvPr>
          <p:cNvSpPr/>
          <p:nvPr/>
        </p:nvSpPr>
        <p:spPr>
          <a:xfrm>
            <a:off x="5319764" y="209522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2AC88A9-FD74-46FA-B6D7-DE2EFFF61077}"/>
              </a:ext>
            </a:extLst>
          </p:cNvPr>
          <p:cNvSpPr/>
          <p:nvPr/>
        </p:nvSpPr>
        <p:spPr>
          <a:xfrm>
            <a:off x="5319764" y="324695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2013F49-9259-458F-8D6D-89DECB52142F}"/>
              </a:ext>
            </a:extLst>
          </p:cNvPr>
          <p:cNvSpPr/>
          <p:nvPr/>
        </p:nvSpPr>
        <p:spPr>
          <a:xfrm>
            <a:off x="5319764" y="410799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2272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A7BC162-F2C4-4B48-A313-6DD4F820DE38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6505671-58F0-484B-A26D-CDC5E67AA681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1A846F1-2F3B-462A-83F9-775875FCC242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CD34458-154F-430C-82BF-CEBEBD597EBD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566FCFE-83F6-4386-9FA4-C36A550E2AE8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70FC68F-CEED-4D31-8D82-4B3B38B4793A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C7EE90A-6042-43F8-9D49-D732FE45EADD}"/>
              </a:ext>
            </a:extLst>
          </p:cNvPr>
          <p:cNvGrpSpPr/>
          <p:nvPr/>
        </p:nvGrpSpPr>
        <p:grpSpPr>
          <a:xfrm>
            <a:off x="3005826" y="1224874"/>
            <a:ext cx="2767309" cy="2738248"/>
            <a:chOff x="3005826" y="1224874"/>
            <a:chExt cx="2767309" cy="2738248"/>
          </a:xfrm>
        </p:grpSpPr>
        <p:grpSp>
          <p:nvGrpSpPr>
            <p:cNvPr id="9" name="Group 22">
              <a:extLst>
                <a:ext uri="{FF2B5EF4-FFF2-40B4-BE49-F238E27FC236}">
                  <a16:creationId xmlns:a16="http://schemas.microsoft.com/office/drawing/2014/main" id="{07322D27-832F-4A9E-8E24-65B9F31527B5}"/>
                </a:ext>
              </a:extLst>
            </p:cNvPr>
            <p:cNvGrpSpPr/>
            <p:nvPr/>
          </p:nvGrpSpPr>
          <p:grpSpPr>
            <a:xfrm>
              <a:off x="3005826" y="2625756"/>
              <a:ext cx="1348913" cy="1337366"/>
              <a:chOff x="4240774" y="3658107"/>
              <a:chExt cx="1798551" cy="1783154"/>
            </a:xfrm>
          </p:grpSpPr>
          <p:sp>
            <p:nvSpPr>
              <p:cNvPr id="24" name="Freeform: Shape 10">
                <a:extLst>
                  <a:ext uri="{FF2B5EF4-FFF2-40B4-BE49-F238E27FC236}">
                    <a16:creationId xmlns:a16="http://schemas.microsoft.com/office/drawing/2014/main" id="{EF0D4350-D1DD-4E3A-81FE-16F12E91766C}"/>
                  </a:ext>
                </a:extLst>
              </p:cNvPr>
              <p:cNvSpPr/>
              <p:nvPr/>
            </p:nvSpPr>
            <p:spPr>
              <a:xfrm>
                <a:off x="4240774" y="3658107"/>
                <a:ext cx="1798551" cy="1783154"/>
              </a:xfrm>
              <a:custGeom>
                <a:avLst/>
                <a:gdLst>
                  <a:gd name="connsiteX0" fmla="*/ 833645 w 1678460"/>
                  <a:gd name="connsiteY0" fmla="*/ 185289 h 1664090"/>
                  <a:gd name="connsiteX1" fmla="*/ 186889 w 1678460"/>
                  <a:gd name="connsiteY1" fmla="*/ 832045 h 1664090"/>
                  <a:gd name="connsiteX2" fmla="*/ 186889 w 1678460"/>
                  <a:gd name="connsiteY2" fmla="*/ 1170350 h 1664090"/>
                  <a:gd name="connsiteX3" fmla="*/ 495340 w 1678460"/>
                  <a:gd name="connsiteY3" fmla="*/ 1478801 h 1664090"/>
                  <a:gd name="connsiteX4" fmla="*/ 844815 w 1678460"/>
                  <a:gd name="connsiteY4" fmla="*/ 1478801 h 1664090"/>
                  <a:gd name="connsiteX5" fmla="*/ 1491571 w 1678460"/>
                  <a:gd name="connsiteY5" fmla="*/ 832045 h 1664090"/>
                  <a:gd name="connsiteX6" fmla="*/ 1491571 w 1678460"/>
                  <a:gd name="connsiteY6" fmla="*/ 493740 h 1664090"/>
                  <a:gd name="connsiteX7" fmla="*/ 1183120 w 1678460"/>
                  <a:gd name="connsiteY7" fmla="*/ 185289 h 1664090"/>
                  <a:gd name="connsiteX8" fmla="*/ 832045 w 1678460"/>
                  <a:gd name="connsiteY8" fmla="*/ 0 h 1664090"/>
                  <a:gd name="connsiteX9" fmla="*/ 1678460 w 1678460"/>
                  <a:gd name="connsiteY9" fmla="*/ 0 h 1664090"/>
                  <a:gd name="connsiteX10" fmla="*/ 1678460 w 1678460"/>
                  <a:gd name="connsiteY10" fmla="*/ 832045 h 1664090"/>
                  <a:gd name="connsiteX11" fmla="*/ 846415 w 1678460"/>
                  <a:gd name="connsiteY11" fmla="*/ 1664090 h 1664090"/>
                  <a:gd name="connsiteX12" fmla="*/ 0 w 1678460"/>
                  <a:gd name="connsiteY12" fmla="*/ 1664090 h 1664090"/>
                  <a:gd name="connsiteX13" fmla="*/ 0 w 1678460"/>
                  <a:gd name="connsiteY13" fmla="*/ 832045 h 1664090"/>
                  <a:gd name="connsiteX14" fmla="*/ 832045 w 1678460"/>
                  <a:gd name="connsiteY14" fmla="*/ 0 h 166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78460" h="1664090">
                    <a:moveTo>
                      <a:pt x="833645" y="185289"/>
                    </a:moveTo>
                    <a:cubicBezTo>
                      <a:pt x="476452" y="185289"/>
                      <a:pt x="186889" y="474852"/>
                      <a:pt x="186889" y="832045"/>
                    </a:cubicBezTo>
                    <a:lnTo>
                      <a:pt x="186889" y="1170350"/>
                    </a:lnTo>
                    <a:cubicBezTo>
                      <a:pt x="186889" y="1340703"/>
                      <a:pt x="324987" y="1478801"/>
                      <a:pt x="495340" y="1478801"/>
                    </a:cubicBezTo>
                    <a:lnTo>
                      <a:pt x="844815" y="1478801"/>
                    </a:lnTo>
                    <a:cubicBezTo>
                      <a:pt x="1202008" y="1478801"/>
                      <a:pt x="1491571" y="1189238"/>
                      <a:pt x="1491571" y="832045"/>
                    </a:cubicBezTo>
                    <a:lnTo>
                      <a:pt x="1491571" y="493740"/>
                    </a:lnTo>
                    <a:cubicBezTo>
                      <a:pt x="1491571" y="323387"/>
                      <a:pt x="1353473" y="185289"/>
                      <a:pt x="1183120" y="185289"/>
                    </a:cubicBezTo>
                    <a:close/>
                    <a:moveTo>
                      <a:pt x="832045" y="0"/>
                    </a:moveTo>
                    <a:lnTo>
                      <a:pt x="1678460" y="0"/>
                    </a:lnTo>
                    <a:lnTo>
                      <a:pt x="1678460" y="832045"/>
                    </a:lnTo>
                    <a:cubicBezTo>
                      <a:pt x="1678460" y="1291571"/>
                      <a:pt x="1305941" y="1664090"/>
                      <a:pt x="846415" y="1664090"/>
                    </a:cubicBezTo>
                    <a:lnTo>
                      <a:pt x="0" y="1664090"/>
                    </a:lnTo>
                    <a:lnTo>
                      <a:pt x="0" y="832045"/>
                    </a:lnTo>
                    <a:cubicBezTo>
                      <a:pt x="0" y="372519"/>
                      <a:pt x="372519" y="0"/>
                      <a:pt x="83204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1">
                <a:extLst>
                  <a:ext uri="{FF2B5EF4-FFF2-40B4-BE49-F238E27FC236}">
                    <a16:creationId xmlns:a16="http://schemas.microsoft.com/office/drawing/2014/main" id="{A84569DD-A6C3-46D9-886D-9A345E9E109B}"/>
                  </a:ext>
                </a:extLst>
              </p:cNvPr>
              <p:cNvSpPr/>
              <p:nvPr/>
            </p:nvSpPr>
            <p:spPr>
              <a:xfrm rot="10800000">
                <a:off x="4601381" y="4018715"/>
                <a:ext cx="1071110" cy="1061939"/>
              </a:xfrm>
              <a:custGeom>
                <a:avLst/>
                <a:gdLst>
                  <a:gd name="connsiteX0" fmla="*/ 503121 w 999590"/>
                  <a:gd name="connsiteY0" fmla="*/ 880685 h 991032"/>
                  <a:gd name="connsiteX1" fmla="*/ 888290 w 999590"/>
                  <a:gd name="connsiteY1" fmla="*/ 495516 h 991032"/>
                  <a:gd name="connsiteX2" fmla="*/ 888290 w 999590"/>
                  <a:gd name="connsiteY2" fmla="*/ 294042 h 991032"/>
                  <a:gd name="connsiteX3" fmla="*/ 704595 w 999590"/>
                  <a:gd name="connsiteY3" fmla="*/ 110347 h 991032"/>
                  <a:gd name="connsiteX4" fmla="*/ 496469 w 999590"/>
                  <a:gd name="connsiteY4" fmla="*/ 110347 h 991032"/>
                  <a:gd name="connsiteX5" fmla="*/ 111300 w 999590"/>
                  <a:gd name="connsiteY5" fmla="*/ 495516 h 991032"/>
                  <a:gd name="connsiteX6" fmla="*/ 111300 w 999590"/>
                  <a:gd name="connsiteY6" fmla="*/ 696990 h 991032"/>
                  <a:gd name="connsiteX7" fmla="*/ 294995 w 999590"/>
                  <a:gd name="connsiteY7" fmla="*/ 880685 h 991032"/>
                  <a:gd name="connsiteX8" fmla="*/ 504074 w 999590"/>
                  <a:gd name="connsiteY8" fmla="*/ 991032 h 991032"/>
                  <a:gd name="connsiteX9" fmla="*/ 236321 w 999590"/>
                  <a:gd name="connsiteY9" fmla="*/ 991032 h 991032"/>
                  <a:gd name="connsiteX10" fmla="*/ 0 w 999590"/>
                  <a:gd name="connsiteY10" fmla="*/ 754711 h 991032"/>
                  <a:gd name="connsiteX11" fmla="*/ 0 w 999590"/>
                  <a:gd name="connsiteY11" fmla="*/ 495516 h 991032"/>
                  <a:gd name="connsiteX12" fmla="*/ 495516 w 999590"/>
                  <a:gd name="connsiteY12" fmla="*/ 0 h 991032"/>
                  <a:gd name="connsiteX13" fmla="*/ 763269 w 999590"/>
                  <a:gd name="connsiteY13" fmla="*/ 0 h 991032"/>
                  <a:gd name="connsiteX14" fmla="*/ 999590 w 999590"/>
                  <a:gd name="connsiteY14" fmla="*/ 236321 h 991032"/>
                  <a:gd name="connsiteX15" fmla="*/ 999590 w 999590"/>
                  <a:gd name="connsiteY15" fmla="*/ 495516 h 991032"/>
                  <a:gd name="connsiteX16" fmla="*/ 504074 w 999590"/>
                  <a:gd name="connsiteY16" fmla="*/ 991032 h 991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99590" h="991032">
                    <a:moveTo>
                      <a:pt x="503121" y="880685"/>
                    </a:moveTo>
                    <a:cubicBezTo>
                      <a:pt x="715844" y="880685"/>
                      <a:pt x="888290" y="708239"/>
                      <a:pt x="888290" y="495516"/>
                    </a:cubicBezTo>
                    <a:lnTo>
                      <a:pt x="888290" y="294042"/>
                    </a:lnTo>
                    <a:cubicBezTo>
                      <a:pt x="888290" y="192590"/>
                      <a:pt x="806047" y="110347"/>
                      <a:pt x="704595" y="110347"/>
                    </a:cubicBezTo>
                    <a:lnTo>
                      <a:pt x="496469" y="110347"/>
                    </a:lnTo>
                    <a:cubicBezTo>
                      <a:pt x="283746" y="110347"/>
                      <a:pt x="111300" y="282793"/>
                      <a:pt x="111300" y="495516"/>
                    </a:cubicBezTo>
                    <a:lnTo>
                      <a:pt x="111300" y="696990"/>
                    </a:lnTo>
                    <a:cubicBezTo>
                      <a:pt x="111300" y="798442"/>
                      <a:pt x="193543" y="880685"/>
                      <a:pt x="294995" y="880685"/>
                    </a:cubicBezTo>
                    <a:close/>
                    <a:moveTo>
                      <a:pt x="504074" y="991032"/>
                    </a:moveTo>
                    <a:lnTo>
                      <a:pt x="236321" y="991032"/>
                    </a:lnTo>
                    <a:cubicBezTo>
                      <a:pt x="105805" y="991032"/>
                      <a:pt x="0" y="885227"/>
                      <a:pt x="0" y="754711"/>
                    </a:cubicBezTo>
                    <a:lnTo>
                      <a:pt x="0" y="495516"/>
                    </a:lnTo>
                    <a:cubicBezTo>
                      <a:pt x="0" y="221850"/>
                      <a:pt x="221850" y="0"/>
                      <a:pt x="495516" y="0"/>
                    </a:cubicBezTo>
                    <a:lnTo>
                      <a:pt x="763269" y="0"/>
                    </a:lnTo>
                    <a:cubicBezTo>
                      <a:pt x="893785" y="0"/>
                      <a:pt x="999590" y="105805"/>
                      <a:pt x="999590" y="236321"/>
                    </a:cubicBezTo>
                    <a:lnTo>
                      <a:pt x="999590" y="495516"/>
                    </a:lnTo>
                    <a:cubicBezTo>
                      <a:pt x="999590" y="769182"/>
                      <a:pt x="777740" y="991032"/>
                      <a:pt x="504074" y="99103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5">
                <a:extLst>
                  <a:ext uri="{FF2B5EF4-FFF2-40B4-BE49-F238E27FC236}">
                    <a16:creationId xmlns:a16="http://schemas.microsoft.com/office/drawing/2014/main" id="{C5D3DC67-58C5-4A31-9332-FDD1528D3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5342" y="4275861"/>
                <a:ext cx="354013" cy="521291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0" name="Group 33">
              <a:extLst>
                <a:ext uri="{FF2B5EF4-FFF2-40B4-BE49-F238E27FC236}">
                  <a16:creationId xmlns:a16="http://schemas.microsoft.com/office/drawing/2014/main" id="{49A703E3-FB33-452C-9A9F-BA8AE76E1F55}"/>
                </a:ext>
              </a:extLst>
            </p:cNvPr>
            <p:cNvGrpSpPr/>
            <p:nvPr/>
          </p:nvGrpSpPr>
          <p:grpSpPr>
            <a:xfrm>
              <a:off x="3017374" y="1224874"/>
              <a:ext cx="1337366" cy="1348913"/>
              <a:chOff x="4240773" y="1830232"/>
              <a:chExt cx="1783154" cy="1798551"/>
            </a:xfrm>
          </p:grpSpPr>
          <p:grpSp>
            <p:nvGrpSpPr>
              <p:cNvPr id="20" name="Group 3">
                <a:extLst>
                  <a:ext uri="{FF2B5EF4-FFF2-40B4-BE49-F238E27FC236}">
                    <a16:creationId xmlns:a16="http://schemas.microsoft.com/office/drawing/2014/main" id="{F819C2D3-AF0E-4F05-91DE-9BEDA5D14E8F}"/>
                  </a:ext>
                </a:extLst>
              </p:cNvPr>
              <p:cNvGrpSpPr/>
              <p:nvPr/>
            </p:nvGrpSpPr>
            <p:grpSpPr>
              <a:xfrm>
                <a:off x="4240773" y="1830232"/>
                <a:ext cx="1783154" cy="1798551"/>
                <a:chOff x="3273487" y="1407637"/>
                <a:chExt cx="1248068" cy="1258845"/>
              </a:xfrm>
            </p:grpSpPr>
            <p:sp>
              <p:nvSpPr>
                <p:cNvPr id="22" name="Freeform: Shape 4">
                  <a:extLst>
                    <a:ext uri="{FF2B5EF4-FFF2-40B4-BE49-F238E27FC236}">
                      <a16:creationId xmlns:a16="http://schemas.microsoft.com/office/drawing/2014/main" id="{77488CF2-BB18-4409-8EDC-015555116CEE}"/>
                    </a:ext>
                  </a:extLst>
                </p:cNvPr>
                <p:cNvSpPr/>
                <p:nvPr/>
              </p:nvSpPr>
              <p:spPr>
                <a:xfrm rot="5400000">
                  <a:off x="3268098" y="1413026"/>
                  <a:ext cx="1258845" cy="1248068"/>
                </a:xfrm>
                <a:custGeom>
                  <a:avLst/>
                  <a:gdLst>
                    <a:gd name="connsiteX0" fmla="*/ 186889 w 1678460"/>
                    <a:gd name="connsiteY0" fmla="*/ 1170350 h 1664090"/>
                    <a:gd name="connsiteX1" fmla="*/ 495340 w 1678460"/>
                    <a:gd name="connsiteY1" fmla="*/ 1478801 h 1664090"/>
                    <a:gd name="connsiteX2" fmla="*/ 844815 w 1678460"/>
                    <a:gd name="connsiteY2" fmla="*/ 1478801 h 1664090"/>
                    <a:gd name="connsiteX3" fmla="*/ 1491571 w 1678460"/>
                    <a:gd name="connsiteY3" fmla="*/ 832045 h 1664090"/>
                    <a:gd name="connsiteX4" fmla="*/ 1491571 w 1678460"/>
                    <a:gd name="connsiteY4" fmla="*/ 493740 h 1664090"/>
                    <a:gd name="connsiteX5" fmla="*/ 1183120 w 1678460"/>
                    <a:gd name="connsiteY5" fmla="*/ 185289 h 1664090"/>
                    <a:gd name="connsiteX6" fmla="*/ 833645 w 1678460"/>
                    <a:gd name="connsiteY6" fmla="*/ 185289 h 1664090"/>
                    <a:gd name="connsiteX7" fmla="*/ 186889 w 1678460"/>
                    <a:gd name="connsiteY7" fmla="*/ 832045 h 1664090"/>
                    <a:gd name="connsiteX8" fmla="*/ 0 w 1678460"/>
                    <a:gd name="connsiteY8" fmla="*/ 1664090 h 1664090"/>
                    <a:gd name="connsiteX9" fmla="*/ 0 w 1678460"/>
                    <a:gd name="connsiteY9" fmla="*/ 832045 h 1664090"/>
                    <a:gd name="connsiteX10" fmla="*/ 832045 w 1678460"/>
                    <a:gd name="connsiteY10" fmla="*/ 0 h 1664090"/>
                    <a:gd name="connsiteX11" fmla="*/ 1678460 w 1678460"/>
                    <a:gd name="connsiteY11" fmla="*/ 0 h 1664090"/>
                    <a:gd name="connsiteX12" fmla="*/ 1678460 w 1678460"/>
                    <a:gd name="connsiteY12" fmla="*/ 832045 h 1664090"/>
                    <a:gd name="connsiteX13" fmla="*/ 846415 w 1678460"/>
                    <a:gd name="connsiteY13" fmla="*/ 1664090 h 16640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78460" h="1664090">
                      <a:moveTo>
                        <a:pt x="186889" y="1170350"/>
                      </a:moveTo>
                      <a:cubicBezTo>
                        <a:pt x="186889" y="1340703"/>
                        <a:pt x="324987" y="1478801"/>
                        <a:pt x="495340" y="1478801"/>
                      </a:cubicBezTo>
                      <a:lnTo>
                        <a:pt x="844815" y="1478801"/>
                      </a:lnTo>
                      <a:cubicBezTo>
                        <a:pt x="1202008" y="1478801"/>
                        <a:pt x="1491571" y="1189238"/>
                        <a:pt x="1491571" y="832045"/>
                      </a:cubicBezTo>
                      <a:lnTo>
                        <a:pt x="1491571" y="493740"/>
                      </a:lnTo>
                      <a:cubicBezTo>
                        <a:pt x="1491571" y="323387"/>
                        <a:pt x="1353473" y="185289"/>
                        <a:pt x="1183120" y="185289"/>
                      </a:cubicBezTo>
                      <a:lnTo>
                        <a:pt x="833645" y="185289"/>
                      </a:lnTo>
                      <a:cubicBezTo>
                        <a:pt x="476452" y="185289"/>
                        <a:pt x="186889" y="474852"/>
                        <a:pt x="186889" y="832045"/>
                      </a:cubicBezTo>
                      <a:close/>
                      <a:moveTo>
                        <a:pt x="0" y="1664090"/>
                      </a:moveTo>
                      <a:lnTo>
                        <a:pt x="0" y="832045"/>
                      </a:lnTo>
                      <a:cubicBezTo>
                        <a:pt x="0" y="372519"/>
                        <a:pt x="372519" y="0"/>
                        <a:pt x="832045" y="0"/>
                      </a:cubicBezTo>
                      <a:lnTo>
                        <a:pt x="1678460" y="0"/>
                      </a:lnTo>
                      <a:lnTo>
                        <a:pt x="1678460" y="832045"/>
                      </a:lnTo>
                      <a:cubicBezTo>
                        <a:pt x="1678460" y="1291571"/>
                        <a:pt x="1305941" y="1664090"/>
                        <a:pt x="846415" y="166409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Freeform: Shape 5">
                  <a:extLst>
                    <a:ext uri="{FF2B5EF4-FFF2-40B4-BE49-F238E27FC236}">
                      <a16:creationId xmlns:a16="http://schemas.microsoft.com/office/drawing/2014/main" id="{62C2DC57-8A22-42DF-898F-FEBA53A81878}"/>
                    </a:ext>
                  </a:extLst>
                </p:cNvPr>
                <p:cNvSpPr/>
                <p:nvPr/>
              </p:nvSpPr>
              <p:spPr>
                <a:xfrm rot="5400000">
                  <a:off x="3538911" y="1666948"/>
                  <a:ext cx="723639" cy="749693"/>
                </a:xfrm>
                <a:custGeom>
                  <a:avLst/>
                  <a:gdLst>
                    <a:gd name="connsiteX0" fmla="*/ 112428 w 964852"/>
                    <a:gd name="connsiteY0" fmla="*/ 709448 h 999590"/>
                    <a:gd name="connsiteX1" fmla="*/ 291270 w 964852"/>
                    <a:gd name="connsiteY1" fmla="*/ 888290 h 999590"/>
                    <a:gd name="connsiteX2" fmla="*/ 487422 w 964852"/>
                    <a:gd name="connsiteY2" fmla="*/ 888290 h 999590"/>
                    <a:gd name="connsiteX3" fmla="*/ 862416 w 964852"/>
                    <a:gd name="connsiteY3" fmla="*/ 513296 h 999590"/>
                    <a:gd name="connsiteX4" fmla="*/ 862416 w 964852"/>
                    <a:gd name="connsiteY4" fmla="*/ 290142 h 999590"/>
                    <a:gd name="connsiteX5" fmla="*/ 683574 w 964852"/>
                    <a:gd name="connsiteY5" fmla="*/ 111300 h 999590"/>
                    <a:gd name="connsiteX6" fmla="*/ 487422 w 964852"/>
                    <a:gd name="connsiteY6" fmla="*/ 111300 h 999590"/>
                    <a:gd name="connsiteX7" fmla="*/ 112428 w 964852"/>
                    <a:gd name="connsiteY7" fmla="*/ 486294 h 999590"/>
                    <a:gd name="connsiteX8" fmla="*/ 0 w 964852"/>
                    <a:gd name="connsiteY8" fmla="*/ 769511 h 999590"/>
                    <a:gd name="connsiteX9" fmla="*/ 0 w 964852"/>
                    <a:gd name="connsiteY9" fmla="*/ 482426 h 999590"/>
                    <a:gd name="connsiteX10" fmla="*/ 482426 w 964852"/>
                    <a:gd name="connsiteY10" fmla="*/ 0 h 999590"/>
                    <a:gd name="connsiteX11" fmla="*/ 734773 w 964852"/>
                    <a:gd name="connsiteY11" fmla="*/ 0 h 999590"/>
                    <a:gd name="connsiteX12" fmla="*/ 964852 w 964852"/>
                    <a:gd name="connsiteY12" fmla="*/ 230079 h 999590"/>
                    <a:gd name="connsiteX13" fmla="*/ 964852 w 964852"/>
                    <a:gd name="connsiteY13" fmla="*/ 517164 h 999590"/>
                    <a:gd name="connsiteX14" fmla="*/ 482426 w 964852"/>
                    <a:gd name="connsiteY14" fmla="*/ 999590 h 999590"/>
                    <a:gd name="connsiteX15" fmla="*/ 230079 w 964852"/>
                    <a:gd name="connsiteY15" fmla="*/ 999590 h 999590"/>
                    <a:gd name="connsiteX16" fmla="*/ 0 w 964852"/>
                    <a:gd name="connsiteY16" fmla="*/ 769511 h 999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64852" h="999590">
                      <a:moveTo>
                        <a:pt x="112428" y="709448"/>
                      </a:moveTo>
                      <a:cubicBezTo>
                        <a:pt x="112428" y="808220"/>
                        <a:pt x="192498" y="888290"/>
                        <a:pt x="291270" y="888290"/>
                      </a:cubicBezTo>
                      <a:lnTo>
                        <a:pt x="487422" y="888290"/>
                      </a:lnTo>
                      <a:cubicBezTo>
                        <a:pt x="694525" y="888290"/>
                        <a:pt x="862416" y="720399"/>
                        <a:pt x="862416" y="513296"/>
                      </a:cubicBezTo>
                      <a:lnTo>
                        <a:pt x="862416" y="290142"/>
                      </a:lnTo>
                      <a:cubicBezTo>
                        <a:pt x="862416" y="191370"/>
                        <a:pt x="782346" y="111300"/>
                        <a:pt x="683574" y="111300"/>
                      </a:cubicBezTo>
                      <a:lnTo>
                        <a:pt x="487422" y="111300"/>
                      </a:lnTo>
                      <a:cubicBezTo>
                        <a:pt x="280319" y="111300"/>
                        <a:pt x="112428" y="279191"/>
                        <a:pt x="112428" y="486294"/>
                      </a:cubicBezTo>
                      <a:close/>
                      <a:moveTo>
                        <a:pt x="0" y="769511"/>
                      </a:moveTo>
                      <a:lnTo>
                        <a:pt x="0" y="482426"/>
                      </a:lnTo>
                      <a:cubicBezTo>
                        <a:pt x="0" y="215989"/>
                        <a:pt x="215989" y="0"/>
                        <a:pt x="482426" y="0"/>
                      </a:cubicBezTo>
                      <a:lnTo>
                        <a:pt x="734773" y="0"/>
                      </a:lnTo>
                      <a:cubicBezTo>
                        <a:pt x="861842" y="0"/>
                        <a:pt x="964852" y="103010"/>
                        <a:pt x="964852" y="230079"/>
                      </a:cubicBezTo>
                      <a:lnTo>
                        <a:pt x="964852" y="517164"/>
                      </a:lnTo>
                      <a:cubicBezTo>
                        <a:pt x="964852" y="783601"/>
                        <a:pt x="748863" y="999590"/>
                        <a:pt x="482426" y="999590"/>
                      </a:cubicBezTo>
                      <a:lnTo>
                        <a:pt x="230079" y="999590"/>
                      </a:lnTo>
                      <a:cubicBezTo>
                        <a:pt x="103010" y="999590"/>
                        <a:pt x="0" y="896580"/>
                        <a:pt x="0" y="7695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1" name="Freeform: Shape 17">
                <a:extLst>
                  <a:ext uri="{FF2B5EF4-FFF2-40B4-BE49-F238E27FC236}">
                    <a16:creationId xmlns:a16="http://schemas.microsoft.com/office/drawing/2014/main" id="{8825082F-185C-4507-9736-E18F1DA0C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1490" y="2477045"/>
                <a:ext cx="439990" cy="43999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3" y="44"/>
                  </a:cxn>
                  <a:cxn ang="0">
                    <a:pos x="33" y="64"/>
                  </a:cxn>
                  <a:cxn ang="0">
                    <a:pos x="32" y="64"/>
                  </a:cxn>
                  <a:cxn ang="0">
                    <a:pos x="30" y="64"/>
                  </a:cxn>
                  <a:cxn ang="0">
                    <a:pos x="1" y="44"/>
                  </a:cxn>
                  <a:cxn ang="0">
                    <a:pos x="0" y="42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30" y="1"/>
                  </a:cxn>
                  <a:cxn ang="0">
                    <a:pos x="32" y="0"/>
                  </a:cxn>
                  <a:cxn ang="0">
                    <a:pos x="33" y="1"/>
                  </a:cxn>
                  <a:cxn ang="0">
                    <a:pos x="63" y="20"/>
                  </a:cxn>
                  <a:cxn ang="0">
                    <a:pos x="64" y="23"/>
                  </a:cxn>
                  <a:cxn ang="0">
                    <a:pos x="64" y="42"/>
                  </a:cxn>
                  <a:cxn ang="0">
                    <a:pos x="12" y="32"/>
                  </a:cxn>
                  <a:cxn ang="0">
                    <a:pos x="5" y="28"/>
                  </a:cxn>
                  <a:cxn ang="0">
                    <a:pos x="5" y="37"/>
                  </a:cxn>
                  <a:cxn ang="0">
                    <a:pos x="12" y="32"/>
                  </a:cxn>
                  <a:cxn ang="0">
                    <a:pos x="29" y="21"/>
                  </a:cxn>
                  <a:cxn ang="0">
                    <a:pos x="29" y="8"/>
                  </a:cxn>
                  <a:cxn ang="0">
                    <a:pos x="7" y="23"/>
                  </a:cxn>
                  <a:cxn ang="0">
                    <a:pos x="17" y="29"/>
                  </a:cxn>
                  <a:cxn ang="0">
                    <a:pos x="29" y="21"/>
                  </a:cxn>
                  <a:cxn ang="0">
                    <a:pos x="29" y="56"/>
                  </a:cxn>
                  <a:cxn ang="0">
                    <a:pos x="29" y="44"/>
                  </a:cxn>
                  <a:cxn ang="0">
                    <a:pos x="17" y="36"/>
                  </a:cxn>
                  <a:cxn ang="0">
                    <a:pos x="7" y="42"/>
                  </a:cxn>
                  <a:cxn ang="0">
                    <a:pos x="29" y="56"/>
                  </a:cxn>
                  <a:cxn ang="0">
                    <a:pos x="41" y="32"/>
                  </a:cxn>
                  <a:cxn ang="0">
                    <a:pos x="32" y="26"/>
                  </a:cxn>
                  <a:cxn ang="0">
                    <a:pos x="22" y="32"/>
                  </a:cxn>
                  <a:cxn ang="0">
                    <a:pos x="32" y="39"/>
                  </a:cxn>
                  <a:cxn ang="0">
                    <a:pos x="41" y="32"/>
                  </a:cxn>
                  <a:cxn ang="0">
                    <a:pos x="56" y="23"/>
                  </a:cxn>
                  <a:cxn ang="0">
                    <a:pos x="35" y="8"/>
                  </a:cxn>
                  <a:cxn ang="0">
                    <a:pos x="35" y="21"/>
                  </a:cxn>
                  <a:cxn ang="0">
                    <a:pos x="46" y="29"/>
                  </a:cxn>
                  <a:cxn ang="0">
                    <a:pos x="56" y="23"/>
                  </a:cxn>
                  <a:cxn ang="0">
                    <a:pos x="56" y="42"/>
                  </a:cxn>
                  <a:cxn ang="0">
                    <a:pos x="46" y="36"/>
                  </a:cxn>
                  <a:cxn ang="0">
                    <a:pos x="35" y="44"/>
                  </a:cxn>
                  <a:cxn ang="0">
                    <a:pos x="35" y="56"/>
                  </a:cxn>
                  <a:cxn ang="0">
                    <a:pos x="56" y="42"/>
                  </a:cxn>
                  <a:cxn ang="0">
                    <a:pos x="58" y="37"/>
                  </a:cxn>
                  <a:cxn ang="0">
                    <a:pos x="58" y="28"/>
                  </a:cxn>
                  <a:cxn ang="0">
                    <a:pos x="51" y="32"/>
                  </a:cxn>
                  <a:cxn ang="0">
                    <a:pos x="58" y="37"/>
                  </a:cxn>
                </a:cxnLst>
                <a:rect l="0" t="0" r="r" b="b"/>
                <a:pathLst>
                  <a:path w="64" h="64">
                    <a:moveTo>
                      <a:pt x="64" y="42"/>
                    </a:moveTo>
                    <a:cubicBezTo>
                      <a:pt x="64" y="43"/>
                      <a:pt x="63" y="44"/>
                      <a:pt x="63" y="4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2" y="64"/>
                      <a:pt x="32" y="64"/>
                    </a:cubicBezTo>
                    <a:cubicBezTo>
                      <a:pt x="31" y="64"/>
                      <a:pt x="31" y="64"/>
                      <a:pt x="30" y="6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0" y="44"/>
                      <a:pt x="0" y="43"/>
                      <a:pt x="0" y="4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1" y="1"/>
                      <a:pt x="31" y="0"/>
                      <a:pt x="32" y="0"/>
                    </a:cubicBezTo>
                    <a:cubicBezTo>
                      <a:pt x="32" y="0"/>
                      <a:pt x="33" y="1"/>
                      <a:pt x="33" y="1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1"/>
                      <a:pt x="64" y="22"/>
                      <a:pt x="64" y="23"/>
                    </a:cubicBezTo>
                    <a:lnTo>
                      <a:pt x="64" y="42"/>
                    </a:lnTo>
                    <a:close/>
                    <a:moveTo>
                      <a:pt x="12" y="32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37"/>
                      <a:pt x="5" y="37"/>
                      <a:pt x="5" y="37"/>
                    </a:cubicBezTo>
                    <a:lnTo>
                      <a:pt x="12" y="32"/>
                    </a:lnTo>
                    <a:close/>
                    <a:moveTo>
                      <a:pt x="29" y="21"/>
                    </a:moveTo>
                    <a:cubicBezTo>
                      <a:pt x="29" y="8"/>
                      <a:pt x="29" y="8"/>
                      <a:pt x="29" y="8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7" y="29"/>
                      <a:pt x="17" y="29"/>
                      <a:pt x="17" y="29"/>
                    </a:cubicBezTo>
                    <a:lnTo>
                      <a:pt x="29" y="21"/>
                    </a:lnTo>
                    <a:close/>
                    <a:moveTo>
                      <a:pt x="29" y="56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7" y="42"/>
                      <a:pt x="7" y="42"/>
                      <a:pt x="7" y="42"/>
                    </a:cubicBezTo>
                    <a:lnTo>
                      <a:pt x="29" y="56"/>
                    </a:lnTo>
                    <a:close/>
                    <a:moveTo>
                      <a:pt x="41" y="32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32" y="39"/>
                      <a:pt x="32" y="39"/>
                      <a:pt x="32" y="39"/>
                    </a:cubicBezTo>
                    <a:lnTo>
                      <a:pt x="41" y="32"/>
                    </a:lnTo>
                    <a:close/>
                    <a:moveTo>
                      <a:pt x="56" y="23"/>
                    </a:moveTo>
                    <a:cubicBezTo>
                      <a:pt x="35" y="8"/>
                      <a:pt x="35" y="8"/>
                      <a:pt x="35" y="8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46" y="29"/>
                      <a:pt x="46" y="29"/>
                      <a:pt x="46" y="29"/>
                    </a:cubicBezTo>
                    <a:lnTo>
                      <a:pt x="56" y="23"/>
                    </a:lnTo>
                    <a:close/>
                    <a:moveTo>
                      <a:pt x="56" y="42"/>
                    </a:moveTo>
                    <a:cubicBezTo>
                      <a:pt x="46" y="36"/>
                      <a:pt x="46" y="36"/>
                      <a:pt x="46" y="36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5" y="56"/>
                      <a:pt x="35" y="56"/>
                      <a:pt x="35" y="56"/>
                    </a:cubicBezTo>
                    <a:lnTo>
                      <a:pt x="56" y="42"/>
                    </a:lnTo>
                    <a:close/>
                    <a:moveTo>
                      <a:pt x="58" y="37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51" y="32"/>
                      <a:pt x="51" y="32"/>
                      <a:pt x="51" y="32"/>
                    </a:cubicBezTo>
                    <a:lnTo>
                      <a:pt x="58" y="37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5">
              <a:extLst>
                <a:ext uri="{FF2B5EF4-FFF2-40B4-BE49-F238E27FC236}">
                  <a16:creationId xmlns:a16="http://schemas.microsoft.com/office/drawing/2014/main" id="{692AA753-CFD6-4AB3-A457-96FCC392FAC0}"/>
                </a:ext>
              </a:extLst>
            </p:cNvPr>
            <p:cNvGrpSpPr/>
            <p:nvPr/>
          </p:nvGrpSpPr>
          <p:grpSpPr>
            <a:xfrm>
              <a:off x="4424222" y="1236422"/>
              <a:ext cx="1348913" cy="1337366"/>
              <a:chOff x="6078982" y="1845629"/>
              <a:chExt cx="1798551" cy="1783154"/>
            </a:xfrm>
          </p:grpSpPr>
          <p:grpSp>
            <p:nvGrpSpPr>
              <p:cNvPr id="16" name="Group 6">
                <a:extLst>
                  <a:ext uri="{FF2B5EF4-FFF2-40B4-BE49-F238E27FC236}">
                    <a16:creationId xmlns:a16="http://schemas.microsoft.com/office/drawing/2014/main" id="{56E39919-59C2-4127-9123-FBE94087C981}"/>
                  </a:ext>
                </a:extLst>
              </p:cNvPr>
              <p:cNvGrpSpPr/>
              <p:nvPr/>
            </p:nvGrpSpPr>
            <p:grpSpPr>
              <a:xfrm>
                <a:off x="6078982" y="1845629"/>
                <a:ext cx="1798551" cy="1783154"/>
                <a:chOff x="4560089" y="1430787"/>
                <a:chExt cx="1258845" cy="1248068"/>
              </a:xfrm>
            </p:grpSpPr>
            <p:sp>
              <p:nvSpPr>
                <p:cNvPr id="18" name="Freeform: Shape 7">
                  <a:extLst>
                    <a:ext uri="{FF2B5EF4-FFF2-40B4-BE49-F238E27FC236}">
                      <a16:creationId xmlns:a16="http://schemas.microsoft.com/office/drawing/2014/main" id="{DEDAB95B-4550-4015-9BCB-C0724A206539}"/>
                    </a:ext>
                  </a:extLst>
                </p:cNvPr>
                <p:cNvSpPr/>
                <p:nvPr/>
              </p:nvSpPr>
              <p:spPr>
                <a:xfrm>
                  <a:off x="4560089" y="1430787"/>
                  <a:ext cx="1258845" cy="1248068"/>
                </a:xfrm>
                <a:custGeom>
                  <a:avLst/>
                  <a:gdLst>
                    <a:gd name="connsiteX0" fmla="*/ 833645 w 1678460"/>
                    <a:gd name="connsiteY0" fmla="*/ 185289 h 1664090"/>
                    <a:gd name="connsiteX1" fmla="*/ 186889 w 1678460"/>
                    <a:gd name="connsiteY1" fmla="*/ 832045 h 1664090"/>
                    <a:gd name="connsiteX2" fmla="*/ 186889 w 1678460"/>
                    <a:gd name="connsiteY2" fmla="*/ 1170350 h 1664090"/>
                    <a:gd name="connsiteX3" fmla="*/ 495340 w 1678460"/>
                    <a:gd name="connsiteY3" fmla="*/ 1478801 h 1664090"/>
                    <a:gd name="connsiteX4" fmla="*/ 844815 w 1678460"/>
                    <a:gd name="connsiteY4" fmla="*/ 1478801 h 1664090"/>
                    <a:gd name="connsiteX5" fmla="*/ 1491571 w 1678460"/>
                    <a:gd name="connsiteY5" fmla="*/ 832045 h 1664090"/>
                    <a:gd name="connsiteX6" fmla="*/ 1491571 w 1678460"/>
                    <a:gd name="connsiteY6" fmla="*/ 493740 h 1664090"/>
                    <a:gd name="connsiteX7" fmla="*/ 1183120 w 1678460"/>
                    <a:gd name="connsiteY7" fmla="*/ 185289 h 1664090"/>
                    <a:gd name="connsiteX8" fmla="*/ 832045 w 1678460"/>
                    <a:gd name="connsiteY8" fmla="*/ 0 h 1664090"/>
                    <a:gd name="connsiteX9" fmla="*/ 1678460 w 1678460"/>
                    <a:gd name="connsiteY9" fmla="*/ 0 h 1664090"/>
                    <a:gd name="connsiteX10" fmla="*/ 1678460 w 1678460"/>
                    <a:gd name="connsiteY10" fmla="*/ 832045 h 1664090"/>
                    <a:gd name="connsiteX11" fmla="*/ 846415 w 1678460"/>
                    <a:gd name="connsiteY11" fmla="*/ 1664090 h 1664090"/>
                    <a:gd name="connsiteX12" fmla="*/ 0 w 1678460"/>
                    <a:gd name="connsiteY12" fmla="*/ 1664090 h 1664090"/>
                    <a:gd name="connsiteX13" fmla="*/ 0 w 1678460"/>
                    <a:gd name="connsiteY13" fmla="*/ 832045 h 1664090"/>
                    <a:gd name="connsiteX14" fmla="*/ 832045 w 1678460"/>
                    <a:gd name="connsiteY14" fmla="*/ 0 h 16640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78460" h="1664090">
                      <a:moveTo>
                        <a:pt x="833645" y="185289"/>
                      </a:moveTo>
                      <a:cubicBezTo>
                        <a:pt x="476452" y="185289"/>
                        <a:pt x="186889" y="474852"/>
                        <a:pt x="186889" y="832045"/>
                      </a:cubicBezTo>
                      <a:lnTo>
                        <a:pt x="186889" y="1170350"/>
                      </a:lnTo>
                      <a:cubicBezTo>
                        <a:pt x="186889" y="1340703"/>
                        <a:pt x="324987" y="1478801"/>
                        <a:pt x="495340" y="1478801"/>
                      </a:cubicBezTo>
                      <a:lnTo>
                        <a:pt x="844815" y="1478801"/>
                      </a:lnTo>
                      <a:cubicBezTo>
                        <a:pt x="1202008" y="1478801"/>
                        <a:pt x="1491571" y="1189238"/>
                        <a:pt x="1491571" y="832045"/>
                      </a:cubicBezTo>
                      <a:lnTo>
                        <a:pt x="1491571" y="493740"/>
                      </a:lnTo>
                      <a:cubicBezTo>
                        <a:pt x="1491571" y="323387"/>
                        <a:pt x="1353473" y="185289"/>
                        <a:pt x="1183120" y="185289"/>
                      </a:cubicBezTo>
                      <a:close/>
                      <a:moveTo>
                        <a:pt x="832045" y="0"/>
                      </a:moveTo>
                      <a:lnTo>
                        <a:pt x="1678460" y="0"/>
                      </a:lnTo>
                      <a:lnTo>
                        <a:pt x="1678460" y="832045"/>
                      </a:lnTo>
                      <a:cubicBezTo>
                        <a:pt x="1678460" y="1291571"/>
                        <a:pt x="1305941" y="1664090"/>
                        <a:pt x="846415" y="1664090"/>
                      </a:cubicBezTo>
                      <a:lnTo>
                        <a:pt x="0" y="1664090"/>
                      </a:lnTo>
                      <a:lnTo>
                        <a:pt x="0" y="832045"/>
                      </a:lnTo>
                      <a:cubicBezTo>
                        <a:pt x="0" y="372519"/>
                        <a:pt x="372519" y="0"/>
                        <a:pt x="83204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9" name="Freeform: Shape 8">
                  <a:extLst>
                    <a:ext uri="{FF2B5EF4-FFF2-40B4-BE49-F238E27FC236}">
                      <a16:creationId xmlns:a16="http://schemas.microsoft.com/office/drawing/2014/main" id="{285FAEEB-8C1E-4D1F-B433-C0787795B8E1}"/>
                    </a:ext>
                  </a:extLst>
                </p:cNvPr>
                <p:cNvSpPr/>
                <p:nvPr/>
              </p:nvSpPr>
              <p:spPr>
                <a:xfrm rot="10800000">
                  <a:off x="4814665" y="1660340"/>
                  <a:ext cx="749693" cy="743274"/>
                </a:xfrm>
                <a:custGeom>
                  <a:avLst/>
                  <a:gdLst>
                    <a:gd name="connsiteX0" fmla="*/ 503121 w 999590"/>
                    <a:gd name="connsiteY0" fmla="*/ 880685 h 991032"/>
                    <a:gd name="connsiteX1" fmla="*/ 888290 w 999590"/>
                    <a:gd name="connsiteY1" fmla="*/ 495516 h 991032"/>
                    <a:gd name="connsiteX2" fmla="*/ 888290 w 999590"/>
                    <a:gd name="connsiteY2" fmla="*/ 294042 h 991032"/>
                    <a:gd name="connsiteX3" fmla="*/ 704595 w 999590"/>
                    <a:gd name="connsiteY3" fmla="*/ 110347 h 991032"/>
                    <a:gd name="connsiteX4" fmla="*/ 496469 w 999590"/>
                    <a:gd name="connsiteY4" fmla="*/ 110347 h 991032"/>
                    <a:gd name="connsiteX5" fmla="*/ 111300 w 999590"/>
                    <a:gd name="connsiteY5" fmla="*/ 495516 h 991032"/>
                    <a:gd name="connsiteX6" fmla="*/ 111300 w 999590"/>
                    <a:gd name="connsiteY6" fmla="*/ 696990 h 991032"/>
                    <a:gd name="connsiteX7" fmla="*/ 294995 w 999590"/>
                    <a:gd name="connsiteY7" fmla="*/ 880685 h 991032"/>
                    <a:gd name="connsiteX8" fmla="*/ 504074 w 999590"/>
                    <a:gd name="connsiteY8" fmla="*/ 991032 h 991032"/>
                    <a:gd name="connsiteX9" fmla="*/ 236321 w 999590"/>
                    <a:gd name="connsiteY9" fmla="*/ 991032 h 991032"/>
                    <a:gd name="connsiteX10" fmla="*/ 0 w 999590"/>
                    <a:gd name="connsiteY10" fmla="*/ 754711 h 991032"/>
                    <a:gd name="connsiteX11" fmla="*/ 0 w 999590"/>
                    <a:gd name="connsiteY11" fmla="*/ 495516 h 991032"/>
                    <a:gd name="connsiteX12" fmla="*/ 495516 w 999590"/>
                    <a:gd name="connsiteY12" fmla="*/ 0 h 991032"/>
                    <a:gd name="connsiteX13" fmla="*/ 763269 w 999590"/>
                    <a:gd name="connsiteY13" fmla="*/ 0 h 991032"/>
                    <a:gd name="connsiteX14" fmla="*/ 999590 w 999590"/>
                    <a:gd name="connsiteY14" fmla="*/ 236321 h 991032"/>
                    <a:gd name="connsiteX15" fmla="*/ 999590 w 999590"/>
                    <a:gd name="connsiteY15" fmla="*/ 495516 h 991032"/>
                    <a:gd name="connsiteX16" fmla="*/ 504074 w 999590"/>
                    <a:gd name="connsiteY16" fmla="*/ 991032 h 991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99590" h="991032">
                      <a:moveTo>
                        <a:pt x="503121" y="880685"/>
                      </a:moveTo>
                      <a:cubicBezTo>
                        <a:pt x="715844" y="880685"/>
                        <a:pt x="888290" y="708239"/>
                        <a:pt x="888290" y="495516"/>
                      </a:cubicBezTo>
                      <a:lnTo>
                        <a:pt x="888290" y="294042"/>
                      </a:lnTo>
                      <a:cubicBezTo>
                        <a:pt x="888290" y="192590"/>
                        <a:pt x="806047" y="110347"/>
                        <a:pt x="704595" y="110347"/>
                      </a:cubicBezTo>
                      <a:lnTo>
                        <a:pt x="496469" y="110347"/>
                      </a:lnTo>
                      <a:cubicBezTo>
                        <a:pt x="283746" y="110347"/>
                        <a:pt x="111300" y="282793"/>
                        <a:pt x="111300" y="495516"/>
                      </a:cubicBezTo>
                      <a:lnTo>
                        <a:pt x="111300" y="696990"/>
                      </a:lnTo>
                      <a:cubicBezTo>
                        <a:pt x="111300" y="798442"/>
                        <a:pt x="193543" y="880685"/>
                        <a:pt x="294995" y="880685"/>
                      </a:cubicBezTo>
                      <a:close/>
                      <a:moveTo>
                        <a:pt x="504074" y="991032"/>
                      </a:moveTo>
                      <a:lnTo>
                        <a:pt x="236321" y="991032"/>
                      </a:lnTo>
                      <a:cubicBezTo>
                        <a:pt x="105805" y="991032"/>
                        <a:pt x="0" y="885227"/>
                        <a:pt x="0" y="754711"/>
                      </a:cubicBezTo>
                      <a:lnTo>
                        <a:pt x="0" y="495516"/>
                      </a:lnTo>
                      <a:cubicBezTo>
                        <a:pt x="0" y="221850"/>
                        <a:pt x="221850" y="0"/>
                        <a:pt x="495516" y="0"/>
                      </a:cubicBezTo>
                      <a:lnTo>
                        <a:pt x="763269" y="0"/>
                      </a:lnTo>
                      <a:cubicBezTo>
                        <a:pt x="893785" y="0"/>
                        <a:pt x="999590" y="105805"/>
                        <a:pt x="999590" y="236321"/>
                      </a:cubicBezTo>
                      <a:lnTo>
                        <a:pt x="999590" y="495516"/>
                      </a:lnTo>
                      <a:cubicBezTo>
                        <a:pt x="999590" y="769182"/>
                        <a:pt x="777740" y="991032"/>
                        <a:pt x="504074" y="99103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7" name="Freeform: Shape 18">
                <a:extLst>
                  <a:ext uri="{FF2B5EF4-FFF2-40B4-BE49-F238E27FC236}">
                    <a16:creationId xmlns:a16="http://schemas.microsoft.com/office/drawing/2014/main" id="{D1DBFD50-DE88-451F-9EC6-7EEB858ED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3903" y="2502993"/>
                <a:ext cx="432339" cy="338351"/>
              </a:xfrm>
              <a:custGeom>
                <a:avLst/>
                <a:gdLst/>
                <a:ahLst/>
                <a:cxnLst>
                  <a:cxn ang="0">
                    <a:pos x="64" y="48"/>
                  </a:cxn>
                  <a:cxn ang="0">
                    <a:pos x="61" y="50"/>
                  </a:cxn>
                  <a:cxn ang="0">
                    <a:pos x="2" y="50"/>
                  </a:cxn>
                  <a:cxn ang="0">
                    <a:pos x="0" y="48"/>
                  </a:cxn>
                  <a:cxn ang="0">
                    <a:pos x="0" y="43"/>
                  </a:cxn>
                  <a:cxn ang="0">
                    <a:pos x="2" y="41"/>
                  </a:cxn>
                  <a:cxn ang="0">
                    <a:pos x="61" y="41"/>
                  </a:cxn>
                  <a:cxn ang="0">
                    <a:pos x="64" y="43"/>
                  </a:cxn>
                  <a:cxn ang="0">
                    <a:pos x="64" y="48"/>
                  </a:cxn>
                  <a:cxn ang="0">
                    <a:pos x="59" y="20"/>
                  </a:cxn>
                  <a:cxn ang="0">
                    <a:pos x="57" y="23"/>
                  </a:cxn>
                  <a:cxn ang="0">
                    <a:pos x="7" y="23"/>
                  </a:cxn>
                  <a:cxn ang="0">
                    <a:pos x="4" y="20"/>
                  </a:cxn>
                  <a:cxn ang="0">
                    <a:pos x="4" y="16"/>
                  </a:cxn>
                  <a:cxn ang="0">
                    <a:pos x="7" y="13"/>
                  </a:cxn>
                  <a:cxn ang="0">
                    <a:pos x="57" y="13"/>
                  </a:cxn>
                  <a:cxn ang="0">
                    <a:pos x="59" y="16"/>
                  </a:cxn>
                  <a:cxn ang="0">
                    <a:pos x="59" y="20"/>
                  </a:cxn>
                  <a:cxn ang="0">
                    <a:pos x="50" y="34"/>
                  </a:cxn>
                  <a:cxn ang="0">
                    <a:pos x="48" y="36"/>
                  </a:cxn>
                  <a:cxn ang="0">
                    <a:pos x="16" y="36"/>
                  </a:cxn>
                  <a:cxn ang="0">
                    <a:pos x="13" y="34"/>
                  </a:cxn>
                  <a:cxn ang="0">
                    <a:pos x="13" y="29"/>
                  </a:cxn>
                  <a:cxn ang="0">
                    <a:pos x="16" y="27"/>
                  </a:cxn>
                  <a:cxn ang="0">
                    <a:pos x="48" y="27"/>
                  </a:cxn>
                  <a:cxn ang="0">
                    <a:pos x="50" y="29"/>
                  </a:cxn>
                  <a:cxn ang="0">
                    <a:pos x="50" y="34"/>
                  </a:cxn>
                  <a:cxn ang="0">
                    <a:pos x="45" y="7"/>
                  </a:cxn>
                  <a:cxn ang="0">
                    <a:pos x="43" y="9"/>
                  </a:cxn>
                  <a:cxn ang="0">
                    <a:pos x="20" y="9"/>
                  </a:cxn>
                  <a:cxn ang="0">
                    <a:pos x="18" y="7"/>
                  </a:cxn>
                  <a:cxn ang="0">
                    <a:pos x="18" y="2"/>
                  </a:cxn>
                  <a:cxn ang="0">
                    <a:pos x="20" y="0"/>
                  </a:cxn>
                  <a:cxn ang="0">
                    <a:pos x="43" y="0"/>
                  </a:cxn>
                  <a:cxn ang="0">
                    <a:pos x="45" y="2"/>
                  </a:cxn>
                  <a:cxn ang="0">
                    <a:pos x="45" y="7"/>
                  </a:cxn>
                </a:cxnLst>
                <a:rect l="0" t="0" r="r" b="b"/>
                <a:pathLst>
                  <a:path w="64" h="50">
                    <a:moveTo>
                      <a:pt x="64" y="48"/>
                    </a:moveTo>
                    <a:cubicBezTo>
                      <a:pt x="64" y="49"/>
                      <a:pt x="63" y="50"/>
                      <a:pt x="61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49"/>
                      <a:pt x="0" y="4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1" y="41"/>
                      <a:pt x="2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63" y="41"/>
                      <a:pt x="64" y="42"/>
                      <a:pt x="64" y="43"/>
                    </a:cubicBezTo>
                    <a:lnTo>
                      <a:pt x="64" y="48"/>
                    </a:lnTo>
                    <a:close/>
                    <a:moveTo>
                      <a:pt x="59" y="20"/>
                    </a:moveTo>
                    <a:cubicBezTo>
                      <a:pt x="59" y="22"/>
                      <a:pt x="58" y="23"/>
                      <a:pt x="5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3"/>
                      <a:pt x="4" y="22"/>
                      <a:pt x="4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4"/>
                      <a:pt x="5" y="13"/>
                      <a:pt x="7" y="13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9" y="14"/>
                      <a:pt x="59" y="16"/>
                    </a:cubicBezTo>
                    <a:lnTo>
                      <a:pt x="59" y="20"/>
                    </a:lnTo>
                    <a:close/>
                    <a:moveTo>
                      <a:pt x="50" y="34"/>
                    </a:moveTo>
                    <a:cubicBezTo>
                      <a:pt x="50" y="35"/>
                      <a:pt x="49" y="36"/>
                      <a:pt x="48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5" y="36"/>
                      <a:pt x="13" y="35"/>
                      <a:pt x="13" y="34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8"/>
                      <a:pt x="15" y="27"/>
                      <a:pt x="16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9" y="27"/>
                      <a:pt x="50" y="28"/>
                      <a:pt x="50" y="29"/>
                    </a:cubicBezTo>
                    <a:lnTo>
                      <a:pt x="50" y="34"/>
                    </a:lnTo>
                    <a:close/>
                    <a:moveTo>
                      <a:pt x="45" y="7"/>
                    </a:moveTo>
                    <a:cubicBezTo>
                      <a:pt x="45" y="8"/>
                      <a:pt x="44" y="9"/>
                      <a:pt x="43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9"/>
                      <a:pt x="18" y="8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5" y="1"/>
                      <a:pt x="45" y="2"/>
                    </a:cubicBezTo>
                    <a:lnTo>
                      <a:pt x="45" y="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9">
              <a:extLst>
                <a:ext uri="{FF2B5EF4-FFF2-40B4-BE49-F238E27FC236}">
                  <a16:creationId xmlns:a16="http://schemas.microsoft.com/office/drawing/2014/main" id="{A6B3856C-9469-405F-9322-434CDEDC23AD}"/>
                </a:ext>
              </a:extLst>
            </p:cNvPr>
            <p:cNvGrpSpPr/>
            <p:nvPr/>
          </p:nvGrpSpPr>
          <p:grpSpPr>
            <a:xfrm>
              <a:off x="4424222" y="2625756"/>
              <a:ext cx="1348913" cy="1337366"/>
              <a:chOff x="6078982" y="3658107"/>
              <a:chExt cx="1798551" cy="1783154"/>
            </a:xfrm>
          </p:grpSpPr>
          <p:sp>
            <p:nvSpPr>
              <p:cNvPr id="13" name="Freeform: Shape 16">
                <a:extLst>
                  <a:ext uri="{FF2B5EF4-FFF2-40B4-BE49-F238E27FC236}">
                    <a16:creationId xmlns:a16="http://schemas.microsoft.com/office/drawing/2014/main" id="{C4498FBE-4612-450F-A707-88BFFDD7C3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0009" y="4338234"/>
                <a:ext cx="410267" cy="404321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28">
                <a:extLst>
                  <a:ext uri="{FF2B5EF4-FFF2-40B4-BE49-F238E27FC236}">
                    <a16:creationId xmlns:a16="http://schemas.microsoft.com/office/drawing/2014/main" id="{16E3B326-C905-4235-ADA1-2DC483CDBD3C}"/>
                  </a:ext>
                </a:extLst>
              </p:cNvPr>
              <p:cNvSpPr/>
              <p:nvPr/>
            </p:nvSpPr>
            <p:spPr>
              <a:xfrm flipH="1">
                <a:off x="6078982" y="3658107"/>
                <a:ext cx="1798551" cy="1783154"/>
              </a:xfrm>
              <a:custGeom>
                <a:avLst/>
                <a:gdLst>
                  <a:gd name="connsiteX0" fmla="*/ 833645 w 1678460"/>
                  <a:gd name="connsiteY0" fmla="*/ 185289 h 1664090"/>
                  <a:gd name="connsiteX1" fmla="*/ 186889 w 1678460"/>
                  <a:gd name="connsiteY1" fmla="*/ 832045 h 1664090"/>
                  <a:gd name="connsiteX2" fmla="*/ 186889 w 1678460"/>
                  <a:gd name="connsiteY2" fmla="*/ 1170350 h 1664090"/>
                  <a:gd name="connsiteX3" fmla="*/ 495340 w 1678460"/>
                  <a:gd name="connsiteY3" fmla="*/ 1478801 h 1664090"/>
                  <a:gd name="connsiteX4" fmla="*/ 844815 w 1678460"/>
                  <a:gd name="connsiteY4" fmla="*/ 1478801 h 1664090"/>
                  <a:gd name="connsiteX5" fmla="*/ 1491571 w 1678460"/>
                  <a:gd name="connsiteY5" fmla="*/ 832045 h 1664090"/>
                  <a:gd name="connsiteX6" fmla="*/ 1491571 w 1678460"/>
                  <a:gd name="connsiteY6" fmla="*/ 493740 h 1664090"/>
                  <a:gd name="connsiteX7" fmla="*/ 1183120 w 1678460"/>
                  <a:gd name="connsiteY7" fmla="*/ 185289 h 1664090"/>
                  <a:gd name="connsiteX8" fmla="*/ 832045 w 1678460"/>
                  <a:gd name="connsiteY8" fmla="*/ 0 h 1664090"/>
                  <a:gd name="connsiteX9" fmla="*/ 1678460 w 1678460"/>
                  <a:gd name="connsiteY9" fmla="*/ 0 h 1664090"/>
                  <a:gd name="connsiteX10" fmla="*/ 1678460 w 1678460"/>
                  <a:gd name="connsiteY10" fmla="*/ 832045 h 1664090"/>
                  <a:gd name="connsiteX11" fmla="*/ 846415 w 1678460"/>
                  <a:gd name="connsiteY11" fmla="*/ 1664090 h 1664090"/>
                  <a:gd name="connsiteX12" fmla="*/ 0 w 1678460"/>
                  <a:gd name="connsiteY12" fmla="*/ 1664090 h 1664090"/>
                  <a:gd name="connsiteX13" fmla="*/ 0 w 1678460"/>
                  <a:gd name="connsiteY13" fmla="*/ 832045 h 1664090"/>
                  <a:gd name="connsiteX14" fmla="*/ 832045 w 1678460"/>
                  <a:gd name="connsiteY14" fmla="*/ 0 h 166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78460" h="1664090">
                    <a:moveTo>
                      <a:pt x="833645" y="185289"/>
                    </a:moveTo>
                    <a:cubicBezTo>
                      <a:pt x="476452" y="185289"/>
                      <a:pt x="186889" y="474852"/>
                      <a:pt x="186889" y="832045"/>
                    </a:cubicBezTo>
                    <a:lnTo>
                      <a:pt x="186889" y="1170350"/>
                    </a:lnTo>
                    <a:cubicBezTo>
                      <a:pt x="186889" y="1340703"/>
                      <a:pt x="324987" y="1478801"/>
                      <a:pt x="495340" y="1478801"/>
                    </a:cubicBezTo>
                    <a:lnTo>
                      <a:pt x="844815" y="1478801"/>
                    </a:lnTo>
                    <a:cubicBezTo>
                      <a:pt x="1202008" y="1478801"/>
                      <a:pt x="1491571" y="1189238"/>
                      <a:pt x="1491571" y="832045"/>
                    </a:cubicBezTo>
                    <a:lnTo>
                      <a:pt x="1491571" y="493740"/>
                    </a:lnTo>
                    <a:cubicBezTo>
                      <a:pt x="1491571" y="323387"/>
                      <a:pt x="1353473" y="185289"/>
                      <a:pt x="1183120" y="185289"/>
                    </a:cubicBezTo>
                    <a:close/>
                    <a:moveTo>
                      <a:pt x="832045" y="0"/>
                    </a:moveTo>
                    <a:lnTo>
                      <a:pt x="1678460" y="0"/>
                    </a:lnTo>
                    <a:lnTo>
                      <a:pt x="1678460" y="832045"/>
                    </a:lnTo>
                    <a:cubicBezTo>
                      <a:pt x="1678460" y="1291571"/>
                      <a:pt x="1305941" y="1664090"/>
                      <a:pt x="846415" y="1664090"/>
                    </a:cubicBezTo>
                    <a:lnTo>
                      <a:pt x="0" y="1664090"/>
                    </a:lnTo>
                    <a:lnTo>
                      <a:pt x="0" y="832045"/>
                    </a:lnTo>
                    <a:cubicBezTo>
                      <a:pt x="0" y="372519"/>
                      <a:pt x="372519" y="0"/>
                      <a:pt x="83204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31">
                <a:extLst>
                  <a:ext uri="{FF2B5EF4-FFF2-40B4-BE49-F238E27FC236}">
                    <a16:creationId xmlns:a16="http://schemas.microsoft.com/office/drawing/2014/main" id="{264B28A5-E0BC-4E20-9C3B-3D6A427C15EB}"/>
                  </a:ext>
                </a:extLst>
              </p:cNvPr>
              <p:cNvSpPr/>
              <p:nvPr/>
            </p:nvSpPr>
            <p:spPr>
              <a:xfrm rot="10800000" flipH="1">
                <a:off x="6439589" y="4018715"/>
                <a:ext cx="1071110" cy="1061939"/>
              </a:xfrm>
              <a:custGeom>
                <a:avLst/>
                <a:gdLst>
                  <a:gd name="connsiteX0" fmla="*/ 503121 w 999590"/>
                  <a:gd name="connsiteY0" fmla="*/ 880685 h 991032"/>
                  <a:gd name="connsiteX1" fmla="*/ 888290 w 999590"/>
                  <a:gd name="connsiteY1" fmla="*/ 495516 h 991032"/>
                  <a:gd name="connsiteX2" fmla="*/ 888290 w 999590"/>
                  <a:gd name="connsiteY2" fmla="*/ 294042 h 991032"/>
                  <a:gd name="connsiteX3" fmla="*/ 704595 w 999590"/>
                  <a:gd name="connsiteY3" fmla="*/ 110347 h 991032"/>
                  <a:gd name="connsiteX4" fmla="*/ 496469 w 999590"/>
                  <a:gd name="connsiteY4" fmla="*/ 110347 h 991032"/>
                  <a:gd name="connsiteX5" fmla="*/ 111300 w 999590"/>
                  <a:gd name="connsiteY5" fmla="*/ 495516 h 991032"/>
                  <a:gd name="connsiteX6" fmla="*/ 111300 w 999590"/>
                  <a:gd name="connsiteY6" fmla="*/ 696990 h 991032"/>
                  <a:gd name="connsiteX7" fmla="*/ 294995 w 999590"/>
                  <a:gd name="connsiteY7" fmla="*/ 880685 h 991032"/>
                  <a:gd name="connsiteX8" fmla="*/ 504074 w 999590"/>
                  <a:gd name="connsiteY8" fmla="*/ 991032 h 991032"/>
                  <a:gd name="connsiteX9" fmla="*/ 236321 w 999590"/>
                  <a:gd name="connsiteY9" fmla="*/ 991032 h 991032"/>
                  <a:gd name="connsiteX10" fmla="*/ 0 w 999590"/>
                  <a:gd name="connsiteY10" fmla="*/ 754711 h 991032"/>
                  <a:gd name="connsiteX11" fmla="*/ 0 w 999590"/>
                  <a:gd name="connsiteY11" fmla="*/ 495516 h 991032"/>
                  <a:gd name="connsiteX12" fmla="*/ 495516 w 999590"/>
                  <a:gd name="connsiteY12" fmla="*/ 0 h 991032"/>
                  <a:gd name="connsiteX13" fmla="*/ 763269 w 999590"/>
                  <a:gd name="connsiteY13" fmla="*/ 0 h 991032"/>
                  <a:gd name="connsiteX14" fmla="*/ 999590 w 999590"/>
                  <a:gd name="connsiteY14" fmla="*/ 236321 h 991032"/>
                  <a:gd name="connsiteX15" fmla="*/ 999590 w 999590"/>
                  <a:gd name="connsiteY15" fmla="*/ 495516 h 991032"/>
                  <a:gd name="connsiteX16" fmla="*/ 504074 w 999590"/>
                  <a:gd name="connsiteY16" fmla="*/ 991032 h 991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99590" h="991032">
                    <a:moveTo>
                      <a:pt x="503121" y="880685"/>
                    </a:moveTo>
                    <a:cubicBezTo>
                      <a:pt x="715844" y="880685"/>
                      <a:pt x="888290" y="708239"/>
                      <a:pt x="888290" y="495516"/>
                    </a:cubicBezTo>
                    <a:lnTo>
                      <a:pt x="888290" y="294042"/>
                    </a:lnTo>
                    <a:cubicBezTo>
                      <a:pt x="888290" y="192590"/>
                      <a:pt x="806047" y="110347"/>
                      <a:pt x="704595" y="110347"/>
                    </a:cubicBezTo>
                    <a:lnTo>
                      <a:pt x="496469" y="110347"/>
                    </a:lnTo>
                    <a:cubicBezTo>
                      <a:pt x="283746" y="110347"/>
                      <a:pt x="111300" y="282793"/>
                      <a:pt x="111300" y="495516"/>
                    </a:cubicBezTo>
                    <a:lnTo>
                      <a:pt x="111300" y="696990"/>
                    </a:lnTo>
                    <a:cubicBezTo>
                      <a:pt x="111300" y="798442"/>
                      <a:pt x="193543" y="880685"/>
                      <a:pt x="294995" y="880685"/>
                    </a:cubicBezTo>
                    <a:close/>
                    <a:moveTo>
                      <a:pt x="504074" y="991032"/>
                    </a:moveTo>
                    <a:lnTo>
                      <a:pt x="236321" y="991032"/>
                    </a:lnTo>
                    <a:cubicBezTo>
                      <a:pt x="105805" y="991032"/>
                      <a:pt x="0" y="885227"/>
                      <a:pt x="0" y="754711"/>
                    </a:cubicBezTo>
                    <a:lnTo>
                      <a:pt x="0" y="495516"/>
                    </a:lnTo>
                    <a:cubicBezTo>
                      <a:pt x="0" y="221850"/>
                      <a:pt x="221850" y="0"/>
                      <a:pt x="495516" y="0"/>
                    </a:cubicBezTo>
                    <a:lnTo>
                      <a:pt x="763269" y="0"/>
                    </a:lnTo>
                    <a:cubicBezTo>
                      <a:pt x="893785" y="0"/>
                      <a:pt x="999590" y="105805"/>
                      <a:pt x="999590" y="236321"/>
                    </a:cubicBezTo>
                    <a:lnTo>
                      <a:pt x="999590" y="495516"/>
                    </a:lnTo>
                    <a:cubicBezTo>
                      <a:pt x="999590" y="769182"/>
                      <a:pt x="777740" y="991032"/>
                      <a:pt x="504074" y="991032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E7CD0D2F-B34E-43FC-A362-0620E767A9FD}"/>
              </a:ext>
            </a:extLst>
          </p:cNvPr>
          <p:cNvSpPr/>
          <p:nvPr/>
        </p:nvSpPr>
        <p:spPr>
          <a:xfrm>
            <a:off x="5842617" y="191169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45AC2A6-F442-4E6F-ACCC-A254688E3441}"/>
              </a:ext>
            </a:extLst>
          </p:cNvPr>
          <p:cNvSpPr/>
          <p:nvPr/>
        </p:nvSpPr>
        <p:spPr>
          <a:xfrm>
            <a:off x="5842617" y="155609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6909DD0-1796-4730-BD04-721326EB43F2}"/>
              </a:ext>
            </a:extLst>
          </p:cNvPr>
          <p:cNvSpPr/>
          <p:nvPr/>
        </p:nvSpPr>
        <p:spPr>
          <a:xfrm>
            <a:off x="5842617" y="333756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C9E7340-3188-40A1-9CA6-A328590B5DBB}"/>
              </a:ext>
            </a:extLst>
          </p:cNvPr>
          <p:cNvSpPr/>
          <p:nvPr/>
        </p:nvSpPr>
        <p:spPr>
          <a:xfrm>
            <a:off x="5842617" y="298196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E94157B-7781-4C6C-959D-F396DCA4543A}"/>
              </a:ext>
            </a:extLst>
          </p:cNvPr>
          <p:cNvSpPr/>
          <p:nvPr/>
        </p:nvSpPr>
        <p:spPr>
          <a:xfrm>
            <a:off x="1420567" y="191169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E9701BF-3793-4C6B-BA5D-70DE7361E3B0}"/>
              </a:ext>
            </a:extLst>
          </p:cNvPr>
          <p:cNvSpPr/>
          <p:nvPr/>
        </p:nvSpPr>
        <p:spPr>
          <a:xfrm>
            <a:off x="1420567" y="155609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C767FEC-7809-4C23-A073-F91F11A67BA8}"/>
              </a:ext>
            </a:extLst>
          </p:cNvPr>
          <p:cNvSpPr/>
          <p:nvPr/>
        </p:nvSpPr>
        <p:spPr>
          <a:xfrm>
            <a:off x="1420567" y="333756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D81AB2-EFAE-4815-9DCD-D0ED01354CF3}"/>
              </a:ext>
            </a:extLst>
          </p:cNvPr>
          <p:cNvSpPr/>
          <p:nvPr/>
        </p:nvSpPr>
        <p:spPr>
          <a:xfrm>
            <a:off x="1420567" y="298196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409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0DC169-F54D-4E14-85CC-5E09B12A09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7"/>
          <a:stretch/>
        </p:blipFill>
        <p:spPr>
          <a:xfrm>
            <a:off x="584365" y="1546541"/>
            <a:ext cx="4397701" cy="242086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43DEE33-056E-43B8-8C2C-3BBCEB7C3086}"/>
              </a:ext>
            </a:extLst>
          </p:cNvPr>
          <p:cNvSpPr/>
          <p:nvPr/>
        </p:nvSpPr>
        <p:spPr>
          <a:xfrm>
            <a:off x="360484" y="876899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2D0B812-6926-48F2-B6EA-530F8BEED090}"/>
              </a:ext>
            </a:extLst>
          </p:cNvPr>
          <p:cNvSpPr/>
          <p:nvPr/>
        </p:nvSpPr>
        <p:spPr>
          <a:xfrm>
            <a:off x="5205947" y="1218318"/>
            <a:ext cx="3346004" cy="31828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647153-0737-4F78-A879-731A1BB5E463}"/>
              </a:ext>
            </a:extLst>
          </p:cNvPr>
          <p:cNvSpPr txBox="1"/>
          <p:nvPr/>
        </p:nvSpPr>
        <p:spPr>
          <a:xfrm>
            <a:off x="6286480" y="2009505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B1D5AF-F5A8-40A2-AB8B-1CA47F653AD6}"/>
              </a:ext>
            </a:extLst>
          </p:cNvPr>
          <p:cNvSpPr txBox="1"/>
          <p:nvPr/>
        </p:nvSpPr>
        <p:spPr>
          <a:xfrm>
            <a:off x="6506674" y="265583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99791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24B0D0E-35DF-4582-9021-D6BAA5CDDC8F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E9C0A34-9FB1-4AF4-AD6B-C2A31132A248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35A6E66-7099-4A06-81AC-47BB837F54A9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41E1807-574B-4E8F-9CE3-4D0AC38F8C65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703ABCA-4266-4F6F-8801-4D86249979C8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E75842D-7FC7-4A7F-9B44-F3C6DD29DD69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8" name="25d7009e-4f61-4f40-9a10-9bab60322e6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580EB2D-193A-49FB-BCAB-A6EEC5A88FD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700624" y="1311739"/>
            <a:ext cx="3433846" cy="3360079"/>
            <a:chOff x="3975402" y="1533643"/>
            <a:chExt cx="4241193" cy="4150082"/>
          </a:xfrm>
        </p:grpSpPr>
        <p:sp>
          <p:nvSpPr>
            <p:cNvPr id="9" name="iṩļíḍe">
              <a:extLst>
                <a:ext uri="{FF2B5EF4-FFF2-40B4-BE49-F238E27FC236}">
                  <a16:creationId xmlns:a16="http://schemas.microsoft.com/office/drawing/2014/main" id="{18AAF247-40C1-4C17-9346-6368C6F3ACEC}"/>
                </a:ext>
              </a:extLst>
            </p:cNvPr>
            <p:cNvSpPr/>
            <p:nvPr/>
          </p:nvSpPr>
          <p:spPr>
            <a:xfrm>
              <a:off x="5635926" y="1700808"/>
              <a:ext cx="2424332" cy="2424332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S1íde">
              <a:extLst>
                <a:ext uri="{FF2B5EF4-FFF2-40B4-BE49-F238E27FC236}">
                  <a16:creationId xmlns:a16="http://schemas.microsoft.com/office/drawing/2014/main" id="{860A5BB1-627D-40B9-AF1E-A26B939289E0}"/>
                </a:ext>
              </a:extLst>
            </p:cNvPr>
            <p:cNvSpPr/>
            <p:nvPr/>
          </p:nvSpPr>
          <p:spPr>
            <a:xfrm flipH="1">
              <a:off x="4111131" y="1700808"/>
              <a:ext cx="2424332" cy="2424332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śḷide">
              <a:extLst>
                <a:ext uri="{FF2B5EF4-FFF2-40B4-BE49-F238E27FC236}">
                  <a16:creationId xmlns:a16="http://schemas.microsoft.com/office/drawing/2014/main" id="{F545B40E-CF8D-4A1F-B3CA-9FB55C544C90}"/>
                </a:ext>
              </a:extLst>
            </p:cNvPr>
            <p:cNvSpPr/>
            <p:nvPr/>
          </p:nvSpPr>
          <p:spPr>
            <a:xfrm flipV="1">
              <a:off x="5635926" y="3032220"/>
              <a:ext cx="2424332" cy="2424332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şľiḓé">
              <a:extLst>
                <a:ext uri="{FF2B5EF4-FFF2-40B4-BE49-F238E27FC236}">
                  <a16:creationId xmlns:a16="http://schemas.microsoft.com/office/drawing/2014/main" id="{9525ED27-28B5-4E8E-AE23-BE19E6AA7AEC}"/>
                </a:ext>
              </a:extLst>
            </p:cNvPr>
            <p:cNvSpPr/>
            <p:nvPr/>
          </p:nvSpPr>
          <p:spPr>
            <a:xfrm rot="10800000">
              <a:off x="4111131" y="3032220"/>
              <a:ext cx="2424332" cy="2424332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îsḷïḍè">
              <a:extLst>
                <a:ext uri="{FF2B5EF4-FFF2-40B4-BE49-F238E27FC236}">
                  <a16:creationId xmlns:a16="http://schemas.microsoft.com/office/drawing/2014/main" id="{26969857-D2CE-455C-BB19-ED888B8E8826}"/>
                </a:ext>
              </a:extLst>
            </p:cNvPr>
            <p:cNvGrpSpPr/>
            <p:nvPr/>
          </p:nvGrpSpPr>
          <p:grpSpPr>
            <a:xfrm>
              <a:off x="3975402" y="2791638"/>
              <a:ext cx="1619915" cy="1619915"/>
              <a:chOff x="3975402" y="3266277"/>
              <a:chExt cx="1619915" cy="1619915"/>
            </a:xfrm>
          </p:grpSpPr>
          <p:sp>
            <p:nvSpPr>
              <p:cNvPr id="41" name="ïṥlïḍe">
                <a:extLst>
                  <a:ext uri="{FF2B5EF4-FFF2-40B4-BE49-F238E27FC236}">
                    <a16:creationId xmlns:a16="http://schemas.microsoft.com/office/drawing/2014/main" id="{784CE3E9-0945-48F2-96CC-82BC518A45AA}"/>
                  </a:ext>
                </a:extLst>
              </p:cNvPr>
              <p:cNvSpPr/>
              <p:nvPr/>
            </p:nvSpPr>
            <p:spPr>
              <a:xfrm rot="2700000">
                <a:off x="3975402" y="3266277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sļiḋé">
                <a:extLst>
                  <a:ext uri="{FF2B5EF4-FFF2-40B4-BE49-F238E27FC236}">
                    <a16:creationId xmlns:a16="http://schemas.microsoft.com/office/drawing/2014/main" id="{41C9951A-5726-42FB-87C9-324F54E898E8}"/>
                  </a:ext>
                </a:extLst>
              </p:cNvPr>
              <p:cNvSpPr/>
              <p:nvPr/>
            </p:nvSpPr>
            <p:spPr>
              <a:xfrm>
                <a:off x="4511961" y="3847591"/>
                <a:ext cx="546796" cy="453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01" y="7033"/>
                    </a:moveTo>
                    <a:lnTo>
                      <a:pt x="19167" y="7176"/>
                    </a:lnTo>
                    <a:lnTo>
                      <a:pt x="18811" y="7535"/>
                    </a:lnTo>
                    <a:lnTo>
                      <a:pt x="18514" y="7894"/>
                    </a:lnTo>
                    <a:lnTo>
                      <a:pt x="18396" y="8611"/>
                    </a:lnTo>
                    <a:lnTo>
                      <a:pt x="18514" y="9114"/>
                    </a:lnTo>
                    <a:lnTo>
                      <a:pt x="18811" y="9616"/>
                    </a:lnTo>
                    <a:lnTo>
                      <a:pt x="19167" y="9903"/>
                    </a:lnTo>
                    <a:lnTo>
                      <a:pt x="19701" y="9975"/>
                    </a:lnTo>
                    <a:lnTo>
                      <a:pt x="20116" y="9903"/>
                    </a:lnTo>
                    <a:lnTo>
                      <a:pt x="20532" y="9616"/>
                    </a:lnTo>
                    <a:lnTo>
                      <a:pt x="20769" y="9114"/>
                    </a:lnTo>
                    <a:lnTo>
                      <a:pt x="20888" y="8611"/>
                    </a:lnTo>
                    <a:lnTo>
                      <a:pt x="20769" y="7894"/>
                    </a:lnTo>
                    <a:lnTo>
                      <a:pt x="20532" y="7535"/>
                    </a:lnTo>
                    <a:lnTo>
                      <a:pt x="20116" y="7176"/>
                    </a:lnTo>
                    <a:lnTo>
                      <a:pt x="19701" y="7033"/>
                    </a:lnTo>
                    <a:close/>
                    <a:moveTo>
                      <a:pt x="2077" y="7033"/>
                    </a:moveTo>
                    <a:lnTo>
                      <a:pt x="1484" y="7176"/>
                    </a:lnTo>
                    <a:lnTo>
                      <a:pt x="890" y="7894"/>
                    </a:lnTo>
                    <a:lnTo>
                      <a:pt x="771" y="8611"/>
                    </a:lnTo>
                    <a:lnTo>
                      <a:pt x="890" y="9114"/>
                    </a:lnTo>
                    <a:lnTo>
                      <a:pt x="1187" y="9616"/>
                    </a:lnTo>
                    <a:lnTo>
                      <a:pt x="1484" y="9903"/>
                    </a:lnTo>
                    <a:lnTo>
                      <a:pt x="2077" y="9975"/>
                    </a:lnTo>
                    <a:lnTo>
                      <a:pt x="2492" y="9903"/>
                    </a:lnTo>
                    <a:lnTo>
                      <a:pt x="2908" y="9616"/>
                    </a:lnTo>
                    <a:lnTo>
                      <a:pt x="3145" y="9114"/>
                    </a:lnTo>
                    <a:lnTo>
                      <a:pt x="3204" y="8611"/>
                    </a:lnTo>
                    <a:lnTo>
                      <a:pt x="3145" y="7894"/>
                    </a:lnTo>
                    <a:lnTo>
                      <a:pt x="2908" y="7535"/>
                    </a:lnTo>
                    <a:lnTo>
                      <a:pt x="2492" y="7176"/>
                    </a:lnTo>
                    <a:lnTo>
                      <a:pt x="2077" y="7033"/>
                    </a:lnTo>
                    <a:close/>
                    <a:moveTo>
                      <a:pt x="16022" y="4306"/>
                    </a:moveTo>
                    <a:lnTo>
                      <a:pt x="15607" y="4449"/>
                    </a:lnTo>
                    <a:lnTo>
                      <a:pt x="15310" y="4521"/>
                    </a:lnTo>
                    <a:lnTo>
                      <a:pt x="14954" y="4664"/>
                    </a:lnTo>
                    <a:lnTo>
                      <a:pt x="14716" y="4951"/>
                    </a:lnTo>
                    <a:lnTo>
                      <a:pt x="14538" y="5310"/>
                    </a:lnTo>
                    <a:lnTo>
                      <a:pt x="14301" y="5741"/>
                    </a:lnTo>
                    <a:lnTo>
                      <a:pt x="14182" y="6100"/>
                    </a:lnTo>
                    <a:lnTo>
                      <a:pt x="14182" y="7033"/>
                    </a:lnTo>
                    <a:lnTo>
                      <a:pt x="14301" y="7391"/>
                    </a:lnTo>
                    <a:lnTo>
                      <a:pt x="14538" y="7822"/>
                    </a:lnTo>
                    <a:lnTo>
                      <a:pt x="14954" y="8324"/>
                    </a:lnTo>
                    <a:lnTo>
                      <a:pt x="15310" y="8611"/>
                    </a:lnTo>
                    <a:lnTo>
                      <a:pt x="15607" y="8683"/>
                    </a:lnTo>
                    <a:lnTo>
                      <a:pt x="16378" y="8683"/>
                    </a:lnTo>
                    <a:lnTo>
                      <a:pt x="16675" y="8611"/>
                    </a:lnTo>
                    <a:lnTo>
                      <a:pt x="17031" y="8324"/>
                    </a:lnTo>
                    <a:lnTo>
                      <a:pt x="17327" y="8037"/>
                    </a:lnTo>
                    <a:lnTo>
                      <a:pt x="17565" y="7822"/>
                    </a:lnTo>
                    <a:lnTo>
                      <a:pt x="17624" y="7391"/>
                    </a:lnTo>
                    <a:lnTo>
                      <a:pt x="17743" y="7033"/>
                    </a:lnTo>
                    <a:lnTo>
                      <a:pt x="17862" y="6530"/>
                    </a:lnTo>
                    <a:lnTo>
                      <a:pt x="17743" y="6100"/>
                    </a:lnTo>
                    <a:lnTo>
                      <a:pt x="17624" y="5741"/>
                    </a:lnTo>
                    <a:lnTo>
                      <a:pt x="17565" y="5310"/>
                    </a:lnTo>
                    <a:lnTo>
                      <a:pt x="17327" y="4951"/>
                    </a:lnTo>
                    <a:lnTo>
                      <a:pt x="17031" y="4664"/>
                    </a:lnTo>
                    <a:lnTo>
                      <a:pt x="16675" y="4521"/>
                    </a:lnTo>
                    <a:lnTo>
                      <a:pt x="16378" y="4449"/>
                    </a:lnTo>
                    <a:lnTo>
                      <a:pt x="16022" y="4306"/>
                    </a:lnTo>
                    <a:close/>
                    <a:moveTo>
                      <a:pt x="21600" y="17797"/>
                    </a:moveTo>
                    <a:lnTo>
                      <a:pt x="19582" y="17797"/>
                    </a:lnTo>
                    <a:lnTo>
                      <a:pt x="19582" y="12630"/>
                    </a:lnTo>
                    <a:lnTo>
                      <a:pt x="19464" y="11984"/>
                    </a:lnTo>
                    <a:lnTo>
                      <a:pt x="19048" y="10908"/>
                    </a:lnTo>
                    <a:lnTo>
                      <a:pt x="19701" y="10764"/>
                    </a:lnTo>
                    <a:lnTo>
                      <a:pt x="19998" y="10908"/>
                    </a:lnTo>
                    <a:lnTo>
                      <a:pt x="20473" y="11051"/>
                    </a:lnTo>
                    <a:lnTo>
                      <a:pt x="20769" y="11338"/>
                    </a:lnTo>
                    <a:lnTo>
                      <a:pt x="21066" y="11553"/>
                    </a:lnTo>
                    <a:lnTo>
                      <a:pt x="21303" y="11984"/>
                    </a:lnTo>
                    <a:lnTo>
                      <a:pt x="21541" y="12343"/>
                    </a:lnTo>
                    <a:lnTo>
                      <a:pt x="21600" y="12773"/>
                    </a:lnTo>
                    <a:lnTo>
                      <a:pt x="21600" y="17797"/>
                    </a:lnTo>
                    <a:close/>
                    <a:moveTo>
                      <a:pt x="5697" y="4306"/>
                    </a:moveTo>
                    <a:lnTo>
                      <a:pt x="5281" y="4449"/>
                    </a:lnTo>
                    <a:lnTo>
                      <a:pt x="4925" y="4521"/>
                    </a:lnTo>
                    <a:lnTo>
                      <a:pt x="4629" y="4664"/>
                    </a:lnTo>
                    <a:lnTo>
                      <a:pt x="4391" y="4951"/>
                    </a:lnTo>
                    <a:lnTo>
                      <a:pt x="4213" y="5310"/>
                    </a:lnTo>
                    <a:lnTo>
                      <a:pt x="3976" y="5741"/>
                    </a:lnTo>
                    <a:lnTo>
                      <a:pt x="3857" y="6100"/>
                    </a:lnTo>
                    <a:lnTo>
                      <a:pt x="3857" y="7033"/>
                    </a:lnTo>
                    <a:lnTo>
                      <a:pt x="3976" y="7391"/>
                    </a:lnTo>
                    <a:lnTo>
                      <a:pt x="4213" y="7822"/>
                    </a:lnTo>
                    <a:lnTo>
                      <a:pt x="4629" y="8324"/>
                    </a:lnTo>
                    <a:lnTo>
                      <a:pt x="4925" y="8611"/>
                    </a:lnTo>
                    <a:lnTo>
                      <a:pt x="5281" y="8683"/>
                    </a:lnTo>
                    <a:lnTo>
                      <a:pt x="6053" y="8683"/>
                    </a:lnTo>
                    <a:lnTo>
                      <a:pt x="6349" y="8611"/>
                    </a:lnTo>
                    <a:lnTo>
                      <a:pt x="6646" y="8324"/>
                    </a:lnTo>
                    <a:lnTo>
                      <a:pt x="7002" y="8037"/>
                    </a:lnTo>
                    <a:lnTo>
                      <a:pt x="7240" y="7822"/>
                    </a:lnTo>
                    <a:lnTo>
                      <a:pt x="7299" y="7391"/>
                    </a:lnTo>
                    <a:lnTo>
                      <a:pt x="7418" y="7033"/>
                    </a:lnTo>
                    <a:lnTo>
                      <a:pt x="7536" y="6530"/>
                    </a:lnTo>
                    <a:lnTo>
                      <a:pt x="7418" y="6100"/>
                    </a:lnTo>
                    <a:lnTo>
                      <a:pt x="7299" y="5741"/>
                    </a:lnTo>
                    <a:lnTo>
                      <a:pt x="7240" y="5310"/>
                    </a:lnTo>
                    <a:lnTo>
                      <a:pt x="7002" y="4951"/>
                    </a:lnTo>
                    <a:lnTo>
                      <a:pt x="6646" y="4664"/>
                    </a:lnTo>
                    <a:lnTo>
                      <a:pt x="6349" y="4521"/>
                    </a:lnTo>
                    <a:lnTo>
                      <a:pt x="6053" y="4449"/>
                    </a:lnTo>
                    <a:lnTo>
                      <a:pt x="5697" y="4306"/>
                    </a:lnTo>
                    <a:close/>
                    <a:moveTo>
                      <a:pt x="2077" y="10764"/>
                    </a:moveTo>
                    <a:lnTo>
                      <a:pt x="2611" y="10908"/>
                    </a:lnTo>
                    <a:lnTo>
                      <a:pt x="2255" y="11984"/>
                    </a:lnTo>
                    <a:lnTo>
                      <a:pt x="2136" y="12630"/>
                    </a:lnTo>
                    <a:lnTo>
                      <a:pt x="2077" y="13132"/>
                    </a:lnTo>
                    <a:lnTo>
                      <a:pt x="2077" y="17797"/>
                    </a:lnTo>
                    <a:lnTo>
                      <a:pt x="0" y="17797"/>
                    </a:lnTo>
                    <a:lnTo>
                      <a:pt x="0" y="12773"/>
                    </a:lnTo>
                    <a:lnTo>
                      <a:pt x="119" y="12343"/>
                    </a:lnTo>
                    <a:lnTo>
                      <a:pt x="356" y="11984"/>
                    </a:lnTo>
                    <a:lnTo>
                      <a:pt x="534" y="11553"/>
                    </a:lnTo>
                    <a:lnTo>
                      <a:pt x="890" y="11338"/>
                    </a:lnTo>
                    <a:lnTo>
                      <a:pt x="1187" y="11051"/>
                    </a:lnTo>
                    <a:lnTo>
                      <a:pt x="1602" y="10908"/>
                    </a:lnTo>
                    <a:lnTo>
                      <a:pt x="2077" y="10764"/>
                    </a:lnTo>
                    <a:close/>
                    <a:moveTo>
                      <a:pt x="10859" y="0"/>
                    </a:moveTo>
                    <a:lnTo>
                      <a:pt x="10325" y="0"/>
                    </a:lnTo>
                    <a:lnTo>
                      <a:pt x="9791" y="287"/>
                    </a:lnTo>
                    <a:lnTo>
                      <a:pt x="9376" y="502"/>
                    </a:lnTo>
                    <a:lnTo>
                      <a:pt x="8960" y="933"/>
                    </a:lnTo>
                    <a:lnTo>
                      <a:pt x="8604" y="1435"/>
                    </a:lnTo>
                    <a:lnTo>
                      <a:pt x="8367" y="1938"/>
                    </a:lnTo>
                    <a:lnTo>
                      <a:pt x="8189" y="2583"/>
                    </a:lnTo>
                    <a:lnTo>
                      <a:pt x="8189" y="3875"/>
                    </a:lnTo>
                    <a:lnTo>
                      <a:pt x="8367" y="4449"/>
                    </a:lnTo>
                    <a:lnTo>
                      <a:pt x="8604" y="5095"/>
                    </a:lnTo>
                    <a:lnTo>
                      <a:pt x="8960" y="5454"/>
                    </a:lnTo>
                    <a:lnTo>
                      <a:pt x="9376" y="5813"/>
                    </a:lnTo>
                    <a:lnTo>
                      <a:pt x="9791" y="6243"/>
                    </a:lnTo>
                    <a:lnTo>
                      <a:pt x="10859" y="6530"/>
                    </a:lnTo>
                    <a:lnTo>
                      <a:pt x="11393" y="6387"/>
                    </a:lnTo>
                    <a:lnTo>
                      <a:pt x="11868" y="6243"/>
                    </a:lnTo>
                    <a:lnTo>
                      <a:pt x="12402" y="5813"/>
                    </a:lnTo>
                    <a:lnTo>
                      <a:pt x="12996" y="5095"/>
                    </a:lnTo>
                    <a:lnTo>
                      <a:pt x="13352" y="4449"/>
                    </a:lnTo>
                    <a:lnTo>
                      <a:pt x="13470" y="3875"/>
                    </a:lnTo>
                    <a:lnTo>
                      <a:pt x="13589" y="3229"/>
                    </a:lnTo>
                    <a:lnTo>
                      <a:pt x="13352" y="1938"/>
                    </a:lnTo>
                    <a:lnTo>
                      <a:pt x="12996" y="1435"/>
                    </a:lnTo>
                    <a:lnTo>
                      <a:pt x="12699" y="933"/>
                    </a:lnTo>
                    <a:lnTo>
                      <a:pt x="12402" y="502"/>
                    </a:lnTo>
                    <a:lnTo>
                      <a:pt x="11868" y="287"/>
                    </a:lnTo>
                    <a:lnTo>
                      <a:pt x="11393" y="0"/>
                    </a:lnTo>
                    <a:lnTo>
                      <a:pt x="10859" y="0"/>
                    </a:lnTo>
                    <a:close/>
                    <a:moveTo>
                      <a:pt x="18930" y="19519"/>
                    </a:moveTo>
                    <a:lnTo>
                      <a:pt x="15725" y="19519"/>
                    </a:lnTo>
                    <a:lnTo>
                      <a:pt x="15725" y="11697"/>
                    </a:lnTo>
                    <a:lnTo>
                      <a:pt x="15607" y="11051"/>
                    </a:lnTo>
                    <a:lnTo>
                      <a:pt x="15369" y="10405"/>
                    </a:lnTo>
                    <a:lnTo>
                      <a:pt x="15191" y="9759"/>
                    </a:lnTo>
                    <a:lnTo>
                      <a:pt x="15607" y="9616"/>
                    </a:lnTo>
                    <a:lnTo>
                      <a:pt x="16022" y="9616"/>
                    </a:lnTo>
                    <a:lnTo>
                      <a:pt x="17090" y="9903"/>
                    </a:lnTo>
                    <a:lnTo>
                      <a:pt x="17624" y="10262"/>
                    </a:lnTo>
                    <a:lnTo>
                      <a:pt x="18099" y="10692"/>
                    </a:lnTo>
                    <a:lnTo>
                      <a:pt x="18396" y="11195"/>
                    </a:lnTo>
                    <a:lnTo>
                      <a:pt x="18752" y="11841"/>
                    </a:lnTo>
                    <a:lnTo>
                      <a:pt x="18811" y="12486"/>
                    </a:lnTo>
                    <a:lnTo>
                      <a:pt x="18930" y="13132"/>
                    </a:lnTo>
                    <a:lnTo>
                      <a:pt x="18930" y="19519"/>
                    </a:lnTo>
                    <a:close/>
                    <a:moveTo>
                      <a:pt x="5934" y="12486"/>
                    </a:moveTo>
                    <a:lnTo>
                      <a:pt x="5934" y="19519"/>
                    </a:lnTo>
                    <a:lnTo>
                      <a:pt x="2670" y="19519"/>
                    </a:lnTo>
                    <a:lnTo>
                      <a:pt x="2670" y="13132"/>
                    </a:lnTo>
                    <a:lnTo>
                      <a:pt x="2789" y="12486"/>
                    </a:lnTo>
                    <a:lnTo>
                      <a:pt x="3026" y="11841"/>
                    </a:lnTo>
                    <a:lnTo>
                      <a:pt x="3204" y="11195"/>
                    </a:lnTo>
                    <a:lnTo>
                      <a:pt x="3560" y="10692"/>
                    </a:lnTo>
                    <a:lnTo>
                      <a:pt x="3976" y="10262"/>
                    </a:lnTo>
                    <a:lnTo>
                      <a:pt x="4510" y="9903"/>
                    </a:lnTo>
                    <a:lnTo>
                      <a:pt x="5044" y="9759"/>
                    </a:lnTo>
                    <a:lnTo>
                      <a:pt x="5697" y="9616"/>
                    </a:lnTo>
                    <a:lnTo>
                      <a:pt x="6112" y="9616"/>
                    </a:lnTo>
                    <a:lnTo>
                      <a:pt x="6468" y="9759"/>
                    </a:lnTo>
                    <a:lnTo>
                      <a:pt x="6231" y="10405"/>
                    </a:lnTo>
                    <a:lnTo>
                      <a:pt x="6053" y="11051"/>
                    </a:lnTo>
                    <a:lnTo>
                      <a:pt x="5934" y="11697"/>
                    </a:lnTo>
                    <a:lnTo>
                      <a:pt x="5934" y="12486"/>
                    </a:lnTo>
                    <a:close/>
                    <a:moveTo>
                      <a:pt x="6587" y="21600"/>
                    </a:moveTo>
                    <a:lnTo>
                      <a:pt x="15073" y="21600"/>
                    </a:lnTo>
                    <a:lnTo>
                      <a:pt x="15073" y="12486"/>
                    </a:lnTo>
                    <a:lnTo>
                      <a:pt x="14954" y="11410"/>
                    </a:lnTo>
                    <a:lnTo>
                      <a:pt x="14716" y="10405"/>
                    </a:lnTo>
                    <a:lnTo>
                      <a:pt x="14301" y="9616"/>
                    </a:lnTo>
                    <a:lnTo>
                      <a:pt x="13767" y="8827"/>
                    </a:lnTo>
                    <a:lnTo>
                      <a:pt x="13233" y="8181"/>
                    </a:lnTo>
                    <a:lnTo>
                      <a:pt x="12462" y="7822"/>
                    </a:lnTo>
                    <a:lnTo>
                      <a:pt x="11749" y="7391"/>
                    </a:lnTo>
                    <a:lnTo>
                      <a:pt x="10859" y="7248"/>
                    </a:lnTo>
                    <a:lnTo>
                      <a:pt x="10029" y="7391"/>
                    </a:lnTo>
                    <a:lnTo>
                      <a:pt x="9138" y="7822"/>
                    </a:lnTo>
                    <a:lnTo>
                      <a:pt x="8486" y="8181"/>
                    </a:lnTo>
                    <a:lnTo>
                      <a:pt x="7833" y="8827"/>
                    </a:lnTo>
                    <a:lnTo>
                      <a:pt x="7299" y="9616"/>
                    </a:lnTo>
                    <a:lnTo>
                      <a:pt x="6884" y="10405"/>
                    </a:lnTo>
                    <a:lnTo>
                      <a:pt x="6646" y="11410"/>
                    </a:lnTo>
                    <a:lnTo>
                      <a:pt x="6587" y="12486"/>
                    </a:lnTo>
                    <a:lnTo>
                      <a:pt x="6587" y="2160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îşḷíďê">
              <a:extLst>
                <a:ext uri="{FF2B5EF4-FFF2-40B4-BE49-F238E27FC236}">
                  <a16:creationId xmlns:a16="http://schemas.microsoft.com/office/drawing/2014/main" id="{1B6A22D8-FE9F-4A19-995C-67B839EC91FF}"/>
                </a:ext>
              </a:extLst>
            </p:cNvPr>
            <p:cNvGrpSpPr/>
            <p:nvPr/>
          </p:nvGrpSpPr>
          <p:grpSpPr>
            <a:xfrm>
              <a:off x="5286039" y="4063810"/>
              <a:ext cx="1619915" cy="1619915"/>
              <a:chOff x="5286039" y="4538449"/>
              <a:chExt cx="1619915" cy="1619915"/>
            </a:xfrm>
          </p:grpSpPr>
          <p:sp>
            <p:nvSpPr>
              <p:cNvPr id="36" name="íṥļiḓe">
                <a:extLst>
                  <a:ext uri="{FF2B5EF4-FFF2-40B4-BE49-F238E27FC236}">
                    <a16:creationId xmlns:a16="http://schemas.microsoft.com/office/drawing/2014/main" id="{A3A17988-7DA0-42A4-8F98-ABECE24FC45E}"/>
                  </a:ext>
                </a:extLst>
              </p:cNvPr>
              <p:cNvSpPr/>
              <p:nvPr/>
            </p:nvSpPr>
            <p:spPr>
              <a:xfrm rot="2700000">
                <a:off x="5286039" y="4538449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7" name="ïslíḍê">
                <a:extLst>
                  <a:ext uri="{FF2B5EF4-FFF2-40B4-BE49-F238E27FC236}">
                    <a16:creationId xmlns:a16="http://schemas.microsoft.com/office/drawing/2014/main" id="{50F394DC-E947-4881-A7E2-552FA14A500F}"/>
                  </a:ext>
                </a:extLst>
              </p:cNvPr>
              <p:cNvGrpSpPr/>
              <p:nvPr/>
            </p:nvGrpSpPr>
            <p:grpSpPr>
              <a:xfrm>
                <a:off x="5829614" y="5109676"/>
                <a:ext cx="507741" cy="474694"/>
                <a:chOff x="-1" y="0"/>
                <a:chExt cx="507741" cy="474691"/>
              </a:xfrm>
              <a:solidFill>
                <a:schemeClr val="bg1"/>
              </a:solidFill>
            </p:grpSpPr>
            <p:sp>
              <p:nvSpPr>
                <p:cNvPr id="38" name="íşļîde">
                  <a:extLst>
                    <a:ext uri="{FF2B5EF4-FFF2-40B4-BE49-F238E27FC236}">
                      <a16:creationId xmlns:a16="http://schemas.microsoft.com/office/drawing/2014/main" id="{0CF264A1-013D-484C-971F-6BF9EF7EC2F1}"/>
                    </a:ext>
                  </a:extLst>
                </p:cNvPr>
                <p:cNvSpPr/>
                <p:nvPr/>
              </p:nvSpPr>
              <p:spPr>
                <a:xfrm>
                  <a:off x="129188" y="315458"/>
                  <a:ext cx="252368" cy="1592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8882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8882"/>
                      </a:lnTo>
                      <a:close/>
                      <a:moveTo>
                        <a:pt x="2556" y="4441"/>
                      </a:moveTo>
                      <a:lnTo>
                        <a:pt x="18788" y="4441"/>
                      </a:lnTo>
                      <a:lnTo>
                        <a:pt x="18788" y="8882"/>
                      </a:lnTo>
                      <a:lnTo>
                        <a:pt x="2556" y="8882"/>
                      </a:lnTo>
                      <a:lnTo>
                        <a:pt x="2556" y="4441"/>
                      </a:lnTo>
                      <a:close/>
                      <a:moveTo>
                        <a:pt x="2556" y="12920"/>
                      </a:moveTo>
                      <a:lnTo>
                        <a:pt x="18788" y="12920"/>
                      </a:lnTo>
                      <a:lnTo>
                        <a:pt x="18788" y="17361"/>
                      </a:lnTo>
                      <a:lnTo>
                        <a:pt x="2556" y="17361"/>
                      </a:lnTo>
                      <a:lnTo>
                        <a:pt x="2556" y="1292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Slídé">
                  <a:extLst>
                    <a:ext uri="{FF2B5EF4-FFF2-40B4-BE49-F238E27FC236}">
                      <a16:creationId xmlns:a16="http://schemas.microsoft.com/office/drawing/2014/main" id="{DA1A4657-7F5F-4EFA-8E2A-07B763D58B5B}"/>
                    </a:ext>
                  </a:extLst>
                </p:cNvPr>
                <p:cNvSpPr/>
                <p:nvPr/>
              </p:nvSpPr>
              <p:spPr>
                <a:xfrm>
                  <a:off x="129188" y="0"/>
                  <a:ext cx="252368" cy="1562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3166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13166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ísļïḍê">
                  <a:extLst>
                    <a:ext uri="{FF2B5EF4-FFF2-40B4-BE49-F238E27FC236}">
                      <a16:creationId xmlns:a16="http://schemas.microsoft.com/office/drawing/2014/main" id="{FF4E5EAD-F8E5-40F7-9DCA-348FFE0B3C9F}"/>
                    </a:ext>
                  </a:extLst>
                </p:cNvPr>
                <p:cNvSpPr/>
                <p:nvPr/>
              </p:nvSpPr>
              <p:spPr>
                <a:xfrm>
                  <a:off x="-1" y="93136"/>
                  <a:ext cx="507741" cy="2854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908" y="0"/>
                      </a:moveTo>
                      <a:lnTo>
                        <a:pt x="17562" y="0"/>
                      </a:lnTo>
                      <a:lnTo>
                        <a:pt x="17562" y="7162"/>
                      </a:lnTo>
                      <a:lnTo>
                        <a:pt x="4038" y="7162"/>
                      </a:lnTo>
                      <a:lnTo>
                        <a:pt x="4038" y="0"/>
                      </a:lnTo>
                      <a:lnTo>
                        <a:pt x="2692" y="0"/>
                      </a:lnTo>
                      <a:lnTo>
                        <a:pt x="2179" y="114"/>
                      </a:lnTo>
                      <a:lnTo>
                        <a:pt x="1731" y="341"/>
                      </a:lnTo>
                      <a:lnTo>
                        <a:pt x="1282" y="796"/>
                      </a:lnTo>
                      <a:lnTo>
                        <a:pt x="833" y="1364"/>
                      </a:lnTo>
                      <a:lnTo>
                        <a:pt x="449" y="2274"/>
                      </a:lnTo>
                      <a:lnTo>
                        <a:pt x="256" y="3069"/>
                      </a:lnTo>
                      <a:lnTo>
                        <a:pt x="0" y="4661"/>
                      </a:lnTo>
                      <a:lnTo>
                        <a:pt x="0" y="16598"/>
                      </a:lnTo>
                      <a:lnTo>
                        <a:pt x="128" y="17735"/>
                      </a:lnTo>
                      <a:lnTo>
                        <a:pt x="256" y="18531"/>
                      </a:lnTo>
                      <a:lnTo>
                        <a:pt x="449" y="19326"/>
                      </a:lnTo>
                      <a:lnTo>
                        <a:pt x="833" y="19895"/>
                      </a:lnTo>
                      <a:lnTo>
                        <a:pt x="1282" y="20577"/>
                      </a:lnTo>
                      <a:lnTo>
                        <a:pt x="1731" y="21145"/>
                      </a:lnTo>
                      <a:lnTo>
                        <a:pt x="2179" y="21373"/>
                      </a:lnTo>
                      <a:lnTo>
                        <a:pt x="2692" y="21600"/>
                      </a:lnTo>
                      <a:lnTo>
                        <a:pt x="4038" y="21600"/>
                      </a:lnTo>
                      <a:lnTo>
                        <a:pt x="4038" y="14438"/>
                      </a:lnTo>
                      <a:lnTo>
                        <a:pt x="17562" y="14438"/>
                      </a:lnTo>
                      <a:lnTo>
                        <a:pt x="17562" y="21600"/>
                      </a:lnTo>
                      <a:lnTo>
                        <a:pt x="18908" y="21600"/>
                      </a:lnTo>
                      <a:lnTo>
                        <a:pt x="19421" y="21373"/>
                      </a:lnTo>
                      <a:lnTo>
                        <a:pt x="19869" y="21145"/>
                      </a:lnTo>
                      <a:lnTo>
                        <a:pt x="20318" y="20577"/>
                      </a:lnTo>
                      <a:lnTo>
                        <a:pt x="20767" y="19895"/>
                      </a:lnTo>
                      <a:lnTo>
                        <a:pt x="21151" y="19326"/>
                      </a:lnTo>
                      <a:lnTo>
                        <a:pt x="21408" y="18531"/>
                      </a:lnTo>
                      <a:lnTo>
                        <a:pt x="21600" y="17735"/>
                      </a:lnTo>
                      <a:lnTo>
                        <a:pt x="21600" y="3865"/>
                      </a:lnTo>
                      <a:lnTo>
                        <a:pt x="21408" y="3069"/>
                      </a:lnTo>
                      <a:lnTo>
                        <a:pt x="21151" y="2274"/>
                      </a:lnTo>
                      <a:lnTo>
                        <a:pt x="20767" y="1364"/>
                      </a:lnTo>
                      <a:lnTo>
                        <a:pt x="20318" y="796"/>
                      </a:lnTo>
                      <a:lnTo>
                        <a:pt x="19869" y="341"/>
                      </a:lnTo>
                      <a:lnTo>
                        <a:pt x="19421" y="114"/>
                      </a:lnTo>
                      <a:lnTo>
                        <a:pt x="18908" y="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5" name="ïṩlídè">
              <a:extLst>
                <a:ext uri="{FF2B5EF4-FFF2-40B4-BE49-F238E27FC236}">
                  <a16:creationId xmlns:a16="http://schemas.microsoft.com/office/drawing/2014/main" id="{F7FDBD0F-BF41-4B9B-9880-82CDE8D60265}"/>
                </a:ext>
              </a:extLst>
            </p:cNvPr>
            <p:cNvGrpSpPr/>
            <p:nvPr/>
          </p:nvGrpSpPr>
          <p:grpSpPr>
            <a:xfrm>
              <a:off x="6596680" y="2791636"/>
              <a:ext cx="1619915" cy="1619915"/>
              <a:chOff x="6596680" y="3266275"/>
              <a:chExt cx="1619915" cy="1619915"/>
            </a:xfrm>
          </p:grpSpPr>
          <p:sp>
            <p:nvSpPr>
              <p:cNvPr id="34" name="ïśḷïďê">
                <a:extLst>
                  <a:ext uri="{FF2B5EF4-FFF2-40B4-BE49-F238E27FC236}">
                    <a16:creationId xmlns:a16="http://schemas.microsoft.com/office/drawing/2014/main" id="{FD5F4390-D7A9-456C-A4BF-1CE8CB8F3090}"/>
                  </a:ext>
                </a:extLst>
              </p:cNvPr>
              <p:cNvSpPr/>
              <p:nvPr/>
            </p:nvSpPr>
            <p:spPr>
              <a:xfrm rot="2700000">
                <a:off x="6596680" y="3266275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ṩ1iḑè">
                <a:extLst>
                  <a:ext uri="{FF2B5EF4-FFF2-40B4-BE49-F238E27FC236}">
                    <a16:creationId xmlns:a16="http://schemas.microsoft.com/office/drawing/2014/main" id="{907AE136-B345-4EE4-8EBE-EEB5246F758B}"/>
                  </a:ext>
                </a:extLst>
              </p:cNvPr>
              <p:cNvSpPr/>
              <p:nvPr/>
            </p:nvSpPr>
            <p:spPr>
              <a:xfrm>
                <a:off x="7159422" y="3856604"/>
                <a:ext cx="492716" cy="435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02" y="2681"/>
                    </a:moveTo>
                    <a:lnTo>
                      <a:pt x="19493" y="521"/>
                    </a:lnTo>
                    <a:lnTo>
                      <a:pt x="19229" y="372"/>
                    </a:lnTo>
                    <a:lnTo>
                      <a:pt x="19032" y="298"/>
                    </a:lnTo>
                    <a:lnTo>
                      <a:pt x="18768" y="372"/>
                    </a:lnTo>
                    <a:lnTo>
                      <a:pt x="18505" y="521"/>
                    </a:lnTo>
                    <a:lnTo>
                      <a:pt x="18373" y="819"/>
                    </a:lnTo>
                    <a:lnTo>
                      <a:pt x="18373" y="1192"/>
                    </a:lnTo>
                    <a:lnTo>
                      <a:pt x="18176" y="1192"/>
                    </a:lnTo>
                    <a:lnTo>
                      <a:pt x="17912" y="1341"/>
                    </a:lnTo>
                    <a:lnTo>
                      <a:pt x="12907" y="7001"/>
                    </a:lnTo>
                    <a:lnTo>
                      <a:pt x="12907" y="7672"/>
                    </a:lnTo>
                    <a:lnTo>
                      <a:pt x="12644" y="8342"/>
                    </a:lnTo>
                    <a:lnTo>
                      <a:pt x="13171" y="9012"/>
                    </a:lnTo>
                    <a:lnTo>
                      <a:pt x="12051" y="10279"/>
                    </a:lnTo>
                    <a:lnTo>
                      <a:pt x="8495" y="6182"/>
                    </a:lnTo>
                    <a:lnTo>
                      <a:pt x="8627" y="5512"/>
                    </a:lnTo>
                    <a:lnTo>
                      <a:pt x="8627" y="4320"/>
                    </a:lnTo>
                    <a:lnTo>
                      <a:pt x="8495" y="3650"/>
                    </a:lnTo>
                    <a:lnTo>
                      <a:pt x="8363" y="3128"/>
                    </a:lnTo>
                    <a:lnTo>
                      <a:pt x="8166" y="2458"/>
                    </a:lnTo>
                    <a:lnTo>
                      <a:pt x="7771" y="1862"/>
                    </a:lnTo>
                    <a:lnTo>
                      <a:pt x="7441" y="1341"/>
                    </a:lnTo>
                    <a:lnTo>
                      <a:pt x="6915" y="968"/>
                    </a:lnTo>
                    <a:lnTo>
                      <a:pt x="6454" y="670"/>
                    </a:lnTo>
                    <a:lnTo>
                      <a:pt x="5993" y="298"/>
                    </a:lnTo>
                    <a:lnTo>
                      <a:pt x="4807" y="0"/>
                    </a:lnTo>
                    <a:lnTo>
                      <a:pt x="3754" y="0"/>
                    </a:lnTo>
                    <a:lnTo>
                      <a:pt x="3095" y="149"/>
                    </a:lnTo>
                    <a:lnTo>
                      <a:pt x="5663" y="2979"/>
                    </a:lnTo>
                    <a:lnTo>
                      <a:pt x="5005" y="5661"/>
                    </a:lnTo>
                    <a:lnTo>
                      <a:pt x="2502" y="6331"/>
                    </a:lnTo>
                    <a:lnTo>
                      <a:pt x="132" y="3650"/>
                    </a:lnTo>
                    <a:lnTo>
                      <a:pt x="0" y="4171"/>
                    </a:lnTo>
                    <a:lnTo>
                      <a:pt x="0" y="5512"/>
                    </a:lnTo>
                    <a:lnTo>
                      <a:pt x="132" y="6108"/>
                    </a:lnTo>
                    <a:lnTo>
                      <a:pt x="263" y="6778"/>
                    </a:lnTo>
                    <a:lnTo>
                      <a:pt x="527" y="7299"/>
                    </a:lnTo>
                    <a:lnTo>
                      <a:pt x="1185" y="8342"/>
                    </a:lnTo>
                    <a:lnTo>
                      <a:pt x="1712" y="8789"/>
                    </a:lnTo>
                    <a:lnTo>
                      <a:pt x="2305" y="9161"/>
                    </a:lnTo>
                    <a:lnTo>
                      <a:pt x="2766" y="9459"/>
                    </a:lnTo>
                    <a:lnTo>
                      <a:pt x="3951" y="9757"/>
                    </a:lnTo>
                    <a:lnTo>
                      <a:pt x="5005" y="9757"/>
                    </a:lnTo>
                    <a:lnTo>
                      <a:pt x="5663" y="9608"/>
                    </a:lnTo>
                    <a:lnTo>
                      <a:pt x="9220" y="13481"/>
                    </a:lnTo>
                    <a:lnTo>
                      <a:pt x="5861" y="17429"/>
                    </a:lnTo>
                    <a:lnTo>
                      <a:pt x="5663" y="17131"/>
                    </a:lnTo>
                    <a:lnTo>
                      <a:pt x="4676" y="18099"/>
                    </a:lnTo>
                    <a:lnTo>
                      <a:pt x="3095" y="20930"/>
                    </a:lnTo>
                    <a:lnTo>
                      <a:pt x="3490" y="21302"/>
                    </a:lnTo>
                    <a:lnTo>
                      <a:pt x="5993" y="19589"/>
                    </a:lnTo>
                    <a:lnTo>
                      <a:pt x="6849" y="18472"/>
                    </a:lnTo>
                    <a:lnTo>
                      <a:pt x="6585" y="18248"/>
                    </a:lnTo>
                    <a:lnTo>
                      <a:pt x="10076" y="14450"/>
                    </a:lnTo>
                    <a:lnTo>
                      <a:pt x="15805" y="20930"/>
                    </a:lnTo>
                    <a:lnTo>
                      <a:pt x="16134" y="21228"/>
                    </a:lnTo>
                    <a:lnTo>
                      <a:pt x="16463" y="21451"/>
                    </a:lnTo>
                    <a:lnTo>
                      <a:pt x="16859" y="21600"/>
                    </a:lnTo>
                    <a:lnTo>
                      <a:pt x="17583" y="21600"/>
                    </a:lnTo>
                    <a:lnTo>
                      <a:pt x="17912" y="21451"/>
                    </a:lnTo>
                    <a:lnTo>
                      <a:pt x="18307" y="21228"/>
                    </a:lnTo>
                    <a:lnTo>
                      <a:pt x="18637" y="20930"/>
                    </a:lnTo>
                    <a:lnTo>
                      <a:pt x="18900" y="20632"/>
                    </a:lnTo>
                    <a:lnTo>
                      <a:pt x="19098" y="20259"/>
                    </a:lnTo>
                    <a:lnTo>
                      <a:pt x="19229" y="19738"/>
                    </a:lnTo>
                    <a:lnTo>
                      <a:pt x="19229" y="18919"/>
                    </a:lnTo>
                    <a:lnTo>
                      <a:pt x="19098" y="18472"/>
                    </a:lnTo>
                    <a:lnTo>
                      <a:pt x="18900" y="18099"/>
                    </a:lnTo>
                    <a:lnTo>
                      <a:pt x="18637" y="17652"/>
                    </a:lnTo>
                    <a:lnTo>
                      <a:pt x="12907" y="11172"/>
                    </a:lnTo>
                    <a:lnTo>
                      <a:pt x="13961" y="9981"/>
                    </a:lnTo>
                    <a:lnTo>
                      <a:pt x="14488" y="10502"/>
                    </a:lnTo>
                    <a:lnTo>
                      <a:pt x="15080" y="10130"/>
                    </a:lnTo>
                    <a:lnTo>
                      <a:pt x="15805" y="10130"/>
                    </a:lnTo>
                    <a:lnTo>
                      <a:pt x="20678" y="4618"/>
                    </a:lnTo>
                    <a:lnTo>
                      <a:pt x="20678" y="4469"/>
                    </a:lnTo>
                    <a:lnTo>
                      <a:pt x="20810" y="4171"/>
                    </a:lnTo>
                    <a:lnTo>
                      <a:pt x="20941" y="4022"/>
                    </a:lnTo>
                    <a:lnTo>
                      <a:pt x="21139" y="3948"/>
                    </a:lnTo>
                    <a:lnTo>
                      <a:pt x="21402" y="3799"/>
                    </a:lnTo>
                    <a:lnTo>
                      <a:pt x="21600" y="3501"/>
                    </a:lnTo>
                    <a:lnTo>
                      <a:pt x="21600" y="2979"/>
                    </a:lnTo>
                    <a:lnTo>
                      <a:pt x="21402" y="2681"/>
                    </a:lnTo>
                    <a:close/>
                    <a:moveTo>
                      <a:pt x="17320" y="18770"/>
                    </a:moveTo>
                    <a:lnTo>
                      <a:pt x="17715" y="18919"/>
                    </a:lnTo>
                    <a:lnTo>
                      <a:pt x="17912" y="19068"/>
                    </a:lnTo>
                    <a:lnTo>
                      <a:pt x="18176" y="19291"/>
                    </a:lnTo>
                    <a:lnTo>
                      <a:pt x="18176" y="19961"/>
                    </a:lnTo>
                    <a:lnTo>
                      <a:pt x="17912" y="20259"/>
                    </a:lnTo>
                    <a:lnTo>
                      <a:pt x="17715" y="20557"/>
                    </a:lnTo>
                    <a:lnTo>
                      <a:pt x="17122" y="20557"/>
                    </a:lnTo>
                    <a:lnTo>
                      <a:pt x="16595" y="19961"/>
                    </a:lnTo>
                    <a:lnTo>
                      <a:pt x="16595" y="19291"/>
                    </a:lnTo>
                    <a:lnTo>
                      <a:pt x="16859" y="19068"/>
                    </a:lnTo>
                    <a:lnTo>
                      <a:pt x="17122" y="18919"/>
                    </a:lnTo>
                    <a:lnTo>
                      <a:pt x="17320" y="18770"/>
                    </a:lnTo>
                    <a:close/>
                    <a:moveTo>
                      <a:pt x="14554" y="7299"/>
                    </a:moveTo>
                    <a:lnTo>
                      <a:pt x="14224" y="6852"/>
                    </a:lnTo>
                    <a:lnTo>
                      <a:pt x="17912" y="2681"/>
                    </a:lnTo>
                    <a:lnTo>
                      <a:pt x="18307" y="3128"/>
                    </a:lnTo>
                    <a:lnTo>
                      <a:pt x="14554" y="7299"/>
                    </a:lnTo>
                    <a:close/>
                    <a:moveTo>
                      <a:pt x="15805" y="8640"/>
                    </a:moveTo>
                    <a:lnTo>
                      <a:pt x="15410" y="8268"/>
                    </a:lnTo>
                    <a:lnTo>
                      <a:pt x="19098" y="4022"/>
                    </a:lnTo>
                    <a:lnTo>
                      <a:pt x="19493" y="4469"/>
                    </a:lnTo>
                    <a:lnTo>
                      <a:pt x="15805" y="864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iŝḻïḑé">
              <a:extLst>
                <a:ext uri="{FF2B5EF4-FFF2-40B4-BE49-F238E27FC236}">
                  <a16:creationId xmlns:a16="http://schemas.microsoft.com/office/drawing/2014/main" id="{5046EC88-3A44-468A-AF03-F3C5909DD2FD}"/>
                </a:ext>
              </a:extLst>
            </p:cNvPr>
            <p:cNvGrpSpPr/>
            <p:nvPr/>
          </p:nvGrpSpPr>
          <p:grpSpPr>
            <a:xfrm>
              <a:off x="5286039" y="1533643"/>
              <a:ext cx="1619915" cy="1619915"/>
              <a:chOff x="5286039" y="2008282"/>
              <a:chExt cx="1619915" cy="1619915"/>
            </a:xfrm>
          </p:grpSpPr>
          <p:sp>
            <p:nvSpPr>
              <p:cNvPr id="29" name="î$líḓê">
                <a:extLst>
                  <a:ext uri="{FF2B5EF4-FFF2-40B4-BE49-F238E27FC236}">
                    <a16:creationId xmlns:a16="http://schemas.microsoft.com/office/drawing/2014/main" id="{29A21DED-A208-433C-9E2B-EE1B6734126E}"/>
                  </a:ext>
                </a:extLst>
              </p:cNvPr>
              <p:cNvSpPr/>
              <p:nvPr/>
            </p:nvSpPr>
            <p:spPr>
              <a:xfrm rot="2700000">
                <a:off x="5286039" y="2008282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30" name="iṣļíḍe">
                <a:extLst>
                  <a:ext uri="{FF2B5EF4-FFF2-40B4-BE49-F238E27FC236}">
                    <a16:creationId xmlns:a16="http://schemas.microsoft.com/office/drawing/2014/main" id="{C86EAF0C-2A07-4B03-BCCC-072D784971FB}"/>
                  </a:ext>
                </a:extLst>
              </p:cNvPr>
              <p:cNvGrpSpPr/>
              <p:nvPr/>
            </p:nvGrpSpPr>
            <p:grpSpPr>
              <a:xfrm>
                <a:off x="5830172" y="2568097"/>
                <a:ext cx="525998" cy="504079"/>
                <a:chOff x="0" y="0"/>
                <a:chExt cx="525995" cy="504077"/>
              </a:xfrm>
              <a:solidFill>
                <a:schemeClr val="bg1"/>
              </a:solidFill>
            </p:grpSpPr>
            <p:sp>
              <p:nvSpPr>
                <p:cNvPr id="31" name="iśľiḍè">
                  <a:extLst>
                    <a:ext uri="{FF2B5EF4-FFF2-40B4-BE49-F238E27FC236}">
                      <a16:creationId xmlns:a16="http://schemas.microsoft.com/office/drawing/2014/main" id="{8000E6D6-B853-4094-8BA0-7C91A981B00F}"/>
                    </a:ext>
                  </a:extLst>
                </p:cNvPr>
                <p:cNvSpPr/>
                <p:nvPr/>
              </p:nvSpPr>
              <p:spPr>
                <a:xfrm>
                  <a:off x="76706" y="216972"/>
                  <a:ext cx="201633" cy="287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74" y="8295"/>
                      </a:moveTo>
                      <a:lnTo>
                        <a:pt x="14674" y="18972"/>
                      </a:lnTo>
                      <a:lnTo>
                        <a:pt x="14557" y="19465"/>
                      </a:lnTo>
                      <a:lnTo>
                        <a:pt x="14322" y="19957"/>
                      </a:lnTo>
                      <a:lnTo>
                        <a:pt x="13970" y="20368"/>
                      </a:lnTo>
                      <a:lnTo>
                        <a:pt x="13500" y="20779"/>
                      </a:lnTo>
                      <a:lnTo>
                        <a:pt x="12913" y="21107"/>
                      </a:lnTo>
                      <a:lnTo>
                        <a:pt x="12326" y="21354"/>
                      </a:lnTo>
                      <a:lnTo>
                        <a:pt x="11622" y="21518"/>
                      </a:lnTo>
                      <a:lnTo>
                        <a:pt x="10917" y="21600"/>
                      </a:lnTo>
                      <a:lnTo>
                        <a:pt x="10213" y="21518"/>
                      </a:lnTo>
                      <a:lnTo>
                        <a:pt x="9391" y="21354"/>
                      </a:lnTo>
                      <a:lnTo>
                        <a:pt x="8687" y="21107"/>
                      </a:lnTo>
                      <a:lnTo>
                        <a:pt x="8100" y="20779"/>
                      </a:lnTo>
                      <a:lnTo>
                        <a:pt x="7396" y="19957"/>
                      </a:lnTo>
                      <a:lnTo>
                        <a:pt x="7161" y="19465"/>
                      </a:lnTo>
                      <a:lnTo>
                        <a:pt x="7161" y="8295"/>
                      </a:lnTo>
                      <a:lnTo>
                        <a:pt x="1878" y="8295"/>
                      </a:lnTo>
                      <a:lnTo>
                        <a:pt x="1174" y="8213"/>
                      </a:lnTo>
                      <a:lnTo>
                        <a:pt x="587" y="8131"/>
                      </a:lnTo>
                      <a:lnTo>
                        <a:pt x="117" y="7802"/>
                      </a:lnTo>
                      <a:lnTo>
                        <a:pt x="0" y="7474"/>
                      </a:lnTo>
                      <a:lnTo>
                        <a:pt x="0" y="6735"/>
                      </a:lnTo>
                      <a:lnTo>
                        <a:pt x="352" y="6324"/>
                      </a:lnTo>
                      <a:lnTo>
                        <a:pt x="8100" y="903"/>
                      </a:lnTo>
                      <a:lnTo>
                        <a:pt x="8804" y="493"/>
                      </a:lnTo>
                      <a:lnTo>
                        <a:pt x="9391" y="164"/>
                      </a:lnTo>
                      <a:lnTo>
                        <a:pt x="10213" y="0"/>
                      </a:lnTo>
                      <a:lnTo>
                        <a:pt x="11504" y="0"/>
                      </a:lnTo>
                      <a:lnTo>
                        <a:pt x="12209" y="164"/>
                      </a:lnTo>
                      <a:lnTo>
                        <a:pt x="12913" y="493"/>
                      </a:lnTo>
                      <a:lnTo>
                        <a:pt x="13500" y="903"/>
                      </a:lnTo>
                      <a:lnTo>
                        <a:pt x="20896" y="5995"/>
                      </a:lnTo>
                      <a:lnTo>
                        <a:pt x="21365" y="6324"/>
                      </a:lnTo>
                      <a:lnTo>
                        <a:pt x="21600" y="6735"/>
                      </a:lnTo>
                      <a:lnTo>
                        <a:pt x="21600" y="7474"/>
                      </a:lnTo>
                      <a:lnTo>
                        <a:pt x="21365" y="7802"/>
                      </a:lnTo>
                      <a:lnTo>
                        <a:pt x="20896" y="7967"/>
                      </a:lnTo>
                      <a:lnTo>
                        <a:pt x="20309" y="8213"/>
                      </a:lnTo>
                      <a:lnTo>
                        <a:pt x="19487" y="8295"/>
                      </a:lnTo>
                      <a:lnTo>
                        <a:pt x="14674" y="8295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$1iḑe">
                  <a:extLst>
                    <a:ext uri="{FF2B5EF4-FFF2-40B4-BE49-F238E27FC236}">
                      <a16:creationId xmlns:a16="http://schemas.microsoft.com/office/drawing/2014/main" id="{6A75F585-8E1E-46C1-96FF-77036DE8F33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5995" cy="3681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145" y="7843"/>
                      </a:moveTo>
                      <a:lnTo>
                        <a:pt x="17640" y="8036"/>
                      </a:lnTo>
                      <a:lnTo>
                        <a:pt x="18090" y="8164"/>
                      </a:lnTo>
                      <a:lnTo>
                        <a:pt x="18900" y="8743"/>
                      </a:lnTo>
                      <a:lnTo>
                        <a:pt x="19305" y="9064"/>
                      </a:lnTo>
                      <a:lnTo>
                        <a:pt x="19710" y="9450"/>
                      </a:lnTo>
                      <a:lnTo>
                        <a:pt x="20025" y="9836"/>
                      </a:lnTo>
                      <a:lnTo>
                        <a:pt x="20295" y="10350"/>
                      </a:lnTo>
                      <a:lnTo>
                        <a:pt x="20565" y="10736"/>
                      </a:lnTo>
                      <a:lnTo>
                        <a:pt x="20835" y="11250"/>
                      </a:lnTo>
                      <a:lnTo>
                        <a:pt x="21060" y="11764"/>
                      </a:lnTo>
                      <a:lnTo>
                        <a:pt x="21240" y="12279"/>
                      </a:lnTo>
                      <a:lnTo>
                        <a:pt x="21420" y="12857"/>
                      </a:lnTo>
                      <a:lnTo>
                        <a:pt x="21510" y="13436"/>
                      </a:lnTo>
                      <a:lnTo>
                        <a:pt x="21600" y="14079"/>
                      </a:lnTo>
                      <a:lnTo>
                        <a:pt x="21600" y="15236"/>
                      </a:lnTo>
                      <a:lnTo>
                        <a:pt x="21510" y="15879"/>
                      </a:lnTo>
                      <a:lnTo>
                        <a:pt x="21420" y="16457"/>
                      </a:lnTo>
                      <a:lnTo>
                        <a:pt x="21240" y="16971"/>
                      </a:lnTo>
                      <a:lnTo>
                        <a:pt x="20790" y="18129"/>
                      </a:lnTo>
                      <a:lnTo>
                        <a:pt x="20565" y="18579"/>
                      </a:lnTo>
                      <a:lnTo>
                        <a:pt x="20250" y="19093"/>
                      </a:lnTo>
                      <a:lnTo>
                        <a:pt x="19890" y="19543"/>
                      </a:lnTo>
                      <a:lnTo>
                        <a:pt x="19575" y="19929"/>
                      </a:lnTo>
                      <a:lnTo>
                        <a:pt x="19170" y="20250"/>
                      </a:lnTo>
                      <a:lnTo>
                        <a:pt x="18810" y="20571"/>
                      </a:lnTo>
                      <a:lnTo>
                        <a:pt x="18360" y="20893"/>
                      </a:lnTo>
                      <a:lnTo>
                        <a:pt x="17910" y="21150"/>
                      </a:lnTo>
                      <a:lnTo>
                        <a:pt x="17415" y="21279"/>
                      </a:lnTo>
                      <a:lnTo>
                        <a:pt x="16920" y="21471"/>
                      </a:lnTo>
                      <a:lnTo>
                        <a:pt x="16920" y="14143"/>
                      </a:lnTo>
                      <a:lnTo>
                        <a:pt x="16740" y="13564"/>
                      </a:lnTo>
                      <a:lnTo>
                        <a:pt x="16560" y="13050"/>
                      </a:lnTo>
                      <a:lnTo>
                        <a:pt x="16290" y="12536"/>
                      </a:lnTo>
                      <a:lnTo>
                        <a:pt x="15975" y="12214"/>
                      </a:lnTo>
                      <a:lnTo>
                        <a:pt x="15615" y="11893"/>
                      </a:lnTo>
                      <a:lnTo>
                        <a:pt x="15165" y="11764"/>
                      </a:lnTo>
                      <a:lnTo>
                        <a:pt x="14805" y="11700"/>
                      </a:lnTo>
                      <a:lnTo>
                        <a:pt x="14355" y="11764"/>
                      </a:lnTo>
                      <a:lnTo>
                        <a:pt x="13905" y="11893"/>
                      </a:lnTo>
                      <a:lnTo>
                        <a:pt x="13545" y="12214"/>
                      </a:lnTo>
                      <a:lnTo>
                        <a:pt x="13230" y="12536"/>
                      </a:lnTo>
                      <a:lnTo>
                        <a:pt x="12960" y="13050"/>
                      </a:lnTo>
                      <a:lnTo>
                        <a:pt x="12780" y="13564"/>
                      </a:lnTo>
                      <a:lnTo>
                        <a:pt x="12600" y="14143"/>
                      </a:lnTo>
                      <a:lnTo>
                        <a:pt x="12600" y="21600"/>
                      </a:lnTo>
                      <a:lnTo>
                        <a:pt x="9450" y="21600"/>
                      </a:lnTo>
                      <a:lnTo>
                        <a:pt x="9450" y="20250"/>
                      </a:lnTo>
                      <a:lnTo>
                        <a:pt x="10575" y="20250"/>
                      </a:lnTo>
                      <a:lnTo>
                        <a:pt x="11070" y="20121"/>
                      </a:lnTo>
                      <a:lnTo>
                        <a:pt x="11475" y="19929"/>
                      </a:lnTo>
                      <a:lnTo>
                        <a:pt x="11655" y="19671"/>
                      </a:lnTo>
                      <a:lnTo>
                        <a:pt x="11835" y="19479"/>
                      </a:lnTo>
                      <a:lnTo>
                        <a:pt x="11970" y="19221"/>
                      </a:lnTo>
                      <a:lnTo>
                        <a:pt x="12060" y="18964"/>
                      </a:lnTo>
                      <a:lnTo>
                        <a:pt x="12105" y="18321"/>
                      </a:lnTo>
                      <a:lnTo>
                        <a:pt x="12060" y="17807"/>
                      </a:lnTo>
                      <a:lnTo>
                        <a:pt x="11880" y="17229"/>
                      </a:lnTo>
                      <a:lnTo>
                        <a:pt x="11610" y="16650"/>
                      </a:lnTo>
                      <a:lnTo>
                        <a:pt x="8775" y="12729"/>
                      </a:lnTo>
                      <a:lnTo>
                        <a:pt x="8460" y="12214"/>
                      </a:lnTo>
                      <a:lnTo>
                        <a:pt x="8055" y="11893"/>
                      </a:lnTo>
                      <a:lnTo>
                        <a:pt x="7650" y="11764"/>
                      </a:lnTo>
                      <a:lnTo>
                        <a:pt x="7290" y="11700"/>
                      </a:lnTo>
                      <a:lnTo>
                        <a:pt x="6840" y="11764"/>
                      </a:lnTo>
                      <a:lnTo>
                        <a:pt x="6435" y="11893"/>
                      </a:lnTo>
                      <a:lnTo>
                        <a:pt x="6120" y="12214"/>
                      </a:lnTo>
                      <a:lnTo>
                        <a:pt x="5715" y="12729"/>
                      </a:lnTo>
                      <a:lnTo>
                        <a:pt x="2925" y="16650"/>
                      </a:lnTo>
                      <a:lnTo>
                        <a:pt x="2610" y="17229"/>
                      </a:lnTo>
                      <a:lnTo>
                        <a:pt x="2430" y="17871"/>
                      </a:lnTo>
                      <a:lnTo>
                        <a:pt x="2385" y="18450"/>
                      </a:lnTo>
                      <a:lnTo>
                        <a:pt x="2430" y="18964"/>
                      </a:lnTo>
                      <a:lnTo>
                        <a:pt x="2565" y="19286"/>
                      </a:lnTo>
                      <a:lnTo>
                        <a:pt x="2655" y="19543"/>
                      </a:lnTo>
                      <a:lnTo>
                        <a:pt x="2835" y="19671"/>
                      </a:lnTo>
                      <a:lnTo>
                        <a:pt x="3015" y="19929"/>
                      </a:lnTo>
                      <a:lnTo>
                        <a:pt x="3375" y="20186"/>
                      </a:lnTo>
                      <a:lnTo>
                        <a:pt x="3825" y="20250"/>
                      </a:lnTo>
                      <a:lnTo>
                        <a:pt x="5130" y="20250"/>
                      </a:lnTo>
                      <a:lnTo>
                        <a:pt x="5130" y="21536"/>
                      </a:lnTo>
                      <a:lnTo>
                        <a:pt x="4545" y="21471"/>
                      </a:lnTo>
                      <a:lnTo>
                        <a:pt x="4050" y="21279"/>
                      </a:lnTo>
                      <a:lnTo>
                        <a:pt x="3555" y="21021"/>
                      </a:lnTo>
                      <a:lnTo>
                        <a:pt x="3105" y="20829"/>
                      </a:lnTo>
                      <a:lnTo>
                        <a:pt x="2655" y="20507"/>
                      </a:lnTo>
                      <a:lnTo>
                        <a:pt x="2205" y="20121"/>
                      </a:lnTo>
                      <a:lnTo>
                        <a:pt x="1845" y="19671"/>
                      </a:lnTo>
                      <a:lnTo>
                        <a:pt x="1485" y="19286"/>
                      </a:lnTo>
                      <a:lnTo>
                        <a:pt x="1170" y="18771"/>
                      </a:lnTo>
                      <a:lnTo>
                        <a:pt x="900" y="18257"/>
                      </a:lnTo>
                      <a:lnTo>
                        <a:pt x="585" y="17679"/>
                      </a:lnTo>
                      <a:lnTo>
                        <a:pt x="360" y="17164"/>
                      </a:lnTo>
                      <a:lnTo>
                        <a:pt x="225" y="16521"/>
                      </a:lnTo>
                      <a:lnTo>
                        <a:pt x="90" y="15943"/>
                      </a:lnTo>
                      <a:lnTo>
                        <a:pt x="45" y="15236"/>
                      </a:lnTo>
                      <a:lnTo>
                        <a:pt x="0" y="14593"/>
                      </a:lnTo>
                      <a:lnTo>
                        <a:pt x="45" y="14079"/>
                      </a:lnTo>
                      <a:lnTo>
                        <a:pt x="90" y="13436"/>
                      </a:lnTo>
                      <a:lnTo>
                        <a:pt x="225" y="12857"/>
                      </a:lnTo>
                      <a:lnTo>
                        <a:pt x="315" y="12279"/>
                      </a:lnTo>
                      <a:lnTo>
                        <a:pt x="540" y="11764"/>
                      </a:lnTo>
                      <a:lnTo>
                        <a:pt x="720" y="11250"/>
                      </a:lnTo>
                      <a:lnTo>
                        <a:pt x="990" y="10736"/>
                      </a:lnTo>
                      <a:lnTo>
                        <a:pt x="1620" y="9836"/>
                      </a:lnTo>
                      <a:lnTo>
                        <a:pt x="2250" y="9064"/>
                      </a:lnTo>
                      <a:lnTo>
                        <a:pt x="2655" y="8743"/>
                      </a:lnTo>
                      <a:lnTo>
                        <a:pt x="3105" y="8486"/>
                      </a:lnTo>
                      <a:lnTo>
                        <a:pt x="3555" y="8164"/>
                      </a:lnTo>
                      <a:lnTo>
                        <a:pt x="4005" y="8036"/>
                      </a:lnTo>
                      <a:lnTo>
                        <a:pt x="4455" y="7843"/>
                      </a:lnTo>
                      <a:lnTo>
                        <a:pt x="4455" y="7586"/>
                      </a:lnTo>
                      <a:lnTo>
                        <a:pt x="4500" y="6879"/>
                      </a:lnTo>
                      <a:lnTo>
                        <a:pt x="4545" y="6107"/>
                      </a:lnTo>
                      <a:lnTo>
                        <a:pt x="4725" y="5400"/>
                      </a:lnTo>
                      <a:lnTo>
                        <a:pt x="4950" y="4693"/>
                      </a:lnTo>
                      <a:lnTo>
                        <a:pt x="5220" y="4050"/>
                      </a:lnTo>
                      <a:lnTo>
                        <a:pt x="5535" y="3407"/>
                      </a:lnTo>
                      <a:lnTo>
                        <a:pt x="5895" y="2764"/>
                      </a:lnTo>
                      <a:lnTo>
                        <a:pt x="6345" y="2314"/>
                      </a:lnTo>
                      <a:lnTo>
                        <a:pt x="6795" y="1736"/>
                      </a:lnTo>
                      <a:lnTo>
                        <a:pt x="7245" y="1350"/>
                      </a:lnTo>
                      <a:lnTo>
                        <a:pt x="7785" y="964"/>
                      </a:lnTo>
                      <a:lnTo>
                        <a:pt x="8325" y="643"/>
                      </a:lnTo>
                      <a:lnTo>
                        <a:pt x="9495" y="129"/>
                      </a:lnTo>
                      <a:lnTo>
                        <a:pt x="10170" y="64"/>
                      </a:lnTo>
                      <a:lnTo>
                        <a:pt x="10800" y="0"/>
                      </a:lnTo>
                      <a:lnTo>
                        <a:pt x="11475" y="64"/>
                      </a:lnTo>
                      <a:lnTo>
                        <a:pt x="12060" y="129"/>
                      </a:lnTo>
                      <a:lnTo>
                        <a:pt x="12690" y="386"/>
                      </a:lnTo>
                      <a:lnTo>
                        <a:pt x="13275" y="643"/>
                      </a:lnTo>
                      <a:lnTo>
                        <a:pt x="13860" y="964"/>
                      </a:lnTo>
                      <a:lnTo>
                        <a:pt x="14850" y="1736"/>
                      </a:lnTo>
                      <a:lnTo>
                        <a:pt x="15300" y="2314"/>
                      </a:lnTo>
                      <a:lnTo>
                        <a:pt x="15660" y="2764"/>
                      </a:lnTo>
                      <a:lnTo>
                        <a:pt x="16065" y="3407"/>
                      </a:lnTo>
                      <a:lnTo>
                        <a:pt x="16425" y="4050"/>
                      </a:lnTo>
                      <a:lnTo>
                        <a:pt x="16605" y="4693"/>
                      </a:lnTo>
                      <a:lnTo>
                        <a:pt x="16830" y="5400"/>
                      </a:lnTo>
                      <a:lnTo>
                        <a:pt x="17010" y="6107"/>
                      </a:lnTo>
                      <a:lnTo>
                        <a:pt x="17145" y="6879"/>
                      </a:lnTo>
                      <a:lnTo>
                        <a:pt x="17145" y="7843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ïṥ1ïḋè">
                  <a:extLst>
                    <a:ext uri="{FF2B5EF4-FFF2-40B4-BE49-F238E27FC236}">
                      <a16:creationId xmlns:a16="http://schemas.microsoft.com/office/drawing/2014/main" id="{361528CD-BFA2-4297-8109-82401E26AE39}"/>
                    </a:ext>
                  </a:extLst>
                </p:cNvPr>
                <p:cNvSpPr/>
                <p:nvPr/>
              </p:nvSpPr>
              <p:spPr>
                <a:xfrm>
                  <a:off x="258614" y="216972"/>
                  <a:ext cx="203824" cy="287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711" y="13305"/>
                      </a:moveTo>
                      <a:lnTo>
                        <a:pt x="14711" y="2628"/>
                      </a:lnTo>
                      <a:lnTo>
                        <a:pt x="14595" y="2135"/>
                      </a:lnTo>
                      <a:lnTo>
                        <a:pt x="14361" y="1560"/>
                      </a:lnTo>
                      <a:lnTo>
                        <a:pt x="14011" y="1068"/>
                      </a:lnTo>
                      <a:lnTo>
                        <a:pt x="13544" y="657"/>
                      </a:lnTo>
                      <a:lnTo>
                        <a:pt x="12376" y="164"/>
                      </a:lnTo>
                      <a:lnTo>
                        <a:pt x="11676" y="0"/>
                      </a:lnTo>
                      <a:lnTo>
                        <a:pt x="10041" y="0"/>
                      </a:lnTo>
                      <a:lnTo>
                        <a:pt x="9341" y="164"/>
                      </a:lnTo>
                      <a:lnTo>
                        <a:pt x="8173" y="657"/>
                      </a:lnTo>
                      <a:lnTo>
                        <a:pt x="7706" y="1068"/>
                      </a:lnTo>
                      <a:lnTo>
                        <a:pt x="7472" y="1560"/>
                      </a:lnTo>
                      <a:lnTo>
                        <a:pt x="7239" y="2135"/>
                      </a:lnTo>
                      <a:lnTo>
                        <a:pt x="7239" y="13305"/>
                      </a:lnTo>
                      <a:lnTo>
                        <a:pt x="1284" y="13305"/>
                      </a:lnTo>
                      <a:lnTo>
                        <a:pt x="701" y="13469"/>
                      </a:lnTo>
                      <a:lnTo>
                        <a:pt x="234" y="13716"/>
                      </a:lnTo>
                      <a:lnTo>
                        <a:pt x="117" y="13962"/>
                      </a:lnTo>
                      <a:lnTo>
                        <a:pt x="0" y="14373"/>
                      </a:lnTo>
                      <a:lnTo>
                        <a:pt x="117" y="14701"/>
                      </a:lnTo>
                      <a:lnTo>
                        <a:pt x="350" y="15112"/>
                      </a:lnTo>
                      <a:lnTo>
                        <a:pt x="817" y="15522"/>
                      </a:lnTo>
                      <a:lnTo>
                        <a:pt x="8173" y="20614"/>
                      </a:lnTo>
                      <a:lnTo>
                        <a:pt x="8874" y="21025"/>
                      </a:lnTo>
                      <a:lnTo>
                        <a:pt x="9457" y="21271"/>
                      </a:lnTo>
                      <a:lnTo>
                        <a:pt x="10275" y="21518"/>
                      </a:lnTo>
                      <a:lnTo>
                        <a:pt x="10742" y="21600"/>
                      </a:lnTo>
                      <a:lnTo>
                        <a:pt x="11559" y="21518"/>
                      </a:lnTo>
                      <a:lnTo>
                        <a:pt x="12259" y="21271"/>
                      </a:lnTo>
                      <a:lnTo>
                        <a:pt x="12843" y="21025"/>
                      </a:lnTo>
                      <a:lnTo>
                        <a:pt x="13544" y="20614"/>
                      </a:lnTo>
                      <a:lnTo>
                        <a:pt x="20899" y="15522"/>
                      </a:lnTo>
                      <a:lnTo>
                        <a:pt x="21366" y="15194"/>
                      </a:lnTo>
                      <a:lnTo>
                        <a:pt x="21600" y="14373"/>
                      </a:lnTo>
                      <a:lnTo>
                        <a:pt x="21600" y="14044"/>
                      </a:lnTo>
                      <a:lnTo>
                        <a:pt x="21366" y="13798"/>
                      </a:lnTo>
                      <a:lnTo>
                        <a:pt x="20899" y="13469"/>
                      </a:lnTo>
                      <a:lnTo>
                        <a:pt x="20199" y="13305"/>
                      </a:lnTo>
                      <a:lnTo>
                        <a:pt x="14711" y="13305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B010B224-9BBC-4373-BB33-6ED7C0691B4A}"/>
              </a:ext>
            </a:extLst>
          </p:cNvPr>
          <p:cNvSpPr/>
          <p:nvPr/>
        </p:nvSpPr>
        <p:spPr>
          <a:xfrm>
            <a:off x="1420567" y="191169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E854E62-5F98-4D6B-AA4C-5AB9B929C27A}"/>
              </a:ext>
            </a:extLst>
          </p:cNvPr>
          <p:cNvSpPr/>
          <p:nvPr/>
        </p:nvSpPr>
        <p:spPr>
          <a:xfrm>
            <a:off x="1420567" y="155609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92A80EC-5A42-40CF-915D-2E76E9B72603}"/>
              </a:ext>
            </a:extLst>
          </p:cNvPr>
          <p:cNvSpPr/>
          <p:nvPr/>
        </p:nvSpPr>
        <p:spPr>
          <a:xfrm>
            <a:off x="1420567" y="407816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97B1975B-F811-4101-A133-CDD1098F2054}"/>
              </a:ext>
            </a:extLst>
          </p:cNvPr>
          <p:cNvSpPr/>
          <p:nvPr/>
        </p:nvSpPr>
        <p:spPr>
          <a:xfrm>
            <a:off x="1420567" y="372256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6F90E63-44C5-4348-8477-A2367A2308EC}"/>
              </a:ext>
            </a:extLst>
          </p:cNvPr>
          <p:cNvSpPr/>
          <p:nvPr/>
        </p:nvSpPr>
        <p:spPr>
          <a:xfrm>
            <a:off x="6406102" y="191169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F1B0E1A-AF08-4D19-9A29-E0FA37CDD9C1}"/>
              </a:ext>
            </a:extLst>
          </p:cNvPr>
          <p:cNvSpPr/>
          <p:nvPr/>
        </p:nvSpPr>
        <p:spPr>
          <a:xfrm>
            <a:off x="6406102" y="155609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C9597BC-351C-4032-96E8-7AA2AA4B9E38}"/>
              </a:ext>
            </a:extLst>
          </p:cNvPr>
          <p:cNvSpPr/>
          <p:nvPr/>
        </p:nvSpPr>
        <p:spPr>
          <a:xfrm>
            <a:off x="6406102" y="407816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91AF7E0-883E-4C13-8410-542FD7BC086E}"/>
              </a:ext>
            </a:extLst>
          </p:cNvPr>
          <p:cNvSpPr/>
          <p:nvPr/>
        </p:nvSpPr>
        <p:spPr>
          <a:xfrm>
            <a:off x="6406102" y="372256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1204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36B65BC-53D5-400F-8DA0-690241B5643E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2B34A67-94F9-4447-9F22-CDFD0556EF73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0FD40F0-E9C1-4EE1-944E-7C48DEE704BD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E010B78-B34A-4FE4-B572-5CF82138520F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86ACB74-6405-4A53-83E4-945928D3B4E9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7C24CA0-182E-449F-9DBC-621DEBB1D206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B07923DB-D585-40DF-9AF8-F73CC897088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875" y="2459115"/>
            <a:ext cx="3880612" cy="2583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5ABEDC1-0296-48AD-825C-AD4748C581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6" y="1038686"/>
            <a:ext cx="3662659" cy="2599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8F95421-8134-411D-879F-D7250755502C}"/>
              </a:ext>
            </a:extLst>
          </p:cNvPr>
          <p:cNvSpPr/>
          <p:nvPr/>
        </p:nvSpPr>
        <p:spPr>
          <a:xfrm>
            <a:off x="668215" y="3750631"/>
            <a:ext cx="3605957" cy="1291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016A1A9-169C-469C-9173-E7ACC6E2E3C3}"/>
              </a:ext>
            </a:extLst>
          </p:cNvPr>
          <p:cNvSpPr/>
          <p:nvPr/>
        </p:nvSpPr>
        <p:spPr>
          <a:xfrm>
            <a:off x="4439851" y="1078267"/>
            <a:ext cx="3771636" cy="13760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D805BB6-1578-43DA-80C5-D3C3145CF413}"/>
              </a:ext>
            </a:extLst>
          </p:cNvPr>
          <p:cNvSpPr/>
          <p:nvPr/>
        </p:nvSpPr>
        <p:spPr>
          <a:xfrm>
            <a:off x="5255720" y="171895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AE59D61-5255-437B-9399-F90A652A0F5B}"/>
              </a:ext>
            </a:extLst>
          </p:cNvPr>
          <p:cNvSpPr/>
          <p:nvPr/>
        </p:nvSpPr>
        <p:spPr>
          <a:xfrm>
            <a:off x="5255720" y="1363351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9F24392-818B-4C33-953F-DC393323472A}"/>
              </a:ext>
            </a:extLst>
          </p:cNvPr>
          <p:cNvSpPr/>
          <p:nvPr/>
        </p:nvSpPr>
        <p:spPr>
          <a:xfrm>
            <a:off x="1724287" y="434781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E3264F5-9E5A-482E-B93D-801C9C424E61}"/>
              </a:ext>
            </a:extLst>
          </p:cNvPr>
          <p:cNvSpPr/>
          <p:nvPr/>
        </p:nvSpPr>
        <p:spPr>
          <a:xfrm>
            <a:off x="1724287" y="399221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26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00635B1-C5EE-416E-A88A-C288195394B4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68E62DA4-9343-4E65-A441-131770842035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9CA1D50-C34E-4E09-8585-9CAFBBC0EA54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0157A91-14C3-4619-AD32-3EA2DF3A655F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AAC4A4B-D0E7-4914-A44D-766DA2B1F6C1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B690D2C-8D6D-4B80-8453-F69CFDF4F333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25FE9344-8ABF-47F1-A340-E6546C9ABAB7}"/>
              </a:ext>
            </a:extLst>
          </p:cNvPr>
          <p:cNvSpPr/>
          <p:nvPr/>
        </p:nvSpPr>
        <p:spPr>
          <a:xfrm>
            <a:off x="4598632" y="1837677"/>
            <a:ext cx="2627791" cy="1447060"/>
          </a:xfrm>
          <a:prstGeom prst="homePlate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C0DBFE9-DF66-4A78-A684-B39A14D36EDF}"/>
              </a:ext>
            </a:extLst>
          </p:cNvPr>
          <p:cNvGrpSpPr/>
          <p:nvPr/>
        </p:nvGrpSpPr>
        <p:grpSpPr>
          <a:xfrm>
            <a:off x="1397981" y="1837677"/>
            <a:ext cx="2731254" cy="1447060"/>
            <a:chOff x="1397981" y="1837677"/>
            <a:chExt cx="2731254" cy="1447060"/>
          </a:xfrm>
        </p:grpSpPr>
        <p:sp>
          <p:nvSpPr>
            <p:cNvPr id="9" name="箭头: 五边形 8">
              <a:extLst>
                <a:ext uri="{FF2B5EF4-FFF2-40B4-BE49-F238E27FC236}">
                  <a16:creationId xmlns:a16="http://schemas.microsoft.com/office/drawing/2014/main" id="{D5995AE3-6B24-4653-9687-78586A0BD64E}"/>
                </a:ext>
              </a:extLst>
            </p:cNvPr>
            <p:cNvSpPr/>
            <p:nvPr/>
          </p:nvSpPr>
          <p:spPr>
            <a:xfrm flipH="1">
              <a:off x="1397981" y="1837677"/>
              <a:ext cx="2731254" cy="1447060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A8BC6A5B-12AB-42C4-A987-FE3ED89650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5551" y="2294580"/>
              <a:ext cx="704496" cy="661641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26BBB643-69B4-4EE0-A2EC-2323F2CCA663}"/>
              </a:ext>
            </a:extLst>
          </p:cNvPr>
          <p:cNvSpPr/>
          <p:nvPr/>
        </p:nvSpPr>
        <p:spPr>
          <a:xfrm>
            <a:off x="2414865" y="394335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8B228EB-8ABA-4371-8FE0-7B7216B589B6}"/>
              </a:ext>
            </a:extLst>
          </p:cNvPr>
          <p:cNvSpPr/>
          <p:nvPr/>
        </p:nvSpPr>
        <p:spPr>
          <a:xfrm>
            <a:off x="2414865" y="3587751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4E2E950-77E7-43CD-A971-D47190CEA145}"/>
              </a:ext>
            </a:extLst>
          </p:cNvPr>
          <p:cNvSpPr/>
          <p:nvPr/>
        </p:nvSpPr>
        <p:spPr>
          <a:xfrm>
            <a:off x="4811836" y="394335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E180CED-7613-4461-9A64-0774E9024736}"/>
              </a:ext>
            </a:extLst>
          </p:cNvPr>
          <p:cNvSpPr/>
          <p:nvPr/>
        </p:nvSpPr>
        <p:spPr>
          <a:xfrm>
            <a:off x="4811836" y="3587751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4571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412C8BC-D64D-4C95-81B3-33F78B2D025E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7960300-6884-4809-B7CE-4B9E3612110A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ACA7C9C-9307-4C41-BC07-F89BD57D79DC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843EBE0-1DDB-4BE2-AEAC-91D853559ACA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5A7EF0F-65B3-4B99-85C8-2605F365D7F1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68522FB-9830-45FC-AC04-120F3A2405BB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B1A43906-6263-43E3-8F81-0A92128655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5"/>
          <a:stretch/>
        </p:blipFill>
        <p:spPr>
          <a:xfrm>
            <a:off x="5171866" y="1796808"/>
            <a:ext cx="1828243" cy="1477696"/>
          </a:xfrm>
          <a:prstGeom prst="diamon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8BA80E7-AC6A-456E-873A-D0B3C29C1C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7" r="6587"/>
          <a:stretch/>
        </p:blipFill>
        <p:spPr>
          <a:xfrm>
            <a:off x="2404781" y="1161449"/>
            <a:ext cx="1612055" cy="1457466"/>
          </a:xfrm>
          <a:prstGeom prst="diamon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C9EBD17-7173-4A59-B663-87F75098CB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87"/>
          <a:stretch/>
        </p:blipFill>
        <p:spPr>
          <a:xfrm>
            <a:off x="2505745" y="1948175"/>
            <a:ext cx="3479279" cy="2812455"/>
          </a:xfrm>
          <a:prstGeom prst="diamon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9334F28-B53A-416A-B46C-F0167B9AF3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0" t="1405" r="5915" b="-1405"/>
          <a:stretch/>
        </p:blipFill>
        <p:spPr>
          <a:xfrm>
            <a:off x="-12494" y="1448014"/>
            <a:ext cx="3155056" cy="2553518"/>
          </a:xfrm>
          <a:prstGeom prst="diamon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菱形 15">
            <a:extLst>
              <a:ext uri="{FF2B5EF4-FFF2-40B4-BE49-F238E27FC236}">
                <a16:creationId xmlns:a16="http://schemas.microsoft.com/office/drawing/2014/main" id="{F52C4B1A-9311-4083-9A77-8E18A1E92082}"/>
              </a:ext>
            </a:extLst>
          </p:cNvPr>
          <p:cNvSpPr/>
          <p:nvPr/>
        </p:nvSpPr>
        <p:spPr>
          <a:xfrm>
            <a:off x="5238973" y="3394489"/>
            <a:ext cx="1694027" cy="1352787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id="{55167EF6-D286-4669-BB1F-A3DDBE103DFA}"/>
              </a:ext>
            </a:extLst>
          </p:cNvPr>
          <p:cNvSpPr/>
          <p:nvPr/>
        </p:nvSpPr>
        <p:spPr>
          <a:xfrm>
            <a:off x="6293040" y="2724773"/>
            <a:ext cx="1359511" cy="1137013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9D17DB4-A782-46F3-9A9D-DF24B12951C2}"/>
              </a:ext>
            </a:extLst>
          </p:cNvPr>
          <p:cNvSpPr/>
          <p:nvPr/>
        </p:nvSpPr>
        <p:spPr>
          <a:xfrm>
            <a:off x="7241016" y="3631817"/>
            <a:ext cx="14946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9F22773-E80D-4C2B-94BB-5C3361637E2E}"/>
              </a:ext>
            </a:extLst>
          </p:cNvPr>
          <p:cNvSpPr/>
          <p:nvPr/>
        </p:nvSpPr>
        <p:spPr>
          <a:xfrm>
            <a:off x="6252803" y="3131756"/>
            <a:ext cx="14946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096A444-2474-4E55-8D3B-F22A7EEE3CC2}"/>
              </a:ext>
            </a:extLst>
          </p:cNvPr>
          <p:cNvSpPr/>
          <p:nvPr/>
        </p:nvSpPr>
        <p:spPr>
          <a:xfrm>
            <a:off x="6465757" y="434978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6BF3EBC-3F2E-43BB-A4DE-CE1A4A0FFEAB}"/>
              </a:ext>
            </a:extLst>
          </p:cNvPr>
          <p:cNvSpPr/>
          <p:nvPr/>
        </p:nvSpPr>
        <p:spPr>
          <a:xfrm>
            <a:off x="5357441" y="395385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427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FB93DA1-7BAF-4445-8B2C-495E7DA297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7"/>
          <a:stretch/>
        </p:blipFill>
        <p:spPr>
          <a:xfrm>
            <a:off x="584365" y="1546541"/>
            <a:ext cx="4397701" cy="242086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A9BCA90-D182-4A91-AED2-7C282E56C10E}"/>
              </a:ext>
            </a:extLst>
          </p:cNvPr>
          <p:cNvSpPr/>
          <p:nvPr/>
        </p:nvSpPr>
        <p:spPr>
          <a:xfrm>
            <a:off x="360484" y="876899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2974ECA-0D70-4308-80C1-C7C4A347D8AC}"/>
              </a:ext>
            </a:extLst>
          </p:cNvPr>
          <p:cNvSpPr/>
          <p:nvPr/>
        </p:nvSpPr>
        <p:spPr>
          <a:xfrm>
            <a:off x="5205947" y="1218318"/>
            <a:ext cx="3346004" cy="31828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DAC613-B773-4988-8960-487E5A057CD7}"/>
              </a:ext>
            </a:extLst>
          </p:cNvPr>
          <p:cNvSpPr txBox="1"/>
          <p:nvPr/>
        </p:nvSpPr>
        <p:spPr>
          <a:xfrm>
            <a:off x="6004351" y="2009505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C7DB37C-0964-401D-A261-7D5EF56CD182}"/>
              </a:ext>
            </a:extLst>
          </p:cNvPr>
          <p:cNvSpPr txBox="1"/>
          <p:nvPr/>
        </p:nvSpPr>
        <p:spPr>
          <a:xfrm>
            <a:off x="6506674" y="265583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069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E0C0E49-5866-4FF1-A724-C6E98AE06641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0531D62-C61A-45B6-83E0-F33FA2742213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A97FA9E-E102-4585-8CF1-2A9D0288A47D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0722B63-62BC-40DA-896B-FA12A9747825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4313C49-48DA-4ABF-9334-47EF6E8F064A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402E66C-AD97-4E65-A904-B7850771AE54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46AD8711-33E0-448F-9881-ABF56801D41B}"/>
              </a:ext>
            </a:extLst>
          </p:cNvPr>
          <p:cNvGrpSpPr/>
          <p:nvPr/>
        </p:nvGrpSpPr>
        <p:grpSpPr>
          <a:xfrm>
            <a:off x="1441172" y="1464813"/>
            <a:ext cx="6255768" cy="2139522"/>
            <a:chOff x="1441172" y="1464813"/>
            <a:chExt cx="6255768" cy="2139522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821B7CD-EC22-49AA-8C35-A5C3D9D4832E}"/>
                </a:ext>
              </a:extLst>
            </p:cNvPr>
            <p:cNvGrpSpPr/>
            <p:nvPr/>
          </p:nvGrpSpPr>
          <p:grpSpPr>
            <a:xfrm>
              <a:off x="1441172" y="1464813"/>
              <a:ext cx="6255768" cy="2139522"/>
              <a:chOff x="1457932" y="2075818"/>
              <a:chExt cx="9268897" cy="3110717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C61BE82D-5DBC-41F4-B07D-015748DE176B}"/>
                  </a:ext>
                </a:extLst>
              </p:cNvPr>
              <p:cNvGrpSpPr/>
              <p:nvPr/>
            </p:nvGrpSpPr>
            <p:grpSpPr>
              <a:xfrm>
                <a:off x="1457934" y="3082228"/>
                <a:ext cx="1414369" cy="2104307"/>
                <a:chOff x="1457934" y="3082228"/>
                <a:chExt cx="1414369" cy="2104307"/>
              </a:xfrm>
            </p:grpSpPr>
            <p:sp>
              <p:nvSpPr>
                <p:cNvPr id="9" name="任意多边形 18">
                  <a:extLst>
                    <a:ext uri="{FF2B5EF4-FFF2-40B4-BE49-F238E27FC236}">
                      <a16:creationId xmlns:a16="http://schemas.microsoft.com/office/drawing/2014/main" id="{0C4B854A-583A-4B21-9BF9-9FD2DDAD8346}"/>
                    </a:ext>
                  </a:extLst>
                </p:cNvPr>
                <p:cNvSpPr/>
                <p:nvPr/>
              </p:nvSpPr>
              <p:spPr>
                <a:xfrm rot="16200000">
                  <a:off x="1112965" y="3427197"/>
                  <a:ext cx="2104307" cy="1414369"/>
                </a:xfrm>
                <a:custGeom>
                  <a:avLst/>
                  <a:gdLst>
                    <a:gd name="connsiteX0" fmla="*/ 2533879 w 2533879"/>
                    <a:gd name="connsiteY0" fmla="*/ 851549 h 1703098"/>
                    <a:gd name="connsiteX1" fmla="*/ 2100969 w 2533879"/>
                    <a:gd name="connsiteY1" fmla="*/ 1703098 h 1703098"/>
                    <a:gd name="connsiteX2" fmla="*/ 0 w 2533879"/>
                    <a:gd name="connsiteY2" fmla="*/ 1703098 h 1703098"/>
                    <a:gd name="connsiteX3" fmla="*/ 0 w 2533879"/>
                    <a:gd name="connsiteY3" fmla="*/ 1701262 h 1703098"/>
                    <a:gd name="connsiteX4" fmla="*/ 119769 w 2533879"/>
                    <a:gd name="connsiteY4" fmla="*/ 1701262 h 1703098"/>
                    <a:gd name="connsiteX5" fmla="*/ 552679 w 2533879"/>
                    <a:gd name="connsiteY5" fmla="*/ 849713 h 1703098"/>
                    <a:gd name="connsiteX6" fmla="*/ 120702 w 2533879"/>
                    <a:gd name="connsiteY6" fmla="*/ 0 h 1703098"/>
                    <a:gd name="connsiteX7" fmla="*/ 2100969 w 2533879"/>
                    <a:gd name="connsiteY7" fmla="*/ 0 h 1703098"/>
                    <a:gd name="connsiteX8" fmla="*/ 2533879 w 2533879"/>
                    <a:gd name="connsiteY8" fmla="*/ 851549 h 1703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33879" h="1703098">
                      <a:moveTo>
                        <a:pt x="2533879" y="851549"/>
                      </a:moveTo>
                      <a:lnTo>
                        <a:pt x="2100969" y="1703098"/>
                      </a:lnTo>
                      <a:lnTo>
                        <a:pt x="0" y="1703098"/>
                      </a:lnTo>
                      <a:lnTo>
                        <a:pt x="0" y="1701262"/>
                      </a:lnTo>
                      <a:lnTo>
                        <a:pt x="119769" y="1701262"/>
                      </a:lnTo>
                      <a:lnTo>
                        <a:pt x="552679" y="849713"/>
                      </a:lnTo>
                      <a:lnTo>
                        <a:pt x="120702" y="0"/>
                      </a:lnTo>
                      <a:lnTo>
                        <a:pt x="2100969" y="0"/>
                      </a:lnTo>
                      <a:lnTo>
                        <a:pt x="2533879" y="851549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A4D7CC86-8B9A-4850-88F9-B86BD5B4B3D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920064" y="3983992"/>
                  <a:ext cx="477732" cy="475808"/>
                </a:xfrm>
                <a:custGeom>
                  <a:avLst/>
                  <a:gdLst>
                    <a:gd name="T0" fmla="*/ 359 w 605"/>
                    <a:gd name="T1" fmla="*/ 39 h 602"/>
                    <a:gd name="T2" fmla="*/ 462 w 605"/>
                    <a:gd name="T3" fmla="*/ 85 h 602"/>
                    <a:gd name="T4" fmla="*/ 537 w 605"/>
                    <a:gd name="T5" fmla="*/ 168 h 602"/>
                    <a:gd name="T6" fmla="*/ 572 w 605"/>
                    <a:gd name="T7" fmla="*/ 275 h 602"/>
                    <a:gd name="T8" fmla="*/ 560 w 605"/>
                    <a:gd name="T9" fmla="*/ 387 h 602"/>
                    <a:gd name="T10" fmla="*/ 504 w 605"/>
                    <a:gd name="T11" fmla="*/ 484 h 602"/>
                    <a:gd name="T12" fmla="*/ 413 w 605"/>
                    <a:gd name="T13" fmla="*/ 551 h 602"/>
                    <a:gd name="T14" fmla="*/ 303 w 605"/>
                    <a:gd name="T15" fmla="*/ 574 h 602"/>
                    <a:gd name="T16" fmla="*/ 193 w 605"/>
                    <a:gd name="T17" fmla="*/ 551 h 602"/>
                    <a:gd name="T18" fmla="*/ 102 w 605"/>
                    <a:gd name="T19" fmla="*/ 484 h 602"/>
                    <a:gd name="T20" fmla="*/ 46 w 605"/>
                    <a:gd name="T21" fmla="*/ 387 h 602"/>
                    <a:gd name="T22" fmla="*/ 34 w 605"/>
                    <a:gd name="T23" fmla="*/ 275 h 602"/>
                    <a:gd name="T24" fmla="*/ 69 w 605"/>
                    <a:gd name="T25" fmla="*/ 168 h 602"/>
                    <a:gd name="T26" fmla="*/ 144 w 605"/>
                    <a:gd name="T27" fmla="*/ 85 h 602"/>
                    <a:gd name="T28" fmla="*/ 247 w 605"/>
                    <a:gd name="T29" fmla="*/ 39 h 602"/>
                    <a:gd name="T30" fmla="*/ 359 w 605"/>
                    <a:gd name="T31" fmla="*/ 39 h 602"/>
                    <a:gd name="T32" fmla="*/ 376 w 605"/>
                    <a:gd name="T33" fmla="*/ 379 h 602"/>
                    <a:gd name="T34" fmla="*/ 376 w 605"/>
                    <a:gd name="T35" fmla="*/ 379 h 602"/>
                    <a:gd name="T36" fmla="*/ 412 w 605"/>
                    <a:gd name="T37" fmla="*/ 419 h 602"/>
                    <a:gd name="T38" fmla="*/ 397 w 605"/>
                    <a:gd name="T39" fmla="*/ 332 h 602"/>
                    <a:gd name="T40" fmla="*/ 376 w 605"/>
                    <a:gd name="T41" fmla="*/ 379 h 602"/>
                    <a:gd name="T42" fmla="*/ 186 w 605"/>
                    <a:gd name="T43" fmla="*/ 222 h 602"/>
                    <a:gd name="T44" fmla="*/ 186 w 605"/>
                    <a:gd name="T45" fmla="*/ 222 h 602"/>
                    <a:gd name="T46" fmla="*/ 221 w 605"/>
                    <a:gd name="T47" fmla="*/ 261 h 602"/>
                    <a:gd name="T48" fmla="*/ 207 w 605"/>
                    <a:gd name="T49" fmla="*/ 175 h 602"/>
                    <a:gd name="T50" fmla="*/ 186 w 605"/>
                    <a:gd name="T51" fmla="*/ 222 h 602"/>
                    <a:gd name="T52" fmla="*/ 141 w 605"/>
                    <a:gd name="T53" fmla="*/ 222 h 602"/>
                    <a:gd name="T54" fmla="*/ 141 w 605"/>
                    <a:gd name="T55" fmla="*/ 222 h 602"/>
                    <a:gd name="T56" fmla="*/ 256 w 605"/>
                    <a:gd name="T57" fmla="*/ 162 h 602"/>
                    <a:gd name="T58" fmla="*/ 208 w 605"/>
                    <a:gd name="T59" fmla="*/ 301 h 602"/>
                    <a:gd name="T60" fmla="*/ 141 w 605"/>
                    <a:gd name="T61" fmla="*/ 222 h 602"/>
                    <a:gd name="T62" fmla="*/ 244 w 605"/>
                    <a:gd name="T63" fmla="*/ 460 h 602"/>
                    <a:gd name="T64" fmla="*/ 244 w 605"/>
                    <a:gd name="T65" fmla="*/ 460 h 602"/>
                    <a:gd name="T66" fmla="*/ 201 w 605"/>
                    <a:gd name="T67" fmla="*/ 460 h 602"/>
                    <a:gd name="T68" fmla="*/ 362 w 605"/>
                    <a:gd name="T69" fmla="*/ 141 h 602"/>
                    <a:gd name="T70" fmla="*/ 404 w 605"/>
                    <a:gd name="T71" fmla="*/ 141 h 602"/>
                    <a:gd name="T72" fmla="*/ 244 w 605"/>
                    <a:gd name="T73" fmla="*/ 460 h 602"/>
                    <a:gd name="T74" fmla="*/ 331 w 605"/>
                    <a:gd name="T75" fmla="*/ 379 h 602"/>
                    <a:gd name="T76" fmla="*/ 331 w 605"/>
                    <a:gd name="T77" fmla="*/ 379 h 602"/>
                    <a:gd name="T78" fmla="*/ 446 w 605"/>
                    <a:gd name="T79" fmla="*/ 319 h 602"/>
                    <a:gd name="T80" fmla="*/ 398 w 605"/>
                    <a:gd name="T81" fmla="*/ 459 h 602"/>
                    <a:gd name="T82" fmla="*/ 331 w 605"/>
                    <a:gd name="T83" fmla="*/ 379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05" h="602">
                      <a:moveTo>
                        <a:pt x="359" y="39"/>
                      </a:moveTo>
                      <a:cubicBezTo>
                        <a:pt x="435" y="31"/>
                        <a:pt x="417" y="22"/>
                        <a:pt x="462" y="85"/>
                      </a:cubicBezTo>
                      <a:cubicBezTo>
                        <a:pt x="535" y="108"/>
                        <a:pt x="521" y="93"/>
                        <a:pt x="537" y="168"/>
                      </a:cubicBezTo>
                      <a:cubicBezTo>
                        <a:pt x="594" y="219"/>
                        <a:pt x="588" y="200"/>
                        <a:pt x="572" y="275"/>
                      </a:cubicBezTo>
                      <a:cubicBezTo>
                        <a:pt x="603" y="345"/>
                        <a:pt x="605" y="325"/>
                        <a:pt x="560" y="387"/>
                      </a:cubicBezTo>
                      <a:cubicBezTo>
                        <a:pt x="560" y="464"/>
                        <a:pt x="570" y="446"/>
                        <a:pt x="504" y="484"/>
                      </a:cubicBezTo>
                      <a:cubicBezTo>
                        <a:pt x="473" y="555"/>
                        <a:pt x="489" y="543"/>
                        <a:pt x="413" y="551"/>
                      </a:cubicBezTo>
                      <a:cubicBezTo>
                        <a:pt x="356" y="602"/>
                        <a:pt x="376" y="598"/>
                        <a:pt x="303" y="574"/>
                      </a:cubicBezTo>
                      <a:cubicBezTo>
                        <a:pt x="230" y="598"/>
                        <a:pt x="250" y="602"/>
                        <a:pt x="193" y="551"/>
                      </a:cubicBezTo>
                      <a:cubicBezTo>
                        <a:pt x="116" y="543"/>
                        <a:pt x="133" y="555"/>
                        <a:pt x="102" y="484"/>
                      </a:cubicBezTo>
                      <a:cubicBezTo>
                        <a:pt x="35" y="446"/>
                        <a:pt x="45" y="464"/>
                        <a:pt x="46" y="387"/>
                      </a:cubicBezTo>
                      <a:cubicBezTo>
                        <a:pt x="0" y="325"/>
                        <a:pt x="2" y="345"/>
                        <a:pt x="34" y="275"/>
                      </a:cubicBezTo>
                      <a:cubicBezTo>
                        <a:pt x="18" y="200"/>
                        <a:pt x="11" y="219"/>
                        <a:pt x="69" y="168"/>
                      </a:cubicBezTo>
                      <a:cubicBezTo>
                        <a:pt x="84" y="93"/>
                        <a:pt x="71" y="108"/>
                        <a:pt x="144" y="85"/>
                      </a:cubicBezTo>
                      <a:cubicBezTo>
                        <a:pt x="189" y="22"/>
                        <a:pt x="170" y="31"/>
                        <a:pt x="247" y="39"/>
                      </a:cubicBezTo>
                      <a:cubicBezTo>
                        <a:pt x="313" y="0"/>
                        <a:pt x="293" y="0"/>
                        <a:pt x="359" y="39"/>
                      </a:cubicBezTo>
                      <a:close/>
                      <a:moveTo>
                        <a:pt x="376" y="379"/>
                      </a:moveTo>
                      <a:lnTo>
                        <a:pt x="376" y="379"/>
                      </a:lnTo>
                      <a:cubicBezTo>
                        <a:pt x="376" y="443"/>
                        <a:pt x="406" y="427"/>
                        <a:pt x="412" y="419"/>
                      </a:cubicBezTo>
                      <a:cubicBezTo>
                        <a:pt x="418" y="409"/>
                        <a:pt x="429" y="332"/>
                        <a:pt x="397" y="332"/>
                      </a:cubicBezTo>
                      <a:cubicBezTo>
                        <a:pt x="378" y="332"/>
                        <a:pt x="376" y="356"/>
                        <a:pt x="376" y="379"/>
                      </a:cubicBezTo>
                      <a:close/>
                      <a:moveTo>
                        <a:pt x="186" y="222"/>
                      </a:moveTo>
                      <a:lnTo>
                        <a:pt x="186" y="222"/>
                      </a:lnTo>
                      <a:cubicBezTo>
                        <a:pt x="186" y="286"/>
                        <a:pt x="217" y="268"/>
                        <a:pt x="221" y="261"/>
                      </a:cubicBezTo>
                      <a:cubicBezTo>
                        <a:pt x="228" y="251"/>
                        <a:pt x="238" y="175"/>
                        <a:pt x="207" y="175"/>
                      </a:cubicBezTo>
                      <a:cubicBezTo>
                        <a:pt x="188" y="175"/>
                        <a:pt x="186" y="199"/>
                        <a:pt x="186" y="222"/>
                      </a:cubicBezTo>
                      <a:close/>
                      <a:moveTo>
                        <a:pt x="141" y="222"/>
                      </a:moveTo>
                      <a:lnTo>
                        <a:pt x="141" y="222"/>
                      </a:lnTo>
                      <a:cubicBezTo>
                        <a:pt x="141" y="124"/>
                        <a:pt x="229" y="132"/>
                        <a:pt x="256" y="162"/>
                      </a:cubicBezTo>
                      <a:cubicBezTo>
                        <a:pt x="282" y="190"/>
                        <a:pt x="291" y="301"/>
                        <a:pt x="208" y="301"/>
                      </a:cubicBezTo>
                      <a:cubicBezTo>
                        <a:pt x="160" y="301"/>
                        <a:pt x="141" y="269"/>
                        <a:pt x="141" y="222"/>
                      </a:cubicBezTo>
                      <a:close/>
                      <a:moveTo>
                        <a:pt x="244" y="460"/>
                      </a:moveTo>
                      <a:lnTo>
                        <a:pt x="244" y="460"/>
                      </a:lnTo>
                      <a:cubicBezTo>
                        <a:pt x="230" y="460"/>
                        <a:pt x="216" y="460"/>
                        <a:pt x="201" y="460"/>
                      </a:cubicBezTo>
                      <a:cubicBezTo>
                        <a:pt x="255" y="354"/>
                        <a:pt x="309" y="247"/>
                        <a:pt x="362" y="141"/>
                      </a:cubicBezTo>
                      <a:cubicBezTo>
                        <a:pt x="376" y="141"/>
                        <a:pt x="390" y="141"/>
                        <a:pt x="404" y="141"/>
                      </a:cubicBezTo>
                      <a:cubicBezTo>
                        <a:pt x="351" y="247"/>
                        <a:pt x="298" y="354"/>
                        <a:pt x="244" y="460"/>
                      </a:cubicBezTo>
                      <a:close/>
                      <a:moveTo>
                        <a:pt x="331" y="379"/>
                      </a:moveTo>
                      <a:lnTo>
                        <a:pt x="331" y="379"/>
                      </a:lnTo>
                      <a:cubicBezTo>
                        <a:pt x="331" y="282"/>
                        <a:pt x="419" y="289"/>
                        <a:pt x="446" y="319"/>
                      </a:cubicBezTo>
                      <a:cubicBezTo>
                        <a:pt x="473" y="348"/>
                        <a:pt x="481" y="459"/>
                        <a:pt x="398" y="459"/>
                      </a:cubicBezTo>
                      <a:cubicBezTo>
                        <a:pt x="351" y="459"/>
                        <a:pt x="331" y="427"/>
                        <a:pt x="331" y="3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CED91878-B64E-45DA-B762-A67CD1B8DA66}"/>
                  </a:ext>
                </a:extLst>
              </p:cNvPr>
              <p:cNvGrpSpPr/>
              <p:nvPr/>
            </p:nvGrpSpPr>
            <p:grpSpPr>
              <a:xfrm>
                <a:off x="6672787" y="3082228"/>
                <a:ext cx="1414369" cy="2104307"/>
                <a:chOff x="6672787" y="3082228"/>
                <a:chExt cx="1414369" cy="2104307"/>
              </a:xfrm>
            </p:grpSpPr>
            <p:sp>
              <p:nvSpPr>
                <p:cNvPr id="12" name="任意多边形 21">
                  <a:extLst>
                    <a:ext uri="{FF2B5EF4-FFF2-40B4-BE49-F238E27FC236}">
                      <a16:creationId xmlns:a16="http://schemas.microsoft.com/office/drawing/2014/main" id="{1C40A307-560E-4687-93D5-426AFC1E5614}"/>
                    </a:ext>
                  </a:extLst>
                </p:cNvPr>
                <p:cNvSpPr/>
                <p:nvPr/>
              </p:nvSpPr>
              <p:spPr>
                <a:xfrm rot="16200000">
                  <a:off x="6327818" y="3427197"/>
                  <a:ext cx="2104307" cy="1414369"/>
                </a:xfrm>
                <a:custGeom>
                  <a:avLst/>
                  <a:gdLst>
                    <a:gd name="connsiteX0" fmla="*/ 2533879 w 2533879"/>
                    <a:gd name="connsiteY0" fmla="*/ 851549 h 1703098"/>
                    <a:gd name="connsiteX1" fmla="*/ 2100969 w 2533879"/>
                    <a:gd name="connsiteY1" fmla="*/ 1703098 h 1703098"/>
                    <a:gd name="connsiteX2" fmla="*/ 0 w 2533879"/>
                    <a:gd name="connsiteY2" fmla="*/ 1703098 h 1703098"/>
                    <a:gd name="connsiteX3" fmla="*/ 0 w 2533879"/>
                    <a:gd name="connsiteY3" fmla="*/ 1701262 h 1703098"/>
                    <a:gd name="connsiteX4" fmla="*/ 119769 w 2533879"/>
                    <a:gd name="connsiteY4" fmla="*/ 1701262 h 1703098"/>
                    <a:gd name="connsiteX5" fmla="*/ 552679 w 2533879"/>
                    <a:gd name="connsiteY5" fmla="*/ 849713 h 1703098"/>
                    <a:gd name="connsiteX6" fmla="*/ 120702 w 2533879"/>
                    <a:gd name="connsiteY6" fmla="*/ 0 h 1703098"/>
                    <a:gd name="connsiteX7" fmla="*/ 2100969 w 2533879"/>
                    <a:gd name="connsiteY7" fmla="*/ 0 h 1703098"/>
                    <a:gd name="connsiteX8" fmla="*/ 2533879 w 2533879"/>
                    <a:gd name="connsiteY8" fmla="*/ 851549 h 1703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33879" h="1703098">
                      <a:moveTo>
                        <a:pt x="2533879" y="851549"/>
                      </a:moveTo>
                      <a:lnTo>
                        <a:pt x="2100969" y="1703098"/>
                      </a:lnTo>
                      <a:lnTo>
                        <a:pt x="0" y="1703098"/>
                      </a:lnTo>
                      <a:lnTo>
                        <a:pt x="0" y="1701262"/>
                      </a:lnTo>
                      <a:lnTo>
                        <a:pt x="119769" y="1701262"/>
                      </a:lnTo>
                      <a:lnTo>
                        <a:pt x="552679" y="849713"/>
                      </a:lnTo>
                      <a:lnTo>
                        <a:pt x="120702" y="0"/>
                      </a:lnTo>
                      <a:lnTo>
                        <a:pt x="2100969" y="0"/>
                      </a:lnTo>
                      <a:lnTo>
                        <a:pt x="2533879" y="851549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Freeform 26">
                  <a:extLst>
                    <a:ext uri="{FF2B5EF4-FFF2-40B4-BE49-F238E27FC236}">
                      <a16:creationId xmlns:a16="http://schemas.microsoft.com/office/drawing/2014/main" id="{DDC4D9C2-0C4B-42C2-936F-A976211BEA4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77738" y="4009423"/>
                  <a:ext cx="404466" cy="424946"/>
                </a:xfrm>
                <a:custGeom>
                  <a:avLst/>
                  <a:gdLst>
                    <a:gd name="T0" fmla="*/ 139 w 577"/>
                    <a:gd name="T1" fmla="*/ 87 h 609"/>
                    <a:gd name="T2" fmla="*/ 27 w 577"/>
                    <a:gd name="T3" fmla="*/ 87 h 609"/>
                    <a:gd name="T4" fmla="*/ 27 w 577"/>
                    <a:gd name="T5" fmla="*/ 48 h 609"/>
                    <a:gd name="T6" fmla="*/ 139 w 577"/>
                    <a:gd name="T7" fmla="*/ 48 h 609"/>
                    <a:gd name="T8" fmla="*/ 139 w 577"/>
                    <a:gd name="T9" fmla="*/ 87 h 609"/>
                    <a:gd name="T10" fmla="*/ 139 w 577"/>
                    <a:gd name="T11" fmla="*/ 179 h 609"/>
                    <a:gd name="T12" fmla="*/ 27 w 577"/>
                    <a:gd name="T13" fmla="*/ 179 h 609"/>
                    <a:gd name="T14" fmla="*/ 27 w 577"/>
                    <a:gd name="T15" fmla="*/ 140 h 609"/>
                    <a:gd name="T16" fmla="*/ 139 w 577"/>
                    <a:gd name="T17" fmla="*/ 140 h 609"/>
                    <a:gd name="T18" fmla="*/ 139 w 577"/>
                    <a:gd name="T19" fmla="*/ 179 h 609"/>
                    <a:gd name="T20" fmla="*/ 139 w 577"/>
                    <a:gd name="T21" fmla="*/ 271 h 609"/>
                    <a:gd name="T22" fmla="*/ 27 w 577"/>
                    <a:gd name="T23" fmla="*/ 271 h 609"/>
                    <a:gd name="T24" fmla="*/ 27 w 577"/>
                    <a:gd name="T25" fmla="*/ 232 h 609"/>
                    <a:gd name="T26" fmla="*/ 139 w 577"/>
                    <a:gd name="T27" fmla="*/ 232 h 609"/>
                    <a:gd name="T28" fmla="*/ 139 w 577"/>
                    <a:gd name="T29" fmla="*/ 271 h 609"/>
                    <a:gd name="T30" fmla="*/ 0 w 577"/>
                    <a:gd name="T31" fmla="*/ 609 h 609"/>
                    <a:gd name="T32" fmla="*/ 166 w 577"/>
                    <a:gd name="T33" fmla="*/ 609 h 609"/>
                    <a:gd name="T34" fmla="*/ 166 w 577"/>
                    <a:gd name="T35" fmla="*/ 0 h 609"/>
                    <a:gd name="T36" fmla="*/ 0 w 577"/>
                    <a:gd name="T37" fmla="*/ 0 h 609"/>
                    <a:gd name="T38" fmla="*/ 0 w 577"/>
                    <a:gd name="T39" fmla="*/ 609 h 609"/>
                    <a:gd name="T40" fmla="*/ 344 w 577"/>
                    <a:gd name="T41" fmla="*/ 87 h 609"/>
                    <a:gd name="T42" fmla="*/ 232 w 577"/>
                    <a:gd name="T43" fmla="*/ 87 h 609"/>
                    <a:gd name="T44" fmla="*/ 232 w 577"/>
                    <a:gd name="T45" fmla="*/ 48 h 609"/>
                    <a:gd name="T46" fmla="*/ 344 w 577"/>
                    <a:gd name="T47" fmla="*/ 48 h 609"/>
                    <a:gd name="T48" fmla="*/ 344 w 577"/>
                    <a:gd name="T49" fmla="*/ 87 h 609"/>
                    <a:gd name="T50" fmla="*/ 344 w 577"/>
                    <a:gd name="T51" fmla="*/ 179 h 609"/>
                    <a:gd name="T52" fmla="*/ 232 w 577"/>
                    <a:gd name="T53" fmla="*/ 179 h 609"/>
                    <a:gd name="T54" fmla="*/ 232 w 577"/>
                    <a:gd name="T55" fmla="*/ 140 h 609"/>
                    <a:gd name="T56" fmla="*/ 344 w 577"/>
                    <a:gd name="T57" fmla="*/ 140 h 609"/>
                    <a:gd name="T58" fmla="*/ 344 w 577"/>
                    <a:gd name="T59" fmla="*/ 179 h 609"/>
                    <a:gd name="T60" fmla="*/ 344 w 577"/>
                    <a:gd name="T61" fmla="*/ 271 h 609"/>
                    <a:gd name="T62" fmla="*/ 232 w 577"/>
                    <a:gd name="T63" fmla="*/ 271 h 609"/>
                    <a:gd name="T64" fmla="*/ 232 w 577"/>
                    <a:gd name="T65" fmla="*/ 232 h 609"/>
                    <a:gd name="T66" fmla="*/ 344 w 577"/>
                    <a:gd name="T67" fmla="*/ 232 h 609"/>
                    <a:gd name="T68" fmla="*/ 344 w 577"/>
                    <a:gd name="T69" fmla="*/ 271 h 609"/>
                    <a:gd name="T70" fmla="*/ 205 w 577"/>
                    <a:gd name="T71" fmla="*/ 609 h 609"/>
                    <a:gd name="T72" fmla="*/ 371 w 577"/>
                    <a:gd name="T73" fmla="*/ 609 h 609"/>
                    <a:gd name="T74" fmla="*/ 371 w 577"/>
                    <a:gd name="T75" fmla="*/ 0 h 609"/>
                    <a:gd name="T76" fmla="*/ 205 w 577"/>
                    <a:gd name="T77" fmla="*/ 0 h 609"/>
                    <a:gd name="T78" fmla="*/ 205 w 577"/>
                    <a:gd name="T79" fmla="*/ 609 h 609"/>
                    <a:gd name="T80" fmla="*/ 549 w 577"/>
                    <a:gd name="T81" fmla="*/ 87 h 609"/>
                    <a:gd name="T82" fmla="*/ 437 w 577"/>
                    <a:gd name="T83" fmla="*/ 87 h 609"/>
                    <a:gd name="T84" fmla="*/ 437 w 577"/>
                    <a:gd name="T85" fmla="*/ 48 h 609"/>
                    <a:gd name="T86" fmla="*/ 549 w 577"/>
                    <a:gd name="T87" fmla="*/ 48 h 609"/>
                    <a:gd name="T88" fmla="*/ 549 w 577"/>
                    <a:gd name="T89" fmla="*/ 87 h 609"/>
                    <a:gd name="T90" fmla="*/ 549 w 577"/>
                    <a:gd name="T91" fmla="*/ 179 h 609"/>
                    <a:gd name="T92" fmla="*/ 437 w 577"/>
                    <a:gd name="T93" fmla="*/ 179 h 609"/>
                    <a:gd name="T94" fmla="*/ 437 w 577"/>
                    <a:gd name="T95" fmla="*/ 140 h 609"/>
                    <a:gd name="T96" fmla="*/ 549 w 577"/>
                    <a:gd name="T97" fmla="*/ 140 h 609"/>
                    <a:gd name="T98" fmla="*/ 549 w 577"/>
                    <a:gd name="T99" fmla="*/ 179 h 609"/>
                    <a:gd name="T100" fmla="*/ 549 w 577"/>
                    <a:gd name="T101" fmla="*/ 271 h 609"/>
                    <a:gd name="T102" fmla="*/ 437 w 577"/>
                    <a:gd name="T103" fmla="*/ 271 h 609"/>
                    <a:gd name="T104" fmla="*/ 437 w 577"/>
                    <a:gd name="T105" fmla="*/ 232 h 609"/>
                    <a:gd name="T106" fmla="*/ 549 w 577"/>
                    <a:gd name="T107" fmla="*/ 232 h 609"/>
                    <a:gd name="T108" fmla="*/ 549 w 577"/>
                    <a:gd name="T109" fmla="*/ 271 h 609"/>
                    <a:gd name="T110" fmla="*/ 410 w 577"/>
                    <a:gd name="T111" fmla="*/ 609 h 609"/>
                    <a:gd name="T112" fmla="*/ 577 w 577"/>
                    <a:gd name="T113" fmla="*/ 609 h 609"/>
                    <a:gd name="T114" fmla="*/ 577 w 577"/>
                    <a:gd name="T115" fmla="*/ 0 h 609"/>
                    <a:gd name="T116" fmla="*/ 410 w 577"/>
                    <a:gd name="T117" fmla="*/ 0 h 609"/>
                    <a:gd name="T118" fmla="*/ 410 w 577"/>
                    <a:gd name="T119" fmla="*/ 609 h 6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77" h="609">
                      <a:moveTo>
                        <a:pt x="139" y="87"/>
                      </a:moveTo>
                      <a:lnTo>
                        <a:pt x="27" y="87"/>
                      </a:lnTo>
                      <a:lnTo>
                        <a:pt x="27" y="48"/>
                      </a:lnTo>
                      <a:lnTo>
                        <a:pt x="139" y="48"/>
                      </a:lnTo>
                      <a:lnTo>
                        <a:pt x="139" y="87"/>
                      </a:lnTo>
                      <a:close/>
                      <a:moveTo>
                        <a:pt x="139" y="179"/>
                      </a:moveTo>
                      <a:lnTo>
                        <a:pt x="27" y="179"/>
                      </a:lnTo>
                      <a:lnTo>
                        <a:pt x="27" y="140"/>
                      </a:lnTo>
                      <a:lnTo>
                        <a:pt x="139" y="140"/>
                      </a:lnTo>
                      <a:lnTo>
                        <a:pt x="139" y="179"/>
                      </a:lnTo>
                      <a:close/>
                      <a:moveTo>
                        <a:pt x="139" y="271"/>
                      </a:moveTo>
                      <a:lnTo>
                        <a:pt x="27" y="271"/>
                      </a:lnTo>
                      <a:lnTo>
                        <a:pt x="27" y="232"/>
                      </a:lnTo>
                      <a:lnTo>
                        <a:pt x="139" y="232"/>
                      </a:lnTo>
                      <a:lnTo>
                        <a:pt x="139" y="271"/>
                      </a:lnTo>
                      <a:close/>
                      <a:moveTo>
                        <a:pt x="0" y="609"/>
                      </a:moveTo>
                      <a:lnTo>
                        <a:pt x="166" y="609"/>
                      </a:lnTo>
                      <a:lnTo>
                        <a:pt x="166" y="0"/>
                      </a:lnTo>
                      <a:lnTo>
                        <a:pt x="0" y="0"/>
                      </a:lnTo>
                      <a:lnTo>
                        <a:pt x="0" y="609"/>
                      </a:lnTo>
                      <a:close/>
                      <a:moveTo>
                        <a:pt x="344" y="87"/>
                      </a:moveTo>
                      <a:lnTo>
                        <a:pt x="232" y="87"/>
                      </a:lnTo>
                      <a:lnTo>
                        <a:pt x="232" y="48"/>
                      </a:lnTo>
                      <a:lnTo>
                        <a:pt x="344" y="48"/>
                      </a:lnTo>
                      <a:lnTo>
                        <a:pt x="344" y="87"/>
                      </a:lnTo>
                      <a:close/>
                      <a:moveTo>
                        <a:pt x="344" y="179"/>
                      </a:moveTo>
                      <a:lnTo>
                        <a:pt x="232" y="179"/>
                      </a:lnTo>
                      <a:lnTo>
                        <a:pt x="232" y="140"/>
                      </a:lnTo>
                      <a:lnTo>
                        <a:pt x="344" y="140"/>
                      </a:lnTo>
                      <a:lnTo>
                        <a:pt x="344" y="179"/>
                      </a:lnTo>
                      <a:close/>
                      <a:moveTo>
                        <a:pt x="344" y="271"/>
                      </a:moveTo>
                      <a:lnTo>
                        <a:pt x="232" y="271"/>
                      </a:lnTo>
                      <a:lnTo>
                        <a:pt x="232" y="232"/>
                      </a:lnTo>
                      <a:lnTo>
                        <a:pt x="344" y="232"/>
                      </a:lnTo>
                      <a:lnTo>
                        <a:pt x="344" y="271"/>
                      </a:lnTo>
                      <a:close/>
                      <a:moveTo>
                        <a:pt x="205" y="609"/>
                      </a:moveTo>
                      <a:lnTo>
                        <a:pt x="371" y="609"/>
                      </a:lnTo>
                      <a:lnTo>
                        <a:pt x="371" y="0"/>
                      </a:lnTo>
                      <a:lnTo>
                        <a:pt x="205" y="0"/>
                      </a:lnTo>
                      <a:lnTo>
                        <a:pt x="205" y="609"/>
                      </a:lnTo>
                      <a:close/>
                      <a:moveTo>
                        <a:pt x="549" y="87"/>
                      </a:moveTo>
                      <a:lnTo>
                        <a:pt x="437" y="87"/>
                      </a:lnTo>
                      <a:lnTo>
                        <a:pt x="437" y="48"/>
                      </a:lnTo>
                      <a:lnTo>
                        <a:pt x="549" y="48"/>
                      </a:lnTo>
                      <a:lnTo>
                        <a:pt x="549" y="87"/>
                      </a:lnTo>
                      <a:close/>
                      <a:moveTo>
                        <a:pt x="549" y="179"/>
                      </a:moveTo>
                      <a:lnTo>
                        <a:pt x="437" y="179"/>
                      </a:lnTo>
                      <a:lnTo>
                        <a:pt x="437" y="140"/>
                      </a:lnTo>
                      <a:lnTo>
                        <a:pt x="549" y="140"/>
                      </a:lnTo>
                      <a:lnTo>
                        <a:pt x="549" y="179"/>
                      </a:lnTo>
                      <a:close/>
                      <a:moveTo>
                        <a:pt x="549" y="271"/>
                      </a:moveTo>
                      <a:lnTo>
                        <a:pt x="437" y="271"/>
                      </a:lnTo>
                      <a:lnTo>
                        <a:pt x="437" y="232"/>
                      </a:lnTo>
                      <a:lnTo>
                        <a:pt x="549" y="232"/>
                      </a:lnTo>
                      <a:lnTo>
                        <a:pt x="549" y="271"/>
                      </a:lnTo>
                      <a:close/>
                      <a:moveTo>
                        <a:pt x="410" y="609"/>
                      </a:moveTo>
                      <a:lnTo>
                        <a:pt x="577" y="609"/>
                      </a:lnTo>
                      <a:lnTo>
                        <a:pt x="577" y="0"/>
                      </a:lnTo>
                      <a:lnTo>
                        <a:pt x="410" y="0"/>
                      </a:lnTo>
                      <a:lnTo>
                        <a:pt x="410" y="6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14" name="任意多边形 24">
                <a:extLst>
                  <a:ext uri="{FF2B5EF4-FFF2-40B4-BE49-F238E27FC236}">
                    <a16:creationId xmlns:a16="http://schemas.microsoft.com/office/drawing/2014/main" id="{4A946EEC-738B-4F61-A0B5-1DE0236043E8}"/>
                  </a:ext>
                </a:extLst>
              </p:cNvPr>
              <p:cNvSpPr/>
              <p:nvPr/>
            </p:nvSpPr>
            <p:spPr>
              <a:xfrm rot="16200000">
                <a:off x="8954593" y="3427197"/>
                <a:ext cx="2104307" cy="1414369"/>
              </a:xfrm>
              <a:custGeom>
                <a:avLst/>
                <a:gdLst>
                  <a:gd name="connsiteX0" fmla="*/ 2533879 w 2533879"/>
                  <a:gd name="connsiteY0" fmla="*/ 851549 h 1703098"/>
                  <a:gd name="connsiteX1" fmla="*/ 2100969 w 2533879"/>
                  <a:gd name="connsiteY1" fmla="*/ 1703098 h 1703098"/>
                  <a:gd name="connsiteX2" fmla="*/ 0 w 2533879"/>
                  <a:gd name="connsiteY2" fmla="*/ 1703098 h 1703098"/>
                  <a:gd name="connsiteX3" fmla="*/ 0 w 2533879"/>
                  <a:gd name="connsiteY3" fmla="*/ 1701262 h 1703098"/>
                  <a:gd name="connsiteX4" fmla="*/ 119769 w 2533879"/>
                  <a:gd name="connsiteY4" fmla="*/ 1701262 h 1703098"/>
                  <a:gd name="connsiteX5" fmla="*/ 552679 w 2533879"/>
                  <a:gd name="connsiteY5" fmla="*/ 849713 h 1703098"/>
                  <a:gd name="connsiteX6" fmla="*/ 120702 w 2533879"/>
                  <a:gd name="connsiteY6" fmla="*/ 0 h 1703098"/>
                  <a:gd name="connsiteX7" fmla="*/ 2100969 w 2533879"/>
                  <a:gd name="connsiteY7" fmla="*/ 0 h 1703098"/>
                  <a:gd name="connsiteX8" fmla="*/ 2533879 w 2533879"/>
                  <a:gd name="connsiteY8" fmla="*/ 851549 h 1703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3879" h="1703098">
                    <a:moveTo>
                      <a:pt x="2533879" y="851549"/>
                    </a:moveTo>
                    <a:lnTo>
                      <a:pt x="2100969" y="1703098"/>
                    </a:lnTo>
                    <a:lnTo>
                      <a:pt x="0" y="1703098"/>
                    </a:lnTo>
                    <a:lnTo>
                      <a:pt x="0" y="1701262"/>
                    </a:lnTo>
                    <a:lnTo>
                      <a:pt x="119769" y="1701262"/>
                    </a:lnTo>
                    <a:lnTo>
                      <a:pt x="552679" y="849713"/>
                    </a:lnTo>
                    <a:lnTo>
                      <a:pt x="120702" y="0"/>
                    </a:lnTo>
                    <a:lnTo>
                      <a:pt x="2100969" y="0"/>
                    </a:lnTo>
                    <a:lnTo>
                      <a:pt x="2533879" y="85154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33">
                <a:extLst>
                  <a:ext uri="{FF2B5EF4-FFF2-40B4-BE49-F238E27FC236}">
                    <a16:creationId xmlns:a16="http://schemas.microsoft.com/office/drawing/2014/main" id="{0D7BF881-5378-417D-B0FB-D24694559F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70114" y="4015842"/>
                <a:ext cx="473264" cy="444475"/>
              </a:xfrm>
              <a:custGeom>
                <a:avLst/>
                <a:gdLst>
                  <a:gd name="T0" fmla="*/ 21 w 643"/>
                  <a:gd name="T1" fmla="*/ 477 h 603"/>
                  <a:gd name="T2" fmla="*/ 459 w 643"/>
                  <a:gd name="T3" fmla="*/ 359 h 603"/>
                  <a:gd name="T4" fmla="*/ 420 w 643"/>
                  <a:gd name="T5" fmla="*/ 494 h 603"/>
                  <a:gd name="T6" fmla="*/ 407 w 643"/>
                  <a:gd name="T7" fmla="*/ 377 h 603"/>
                  <a:gd name="T8" fmla="*/ 408 w 643"/>
                  <a:gd name="T9" fmla="*/ 272 h 603"/>
                  <a:gd name="T10" fmla="*/ 397 w 643"/>
                  <a:gd name="T11" fmla="*/ 276 h 603"/>
                  <a:gd name="T12" fmla="*/ 405 w 643"/>
                  <a:gd name="T13" fmla="*/ 292 h 603"/>
                  <a:gd name="T14" fmla="*/ 415 w 643"/>
                  <a:gd name="T15" fmla="*/ 288 h 603"/>
                  <a:gd name="T16" fmla="*/ 356 w 643"/>
                  <a:gd name="T17" fmla="*/ 302 h 603"/>
                  <a:gd name="T18" fmla="*/ 360 w 643"/>
                  <a:gd name="T19" fmla="*/ 322 h 603"/>
                  <a:gd name="T20" fmla="*/ 368 w 643"/>
                  <a:gd name="T21" fmla="*/ 315 h 603"/>
                  <a:gd name="T22" fmla="*/ 324 w 643"/>
                  <a:gd name="T23" fmla="*/ 341 h 603"/>
                  <a:gd name="T24" fmla="*/ 319 w 643"/>
                  <a:gd name="T25" fmla="*/ 351 h 603"/>
                  <a:gd name="T26" fmla="*/ 335 w 643"/>
                  <a:gd name="T27" fmla="*/ 359 h 603"/>
                  <a:gd name="T28" fmla="*/ 340 w 643"/>
                  <a:gd name="T29" fmla="*/ 349 h 603"/>
                  <a:gd name="T30" fmla="*/ 305 w 643"/>
                  <a:gd name="T31" fmla="*/ 399 h 603"/>
                  <a:gd name="T32" fmla="*/ 322 w 643"/>
                  <a:gd name="T33" fmla="*/ 411 h 603"/>
                  <a:gd name="T34" fmla="*/ 323 w 643"/>
                  <a:gd name="T35" fmla="*/ 400 h 603"/>
                  <a:gd name="T36" fmla="*/ 308 w 643"/>
                  <a:gd name="T37" fmla="*/ 450 h 603"/>
                  <a:gd name="T38" fmla="*/ 311 w 643"/>
                  <a:gd name="T39" fmla="*/ 461 h 603"/>
                  <a:gd name="T40" fmla="*/ 327 w 643"/>
                  <a:gd name="T41" fmla="*/ 455 h 603"/>
                  <a:gd name="T42" fmla="*/ 324 w 643"/>
                  <a:gd name="T43" fmla="*/ 444 h 603"/>
                  <a:gd name="T44" fmla="*/ 332 w 643"/>
                  <a:gd name="T45" fmla="*/ 505 h 603"/>
                  <a:gd name="T46" fmla="*/ 353 w 643"/>
                  <a:gd name="T47" fmla="*/ 503 h 603"/>
                  <a:gd name="T48" fmla="*/ 346 w 643"/>
                  <a:gd name="T49" fmla="*/ 495 h 603"/>
                  <a:gd name="T50" fmla="*/ 367 w 643"/>
                  <a:gd name="T51" fmla="*/ 541 h 603"/>
                  <a:gd name="T52" fmla="*/ 377 w 643"/>
                  <a:gd name="T53" fmla="*/ 547 h 603"/>
                  <a:gd name="T54" fmla="*/ 386 w 643"/>
                  <a:gd name="T55" fmla="*/ 532 h 603"/>
                  <a:gd name="T56" fmla="*/ 377 w 643"/>
                  <a:gd name="T57" fmla="*/ 526 h 603"/>
                  <a:gd name="T58" fmla="*/ 423 w 643"/>
                  <a:gd name="T59" fmla="*/ 566 h 603"/>
                  <a:gd name="T60" fmla="*/ 434 w 643"/>
                  <a:gd name="T61" fmla="*/ 568 h 603"/>
                  <a:gd name="T62" fmla="*/ 427 w 643"/>
                  <a:gd name="T63" fmla="*/ 549 h 603"/>
                  <a:gd name="T64" fmla="*/ 472 w 643"/>
                  <a:gd name="T65" fmla="*/ 569 h 603"/>
                  <a:gd name="T66" fmla="*/ 484 w 643"/>
                  <a:gd name="T67" fmla="*/ 568 h 603"/>
                  <a:gd name="T68" fmla="*/ 483 w 643"/>
                  <a:gd name="T69" fmla="*/ 550 h 603"/>
                  <a:gd name="T70" fmla="*/ 472 w 643"/>
                  <a:gd name="T71" fmla="*/ 552 h 603"/>
                  <a:gd name="T72" fmla="*/ 530 w 643"/>
                  <a:gd name="T73" fmla="*/ 551 h 603"/>
                  <a:gd name="T74" fmla="*/ 540 w 643"/>
                  <a:gd name="T75" fmla="*/ 545 h 603"/>
                  <a:gd name="T76" fmla="*/ 524 w 643"/>
                  <a:gd name="T77" fmla="*/ 535 h 603"/>
                  <a:gd name="T78" fmla="*/ 570 w 643"/>
                  <a:gd name="T79" fmla="*/ 521 h 603"/>
                  <a:gd name="T80" fmla="*/ 577 w 643"/>
                  <a:gd name="T81" fmla="*/ 512 h 603"/>
                  <a:gd name="T82" fmla="*/ 565 w 643"/>
                  <a:gd name="T83" fmla="*/ 499 h 603"/>
                  <a:gd name="T84" fmla="*/ 559 w 643"/>
                  <a:gd name="T85" fmla="*/ 507 h 603"/>
                  <a:gd name="T86" fmla="*/ 601 w 643"/>
                  <a:gd name="T87" fmla="*/ 469 h 603"/>
                  <a:gd name="T88" fmla="*/ 605 w 643"/>
                  <a:gd name="T89" fmla="*/ 457 h 603"/>
                  <a:gd name="T90" fmla="*/ 586 w 643"/>
                  <a:gd name="T91" fmla="*/ 459 h 603"/>
                  <a:gd name="T92" fmla="*/ 610 w 643"/>
                  <a:gd name="T93" fmla="*/ 419 h 603"/>
                  <a:gd name="T94" fmla="*/ 610 w 643"/>
                  <a:gd name="T95" fmla="*/ 408 h 603"/>
                  <a:gd name="T96" fmla="*/ 592 w 643"/>
                  <a:gd name="T97" fmla="*/ 406 h 603"/>
                  <a:gd name="T98" fmla="*/ 593 w 643"/>
                  <a:gd name="T99" fmla="*/ 417 h 603"/>
                  <a:gd name="T100" fmla="*/ 599 w 643"/>
                  <a:gd name="T101" fmla="*/ 358 h 603"/>
                  <a:gd name="T102" fmla="*/ 594 w 643"/>
                  <a:gd name="T103" fmla="*/ 347 h 603"/>
                  <a:gd name="T104" fmla="*/ 581 w 643"/>
                  <a:gd name="T105" fmla="*/ 363 h 603"/>
                  <a:gd name="T106" fmla="*/ 573 w 643"/>
                  <a:gd name="T107" fmla="*/ 316 h 603"/>
                  <a:gd name="T108" fmla="*/ 565 w 643"/>
                  <a:gd name="T109" fmla="*/ 308 h 603"/>
                  <a:gd name="T110" fmla="*/ 550 w 643"/>
                  <a:gd name="T111" fmla="*/ 318 h 603"/>
                  <a:gd name="T112" fmla="*/ 557 w 643"/>
                  <a:gd name="T113" fmla="*/ 326 h 603"/>
                  <a:gd name="T114" fmla="*/ 524 w 643"/>
                  <a:gd name="T115" fmla="*/ 279 h 603"/>
                  <a:gd name="T116" fmla="*/ 513 w 643"/>
                  <a:gd name="T117" fmla="*/ 274 h 603"/>
                  <a:gd name="T118" fmla="*/ 513 w 643"/>
                  <a:gd name="T119" fmla="*/ 293 h 603"/>
                  <a:gd name="T120" fmla="*/ 457 w 643"/>
                  <a:gd name="T121" fmla="*/ 231 h 603"/>
                  <a:gd name="T122" fmla="*/ 358 w 643"/>
                  <a:gd name="T123" fmla="*/ 9 h 603"/>
                  <a:gd name="T124" fmla="*/ 30 w 643"/>
                  <a:gd name="T125" fmla="*/ 153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43" h="603">
                    <a:moveTo>
                      <a:pt x="51" y="448"/>
                    </a:moveTo>
                    <a:cubicBezTo>
                      <a:pt x="83" y="445"/>
                      <a:pt x="115" y="443"/>
                      <a:pt x="147" y="442"/>
                    </a:cubicBezTo>
                    <a:cubicBezTo>
                      <a:pt x="127" y="440"/>
                      <a:pt x="108" y="439"/>
                      <a:pt x="88" y="436"/>
                    </a:cubicBezTo>
                    <a:cubicBezTo>
                      <a:pt x="72" y="435"/>
                      <a:pt x="59" y="423"/>
                      <a:pt x="59" y="407"/>
                    </a:cubicBezTo>
                    <a:cubicBezTo>
                      <a:pt x="59" y="383"/>
                      <a:pt x="59" y="359"/>
                      <a:pt x="59" y="335"/>
                    </a:cubicBezTo>
                    <a:cubicBezTo>
                      <a:pt x="59" y="318"/>
                      <a:pt x="72" y="306"/>
                      <a:pt x="88" y="305"/>
                    </a:cubicBezTo>
                    <a:cubicBezTo>
                      <a:pt x="148" y="299"/>
                      <a:pt x="207" y="297"/>
                      <a:pt x="267" y="298"/>
                    </a:cubicBezTo>
                    <a:cubicBezTo>
                      <a:pt x="245" y="333"/>
                      <a:pt x="233" y="373"/>
                      <a:pt x="233" y="417"/>
                    </a:cubicBezTo>
                    <a:cubicBezTo>
                      <a:pt x="233" y="479"/>
                      <a:pt x="258" y="535"/>
                      <a:pt x="299" y="575"/>
                    </a:cubicBezTo>
                    <a:cubicBezTo>
                      <a:pt x="301" y="578"/>
                      <a:pt x="304" y="581"/>
                      <a:pt x="306" y="583"/>
                    </a:cubicBezTo>
                    <a:cubicBezTo>
                      <a:pt x="221" y="590"/>
                      <a:pt x="136" y="588"/>
                      <a:pt x="51" y="579"/>
                    </a:cubicBezTo>
                    <a:cubicBezTo>
                      <a:pt x="35" y="578"/>
                      <a:pt x="21" y="566"/>
                      <a:pt x="21" y="549"/>
                    </a:cubicBezTo>
                    <a:cubicBezTo>
                      <a:pt x="21" y="526"/>
                      <a:pt x="21" y="501"/>
                      <a:pt x="21" y="477"/>
                    </a:cubicBezTo>
                    <a:cubicBezTo>
                      <a:pt x="21" y="461"/>
                      <a:pt x="35" y="449"/>
                      <a:pt x="51" y="448"/>
                    </a:cubicBezTo>
                    <a:close/>
                    <a:moveTo>
                      <a:pt x="442" y="265"/>
                    </a:moveTo>
                    <a:lnTo>
                      <a:pt x="442" y="265"/>
                    </a:lnTo>
                    <a:cubicBezTo>
                      <a:pt x="454" y="263"/>
                      <a:pt x="467" y="262"/>
                      <a:pt x="479" y="265"/>
                    </a:cubicBezTo>
                    <a:cubicBezTo>
                      <a:pt x="478" y="271"/>
                      <a:pt x="478" y="278"/>
                      <a:pt x="477" y="284"/>
                    </a:cubicBezTo>
                    <a:cubicBezTo>
                      <a:pt x="466" y="283"/>
                      <a:pt x="455" y="283"/>
                      <a:pt x="444" y="284"/>
                    </a:cubicBezTo>
                    <a:cubicBezTo>
                      <a:pt x="443" y="278"/>
                      <a:pt x="443" y="271"/>
                      <a:pt x="442" y="265"/>
                    </a:cubicBezTo>
                    <a:close/>
                    <a:moveTo>
                      <a:pt x="510" y="384"/>
                    </a:moveTo>
                    <a:lnTo>
                      <a:pt x="510" y="384"/>
                    </a:lnTo>
                    <a:lnTo>
                      <a:pt x="467" y="384"/>
                    </a:lnTo>
                    <a:lnTo>
                      <a:pt x="467" y="377"/>
                    </a:lnTo>
                    <a:cubicBezTo>
                      <a:pt x="467" y="369"/>
                      <a:pt x="466" y="364"/>
                      <a:pt x="465" y="362"/>
                    </a:cubicBezTo>
                    <a:cubicBezTo>
                      <a:pt x="464" y="360"/>
                      <a:pt x="462" y="359"/>
                      <a:pt x="459" y="359"/>
                    </a:cubicBezTo>
                    <a:cubicBezTo>
                      <a:pt x="456" y="359"/>
                      <a:pt x="454" y="359"/>
                      <a:pt x="453" y="362"/>
                    </a:cubicBezTo>
                    <a:cubicBezTo>
                      <a:pt x="452" y="364"/>
                      <a:pt x="451" y="367"/>
                      <a:pt x="451" y="371"/>
                    </a:cubicBezTo>
                    <a:cubicBezTo>
                      <a:pt x="451" y="377"/>
                      <a:pt x="452" y="382"/>
                      <a:pt x="455" y="385"/>
                    </a:cubicBezTo>
                    <a:cubicBezTo>
                      <a:pt x="458" y="388"/>
                      <a:pt x="466" y="393"/>
                      <a:pt x="478" y="401"/>
                    </a:cubicBezTo>
                    <a:cubicBezTo>
                      <a:pt x="489" y="407"/>
                      <a:pt x="497" y="413"/>
                      <a:pt x="501" y="416"/>
                    </a:cubicBezTo>
                    <a:cubicBezTo>
                      <a:pt x="505" y="420"/>
                      <a:pt x="508" y="425"/>
                      <a:pt x="511" y="431"/>
                    </a:cubicBezTo>
                    <a:cubicBezTo>
                      <a:pt x="514" y="437"/>
                      <a:pt x="515" y="445"/>
                      <a:pt x="515" y="455"/>
                    </a:cubicBezTo>
                    <a:cubicBezTo>
                      <a:pt x="515" y="471"/>
                      <a:pt x="512" y="483"/>
                      <a:pt x="504" y="491"/>
                    </a:cubicBezTo>
                    <a:cubicBezTo>
                      <a:pt x="497" y="500"/>
                      <a:pt x="485" y="506"/>
                      <a:pt x="471" y="508"/>
                    </a:cubicBezTo>
                    <a:lnTo>
                      <a:pt x="471" y="524"/>
                    </a:lnTo>
                    <a:lnTo>
                      <a:pt x="451" y="524"/>
                    </a:lnTo>
                    <a:lnTo>
                      <a:pt x="451" y="507"/>
                    </a:lnTo>
                    <a:cubicBezTo>
                      <a:pt x="439" y="506"/>
                      <a:pt x="429" y="502"/>
                      <a:pt x="420" y="494"/>
                    </a:cubicBezTo>
                    <a:cubicBezTo>
                      <a:pt x="412" y="486"/>
                      <a:pt x="407" y="473"/>
                      <a:pt x="407" y="453"/>
                    </a:cubicBezTo>
                    <a:lnTo>
                      <a:pt x="407" y="445"/>
                    </a:lnTo>
                    <a:lnTo>
                      <a:pt x="451" y="445"/>
                    </a:lnTo>
                    <a:lnTo>
                      <a:pt x="451" y="456"/>
                    </a:lnTo>
                    <a:cubicBezTo>
                      <a:pt x="451" y="467"/>
                      <a:pt x="451" y="474"/>
                      <a:pt x="452" y="477"/>
                    </a:cubicBezTo>
                    <a:cubicBezTo>
                      <a:pt x="453" y="480"/>
                      <a:pt x="455" y="481"/>
                      <a:pt x="458" y="481"/>
                    </a:cubicBezTo>
                    <a:cubicBezTo>
                      <a:pt x="461" y="481"/>
                      <a:pt x="464" y="480"/>
                      <a:pt x="465" y="478"/>
                    </a:cubicBezTo>
                    <a:cubicBezTo>
                      <a:pt x="466" y="476"/>
                      <a:pt x="467" y="473"/>
                      <a:pt x="467" y="470"/>
                    </a:cubicBezTo>
                    <a:cubicBezTo>
                      <a:pt x="467" y="460"/>
                      <a:pt x="466" y="453"/>
                      <a:pt x="465" y="449"/>
                    </a:cubicBezTo>
                    <a:cubicBezTo>
                      <a:pt x="464" y="445"/>
                      <a:pt x="459" y="440"/>
                      <a:pt x="451" y="435"/>
                    </a:cubicBezTo>
                    <a:cubicBezTo>
                      <a:pt x="438" y="427"/>
                      <a:pt x="429" y="421"/>
                      <a:pt x="424" y="417"/>
                    </a:cubicBezTo>
                    <a:cubicBezTo>
                      <a:pt x="420" y="413"/>
                      <a:pt x="415" y="408"/>
                      <a:pt x="412" y="401"/>
                    </a:cubicBezTo>
                    <a:cubicBezTo>
                      <a:pt x="408" y="393"/>
                      <a:pt x="407" y="385"/>
                      <a:pt x="407" y="377"/>
                    </a:cubicBezTo>
                    <a:cubicBezTo>
                      <a:pt x="407" y="364"/>
                      <a:pt x="410" y="354"/>
                      <a:pt x="418" y="346"/>
                    </a:cubicBezTo>
                    <a:cubicBezTo>
                      <a:pt x="425" y="339"/>
                      <a:pt x="436" y="334"/>
                      <a:pt x="451" y="333"/>
                    </a:cubicBezTo>
                    <a:lnTo>
                      <a:pt x="451" y="319"/>
                    </a:lnTo>
                    <a:lnTo>
                      <a:pt x="471" y="319"/>
                    </a:lnTo>
                    <a:lnTo>
                      <a:pt x="471" y="333"/>
                    </a:lnTo>
                    <a:cubicBezTo>
                      <a:pt x="484" y="334"/>
                      <a:pt x="494" y="339"/>
                      <a:pt x="501" y="346"/>
                    </a:cubicBezTo>
                    <a:cubicBezTo>
                      <a:pt x="507" y="353"/>
                      <a:pt x="511" y="363"/>
                      <a:pt x="511" y="376"/>
                    </a:cubicBezTo>
                    <a:cubicBezTo>
                      <a:pt x="511" y="378"/>
                      <a:pt x="510" y="381"/>
                      <a:pt x="510" y="384"/>
                    </a:cubicBezTo>
                    <a:close/>
                    <a:moveTo>
                      <a:pt x="411" y="271"/>
                    </a:moveTo>
                    <a:lnTo>
                      <a:pt x="411" y="271"/>
                    </a:lnTo>
                    <a:lnTo>
                      <a:pt x="410" y="271"/>
                    </a:lnTo>
                    <a:lnTo>
                      <a:pt x="409" y="271"/>
                    </a:lnTo>
                    <a:lnTo>
                      <a:pt x="408" y="272"/>
                    </a:lnTo>
                    <a:lnTo>
                      <a:pt x="407" y="272"/>
                    </a:lnTo>
                    <a:lnTo>
                      <a:pt x="406" y="272"/>
                    </a:lnTo>
                    <a:lnTo>
                      <a:pt x="405" y="273"/>
                    </a:lnTo>
                    <a:lnTo>
                      <a:pt x="405" y="273"/>
                    </a:lnTo>
                    <a:lnTo>
                      <a:pt x="404" y="273"/>
                    </a:lnTo>
                    <a:lnTo>
                      <a:pt x="403" y="274"/>
                    </a:lnTo>
                    <a:lnTo>
                      <a:pt x="402" y="274"/>
                    </a:lnTo>
                    <a:lnTo>
                      <a:pt x="401" y="274"/>
                    </a:lnTo>
                    <a:lnTo>
                      <a:pt x="400" y="275"/>
                    </a:lnTo>
                    <a:lnTo>
                      <a:pt x="399" y="275"/>
                    </a:lnTo>
                    <a:lnTo>
                      <a:pt x="398" y="275"/>
                    </a:lnTo>
                    <a:lnTo>
                      <a:pt x="398" y="276"/>
                    </a:lnTo>
                    <a:lnTo>
                      <a:pt x="397" y="276"/>
                    </a:lnTo>
                    <a:lnTo>
                      <a:pt x="396" y="277"/>
                    </a:lnTo>
                    <a:lnTo>
                      <a:pt x="395" y="277"/>
                    </a:lnTo>
                    <a:lnTo>
                      <a:pt x="394" y="277"/>
                    </a:lnTo>
                    <a:lnTo>
                      <a:pt x="393" y="278"/>
                    </a:lnTo>
                    <a:lnTo>
                      <a:pt x="393" y="278"/>
                    </a:lnTo>
                    <a:lnTo>
                      <a:pt x="401" y="294"/>
                    </a:lnTo>
                    <a:lnTo>
                      <a:pt x="401" y="294"/>
                    </a:lnTo>
                    <a:lnTo>
                      <a:pt x="401" y="293"/>
                    </a:lnTo>
                    <a:lnTo>
                      <a:pt x="402" y="293"/>
                    </a:lnTo>
                    <a:lnTo>
                      <a:pt x="403" y="293"/>
                    </a:lnTo>
                    <a:lnTo>
                      <a:pt x="404" y="292"/>
                    </a:lnTo>
                    <a:lnTo>
                      <a:pt x="404" y="292"/>
                    </a:lnTo>
                    <a:lnTo>
                      <a:pt x="405" y="292"/>
                    </a:lnTo>
                    <a:lnTo>
                      <a:pt x="406" y="291"/>
                    </a:lnTo>
                    <a:lnTo>
                      <a:pt x="407" y="291"/>
                    </a:lnTo>
                    <a:lnTo>
                      <a:pt x="407" y="291"/>
                    </a:lnTo>
                    <a:lnTo>
                      <a:pt x="408" y="290"/>
                    </a:lnTo>
                    <a:lnTo>
                      <a:pt x="409" y="290"/>
                    </a:lnTo>
                    <a:lnTo>
                      <a:pt x="410" y="290"/>
                    </a:lnTo>
                    <a:lnTo>
                      <a:pt x="411" y="290"/>
                    </a:lnTo>
                    <a:lnTo>
                      <a:pt x="411" y="289"/>
                    </a:lnTo>
                    <a:lnTo>
                      <a:pt x="412" y="289"/>
                    </a:lnTo>
                    <a:lnTo>
                      <a:pt x="413" y="289"/>
                    </a:lnTo>
                    <a:lnTo>
                      <a:pt x="414" y="288"/>
                    </a:lnTo>
                    <a:lnTo>
                      <a:pt x="414" y="288"/>
                    </a:lnTo>
                    <a:lnTo>
                      <a:pt x="415" y="288"/>
                    </a:lnTo>
                    <a:lnTo>
                      <a:pt x="416" y="288"/>
                    </a:lnTo>
                    <a:lnTo>
                      <a:pt x="411" y="271"/>
                    </a:lnTo>
                    <a:close/>
                    <a:moveTo>
                      <a:pt x="361" y="297"/>
                    </a:moveTo>
                    <a:lnTo>
                      <a:pt x="361" y="297"/>
                    </a:lnTo>
                    <a:lnTo>
                      <a:pt x="361" y="297"/>
                    </a:lnTo>
                    <a:lnTo>
                      <a:pt x="360" y="298"/>
                    </a:lnTo>
                    <a:lnTo>
                      <a:pt x="360" y="299"/>
                    </a:lnTo>
                    <a:lnTo>
                      <a:pt x="359" y="299"/>
                    </a:lnTo>
                    <a:lnTo>
                      <a:pt x="358" y="300"/>
                    </a:lnTo>
                    <a:lnTo>
                      <a:pt x="358" y="300"/>
                    </a:lnTo>
                    <a:lnTo>
                      <a:pt x="357" y="301"/>
                    </a:lnTo>
                    <a:lnTo>
                      <a:pt x="356" y="302"/>
                    </a:lnTo>
                    <a:lnTo>
                      <a:pt x="356" y="302"/>
                    </a:lnTo>
                    <a:lnTo>
                      <a:pt x="355" y="303"/>
                    </a:lnTo>
                    <a:lnTo>
                      <a:pt x="354" y="304"/>
                    </a:lnTo>
                    <a:lnTo>
                      <a:pt x="354" y="304"/>
                    </a:lnTo>
                    <a:lnTo>
                      <a:pt x="353" y="305"/>
                    </a:lnTo>
                    <a:lnTo>
                      <a:pt x="352" y="305"/>
                    </a:lnTo>
                    <a:lnTo>
                      <a:pt x="352" y="306"/>
                    </a:lnTo>
                    <a:lnTo>
                      <a:pt x="351" y="307"/>
                    </a:lnTo>
                    <a:lnTo>
                      <a:pt x="350" y="307"/>
                    </a:lnTo>
                    <a:lnTo>
                      <a:pt x="350" y="308"/>
                    </a:lnTo>
                    <a:lnTo>
                      <a:pt x="349" y="309"/>
                    </a:lnTo>
                    <a:lnTo>
                      <a:pt x="348" y="309"/>
                    </a:lnTo>
                    <a:lnTo>
                      <a:pt x="348" y="310"/>
                    </a:lnTo>
                    <a:lnTo>
                      <a:pt x="360" y="322"/>
                    </a:lnTo>
                    <a:lnTo>
                      <a:pt x="361" y="322"/>
                    </a:lnTo>
                    <a:lnTo>
                      <a:pt x="361" y="321"/>
                    </a:lnTo>
                    <a:lnTo>
                      <a:pt x="362" y="320"/>
                    </a:lnTo>
                    <a:lnTo>
                      <a:pt x="363" y="320"/>
                    </a:lnTo>
                    <a:lnTo>
                      <a:pt x="363" y="319"/>
                    </a:lnTo>
                    <a:lnTo>
                      <a:pt x="364" y="319"/>
                    </a:lnTo>
                    <a:lnTo>
                      <a:pt x="364" y="318"/>
                    </a:lnTo>
                    <a:lnTo>
                      <a:pt x="365" y="318"/>
                    </a:lnTo>
                    <a:lnTo>
                      <a:pt x="365" y="317"/>
                    </a:lnTo>
                    <a:lnTo>
                      <a:pt x="366" y="317"/>
                    </a:lnTo>
                    <a:lnTo>
                      <a:pt x="367" y="316"/>
                    </a:lnTo>
                    <a:lnTo>
                      <a:pt x="367" y="315"/>
                    </a:lnTo>
                    <a:lnTo>
                      <a:pt x="368" y="315"/>
                    </a:lnTo>
                    <a:lnTo>
                      <a:pt x="368" y="314"/>
                    </a:lnTo>
                    <a:lnTo>
                      <a:pt x="369" y="314"/>
                    </a:lnTo>
                    <a:lnTo>
                      <a:pt x="370" y="313"/>
                    </a:lnTo>
                    <a:lnTo>
                      <a:pt x="370" y="313"/>
                    </a:lnTo>
                    <a:lnTo>
                      <a:pt x="371" y="312"/>
                    </a:lnTo>
                    <a:lnTo>
                      <a:pt x="372" y="312"/>
                    </a:lnTo>
                    <a:lnTo>
                      <a:pt x="372" y="311"/>
                    </a:lnTo>
                    <a:lnTo>
                      <a:pt x="373" y="311"/>
                    </a:lnTo>
                    <a:lnTo>
                      <a:pt x="361" y="297"/>
                    </a:lnTo>
                    <a:close/>
                    <a:moveTo>
                      <a:pt x="325" y="339"/>
                    </a:moveTo>
                    <a:lnTo>
                      <a:pt x="325" y="339"/>
                    </a:lnTo>
                    <a:lnTo>
                      <a:pt x="325" y="340"/>
                    </a:lnTo>
                    <a:lnTo>
                      <a:pt x="324" y="341"/>
                    </a:lnTo>
                    <a:lnTo>
                      <a:pt x="324" y="341"/>
                    </a:lnTo>
                    <a:lnTo>
                      <a:pt x="323" y="342"/>
                    </a:lnTo>
                    <a:lnTo>
                      <a:pt x="323" y="343"/>
                    </a:lnTo>
                    <a:lnTo>
                      <a:pt x="323" y="344"/>
                    </a:lnTo>
                    <a:lnTo>
                      <a:pt x="322" y="345"/>
                    </a:lnTo>
                    <a:lnTo>
                      <a:pt x="322" y="345"/>
                    </a:lnTo>
                    <a:lnTo>
                      <a:pt x="321" y="346"/>
                    </a:lnTo>
                    <a:lnTo>
                      <a:pt x="321" y="347"/>
                    </a:lnTo>
                    <a:lnTo>
                      <a:pt x="320" y="348"/>
                    </a:lnTo>
                    <a:lnTo>
                      <a:pt x="320" y="349"/>
                    </a:lnTo>
                    <a:lnTo>
                      <a:pt x="320" y="350"/>
                    </a:lnTo>
                    <a:lnTo>
                      <a:pt x="319" y="350"/>
                    </a:lnTo>
                    <a:lnTo>
                      <a:pt x="319" y="351"/>
                    </a:lnTo>
                    <a:lnTo>
                      <a:pt x="318" y="352"/>
                    </a:lnTo>
                    <a:lnTo>
                      <a:pt x="318" y="353"/>
                    </a:lnTo>
                    <a:lnTo>
                      <a:pt x="318" y="354"/>
                    </a:lnTo>
                    <a:lnTo>
                      <a:pt x="317" y="355"/>
                    </a:lnTo>
                    <a:lnTo>
                      <a:pt x="317" y="356"/>
                    </a:lnTo>
                    <a:lnTo>
                      <a:pt x="317" y="356"/>
                    </a:lnTo>
                    <a:lnTo>
                      <a:pt x="333" y="363"/>
                    </a:lnTo>
                    <a:lnTo>
                      <a:pt x="333" y="363"/>
                    </a:lnTo>
                    <a:lnTo>
                      <a:pt x="333" y="362"/>
                    </a:lnTo>
                    <a:lnTo>
                      <a:pt x="334" y="361"/>
                    </a:lnTo>
                    <a:lnTo>
                      <a:pt x="334" y="360"/>
                    </a:lnTo>
                    <a:lnTo>
                      <a:pt x="334" y="360"/>
                    </a:lnTo>
                    <a:lnTo>
                      <a:pt x="335" y="359"/>
                    </a:lnTo>
                    <a:lnTo>
                      <a:pt x="335" y="358"/>
                    </a:lnTo>
                    <a:lnTo>
                      <a:pt x="335" y="357"/>
                    </a:lnTo>
                    <a:lnTo>
                      <a:pt x="336" y="357"/>
                    </a:lnTo>
                    <a:lnTo>
                      <a:pt x="336" y="356"/>
                    </a:lnTo>
                    <a:lnTo>
                      <a:pt x="336" y="355"/>
                    </a:lnTo>
                    <a:lnTo>
                      <a:pt x="337" y="354"/>
                    </a:lnTo>
                    <a:lnTo>
                      <a:pt x="337" y="354"/>
                    </a:lnTo>
                    <a:lnTo>
                      <a:pt x="338" y="353"/>
                    </a:lnTo>
                    <a:lnTo>
                      <a:pt x="338" y="352"/>
                    </a:lnTo>
                    <a:lnTo>
                      <a:pt x="338" y="351"/>
                    </a:lnTo>
                    <a:lnTo>
                      <a:pt x="339" y="351"/>
                    </a:lnTo>
                    <a:lnTo>
                      <a:pt x="339" y="350"/>
                    </a:lnTo>
                    <a:lnTo>
                      <a:pt x="340" y="349"/>
                    </a:lnTo>
                    <a:lnTo>
                      <a:pt x="340" y="349"/>
                    </a:lnTo>
                    <a:lnTo>
                      <a:pt x="340" y="348"/>
                    </a:lnTo>
                    <a:lnTo>
                      <a:pt x="325" y="339"/>
                    </a:lnTo>
                    <a:close/>
                    <a:moveTo>
                      <a:pt x="306" y="392"/>
                    </a:moveTo>
                    <a:lnTo>
                      <a:pt x="306" y="392"/>
                    </a:lnTo>
                    <a:lnTo>
                      <a:pt x="306" y="393"/>
                    </a:lnTo>
                    <a:lnTo>
                      <a:pt x="306" y="394"/>
                    </a:lnTo>
                    <a:lnTo>
                      <a:pt x="306" y="394"/>
                    </a:lnTo>
                    <a:lnTo>
                      <a:pt x="306" y="395"/>
                    </a:lnTo>
                    <a:lnTo>
                      <a:pt x="305" y="396"/>
                    </a:lnTo>
                    <a:lnTo>
                      <a:pt x="305" y="397"/>
                    </a:lnTo>
                    <a:lnTo>
                      <a:pt x="305" y="398"/>
                    </a:lnTo>
                    <a:lnTo>
                      <a:pt x="305" y="399"/>
                    </a:lnTo>
                    <a:lnTo>
                      <a:pt x="305" y="400"/>
                    </a:lnTo>
                    <a:lnTo>
                      <a:pt x="305" y="401"/>
                    </a:lnTo>
                    <a:lnTo>
                      <a:pt x="305" y="402"/>
                    </a:lnTo>
                    <a:lnTo>
                      <a:pt x="305" y="403"/>
                    </a:lnTo>
                    <a:lnTo>
                      <a:pt x="305" y="404"/>
                    </a:lnTo>
                    <a:lnTo>
                      <a:pt x="304" y="405"/>
                    </a:lnTo>
                    <a:lnTo>
                      <a:pt x="304" y="406"/>
                    </a:lnTo>
                    <a:lnTo>
                      <a:pt x="304" y="407"/>
                    </a:lnTo>
                    <a:lnTo>
                      <a:pt x="304" y="408"/>
                    </a:lnTo>
                    <a:lnTo>
                      <a:pt x="304" y="409"/>
                    </a:lnTo>
                    <a:lnTo>
                      <a:pt x="304" y="410"/>
                    </a:lnTo>
                    <a:lnTo>
                      <a:pt x="304" y="410"/>
                    </a:lnTo>
                    <a:lnTo>
                      <a:pt x="322" y="411"/>
                    </a:lnTo>
                    <a:lnTo>
                      <a:pt x="322" y="411"/>
                    </a:lnTo>
                    <a:lnTo>
                      <a:pt x="322" y="410"/>
                    </a:lnTo>
                    <a:lnTo>
                      <a:pt x="322" y="409"/>
                    </a:lnTo>
                    <a:lnTo>
                      <a:pt x="322" y="408"/>
                    </a:lnTo>
                    <a:lnTo>
                      <a:pt x="322" y="407"/>
                    </a:lnTo>
                    <a:lnTo>
                      <a:pt x="322" y="406"/>
                    </a:lnTo>
                    <a:lnTo>
                      <a:pt x="322" y="406"/>
                    </a:lnTo>
                    <a:lnTo>
                      <a:pt x="322" y="405"/>
                    </a:lnTo>
                    <a:lnTo>
                      <a:pt x="322" y="404"/>
                    </a:lnTo>
                    <a:lnTo>
                      <a:pt x="322" y="403"/>
                    </a:lnTo>
                    <a:lnTo>
                      <a:pt x="322" y="402"/>
                    </a:lnTo>
                    <a:lnTo>
                      <a:pt x="323" y="401"/>
                    </a:lnTo>
                    <a:lnTo>
                      <a:pt x="323" y="400"/>
                    </a:lnTo>
                    <a:lnTo>
                      <a:pt x="323" y="400"/>
                    </a:lnTo>
                    <a:lnTo>
                      <a:pt x="323" y="399"/>
                    </a:lnTo>
                    <a:lnTo>
                      <a:pt x="323" y="398"/>
                    </a:lnTo>
                    <a:lnTo>
                      <a:pt x="323" y="397"/>
                    </a:lnTo>
                    <a:lnTo>
                      <a:pt x="323" y="396"/>
                    </a:lnTo>
                    <a:lnTo>
                      <a:pt x="323" y="395"/>
                    </a:lnTo>
                    <a:lnTo>
                      <a:pt x="323" y="395"/>
                    </a:lnTo>
                    <a:lnTo>
                      <a:pt x="306" y="392"/>
                    </a:lnTo>
                    <a:close/>
                    <a:moveTo>
                      <a:pt x="307" y="447"/>
                    </a:moveTo>
                    <a:lnTo>
                      <a:pt x="307" y="447"/>
                    </a:lnTo>
                    <a:lnTo>
                      <a:pt x="307" y="448"/>
                    </a:lnTo>
                    <a:lnTo>
                      <a:pt x="307" y="449"/>
                    </a:lnTo>
                    <a:lnTo>
                      <a:pt x="308" y="450"/>
                    </a:lnTo>
                    <a:lnTo>
                      <a:pt x="308" y="450"/>
                    </a:lnTo>
                    <a:lnTo>
                      <a:pt x="308" y="451"/>
                    </a:lnTo>
                    <a:lnTo>
                      <a:pt x="308" y="452"/>
                    </a:lnTo>
                    <a:lnTo>
                      <a:pt x="308" y="453"/>
                    </a:lnTo>
                    <a:lnTo>
                      <a:pt x="309" y="454"/>
                    </a:lnTo>
                    <a:lnTo>
                      <a:pt x="309" y="455"/>
                    </a:lnTo>
                    <a:lnTo>
                      <a:pt x="309" y="456"/>
                    </a:lnTo>
                    <a:lnTo>
                      <a:pt x="309" y="457"/>
                    </a:lnTo>
                    <a:lnTo>
                      <a:pt x="310" y="458"/>
                    </a:lnTo>
                    <a:lnTo>
                      <a:pt x="310" y="459"/>
                    </a:lnTo>
                    <a:lnTo>
                      <a:pt x="310" y="460"/>
                    </a:lnTo>
                    <a:lnTo>
                      <a:pt x="310" y="461"/>
                    </a:lnTo>
                    <a:lnTo>
                      <a:pt x="311" y="461"/>
                    </a:lnTo>
                    <a:lnTo>
                      <a:pt x="311" y="462"/>
                    </a:lnTo>
                    <a:lnTo>
                      <a:pt x="311" y="463"/>
                    </a:lnTo>
                    <a:lnTo>
                      <a:pt x="312" y="464"/>
                    </a:lnTo>
                    <a:lnTo>
                      <a:pt x="312" y="465"/>
                    </a:lnTo>
                    <a:lnTo>
                      <a:pt x="312" y="465"/>
                    </a:lnTo>
                    <a:lnTo>
                      <a:pt x="329" y="460"/>
                    </a:lnTo>
                    <a:lnTo>
                      <a:pt x="328" y="459"/>
                    </a:lnTo>
                    <a:lnTo>
                      <a:pt x="328" y="459"/>
                    </a:lnTo>
                    <a:lnTo>
                      <a:pt x="328" y="458"/>
                    </a:lnTo>
                    <a:lnTo>
                      <a:pt x="328" y="457"/>
                    </a:lnTo>
                    <a:lnTo>
                      <a:pt x="328" y="456"/>
                    </a:lnTo>
                    <a:lnTo>
                      <a:pt x="327" y="456"/>
                    </a:lnTo>
                    <a:lnTo>
                      <a:pt x="327" y="455"/>
                    </a:lnTo>
                    <a:lnTo>
                      <a:pt x="327" y="454"/>
                    </a:lnTo>
                    <a:lnTo>
                      <a:pt x="327" y="453"/>
                    </a:lnTo>
                    <a:lnTo>
                      <a:pt x="326" y="452"/>
                    </a:lnTo>
                    <a:lnTo>
                      <a:pt x="326" y="452"/>
                    </a:lnTo>
                    <a:lnTo>
                      <a:pt x="326" y="451"/>
                    </a:lnTo>
                    <a:lnTo>
                      <a:pt x="326" y="450"/>
                    </a:lnTo>
                    <a:lnTo>
                      <a:pt x="325" y="449"/>
                    </a:lnTo>
                    <a:lnTo>
                      <a:pt x="325" y="448"/>
                    </a:lnTo>
                    <a:lnTo>
                      <a:pt x="325" y="447"/>
                    </a:lnTo>
                    <a:lnTo>
                      <a:pt x="325" y="447"/>
                    </a:lnTo>
                    <a:lnTo>
                      <a:pt x="325" y="446"/>
                    </a:lnTo>
                    <a:lnTo>
                      <a:pt x="325" y="445"/>
                    </a:lnTo>
                    <a:lnTo>
                      <a:pt x="324" y="444"/>
                    </a:lnTo>
                    <a:lnTo>
                      <a:pt x="324" y="444"/>
                    </a:lnTo>
                    <a:lnTo>
                      <a:pt x="307" y="447"/>
                    </a:lnTo>
                    <a:close/>
                    <a:moveTo>
                      <a:pt x="328" y="499"/>
                    </a:moveTo>
                    <a:lnTo>
                      <a:pt x="328" y="499"/>
                    </a:lnTo>
                    <a:lnTo>
                      <a:pt x="328" y="499"/>
                    </a:lnTo>
                    <a:lnTo>
                      <a:pt x="329" y="500"/>
                    </a:lnTo>
                    <a:lnTo>
                      <a:pt x="329" y="501"/>
                    </a:lnTo>
                    <a:lnTo>
                      <a:pt x="330" y="502"/>
                    </a:lnTo>
                    <a:lnTo>
                      <a:pt x="330" y="502"/>
                    </a:lnTo>
                    <a:lnTo>
                      <a:pt x="331" y="503"/>
                    </a:lnTo>
                    <a:lnTo>
                      <a:pt x="331" y="504"/>
                    </a:lnTo>
                    <a:lnTo>
                      <a:pt x="332" y="505"/>
                    </a:lnTo>
                    <a:lnTo>
                      <a:pt x="332" y="505"/>
                    </a:lnTo>
                    <a:lnTo>
                      <a:pt x="333" y="506"/>
                    </a:lnTo>
                    <a:lnTo>
                      <a:pt x="333" y="507"/>
                    </a:lnTo>
                    <a:lnTo>
                      <a:pt x="334" y="508"/>
                    </a:lnTo>
                    <a:lnTo>
                      <a:pt x="334" y="508"/>
                    </a:lnTo>
                    <a:lnTo>
                      <a:pt x="335" y="509"/>
                    </a:lnTo>
                    <a:lnTo>
                      <a:pt x="336" y="510"/>
                    </a:lnTo>
                    <a:lnTo>
                      <a:pt x="336" y="511"/>
                    </a:lnTo>
                    <a:lnTo>
                      <a:pt x="337" y="511"/>
                    </a:lnTo>
                    <a:lnTo>
                      <a:pt x="337" y="512"/>
                    </a:lnTo>
                    <a:lnTo>
                      <a:pt x="338" y="513"/>
                    </a:lnTo>
                    <a:lnTo>
                      <a:pt x="338" y="514"/>
                    </a:lnTo>
                    <a:lnTo>
                      <a:pt x="339" y="514"/>
                    </a:lnTo>
                    <a:lnTo>
                      <a:pt x="353" y="503"/>
                    </a:lnTo>
                    <a:lnTo>
                      <a:pt x="352" y="502"/>
                    </a:lnTo>
                    <a:lnTo>
                      <a:pt x="352" y="502"/>
                    </a:lnTo>
                    <a:lnTo>
                      <a:pt x="351" y="501"/>
                    </a:lnTo>
                    <a:lnTo>
                      <a:pt x="351" y="500"/>
                    </a:lnTo>
                    <a:lnTo>
                      <a:pt x="350" y="500"/>
                    </a:lnTo>
                    <a:lnTo>
                      <a:pt x="350" y="499"/>
                    </a:lnTo>
                    <a:lnTo>
                      <a:pt x="349" y="499"/>
                    </a:lnTo>
                    <a:lnTo>
                      <a:pt x="349" y="498"/>
                    </a:lnTo>
                    <a:lnTo>
                      <a:pt x="348" y="497"/>
                    </a:lnTo>
                    <a:lnTo>
                      <a:pt x="348" y="497"/>
                    </a:lnTo>
                    <a:lnTo>
                      <a:pt x="347" y="496"/>
                    </a:lnTo>
                    <a:lnTo>
                      <a:pt x="347" y="495"/>
                    </a:lnTo>
                    <a:lnTo>
                      <a:pt x="346" y="495"/>
                    </a:lnTo>
                    <a:lnTo>
                      <a:pt x="346" y="494"/>
                    </a:lnTo>
                    <a:lnTo>
                      <a:pt x="345" y="493"/>
                    </a:lnTo>
                    <a:lnTo>
                      <a:pt x="345" y="493"/>
                    </a:lnTo>
                    <a:lnTo>
                      <a:pt x="344" y="492"/>
                    </a:lnTo>
                    <a:lnTo>
                      <a:pt x="344" y="491"/>
                    </a:lnTo>
                    <a:lnTo>
                      <a:pt x="343" y="491"/>
                    </a:lnTo>
                    <a:lnTo>
                      <a:pt x="343" y="490"/>
                    </a:lnTo>
                    <a:lnTo>
                      <a:pt x="343" y="490"/>
                    </a:lnTo>
                    <a:lnTo>
                      <a:pt x="328" y="499"/>
                    </a:lnTo>
                    <a:close/>
                    <a:moveTo>
                      <a:pt x="366" y="540"/>
                    </a:moveTo>
                    <a:lnTo>
                      <a:pt x="366" y="540"/>
                    </a:lnTo>
                    <a:lnTo>
                      <a:pt x="366" y="540"/>
                    </a:lnTo>
                    <a:lnTo>
                      <a:pt x="367" y="541"/>
                    </a:lnTo>
                    <a:lnTo>
                      <a:pt x="368" y="541"/>
                    </a:lnTo>
                    <a:lnTo>
                      <a:pt x="369" y="542"/>
                    </a:lnTo>
                    <a:lnTo>
                      <a:pt x="369" y="542"/>
                    </a:lnTo>
                    <a:lnTo>
                      <a:pt x="370" y="543"/>
                    </a:lnTo>
                    <a:lnTo>
                      <a:pt x="371" y="543"/>
                    </a:lnTo>
                    <a:lnTo>
                      <a:pt x="372" y="544"/>
                    </a:lnTo>
                    <a:lnTo>
                      <a:pt x="372" y="544"/>
                    </a:lnTo>
                    <a:lnTo>
                      <a:pt x="373" y="545"/>
                    </a:lnTo>
                    <a:lnTo>
                      <a:pt x="374" y="545"/>
                    </a:lnTo>
                    <a:lnTo>
                      <a:pt x="375" y="546"/>
                    </a:lnTo>
                    <a:lnTo>
                      <a:pt x="375" y="546"/>
                    </a:lnTo>
                    <a:lnTo>
                      <a:pt x="376" y="547"/>
                    </a:lnTo>
                    <a:lnTo>
                      <a:pt x="377" y="547"/>
                    </a:lnTo>
                    <a:lnTo>
                      <a:pt x="378" y="548"/>
                    </a:lnTo>
                    <a:lnTo>
                      <a:pt x="379" y="548"/>
                    </a:lnTo>
                    <a:lnTo>
                      <a:pt x="379" y="549"/>
                    </a:lnTo>
                    <a:lnTo>
                      <a:pt x="380" y="549"/>
                    </a:lnTo>
                    <a:lnTo>
                      <a:pt x="381" y="550"/>
                    </a:lnTo>
                    <a:lnTo>
                      <a:pt x="382" y="550"/>
                    </a:lnTo>
                    <a:lnTo>
                      <a:pt x="390" y="535"/>
                    </a:lnTo>
                    <a:lnTo>
                      <a:pt x="390" y="534"/>
                    </a:lnTo>
                    <a:lnTo>
                      <a:pt x="389" y="534"/>
                    </a:lnTo>
                    <a:lnTo>
                      <a:pt x="388" y="534"/>
                    </a:lnTo>
                    <a:lnTo>
                      <a:pt x="388" y="533"/>
                    </a:lnTo>
                    <a:lnTo>
                      <a:pt x="387" y="533"/>
                    </a:lnTo>
                    <a:lnTo>
                      <a:pt x="386" y="532"/>
                    </a:lnTo>
                    <a:lnTo>
                      <a:pt x="385" y="532"/>
                    </a:lnTo>
                    <a:lnTo>
                      <a:pt x="385" y="531"/>
                    </a:lnTo>
                    <a:lnTo>
                      <a:pt x="384" y="531"/>
                    </a:lnTo>
                    <a:lnTo>
                      <a:pt x="383" y="531"/>
                    </a:lnTo>
                    <a:lnTo>
                      <a:pt x="383" y="530"/>
                    </a:lnTo>
                    <a:lnTo>
                      <a:pt x="382" y="530"/>
                    </a:lnTo>
                    <a:lnTo>
                      <a:pt x="381" y="529"/>
                    </a:lnTo>
                    <a:lnTo>
                      <a:pt x="381" y="529"/>
                    </a:lnTo>
                    <a:lnTo>
                      <a:pt x="380" y="528"/>
                    </a:lnTo>
                    <a:lnTo>
                      <a:pt x="379" y="528"/>
                    </a:lnTo>
                    <a:lnTo>
                      <a:pt x="379" y="527"/>
                    </a:lnTo>
                    <a:lnTo>
                      <a:pt x="378" y="527"/>
                    </a:lnTo>
                    <a:lnTo>
                      <a:pt x="377" y="526"/>
                    </a:lnTo>
                    <a:lnTo>
                      <a:pt x="377" y="526"/>
                    </a:lnTo>
                    <a:lnTo>
                      <a:pt x="376" y="526"/>
                    </a:lnTo>
                    <a:lnTo>
                      <a:pt x="366" y="540"/>
                    </a:lnTo>
                    <a:close/>
                    <a:moveTo>
                      <a:pt x="416" y="564"/>
                    </a:moveTo>
                    <a:lnTo>
                      <a:pt x="416" y="564"/>
                    </a:lnTo>
                    <a:lnTo>
                      <a:pt x="416" y="564"/>
                    </a:lnTo>
                    <a:lnTo>
                      <a:pt x="417" y="565"/>
                    </a:lnTo>
                    <a:lnTo>
                      <a:pt x="418" y="565"/>
                    </a:lnTo>
                    <a:lnTo>
                      <a:pt x="419" y="565"/>
                    </a:lnTo>
                    <a:lnTo>
                      <a:pt x="420" y="565"/>
                    </a:lnTo>
                    <a:lnTo>
                      <a:pt x="421" y="566"/>
                    </a:lnTo>
                    <a:lnTo>
                      <a:pt x="422" y="566"/>
                    </a:lnTo>
                    <a:lnTo>
                      <a:pt x="423" y="566"/>
                    </a:lnTo>
                    <a:lnTo>
                      <a:pt x="424" y="566"/>
                    </a:lnTo>
                    <a:lnTo>
                      <a:pt x="424" y="566"/>
                    </a:lnTo>
                    <a:lnTo>
                      <a:pt x="425" y="567"/>
                    </a:lnTo>
                    <a:lnTo>
                      <a:pt x="426" y="567"/>
                    </a:lnTo>
                    <a:lnTo>
                      <a:pt x="427" y="567"/>
                    </a:lnTo>
                    <a:lnTo>
                      <a:pt x="428" y="567"/>
                    </a:lnTo>
                    <a:lnTo>
                      <a:pt x="429" y="567"/>
                    </a:lnTo>
                    <a:lnTo>
                      <a:pt x="430" y="568"/>
                    </a:lnTo>
                    <a:lnTo>
                      <a:pt x="431" y="568"/>
                    </a:lnTo>
                    <a:lnTo>
                      <a:pt x="432" y="568"/>
                    </a:lnTo>
                    <a:lnTo>
                      <a:pt x="433" y="568"/>
                    </a:lnTo>
                    <a:lnTo>
                      <a:pt x="434" y="568"/>
                    </a:lnTo>
                    <a:lnTo>
                      <a:pt x="434" y="568"/>
                    </a:lnTo>
                    <a:lnTo>
                      <a:pt x="437" y="551"/>
                    </a:lnTo>
                    <a:lnTo>
                      <a:pt x="437" y="551"/>
                    </a:lnTo>
                    <a:lnTo>
                      <a:pt x="436" y="551"/>
                    </a:lnTo>
                    <a:lnTo>
                      <a:pt x="435" y="551"/>
                    </a:lnTo>
                    <a:lnTo>
                      <a:pt x="434" y="550"/>
                    </a:lnTo>
                    <a:lnTo>
                      <a:pt x="433" y="550"/>
                    </a:lnTo>
                    <a:lnTo>
                      <a:pt x="432" y="550"/>
                    </a:lnTo>
                    <a:lnTo>
                      <a:pt x="431" y="550"/>
                    </a:lnTo>
                    <a:lnTo>
                      <a:pt x="431" y="550"/>
                    </a:lnTo>
                    <a:lnTo>
                      <a:pt x="430" y="550"/>
                    </a:lnTo>
                    <a:lnTo>
                      <a:pt x="429" y="549"/>
                    </a:lnTo>
                    <a:lnTo>
                      <a:pt x="428" y="549"/>
                    </a:lnTo>
                    <a:lnTo>
                      <a:pt x="427" y="549"/>
                    </a:lnTo>
                    <a:lnTo>
                      <a:pt x="427" y="549"/>
                    </a:lnTo>
                    <a:lnTo>
                      <a:pt x="426" y="549"/>
                    </a:lnTo>
                    <a:lnTo>
                      <a:pt x="425" y="548"/>
                    </a:lnTo>
                    <a:lnTo>
                      <a:pt x="424" y="548"/>
                    </a:lnTo>
                    <a:lnTo>
                      <a:pt x="423" y="548"/>
                    </a:lnTo>
                    <a:lnTo>
                      <a:pt x="422" y="548"/>
                    </a:lnTo>
                    <a:lnTo>
                      <a:pt x="422" y="548"/>
                    </a:lnTo>
                    <a:lnTo>
                      <a:pt x="421" y="547"/>
                    </a:lnTo>
                    <a:lnTo>
                      <a:pt x="421" y="547"/>
                    </a:lnTo>
                    <a:lnTo>
                      <a:pt x="416" y="564"/>
                    </a:lnTo>
                    <a:close/>
                    <a:moveTo>
                      <a:pt x="471" y="569"/>
                    </a:moveTo>
                    <a:lnTo>
                      <a:pt x="471" y="569"/>
                    </a:lnTo>
                    <a:lnTo>
                      <a:pt x="472" y="569"/>
                    </a:lnTo>
                    <a:lnTo>
                      <a:pt x="473" y="569"/>
                    </a:lnTo>
                    <a:lnTo>
                      <a:pt x="474" y="569"/>
                    </a:lnTo>
                    <a:lnTo>
                      <a:pt x="475" y="569"/>
                    </a:lnTo>
                    <a:lnTo>
                      <a:pt x="476" y="569"/>
                    </a:lnTo>
                    <a:lnTo>
                      <a:pt x="477" y="569"/>
                    </a:lnTo>
                    <a:lnTo>
                      <a:pt x="478" y="569"/>
                    </a:lnTo>
                    <a:lnTo>
                      <a:pt x="479" y="568"/>
                    </a:lnTo>
                    <a:lnTo>
                      <a:pt x="480" y="568"/>
                    </a:lnTo>
                    <a:lnTo>
                      <a:pt x="480" y="568"/>
                    </a:lnTo>
                    <a:lnTo>
                      <a:pt x="481" y="568"/>
                    </a:lnTo>
                    <a:lnTo>
                      <a:pt x="482" y="568"/>
                    </a:lnTo>
                    <a:lnTo>
                      <a:pt x="483" y="568"/>
                    </a:lnTo>
                    <a:lnTo>
                      <a:pt x="484" y="568"/>
                    </a:lnTo>
                    <a:lnTo>
                      <a:pt x="485" y="567"/>
                    </a:lnTo>
                    <a:lnTo>
                      <a:pt x="486" y="567"/>
                    </a:lnTo>
                    <a:lnTo>
                      <a:pt x="487" y="567"/>
                    </a:lnTo>
                    <a:lnTo>
                      <a:pt x="488" y="567"/>
                    </a:lnTo>
                    <a:lnTo>
                      <a:pt x="489" y="567"/>
                    </a:lnTo>
                    <a:lnTo>
                      <a:pt x="490" y="566"/>
                    </a:lnTo>
                    <a:lnTo>
                      <a:pt x="490" y="566"/>
                    </a:lnTo>
                    <a:lnTo>
                      <a:pt x="486" y="549"/>
                    </a:lnTo>
                    <a:lnTo>
                      <a:pt x="486" y="549"/>
                    </a:lnTo>
                    <a:lnTo>
                      <a:pt x="485" y="549"/>
                    </a:lnTo>
                    <a:lnTo>
                      <a:pt x="485" y="550"/>
                    </a:lnTo>
                    <a:lnTo>
                      <a:pt x="484" y="550"/>
                    </a:lnTo>
                    <a:lnTo>
                      <a:pt x="483" y="550"/>
                    </a:lnTo>
                    <a:lnTo>
                      <a:pt x="482" y="550"/>
                    </a:lnTo>
                    <a:lnTo>
                      <a:pt x="481" y="550"/>
                    </a:lnTo>
                    <a:lnTo>
                      <a:pt x="480" y="550"/>
                    </a:lnTo>
                    <a:lnTo>
                      <a:pt x="479" y="551"/>
                    </a:lnTo>
                    <a:lnTo>
                      <a:pt x="479" y="551"/>
                    </a:lnTo>
                    <a:lnTo>
                      <a:pt x="478" y="551"/>
                    </a:lnTo>
                    <a:lnTo>
                      <a:pt x="477" y="551"/>
                    </a:lnTo>
                    <a:lnTo>
                      <a:pt x="476" y="551"/>
                    </a:lnTo>
                    <a:lnTo>
                      <a:pt x="475" y="551"/>
                    </a:lnTo>
                    <a:lnTo>
                      <a:pt x="474" y="551"/>
                    </a:lnTo>
                    <a:lnTo>
                      <a:pt x="474" y="551"/>
                    </a:lnTo>
                    <a:lnTo>
                      <a:pt x="473" y="551"/>
                    </a:lnTo>
                    <a:lnTo>
                      <a:pt x="472" y="552"/>
                    </a:lnTo>
                    <a:lnTo>
                      <a:pt x="471" y="552"/>
                    </a:lnTo>
                    <a:lnTo>
                      <a:pt x="470" y="552"/>
                    </a:lnTo>
                    <a:lnTo>
                      <a:pt x="470" y="552"/>
                    </a:lnTo>
                    <a:lnTo>
                      <a:pt x="471" y="569"/>
                    </a:lnTo>
                    <a:close/>
                    <a:moveTo>
                      <a:pt x="525" y="554"/>
                    </a:moveTo>
                    <a:lnTo>
                      <a:pt x="525" y="554"/>
                    </a:lnTo>
                    <a:lnTo>
                      <a:pt x="525" y="554"/>
                    </a:lnTo>
                    <a:lnTo>
                      <a:pt x="526" y="554"/>
                    </a:lnTo>
                    <a:lnTo>
                      <a:pt x="527" y="553"/>
                    </a:lnTo>
                    <a:lnTo>
                      <a:pt x="528" y="553"/>
                    </a:lnTo>
                    <a:lnTo>
                      <a:pt x="529" y="552"/>
                    </a:lnTo>
                    <a:lnTo>
                      <a:pt x="529" y="552"/>
                    </a:lnTo>
                    <a:lnTo>
                      <a:pt x="530" y="551"/>
                    </a:lnTo>
                    <a:lnTo>
                      <a:pt x="531" y="551"/>
                    </a:lnTo>
                    <a:lnTo>
                      <a:pt x="532" y="551"/>
                    </a:lnTo>
                    <a:lnTo>
                      <a:pt x="533" y="550"/>
                    </a:lnTo>
                    <a:lnTo>
                      <a:pt x="533" y="550"/>
                    </a:lnTo>
                    <a:lnTo>
                      <a:pt x="534" y="549"/>
                    </a:lnTo>
                    <a:lnTo>
                      <a:pt x="535" y="549"/>
                    </a:lnTo>
                    <a:lnTo>
                      <a:pt x="536" y="548"/>
                    </a:lnTo>
                    <a:lnTo>
                      <a:pt x="537" y="548"/>
                    </a:lnTo>
                    <a:lnTo>
                      <a:pt x="537" y="547"/>
                    </a:lnTo>
                    <a:lnTo>
                      <a:pt x="538" y="547"/>
                    </a:lnTo>
                    <a:lnTo>
                      <a:pt x="539" y="546"/>
                    </a:lnTo>
                    <a:lnTo>
                      <a:pt x="540" y="546"/>
                    </a:lnTo>
                    <a:lnTo>
                      <a:pt x="540" y="545"/>
                    </a:lnTo>
                    <a:lnTo>
                      <a:pt x="541" y="545"/>
                    </a:lnTo>
                    <a:lnTo>
                      <a:pt x="532" y="530"/>
                    </a:lnTo>
                    <a:lnTo>
                      <a:pt x="531" y="531"/>
                    </a:lnTo>
                    <a:lnTo>
                      <a:pt x="530" y="531"/>
                    </a:lnTo>
                    <a:lnTo>
                      <a:pt x="530" y="531"/>
                    </a:lnTo>
                    <a:lnTo>
                      <a:pt x="529" y="532"/>
                    </a:lnTo>
                    <a:lnTo>
                      <a:pt x="528" y="532"/>
                    </a:lnTo>
                    <a:lnTo>
                      <a:pt x="527" y="533"/>
                    </a:lnTo>
                    <a:lnTo>
                      <a:pt x="527" y="533"/>
                    </a:lnTo>
                    <a:lnTo>
                      <a:pt x="526" y="534"/>
                    </a:lnTo>
                    <a:lnTo>
                      <a:pt x="525" y="534"/>
                    </a:lnTo>
                    <a:lnTo>
                      <a:pt x="525" y="534"/>
                    </a:lnTo>
                    <a:lnTo>
                      <a:pt x="524" y="535"/>
                    </a:lnTo>
                    <a:lnTo>
                      <a:pt x="523" y="535"/>
                    </a:lnTo>
                    <a:lnTo>
                      <a:pt x="522" y="536"/>
                    </a:lnTo>
                    <a:lnTo>
                      <a:pt x="522" y="536"/>
                    </a:lnTo>
                    <a:lnTo>
                      <a:pt x="521" y="536"/>
                    </a:lnTo>
                    <a:lnTo>
                      <a:pt x="520" y="537"/>
                    </a:lnTo>
                    <a:lnTo>
                      <a:pt x="520" y="537"/>
                    </a:lnTo>
                    <a:lnTo>
                      <a:pt x="519" y="538"/>
                    </a:lnTo>
                    <a:lnTo>
                      <a:pt x="518" y="538"/>
                    </a:lnTo>
                    <a:lnTo>
                      <a:pt x="517" y="538"/>
                    </a:lnTo>
                    <a:lnTo>
                      <a:pt x="517" y="538"/>
                    </a:lnTo>
                    <a:lnTo>
                      <a:pt x="525" y="554"/>
                    </a:lnTo>
                    <a:close/>
                    <a:moveTo>
                      <a:pt x="570" y="521"/>
                    </a:moveTo>
                    <a:lnTo>
                      <a:pt x="570" y="521"/>
                    </a:lnTo>
                    <a:lnTo>
                      <a:pt x="570" y="520"/>
                    </a:lnTo>
                    <a:lnTo>
                      <a:pt x="570" y="520"/>
                    </a:lnTo>
                    <a:lnTo>
                      <a:pt x="571" y="519"/>
                    </a:lnTo>
                    <a:lnTo>
                      <a:pt x="572" y="518"/>
                    </a:lnTo>
                    <a:lnTo>
                      <a:pt x="572" y="518"/>
                    </a:lnTo>
                    <a:lnTo>
                      <a:pt x="573" y="517"/>
                    </a:lnTo>
                    <a:lnTo>
                      <a:pt x="574" y="516"/>
                    </a:lnTo>
                    <a:lnTo>
                      <a:pt x="574" y="516"/>
                    </a:lnTo>
                    <a:lnTo>
                      <a:pt x="575" y="515"/>
                    </a:lnTo>
                    <a:lnTo>
                      <a:pt x="575" y="514"/>
                    </a:lnTo>
                    <a:lnTo>
                      <a:pt x="576" y="514"/>
                    </a:lnTo>
                    <a:lnTo>
                      <a:pt x="576" y="513"/>
                    </a:lnTo>
                    <a:lnTo>
                      <a:pt x="577" y="512"/>
                    </a:lnTo>
                    <a:lnTo>
                      <a:pt x="578" y="511"/>
                    </a:lnTo>
                    <a:lnTo>
                      <a:pt x="578" y="511"/>
                    </a:lnTo>
                    <a:lnTo>
                      <a:pt x="579" y="510"/>
                    </a:lnTo>
                    <a:lnTo>
                      <a:pt x="579" y="509"/>
                    </a:lnTo>
                    <a:lnTo>
                      <a:pt x="580" y="508"/>
                    </a:lnTo>
                    <a:lnTo>
                      <a:pt x="580" y="508"/>
                    </a:lnTo>
                    <a:lnTo>
                      <a:pt x="581" y="507"/>
                    </a:lnTo>
                    <a:lnTo>
                      <a:pt x="581" y="506"/>
                    </a:lnTo>
                    <a:lnTo>
                      <a:pt x="567" y="496"/>
                    </a:lnTo>
                    <a:lnTo>
                      <a:pt x="567" y="497"/>
                    </a:lnTo>
                    <a:lnTo>
                      <a:pt x="566" y="497"/>
                    </a:lnTo>
                    <a:lnTo>
                      <a:pt x="566" y="498"/>
                    </a:lnTo>
                    <a:lnTo>
                      <a:pt x="565" y="499"/>
                    </a:lnTo>
                    <a:lnTo>
                      <a:pt x="565" y="499"/>
                    </a:lnTo>
                    <a:lnTo>
                      <a:pt x="564" y="500"/>
                    </a:lnTo>
                    <a:lnTo>
                      <a:pt x="564" y="500"/>
                    </a:lnTo>
                    <a:lnTo>
                      <a:pt x="563" y="501"/>
                    </a:lnTo>
                    <a:lnTo>
                      <a:pt x="563" y="502"/>
                    </a:lnTo>
                    <a:lnTo>
                      <a:pt x="562" y="502"/>
                    </a:lnTo>
                    <a:lnTo>
                      <a:pt x="562" y="503"/>
                    </a:lnTo>
                    <a:lnTo>
                      <a:pt x="561" y="504"/>
                    </a:lnTo>
                    <a:lnTo>
                      <a:pt x="561" y="504"/>
                    </a:lnTo>
                    <a:lnTo>
                      <a:pt x="560" y="505"/>
                    </a:lnTo>
                    <a:lnTo>
                      <a:pt x="560" y="505"/>
                    </a:lnTo>
                    <a:lnTo>
                      <a:pt x="559" y="506"/>
                    </a:lnTo>
                    <a:lnTo>
                      <a:pt x="559" y="507"/>
                    </a:lnTo>
                    <a:lnTo>
                      <a:pt x="558" y="507"/>
                    </a:lnTo>
                    <a:lnTo>
                      <a:pt x="557" y="508"/>
                    </a:lnTo>
                    <a:lnTo>
                      <a:pt x="557" y="509"/>
                    </a:lnTo>
                    <a:lnTo>
                      <a:pt x="557" y="509"/>
                    </a:lnTo>
                    <a:lnTo>
                      <a:pt x="570" y="521"/>
                    </a:lnTo>
                    <a:close/>
                    <a:moveTo>
                      <a:pt x="599" y="474"/>
                    </a:moveTo>
                    <a:lnTo>
                      <a:pt x="599" y="474"/>
                    </a:lnTo>
                    <a:lnTo>
                      <a:pt x="600" y="473"/>
                    </a:lnTo>
                    <a:lnTo>
                      <a:pt x="600" y="472"/>
                    </a:lnTo>
                    <a:lnTo>
                      <a:pt x="600" y="471"/>
                    </a:lnTo>
                    <a:lnTo>
                      <a:pt x="601" y="470"/>
                    </a:lnTo>
                    <a:lnTo>
                      <a:pt x="601" y="469"/>
                    </a:lnTo>
                    <a:lnTo>
                      <a:pt x="601" y="469"/>
                    </a:lnTo>
                    <a:lnTo>
                      <a:pt x="602" y="468"/>
                    </a:lnTo>
                    <a:lnTo>
                      <a:pt x="602" y="467"/>
                    </a:lnTo>
                    <a:lnTo>
                      <a:pt x="602" y="466"/>
                    </a:lnTo>
                    <a:lnTo>
                      <a:pt x="603" y="465"/>
                    </a:lnTo>
                    <a:lnTo>
                      <a:pt x="603" y="464"/>
                    </a:lnTo>
                    <a:lnTo>
                      <a:pt x="603" y="463"/>
                    </a:lnTo>
                    <a:lnTo>
                      <a:pt x="603" y="462"/>
                    </a:lnTo>
                    <a:lnTo>
                      <a:pt x="604" y="461"/>
                    </a:lnTo>
                    <a:lnTo>
                      <a:pt x="604" y="461"/>
                    </a:lnTo>
                    <a:lnTo>
                      <a:pt x="604" y="460"/>
                    </a:lnTo>
                    <a:lnTo>
                      <a:pt x="604" y="459"/>
                    </a:lnTo>
                    <a:lnTo>
                      <a:pt x="605" y="458"/>
                    </a:lnTo>
                    <a:lnTo>
                      <a:pt x="605" y="457"/>
                    </a:lnTo>
                    <a:lnTo>
                      <a:pt x="605" y="456"/>
                    </a:lnTo>
                    <a:lnTo>
                      <a:pt x="605" y="456"/>
                    </a:lnTo>
                    <a:lnTo>
                      <a:pt x="588" y="451"/>
                    </a:lnTo>
                    <a:lnTo>
                      <a:pt x="588" y="452"/>
                    </a:lnTo>
                    <a:lnTo>
                      <a:pt x="588" y="452"/>
                    </a:lnTo>
                    <a:lnTo>
                      <a:pt x="588" y="453"/>
                    </a:lnTo>
                    <a:lnTo>
                      <a:pt x="588" y="454"/>
                    </a:lnTo>
                    <a:lnTo>
                      <a:pt x="587" y="455"/>
                    </a:lnTo>
                    <a:lnTo>
                      <a:pt x="587" y="456"/>
                    </a:lnTo>
                    <a:lnTo>
                      <a:pt x="587" y="456"/>
                    </a:lnTo>
                    <a:lnTo>
                      <a:pt x="587" y="457"/>
                    </a:lnTo>
                    <a:lnTo>
                      <a:pt x="586" y="458"/>
                    </a:lnTo>
                    <a:lnTo>
                      <a:pt x="586" y="459"/>
                    </a:lnTo>
                    <a:lnTo>
                      <a:pt x="586" y="459"/>
                    </a:lnTo>
                    <a:lnTo>
                      <a:pt x="586" y="460"/>
                    </a:lnTo>
                    <a:lnTo>
                      <a:pt x="585" y="461"/>
                    </a:lnTo>
                    <a:lnTo>
                      <a:pt x="585" y="462"/>
                    </a:lnTo>
                    <a:lnTo>
                      <a:pt x="585" y="463"/>
                    </a:lnTo>
                    <a:lnTo>
                      <a:pt x="584" y="463"/>
                    </a:lnTo>
                    <a:lnTo>
                      <a:pt x="584" y="464"/>
                    </a:lnTo>
                    <a:lnTo>
                      <a:pt x="584" y="465"/>
                    </a:lnTo>
                    <a:lnTo>
                      <a:pt x="584" y="466"/>
                    </a:lnTo>
                    <a:lnTo>
                      <a:pt x="583" y="467"/>
                    </a:lnTo>
                    <a:lnTo>
                      <a:pt x="583" y="467"/>
                    </a:lnTo>
                    <a:lnTo>
                      <a:pt x="599" y="474"/>
                    </a:lnTo>
                    <a:close/>
                    <a:moveTo>
                      <a:pt x="610" y="419"/>
                    </a:moveTo>
                    <a:lnTo>
                      <a:pt x="610" y="419"/>
                    </a:lnTo>
                    <a:lnTo>
                      <a:pt x="610" y="419"/>
                    </a:lnTo>
                    <a:lnTo>
                      <a:pt x="610" y="418"/>
                    </a:lnTo>
                    <a:lnTo>
                      <a:pt x="610" y="417"/>
                    </a:lnTo>
                    <a:lnTo>
                      <a:pt x="610" y="416"/>
                    </a:lnTo>
                    <a:lnTo>
                      <a:pt x="610" y="415"/>
                    </a:lnTo>
                    <a:lnTo>
                      <a:pt x="610" y="414"/>
                    </a:lnTo>
                    <a:lnTo>
                      <a:pt x="610" y="413"/>
                    </a:lnTo>
                    <a:lnTo>
                      <a:pt x="610" y="412"/>
                    </a:lnTo>
                    <a:lnTo>
                      <a:pt x="610" y="411"/>
                    </a:lnTo>
                    <a:lnTo>
                      <a:pt x="610" y="410"/>
                    </a:lnTo>
                    <a:lnTo>
                      <a:pt x="610" y="409"/>
                    </a:lnTo>
                    <a:lnTo>
                      <a:pt x="610" y="408"/>
                    </a:lnTo>
                    <a:lnTo>
                      <a:pt x="610" y="407"/>
                    </a:lnTo>
                    <a:lnTo>
                      <a:pt x="610" y="406"/>
                    </a:lnTo>
                    <a:lnTo>
                      <a:pt x="610" y="405"/>
                    </a:lnTo>
                    <a:lnTo>
                      <a:pt x="610" y="404"/>
                    </a:lnTo>
                    <a:lnTo>
                      <a:pt x="610" y="403"/>
                    </a:lnTo>
                    <a:lnTo>
                      <a:pt x="610" y="402"/>
                    </a:lnTo>
                    <a:lnTo>
                      <a:pt x="609" y="401"/>
                    </a:lnTo>
                    <a:lnTo>
                      <a:pt x="609" y="400"/>
                    </a:lnTo>
                    <a:lnTo>
                      <a:pt x="592" y="402"/>
                    </a:lnTo>
                    <a:lnTo>
                      <a:pt x="592" y="403"/>
                    </a:lnTo>
                    <a:lnTo>
                      <a:pt x="592" y="404"/>
                    </a:lnTo>
                    <a:lnTo>
                      <a:pt x="592" y="405"/>
                    </a:lnTo>
                    <a:lnTo>
                      <a:pt x="592" y="406"/>
                    </a:lnTo>
                    <a:lnTo>
                      <a:pt x="592" y="406"/>
                    </a:lnTo>
                    <a:lnTo>
                      <a:pt x="592" y="407"/>
                    </a:lnTo>
                    <a:lnTo>
                      <a:pt x="592" y="408"/>
                    </a:lnTo>
                    <a:lnTo>
                      <a:pt x="592" y="409"/>
                    </a:lnTo>
                    <a:lnTo>
                      <a:pt x="592" y="410"/>
                    </a:lnTo>
                    <a:lnTo>
                      <a:pt x="593" y="411"/>
                    </a:lnTo>
                    <a:lnTo>
                      <a:pt x="593" y="412"/>
                    </a:lnTo>
                    <a:lnTo>
                      <a:pt x="593" y="412"/>
                    </a:lnTo>
                    <a:lnTo>
                      <a:pt x="593" y="413"/>
                    </a:lnTo>
                    <a:lnTo>
                      <a:pt x="593" y="414"/>
                    </a:lnTo>
                    <a:lnTo>
                      <a:pt x="593" y="415"/>
                    </a:lnTo>
                    <a:lnTo>
                      <a:pt x="593" y="416"/>
                    </a:lnTo>
                    <a:lnTo>
                      <a:pt x="593" y="417"/>
                    </a:lnTo>
                    <a:lnTo>
                      <a:pt x="593" y="418"/>
                    </a:lnTo>
                    <a:lnTo>
                      <a:pt x="593" y="419"/>
                    </a:lnTo>
                    <a:lnTo>
                      <a:pt x="593" y="419"/>
                    </a:lnTo>
                    <a:lnTo>
                      <a:pt x="610" y="419"/>
                    </a:lnTo>
                    <a:close/>
                    <a:moveTo>
                      <a:pt x="601" y="364"/>
                    </a:moveTo>
                    <a:lnTo>
                      <a:pt x="601" y="364"/>
                    </a:lnTo>
                    <a:lnTo>
                      <a:pt x="601" y="363"/>
                    </a:lnTo>
                    <a:lnTo>
                      <a:pt x="600" y="362"/>
                    </a:lnTo>
                    <a:lnTo>
                      <a:pt x="600" y="362"/>
                    </a:lnTo>
                    <a:lnTo>
                      <a:pt x="600" y="361"/>
                    </a:lnTo>
                    <a:lnTo>
                      <a:pt x="599" y="360"/>
                    </a:lnTo>
                    <a:lnTo>
                      <a:pt x="599" y="359"/>
                    </a:lnTo>
                    <a:lnTo>
                      <a:pt x="599" y="358"/>
                    </a:lnTo>
                    <a:lnTo>
                      <a:pt x="598" y="357"/>
                    </a:lnTo>
                    <a:lnTo>
                      <a:pt x="598" y="356"/>
                    </a:lnTo>
                    <a:lnTo>
                      <a:pt x="598" y="356"/>
                    </a:lnTo>
                    <a:lnTo>
                      <a:pt x="597" y="355"/>
                    </a:lnTo>
                    <a:lnTo>
                      <a:pt x="597" y="354"/>
                    </a:lnTo>
                    <a:lnTo>
                      <a:pt x="596" y="353"/>
                    </a:lnTo>
                    <a:lnTo>
                      <a:pt x="596" y="352"/>
                    </a:lnTo>
                    <a:lnTo>
                      <a:pt x="596" y="351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4" y="349"/>
                    </a:lnTo>
                    <a:lnTo>
                      <a:pt x="594" y="348"/>
                    </a:lnTo>
                    <a:lnTo>
                      <a:pt x="594" y="347"/>
                    </a:lnTo>
                    <a:lnTo>
                      <a:pt x="593" y="347"/>
                    </a:lnTo>
                    <a:lnTo>
                      <a:pt x="578" y="355"/>
                    </a:lnTo>
                    <a:lnTo>
                      <a:pt x="578" y="355"/>
                    </a:lnTo>
                    <a:lnTo>
                      <a:pt x="578" y="356"/>
                    </a:lnTo>
                    <a:lnTo>
                      <a:pt x="579" y="357"/>
                    </a:lnTo>
                    <a:lnTo>
                      <a:pt x="579" y="357"/>
                    </a:lnTo>
                    <a:lnTo>
                      <a:pt x="579" y="358"/>
                    </a:lnTo>
                    <a:lnTo>
                      <a:pt x="580" y="359"/>
                    </a:lnTo>
                    <a:lnTo>
                      <a:pt x="580" y="360"/>
                    </a:lnTo>
                    <a:lnTo>
                      <a:pt x="580" y="360"/>
                    </a:lnTo>
                    <a:lnTo>
                      <a:pt x="581" y="361"/>
                    </a:lnTo>
                    <a:lnTo>
                      <a:pt x="581" y="362"/>
                    </a:lnTo>
                    <a:lnTo>
                      <a:pt x="581" y="363"/>
                    </a:lnTo>
                    <a:lnTo>
                      <a:pt x="582" y="363"/>
                    </a:lnTo>
                    <a:lnTo>
                      <a:pt x="582" y="364"/>
                    </a:lnTo>
                    <a:lnTo>
                      <a:pt x="582" y="365"/>
                    </a:lnTo>
                    <a:lnTo>
                      <a:pt x="583" y="366"/>
                    </a:lnTo>
                    <a:lnTo>
                      <a:pt x="583" y="366"/>
                    </a:lnTo>
                    <a:lnTo>
                      <a:pt x="583" y="367"/>
                    </a:lnTo>
                    <a:lnTo>
                      <a:pt x="584" y="368"/>
                    </a:lnTo>
                    <a:lnTo>
                      <a:pt x="584" y="369"/>
                    </a:lnTo>
                    <a:lnTo>
                      <a:pt x="584" y="369"/>
                    </a:lnTo>
                    <a:lnTo>
                      <a:pt x="584" y="370"/>
                    </a:lnTo>
                    <a:lnTo>
                      <a:pt x="601" y="364"/>
                    </a:lnTo>
                    <a:close/>
                    <a:moveTo>
                      <a:pt x="573" y="316"/>
                    </a:moveTo>
                    <a:lnTo>
                      <a:pt x="573" y="316"/>
                    </a:lnTo>
                    <a:lnTo>
                      <a:pt x="572" y="316"/>
                    </a:lnTo>
                    <a:lnTo>
                      <a:pt x="572" y="315"/>
                    </a:lnTo>
                    <a:lnTo>
                      <a:pt x="571" y="315"/>
                    </a:lnTo>
                    <a:lnTo>
                      <a:pt x="570" y="314"/>
                    </a:lnTo>
                    <a:lnTo>
                      <a:pt x="570" y="313"/>
                    </a:lnTo>
                    <a:lnTo>
                      <a:pt x="569" y="313"/>
                    </a:lnTo>
                    <a:lnTo>
                      <a:pt x="569" y="312"/>
                    </a:lnTo>
                    <a:lnTo>
                      <a:pt x="568" y="311"/>
                    </a:lnTo>
                    <a:lnTo>
                      <a:pt x="567" y="311"/>
                    </a:lnTo>
                    <a:lnTo>
                      <a:pt x="567" y="310"/>
                    </a:lnTo>
                    <a:lnTo>
                      <a:pt x="566" y="309"/>
                    </a:lnTo>
                    <a:lnTo>
                      <a:pt x="565" y="309"/>
                    </a:lnTo>
                    <a:lnTo>
                      <a:pt x="565" y="308"/>
                    </a:lnTo>
                    <a:lnTo>
                      <a:pt x="564" y="307"/>
                    </a:lnTo>
                    <a:lnTo>
                      <a:pt x="563" y="307"/>
                    </a:lnTo>
                    <a:lnTo>
                      <a:pt x="563" y="306"/>
                    </a:lnTo>
                    <a:lnTo>
                      <a:pt x="562" y="305"/>
                    </a:lnTo>
                    <a:lnTo>
                      <a:pt x="561" y="305"/>
                    </a:lnTo>
                    <a:lnTo>
                      <a:pt x="561" y="304"/>
                    </a:lnTo>
                    <a:lnTo>
                      <a:pt x="560" y="304"/>
                    </a:lnTo>
                    <a:lnTo>
                      <a:pt x="559" y="303"/>
                    </a:lnTo>
                    <a:lnTo>
                      <a:pt x="548" y="316"/>
                    </a:lnTo>
                    <a:lnTo>
                      <a:pt x="548" y="317"/>
                    </a:lnTo>
                    <a:lnTo>
                      <a:pt x="549" y="317"/>
                    </a:lnTo>
                    <a:lnTo>
                      <a:pt x="549" y="318"/>
                    </a:lnTo>
                    <a:lnTo>
                      <a:pt x="550" y="318"/>
                    </a:lnTo>
                    <a:lnTo>
                      <a:pt x="551" y="319"/>
                    </a:lnTo>
                    <a:lnTo>
                      <a:pt x="551" y="319"/>
                    </a:lnTo>
                    <a:lnTo>
                      <a:pt x="552" y="320"/>
                    </a:lnTo>
                    <a:lnTo>
                      <a:pt x="552" y="320"/>
                    </a:lnTo>
                    <a:lnTo>
                      <a:pt x="553" y="321"/>
                    </a:lnTo>
                    <a:lnTo>
                      <a:pt x="554" y="322"/>
                    </a:lnTo>
                    <a:lnTo>
                      <a:pt x="554" y="322"/>
                    </a:lnTo>
                    <a:lnTo>
                      <a:pt x="555" y="323"/>
                    </a:lnTo>
                    <a:lnTo>
                      <a:pt x="555" y="323"/>
                    </a:lnTo>
                    <a:lnTo>
                      <a:pt x="556" y="324"/>
                    </a:lnTo>
                    <a:lnTo>
                      <a:pt x="556" y="325"/>
                    </a:lnTo>
                    <a:lnTo>
                      <a:pt x="557" y="325"/>
                    </a:lnTo>
                    <a:lnTo>
                      <a:pt x="557" y="326"/>
                    </a:lnTo>
                    <a:lnTo>
                      <a:pt x="558" y="326"/>
                    </a:lnTo>
                    <a:lnTo>
                      <a:pt x="559" y="327"/>
                    </a:lnTo>
                    <a:lnTo>
                      <a:pt x="559" y="328"/>
                    </a:lnTo>
                    <a:lnTo>
                      <a:pt x="559" y="328"/>
                    </a:lnTo>
                    <a:lnTo>
                      <a:pt x="573" y="316"/>
                    </a:lnTo>
                    <a:close/>
                    <a:moveTo>
                      <a:pt x="529" y="282"/>
                    </a:moveTo>
                    <a:lnTo>
                      <a:pt x="529" y="282"/>
                    </a:lnTo>
                    <a:lnTo>
                      <a:pt x="529" y="281"/>
                    </a:lnTo>
                    <a:lnTo>
                      <a:pt x="528" y="281"/>
                    </a:lnTo>
                    <a:lnTo>
                      <a:pt x="527" y="280"/>
                    </a:lnTo>
                    <a:lnTo>
                      <a:pt x="526" y="280"/>
                    </a:lnTo>
                    <a:lnTo>
                      <a:pt x="525" y="280"/>
                    </a:lnTo>
                    <a:lnTo>
                      <a:pt x="524" y="279"/>
                    </a:lnTo>
                    <a:lnTo>
                      <a:pt x="524" y="279"/>
                    </a:lnTo>
                    <a:lnTo>
                      <a:pt x="523" y="278"/>
                    </a:lnTo>
                    <a:lnTo>
                      <a:pt x="522" y="278"/>
                    </a:lnTo>
                    <a:lnTo>
                      <a:pt x="521" y="278"/>
                    </a:lnTo>
                    <a:lnTo>
                      <a:pt x="520" y="277"/>
                    </a:lnTo>
                    <a:lnTo>
                      <a:pt x="519" y="277"/>
                    </a:lnTo>
                    <a:lnTo>
                      <a:pt x="518" y="277"/>
                    </a:lnTo>
                    <a:lnTo>
                      <a:pt x="518" y="276"/>
                    </a:lnTo>
                    <a:lnTo>
                      <a:pt x="517" y="276"/>
                    </a:lnTo>
                    <a:lnTo>
                      <a:pt x="516" y="275"/>
                    </a:lnTo>
                    <a:lnTo>
                      <a:pt x="515" y="275"/>
                    </a:lnTo>
                    <a:lnTo>
                      <a:pt x="514" y="275"/>
                    </a:lnTo>
                    <a:lnTo>
                      <a:pt x="513" y="274"/>
                    </a:lnTo>
                    <a:lnTo>
                      <a:pt x="512" y="274"/>
                    </a:lnTo>
                    <a:lnTo>
                      <a:pt x="512" y="274"/>
                    </a:lnTo>
                    <a:lnTo>
                      <a:pt x="506" y="290"/>
                    </a:lnTo>
                    <a:lnTo>
                      <a:pt x="506" y="290"/>
                    </a:lnTo>
                    <a:lnTo>
                      <a:pt x="507" y="291"/>
                    </a:lnTo>
                    <a:lnTo>
                      <a:pt x="508" y="291"/>
                    </a:lnTo>
                    <a:lnTo>
                      <a:pt x="508" y="291"/>
                    </a:lnTo>
                    <a:lnTo>
                      <a:pt x="509" y="292"/>
                    </a:lnTo>
                    <a:lnTo>
                      <a:pt x="510" y="292"/>
                    </a:lnTo>
                    <a:lnTo>
                      <a:pt x="511" y="292"/>
                    </a:lnTo>
                    <a:lnTo>
                      <a:pt x="511" y="293"/>
                    </a:lnTo>
                    <a:lnTo>
                      <a:pt x="512" y="293"/>
                    </a:lnTo>
                    <a:lnTo>
                      <a:pt x="513" y="293"/>
                    </a:lnTo>
                    <a:lnTo>
                      <a:pt x="514" y="294"/>
                    </a:lnTo>
                    <a:lnTo>
                      <a:pt x="514" y="294"/>
                    </a:lnTo>
                    <a:lnTo>
                      <a:pt x="515" y="294"/>
                    </a:lnTo>
                    <a:lnTo>
                      <a:pt x="516" y="295"/>
                    </a:lnTo>
                    <a:lnTo>
                      <a:pt x="517" y="295"/>
                    </a:lnTo>
                    <a:lnTo>
                      <a:pt x="517" y="295"/>
                    </a:lnTo>
                    <a:lnTo>
                      <a:pt x="518" y="296"/>
                    </a:lnTo>
                    <a:lnTo>
                      <a:pt x="519" y="296"/>
                    </a:lnTo>
                    <a:lnTo>
                      <a:pt x="520" y="297"/>
                    </a:lnTo>
                    <a:lnTo>
                      <a:pt x="520" y="297"/>
                    </a:lnTo>
                    <a:lnTo>
                      <a:pt x="521" y="297"/>
                    </a:lnTo>
                    <a:lnTo>
                      <a:pt x="529" y="282"/>
                    </a:lnTo>
                    <a:close/>
                    <a:moveTo>
                      <a:pt x="457" y="231"/>
                    </a:moveTo>
                    <a:lnTo>
                      <a:pt x="457" y="231"/>
                    </a:lnTo>
                    <a:cubicBezTo>
                      <a:pt x="354" y="231"/>
                      <a:pt x="271" y="314"/>
                      <a:pt x="271" y="417"/>
                    </a:cubicBezTo>
                    <a:cubicBezTo>
                      <a:pt x="271" y="520"/>
                      <a:pt x="354" y="603"/>
                      <a:pt x="457" y="603"/>
                    </a:cubicBezTo>
                    <a:cubicBezTo>
                      <a:pt x="560" y="603"/>
                      <a:pt x="643" y="520"/>
                      <a:pt x="643" y="417"/>
                    </a:cubicBezTo>
                    <a:cubicBezTo>
                      <a:pt x="643" y="314"/>
                      <a:pt x="560" y="231"/>
                      <a:pt x="457" y="231"/>
                    </a:cubicBezTo>
                    <a:close/>
                    <a:moveTo>
                      <a:pt x="30" y="153"/>
                    </a:moveTo>
                    <a:lnTo>
                      <a:pt x="30" y="153"/>
                    </a:lnTo>
                    <a:cubicBezTo>
                      <a:pt x="66" y="150"/>
                      <a:pt x="102" y="148"/>
                      <a:pt x="138" y="147"/>
                    </a:cubicBezTo>
                    <a:cubicBezTo>
                      <a:pt x="114" y="146"/>
                      <a:pt x="89" y="144"/>
                      <a:pt x="65" y="141"/>
                    </a:cubicBezTo>
                    <a:cubicBezTo>
                      <a:pt x="49" y="139"/>
                      <a:pt x="35" y="128"/>
                      <a:pt x="35" y="111"/>
                    </a:cubicBezTo>
                    <a:cubicBezTo>
                      <a:pt x="35" y="87"/>
                      <a:pt x="35" y="63"/>
                      <a:pt x="35" y="39"/>
                    </a:cubicBezTo>
                    <a:cubicBezTo>
                      <a:pt x="35" y="23"/>
                      <a:pt x="49" y="11"/>
                      <a:pt x="65" y="9"/>
                    </a:cubicBezTo>
                    <a:cubicBezTo>
                      <a:pt x="163" y="0"/>
                      <a:pt x="260" y="0"/>
                      <a:pt x="358" y="9"/>
                    </a:cubicBezTo>
                    <a:cubicBezTo>
                      <a:pt x="374" y="11"/>
                      <a:pt x="388" y="23"/>
                      <a:pt x="388" y="39"/>
                    </a:cubicBezTo>
                    <a:cubicBezTo>
                      <a:pt x="388" y="63"/>
                      <a:pt x="388" y="87"/>
                      <a:pt x="388" y="111"/>
                    </a:cubicBezTo>
                    <a:cubicBezTo>
                      <a:pt x="388" y="128"/>
                      <a:pt x="374" y="139"/>
                      <a:pt x="358" y="141"/>
                    </a:cubicBezTo>
                    <a:cubicBezTo>
                      <a:pt x="323" y="145"/>
                      <a:pt x="287" y="147"/>
                      <a:pt x="252" y="148"/>
                    </a:cubicBezTo>
                    <a:cubicBezTo>
                      <a:pt x="276" y="150"/>
                      <a:pt x="299" y="151"/>
                      <a:pt x="323" y="153"/>
                    </a:cubicBezTo>
                    <a:cubicBezTo>
                      <a:pt x="339" y="155"/>
                      <a:pt x="353" y="167"/>
                      <a:pt x="353" y="183"/>
                    </a:cubicBezTo>
                    <a:lnTo>
                      <a:pt x="353" y="218"/>
                    </a:lnTo>
                    <a:cubicBezTo>
                      <a:pt x="333" y="229"/>
                      <a:pt x="314" y="242"/>
                      <a:pt x="299" y="258"/>
                    </a:cubicBezTo>
                    <a:cubicBezTo>
                      <a:pt x="289" y="268"/>
                      <a:pt x="280" y="278"/>
                      <a:pt x="272" y="290"/>
                    </a:cubicBezTo>
                    <a:cubicBezTo>
                      <a:pt x="191" y="296"/>
                      <a:pt x="111" y="294"/>
                      <a:pt x="30" y="285"/>
                    </a:cubicBezTo>
                    <a:cubicBezTo>
                      <a:pt x="13" y="283"/>
                      <a:pt x="0" y="272"/>
                      <a:pt x="0" y="255"/>
                    </a:cubicBezTo>
                    <a:cubicBezTo>
                      <a:pt x="0" y="231"/>
                      <a:pt x="0" y="207"/>
                      <a:pt x="0" y="183"/>
                    </a:cubicBezTo>
                    <a:cubicBezTo>
                      <a:pt x="0" y="167"/>
                      <a:pt x="13" y="155"/>
                      <a:pt x="30" y="1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CB76E241-A152-48A1-8E1C-F9D1375955C6}"/>
                  </a:ext>
                </a:extLst>
              </p:cNvPr>
              <p:cNvGrpSpPr/>
              <p:nvPr/>
            </p:nvGrpSpPr>
            <p:grpSpPr>
              <a:xfrm>
                <a:off x="4058910" y="3082228"/>
                <a:ext cx="1414369" cy="2104307"/>
                <a:chOff x="4058910" y="3082228"/>
                <a:chExt cx="1414369" cy="2104307"/>
              </a:xfrm>
            </p:grpSpPr>
            <p:sp>
              <p:nvSpPr>
                <p:cNvPr id="17" name="任意多边形 27">
                  <a:extLst>
                    <a:ext uri="{FF2B5EF4-FFF2-40B4-BE49-F238E27FC236}">
                      <a16:creationId xmlns:a16="http://schemas.microsoft.com/office/drawing/2014/main" id="{BA015324-7FB6-45EB-B7FF-C9B2A8641ED3}"/>
                    </a:ext>
                  </a:extLst>
                </p:cNvPr>
                <p:cNvSpPr/>
                <p:nvPr/>
              </p:nvSpPr>
              <p:spPr>
                <a:xfrm rot="16200000">
                  <a:off x="3713941" y="3427197"/>
                  <a:ext cx="2104307" cy="1414369"/>
                </a:xfrm>
                <a:custGeom>
                  <a:avLst/>
                  <a:gdLst>
                    <a:gd name="connsiteX0" fmla="*/ 2533879 w 2533879"/>
                    <a:gd name="connsiteY0" fmla="*/ 851549 h 1703098"/>
                    <a:gd name="connsiteX1" fmla="*/ 2100969 w 2533879"/>
                    <a:gd name="connsiteY1" fmla="*/ 1703098 h 1703098"/>
                    <a:gd name="connsiteX2" fmla="*/ 0 w 2533879"/>
                    <a:gd name="connsiteY2" fmla="*/ 1703098 h 1703098"/>
                    <a:gd name="connsiteX3" fmla="*/ 0 w 2533879"/>
                    <a:gd name="connsiteY3" fmla="*/ 1701262 h 1703098"/>
                    <a:gd name="connsiteX4" fmla="*/ 119769 w 2533879"/>
                    <a:gd name="connsiteY4" fmla="*/ 1701262 h 1703098"/>
                    <a:gd name="connsiteX5" fmla="*/ 552679 w 2533879"/>
                    <a:gd name="connsiteY5" fmla="*/ 849713 h 1703098"/>
                    <a:gd name="connsiteX6" fmla="*/ 120702 w 2533879"/>
                    <a:gd name="connsiteY6" fmla="*/ 0 h 1703098"/>
                    <a:gd name="connsiteX7" fmla="*/ 2100969 w 2533879"/>
                    <a:gd name="connsiteY7" fmla="*/ 0 h 1703098"/>
                    <a:gd name="connsiteX8" fmla="*/ 2533879 w 2533879"/>
                    <a:gd name="connsiteY8" fmla="*/ 851549 h 1703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33879" h="1703098">
                      <a:moveTo>
                        <a:pt x="2533879" y="851549"/>
                      </a:moveTo>
                      <a:lnTo>
                        <a:pt x="2100969" y="1703098"/>
                      </a:lnTo>
                      <a:lnTo>
                        <a:pt x="0" y="1703098"/>
                      </a:lnTo>
                      <a:lnTo>
                        <a:pt x="0" y="1701262"/>
                      </a:lnTo>
                      <a:lnTo>
                        <a:pt x="119769" y="1701262"/>
                      </a:lnTo>
                      <a:lnTo>
                        <a:pt x="552679" y="849713"/>
                      </a:lnTo>
                      <a:lnTo>
                        <a:pt x="120702" y="0"/>
                      </a:lnTo>
                      <a:lnTo>
                        <a:pt x="2100969" y="0"/>
                      </a:lnTo>
                      <a:lnTo>
                        <a:pt x="2533879" y="8515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Freeform 22">
                  <a:extLst>
                    <a:ext uri="{FF2B5EF4-FFF2-40B4-BE49-F238E27FC236}">
                      <a16:creationId xmlns:a16="http://schemas.microsoft.com/office/drawing/2014/main" id="{8465FEE7-62CF-4518-A5A1-201B77C2327B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4548943" y="3949780"/>
                  <a:ext cx="434302" cy="510020"/>
                </a:xfrm>
                <a:custGeom>
                  <a:avLst/>
                  <a:gdLst>
                    <a:gd name="T0" fmla="*/ 90 w 641"/>
                    <a:gd name="T1" fmla="*/ 424 h 748"/>
                    <a:gd name="T2" fmla="*/ 158 w 641"/>
                    <a:gd name="T3" fmla="*/ 424 h 748"/>
                    <a:gd name="T4" fmla="*/ 205 w 641"/>
                    <a:gd name="T5" fmla="*/ 408 h 748"/>
                    <a:gd name="T6" fmla="*/ 291 w 641"/>
                    <a:gd name="T7" fmla="*/ 588 h 748"/>
                    <a:gd name="T8" fmla="*/ 312 w 641"/>
                    <a:gd name="T9" fmla="*/ 475 h 748"/>
                    <a:gd name="T10" fmla="*/ 297 w 641"/>
                    <a:gd name="T11" fmla="*/ 468 h 748"/>
                    <a:gd name="T12" fmla="*/ 298 w 641"/>
                    <a:gd name="T13" fmla="*/ 452 h 748"/>
                    <a:gd name="T14" fmla="*/ 360 w 641"/>
                    <a:gd name="T15" fmla="*/ 452 h 748"/>
                    <a:gd name="T16" fmla="*/ 360 w 641"/>
                    <a:gd name="T17" fmla="*/ 468 h 748"/>
                    <a:gd name="T18" fmla="*/ 346 w 641"/>
                    <a:gd name="T19" fmla="*/ 475 h 748"/>
                    <a:gd name="T20" fmla="*/ 365 w 641"/>
                    <a:gd name="T21" fmla="*/ 583 h 748"/>
                    <a:gd name="T22" fmla="*/ 439 w 641"/>
                    <a:gd name="T23" fmla="*/ 415 h 748"/>
                    <a:gd name="T24" fmla="*/ 482 w 641"/>
                    <a:gd name="T25" fmla="*/ 420 h 748"/>
                    <a:gd name="T26" fmla="*/ 545 w 641"/>
                    <a:gd name="T27" fmla="*/ 420 h 748"/>
                    <a:gd name="T28" fmla="*/ 632 w 641"/>
                    <a:gd name="T29" fmla="*/ 691 h 748"/>
                    <a:gd name="T30" fmla="*/ 544 w 641"/>
                    <a:gd name="T31" fmla="*/ 722 h 748"/>
                    <a:gd name="T32" fmla="*/ 532 w 641"/>
                    <a:gd name="T33" fmla="*/ 681 h 748"/>
                    <a:gd name="T34" fmla="*/ 504 w 641"/>
                    <a:gd name="T35" fmla="*/ 729 h 748"/>
                    <a:gd name="T36" fmla="*/ 123 w 641"/>
                    <a:gd name="T37" fmla="*/ 731 h 748"/>
                    <a:gd name="T38" fmla="*/ 94 w 641"/>
                    <a:gd name="T39" fmla="*/ 681 h 748"/>
                    <a:gd name="T40" fmla="*/ 81 w 641"/>
                    <a:gd name="T41" fmla="*/ 724 h 748"/>
                    <a:gd name="T42" fmla="*/ 0 w 641"/>
                    <a:gd name="T43" fmla="*/ 691 h 748"/>
                    <a:gd name="T44" fmla="*/ 90 w 641"/>
                    <a:gd name="T45" fmla="*/ 424 h 748"/>
                    <a:gd name="T46" fmla="*/ 185 w 641"/>
                    <a:gd name="T47" fmla="*/ 289 h 748"/>
                    <a:gd name="T48" fmla="*/ 185 w 641"/>
                    <a:gd name="T49" fmla="*/ 289 h 748"/>
                    <a:gd name="T50" fmla="*/ 163 w 641"/>
                    <a:gd name="T51" fmla="*/ 264 h 748"/>
                    <a:gd name="T52" fmla="*/ 155 w 641"/>
                    <a:gd name="T53" fmla="*/ 214 h 748"/>
                    <a:gd name="T54" fmla="*/ 155 w 641"/>
                    <a:gd name="T55" fmla="*/ 207 h 748"/>
                    <a:gd name="T56" fmla="*/ 160 w 641"/>
                    <a:gd name="T57" fmla="*/ 204 h 748"/>
                    <a:gd name="T58" fmla="*/ 164 w 641"/>
                    <a:gd name="T59" fmla="*/ 202 h 748"/>
                    <a:gd name="T60" fmla="*/ 199 w 641"/>
                    <a:gd name="T61" fmla="*/ 47 h 748"/>
                    <a:gd name="T62" fmla="*/ 423 w 641"/>
                    <a:gd name="T63" fmla="*/ 43 h 748"/>
                    <a:gd name="T64" fmla="*/ 466 w 641"/>
                    <a:gd name="T65" fmla="*/ 200 h 748"/>
                    <a:gd name="T66" fmla="*/ 472 w 641"/>
                    <a:gd name="T67" fmla="*/ 204 h 748"/>
                    <a:gd name="T68" fmla="*/ 478 w 641"/>
                    <a:gd name="T69" fmla="*/ 207 h 748"/>
                    <a:gd name="T70" fmla="*/ 478 w 641"/>
                    <a:gd name="T71" fmla="*/ 214 h 748"/>
                    <a:gd name="T72" fmla="*/ 471 w 641"/>
                    <a:gd name="T73" fmla="*/ 263 h 748"/>
                    <a:gd name="T74" fmla="*/ 449 w 641"/>
                    <a:gd name="T75" fmla="*/ 288 h 748"/>
                    <a:gd name="T76" fmla="*/ 328 w 641"/>
                    <a:gd name="T77" fmla="*/ 397 h 748"/>
                    <a:gd name="T78" fmla="*/ 299 w 641"/>
                    <a:gd name="T79" fmla="*/ 395 h 748"/>
                    <a:gd name="T80" fmla="*/ 185 w 641"/>
                    <a:gd name="T81" fmla="*/ 289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41" h="748">
                      <a:moveTo>
                        <a:pt x="90" y="424"/>
                      </a:moveTo>
                      <a:cubicBezTo>
                        <a:pt x="114" y="424"/>
                        <a:pt x="137" y="424"/>
                        <a:pt x="158" y="424"/>
                      </a:cubicBezTo>
                      <a:cubicBezTo>
                        <a:pt x="178" y="425"/>
                        <a:pt x="194" y="421"/>
                        <a:pt x="205" y="408"/>
                      </a:cubicBezTo>
                      <a:lnTo>
                        <a:pt x="291" y="588"/>
                      </a:lnTo>
                      <a:lnTo>
                        <a:pt x="312" y="475"/>
                      </a:lnTo>
                      <a:lnTo>
                        <a:pt x="297" y="468"/>
                      </a:lnTo>
                      <a:lnTo>
                        <a:pt x="298" y="452"/>
                      </a:lnTo>
                      <a:lnTo>
                        <a:pt x="360" y="452"/>
                      </a:lnTo>
                      <a:lnTo>
                        <a:pt x="360" y="468"/>
                      </a:lnTo>
                      <a:lnTo>
                        <a:pt x="346" y="475"/>
                      </a:lnTo>
                      <a:lnTo>
                        <a:pt x="365" y="583"/>
                      </a:lnTo>
                      <a:lnTo>
                        <a:pt x="439" y="415"/>
                      </a:lnTo>
                      <a:cubicBezTo>
                        <a:pt x="450" y="420"/>
                        <a:pt x="464" y="422"/>
                        <a:pt x="482" y="420"/>
                      </a:cubicBezTo>
                      <a:cubicBezTo>
                        <a:pt x="502" y="420"/>
                        <a:pt x="523" y="420"/>
                        <a:pt x="545" y="420"/>
                      </a:cubicBezTo>
                      <a:cubicBezTo>
                        <a:pt x="604" y="475"/>
                        <a:pt x="641" y="606"/>
                        <a:pt x="632" y="691"/>
                      </a:cubicBezTo>
                      <a:cubicBezTo>
                        <a:pt x="614" y="704"/>
                        <a:pt x="583" y="714"/>
                        <a:pt x="544" y="722"/>
                      </a:cubicBezTo>
                      <a:lnTo>
                        <a:pt x="532" y="681"/>
                      </a:lnTo>
                      <a:lnTo>
                        <a:pt x="504" y="729"/>
                      </a:lnTo>
                      <a:cubicBezTo>
                        <a:pt x="390" y="746"/>
                        <a:pt x="233" y="748"/>
                        <a:pt x="123" y="731"/>
                      </a:cubicBezTo>
                      <a:lnTo>
                        <a:pt x="94" y="681"/>
                      </a:lnTo>
                      <a:lnTo>
                        <a:pt x="81" y="724"/>
                      </a:lnTo>
                      <a:cubicBezTo>
                        <a:pt x="43" y="716"/>
                        <a:pt x="14" y="705"/>
                        <a:pt x="0" y="691"/>
                      </a:cubicBezTo>
                      <a:cubicBezTo>
                        <a:pt x="1" y="616"/>
                        <a:pt x="15" y="489"/>
                        <a:pt x="90" y="424"/>
                      </a:cubicBezTo>
                      <a:close/>
                      <a:moveTo>
                        <a:pt x="185" y="289"/>
                      </a:moveTo>
                      <a:lnTo>
                        <a:pt x="185" y="289"/>
                      </a:lnTo>
                      <a:cubicBezTo>
                        <a:pt x="175" y="284"/>
                        <a:pt x="168" y="275"/>
                        <a:pt x="163" y="264"/>
                      </a:cubicBezTo>
                      <a:cubicBezTo>
                        <a:pt x="157" y="251"/>
                        <a:pt x="155" y="234"/>
                        <a:pt x="155" y="214"/>
                      </a:cubicBezTo>
                      <a:lnTo>
                        <a:pt x="155" y="207"/>
                      </a:lnTo>
                      <a:lnTo>
                        <a:pt x="160" y="204"/>
                      </a:lnTo>
                      <a:cubicBezTo>
                        <a:pt x="162" y="203"/>
                        <a:pt x="163" y="202"/>
                        <a:pt x="164" y="202"/>
                      </a:cubicBezTo>
                      <a:cubicBezTo>
                        <a:pt x="152" y="117"/>
                        <a:pt x="162" y="78"/>
                        <a:pt x="199" y="47"/>
                      </a:cubicBezTo>
                      <a:cubicBezTo>
                        <a:pt x="256" y="0"/>
                        <a:pt x="365" y="0"/>
                        <a:pt x="423" y="43"/>
                      </a:cubicBezTo>
                      <a:cubicBezTo>
                        <a:pt x="463" y="72"/>
                        <a:pt x="477" y="123"/>
                        <a:pt x="466" y="200"/>
                      </a:cubicBezTo>
                      <a:cubicBezTo>
                        <a:pt x="468" y="201"/>
                        <a:pt x="470" y="202"/>
                        <a:pt x="472" y="204"/>
                      </a:cubicBezTo>
                      <a:lnTo>
                        <a:pt x="478" y="207"/>
                      </a:lnTo>
                      <a:lnTo>
                        <a:pt x="478" y="214"/>
                      </a:lnTo>
                      <a:cubicBezTo>
                        <a:pt x="478" y="233"/>
                        <a:pt x="476" y="250"/>
                        <a:pt x="471" y="263"/>
                      </a:cubicBezTo>
                      <a:cubicBezTo>
                        <a:pt x="466" y="275"/>
                        <a:pt x="459" y="283"/>
                        <a:pt x="449" y="288"/>
                      </a:cubicBezTo>
                      <a:cubicBezTo>
                        <a:pt x="434" y="338"/>
                        <a:pt x="381" y="392"/>
                        <a:pt x="328" y="397"/>
                      </a:cubicBezTo>
                      <a:cubicBezTo>
                        <a:pt x="319" y="398"/>
                        <a:pt x="308" y="398"/>
                        <a:pt x="299" y="395"/>
                      </a:cubicBezTo>
                      <a:cubicBezTo>
                        <a:pt x="241" y="374"/>
                        <a:pt x="203" y="350"/>
                        <a:pt x="185" y="289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0" name="任意多边形 30">
                <a:extLst>
                  <a:ext uri="{FF2B5EF4-FFF2-40B4-BE49-F238E27FC236}">
                    <a16:creationId xmlns:a16="http://schemas.microsoft.com/office/drawing/2014/main" id="{DC70922E-ABC1-45B5-ABB7-CED5168C05AF}"/>
                  </a:ext>
                </a:extLst>
              </p:cNvPr>
              <p:cNvSpPr/>
              <p:nvPr/>
            </p:nvSpPr>
            <p:spPr>
              <a:xfrm>
                <a:off x="1457932" y="2075820"/>
                <a:ext cx="1427270" cy="1614828"/>
              </a:xfrm>
              <a:custGeom>
                <a:avLst/>
                <a:gdLst>
                  <a:gd name="connsiteX0" fmla="*/ 859316 w 1718632"/>
                  <a:gd name="connsiteY0" fmla="*/ 0 h 1944478"/>
                  <a:gd name="connsiteX1" fmla="*/ 1718632 w 1718632"/>
                  <a:gd name="connsiteY1" fmla="*/ 859316 h 1944478"/>
                  <a:gd name="connsiteX2" fmla="*/ 947176 w 1718632"/>
                  <a:gd name="connsiteY2" fmla="*/ 1714196 h 1944478"/>
                  <a:gd name="connsiteX3" fmla="*/ 945854 w 1718632"/>
                  <a:gd name="connsiteY3" fmla="*/ 1714262 h 1944478"/>
                  <a:gd name="connsiteX4" fmla="*/ 851548 w 1718632"/>
                  <a:gd name="connsiteY4" fmla="*/ 1944478 h 1944478"/>
                  <a:gd name="connsiteX5" fmla="*/ 756266 w 1718632"/>
                  <a:gd name="connsiteY5" fmla="*/ 1711877 h 1944478"/>
                  <a:gd name="connsiteX6" fmla="*/ 686134 w 1718632"/>
                  <a:gd name="connsiteY6" fmla="*/ 1701174 h 1944478"/>
                  <a:gd name="connsiteX7" fmla="*/ 0 w 1718632"/>
                  <a:gd name="connsiteY7" fmla="*/ 859316 h 1944478"/>
                  <a:gd name="connsiteX8" fmla="*/ 859316 w 1718632"/>
                  <a:gd name="connsiteY8" fmla="*/ 0 h 194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8632" h="1944478">
                    <a:moveTo>
                      <a:pt x="859316" y="0"/>
                    </a:moveTo>
                    <a:cubicBezTo>
                      <a:pt x="1333903" y="0"/>
                      <a:pt x="1718632" y="384729"/>
                      <a:pt x="1718632" y="859316"/>
                    </a:cubicBezTo>
                    <a:cubicBezTo>
                      <a:pt x="1718632" y="1304241"/>
                      <a:pt x="1380491" y="1670190"/>
                      <a:pt x="947176" y="1714196"/>
                    </a:cubicBezTo>
                    <a:lnTo>
                      <a:pt x="945854" y="1714262"/>
                    </a:lnTo>
                    <a:lnTo>
                      <a:pt x="851548" y="1944478"/>
                    </a:lnTo>
                    <a:lnTo>
                      <a:pt x="756266" y="1711877"/>
                    </a:lnTo>
                    <a:lnTo>
                      <a:pt x="686134" y="1701174"/>
                    </a:lnTo>
                    <a:cubicBezTo>
                      <a:pt x="294558" y="1621046"/>
                      <a:pt x="0" y="1274580"/>
                      <a:pt x="0" y="859316"/>
                    </a:cubicBezTo>
                    <a:cubicBezTo>
                      <a:pt x="0" y="384729"/>
                      <a:pt x="384729" y="0"/>
                      <a:pt x="859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任意多边形 34">
                <a:extLst>
                  <a:ext uri="{FF2B5EF4-FFF2-40B4-BE49-F238E27FC236}">
                    <a16:creationId xmlns:a16="http://schemas.microsoft.com/office/drawing/2014/main" id="{6E5F2EBE-CA32-4627-ABAA-16A30823E45C}"/>
                  </a:ext>
                </a:extLst>
              </p:cNvPr>
              <p:cNvSpPr/>
              <p:nvPr/>
            </p:nvSpPr>
            <p:spPr>
              <a:xfrm>
                <a:off x="4058908" y="2075818"/>
                <a:ext cx="1427270" cy="1614828"/>
              </a:xfrm>
              <a:custGeom>
                <a:avLst/>
                <a:gdLst>
                  <a:gd name="connsiteX0" fmla="*/ 859316 w 1718632"/>
                  <a:gd name="connsiteY0" fmla="*/ 0 h 1944478"/>
                  <a:gd name="connsiteX1" fmla="*/ 1718632 w 1718632"/>
                  <a:gd name="connsiteY1" fmla="*/ 859316 h 1944478"/>
                  <a:gd name="connsiteX2" fmla="*/ 947176 w 1718632"/>
                  <a:gd name="connsiteY2" fmla="*/ 1714196 h 1944478"/>
                  <a:gd name="connsiteX3" fmla="*/ 945854 w 1718632"/>
                  <a:gd name="connsiteY3" fmla="*/ 1714262 h 1944478"/>
                  <a:gd name="connsiteX4" fmla="*/ 851548 w 1718632"/>
                  <a:gd name="connsiteY4" fmla="*/ 1944478 h 1944478"/>
                  <a:gd name="connsiteX5" fmla="*/ 756266 w 1718632"/>
                  <a:gd name="connsiteY5" fmla="*/ 1711877 h 1944478"/>
                  <a:gd name="connsiteX6" fmla="*/ 686134 w 1718632"/>
                  <a:gd name="connsiteY6" fmla="*/ 1701174 h 1944478"/>
                  <a:gd name="connsiteX7" fmla="*/ 0 w 1718632"/>
                  <a:gd name="connsiteY7" fmla="*/ 859316 h 1944478"/>
                  <a:gd name="connsiteX8" fmla="*/ 859316 w 1718632"/>
                  <a:gd name="connsiteY8" fmla="*/ 0 h 194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8632" h="1944478">
                    <a:moveTo>
                      <a:pt x="859316" y="0"/>
                    </a:moveTo>
                    <a:cubicBezTo>
                      <a:pt x="1333903" y="0"/>
                      <a:pt x="1718632" y="384729"/>
                      <a:pt x="1718632" y="859316"/>
                    </a:cubicBezTo>
                    <a:cubicBezTo>
                      <a:pt x="1718632" y="1304241"/>
                      <a:pt x="1380491" y="1670190"/>
                      <a:pt x="947176" y="1714196"/>
                    </a:cubicBezTo>
                    <a:lnTo>
                      <a:pt x="945854" y="1714262"/>
                    </a:lnTo>
                    <a:lnTo>
                      <a:pt x="851548" y="1944478"/>
                    </a:lnTo>
                    <a:lnTo>
                      <a:pt x="756266" y="1711877"/>
                    </a:lnTo>
                    <a:lnTo>
                      <a:pt x="686134" y="1701174"/>
                    </a:lnTo>
                    <a:cubicBezTo>
                      <a:pt x="294558" y="1621046"/>
                      <a:pt x="0" y="1274580"/>
                      <a:pt x="0" y="859316"/>
                    </a:cubicBezTo>
                    <a:cubicBezTo>
                      <a:pt x="0" y="384729"/>
                      <a:pt x="384729" y="0"/>
                      <a:pt x="859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 37">
                <a:extLst>
                  <a:ext uri="{FF2B5EF4-FFF2-40B4-BE49-F238E27FC236}">
                    <a16:creationId xmlns:a16="http://schemas.microsoft.com/office/drawing/2014/main" id="{A642DE35-0FA2-4F83-831C-91C747100CEA}"/>
                  </a:ext>
                </a:extLst>
              </p:cNvPr>
              <p:cNvSpPr/>
              <p:nvPr/>
            </p:nvSpPr>
            <p:spPr>
              <a:xfrm>
                <a:off x="6672784" y="2075820"/>
                <a:ext cx="1427270" cy="1614828"/>
              </a:xfrm>
              <a:custGeom>
                <a:avLst/>
                <a:gdLst>
                  <a:gd name="connsiteX0" fmla="*/ 859316 w 1718632"/>
                  <a:gd name="connsiteY0" fmla="*/ 0 h 1944478"/>
                  <a:gd name="connsiteX1" fmla="*/ 1718632 w 1718632"/>
                  <a:gd name="connsiteY1" fmla="*/ 859316 h 1944478"/>
                  <a:gd name="connsiteX2" fmla="*/ 947176 w 1718632"/>
                  <a:gd name="connsiteY2" fmla="*/ 1714196 h 1944478"/>
                  <a:gd name="connsiteX3" fmla="*/ 945854 w 1718632"/>
                  <a:gd name="connsiteY3" fmla="*/ 1714262 h 1944478"/>
                  <a:gd name="connsiteX4" fmla="*/ 851548 w 1718632"/>
                  <a:gd name="connsiteY4" fmla="*/ 1944478 h 1944478"/>
                  <a:gd name="connsiteX5" fmla="*/ 756266 w 1718632"/>
                  <a:gd name="connsiteY5" fmla="*/ 1711877 h 1944478"/>
                  <a:gd name="connsiteX6" fmla="*/ 686134 w 1718632"/>
                  <a:gd name="connsiteY6" fmla="*/ 1701174 h 1944478"/>
                  <a:gd name="connsiteX7" fmla="*/ 0 w 1718632"/>
                  <a:gd name="connsiteY7" fmla="*/ 859316 h 1944478"/>
                  <a:gd name="connsiteX8" fmla="*/ 859316 w 1718632"/>
                  <a:gd name="connsiteY8" fmla="*/ 0 h 194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8632" h="1944478">
                    <a:moveTo>
                      <a:pt x="859316" y="0"/>
                    </a:moveTo>
                    <a:cubicBezTo>
                      <a:pt x="1333903" y="0"/>
                      <a:pt x="1718632" y="384729"/>
                      <a:pt x="1718632" y="859316"/>
                    </a:cubicBezTo>
                    <a:cubicBezTo>
                      <a:pt x="1718632" y="1304241"/>
                      <a:pt x="1380491" y="1670190"/>
                      <a:pt x="947176" y="1714196"/>
                    </a:cubicBezTo>
                    <a:lnTo>
                      <a:pt x="945854" y="1714262"/>
                    </a:lnTo>
                    <a:lnTo>
                      <a:pt x="851548" y="1944478"/>
                    </a:lnTo>
                    <a:lnTo>
                      <a:pt x="756266" y="1711877"/>
                    </a:lnTo>
                    <a:lnTo>
                      <a:pt x="686134" y="1701174"/>
                    </a:lnTo>
                    <a:cubicBezTo>
                      <a:pt x="294558" y="1621046"/>
                      <a:pt x="0" y="1274580"/>
                      <a:pt x="0" y="859316"/>
                    </a:cubicBezTo>
                    <a:cubicBezTo>
                      <a:pt x="0" y="384729"/>
                      <a:pt x="384729" y="0"/>
                      <a:pt x="859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 40">
                <a:extLst>
                  <a:ext uri="{FF2B5EF4-FFF2-40B4-BE49-F238E27FC236}">
                    <a16:creationId xmlns:a16="http://schemas.microsoft.com/office/drawing/2014/main" id="{96AEB887-51C7-420F-BB47-9F8AADF3AF1F}"/>
                  </a:ext>
                </a:extLst>
              </p:cNvPr>
              <p:cNvSpPr/>
              <p:nvPr/>
            </p:nvSpPr>
            <p:spPr>
              <a:xfrm>
                <a:off x="9299559" y="2075818"/>
                <a:ext cx="1427270" cy="1614828"/>
              </a:xfrm>
              <a:custGeom>
                <a:avLst/>
                <a:gdLst>
                  <a:gd name="connsiteX0" fmla="*/ 859316 w 1718632"/>
                  <a:gd name="connsiteY0" fmla="*/ 0 h 1944478"/>
                  <a:gd name="connsiteX1" fmla="*/ 1718632 w 1718632"/>
                  <a:gd name="connsiteY1" fmla="*/ 859316 h 1944478"/>
                  <a:gd name="connsiteX2" fmla="*/ 947176 w 1718632"/>
                  <a:gd name="connsiteY2" fmla="*/ 1714196 h 1944478"/>
                  <a:gd name="connsiteX3" fmla="*/ 945854 w 1718632"/>
                  <a:gd name="connsiteY3" fmla="*/ 1714262 h 1944478"/>
                  <a:gd name="connsiteX4" fmla="*/ 851548 w 1718632"/>
                  <a:gd name="connsiteY4" fmla="*/ 1944478 h 1944478"/>
                  <a:gd name="connsiteX5" fmla="*/ 756266 w 1718632"/>
                  <a:gd name="connsiteY5" fmla="*/ 1711877 h 1944478"/>
                  <a:gd name="connsiteX6" fmla="*/ 686134 w 1718632"/>
                  <a:gd name="connsiteY6" fmla="*/ 1701174 h 1944478"/>
                  <a:gd name="connsiteX7" fmla="*/ 0 w 1718632"/>
                  <a:gd name="connsiteY7" fmla="*/ 859316 h 1944478"/>
                  <a:gd name="connsiteX8" fmla="*/ 859316 w 1718632"/>
                  <a:gd name="connsiteY8" fmla="*/ 0 h 194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8632" h="1944478">
                    <a:moveTo>
                      <a:pt x="859316" y="0"/>
                    </a:moveTo>
                    <a:cubicBezTo>
                      <a:pt x="1333903" y="0"/>
                      <a:pt x="1718632" y="384729"/>
                      <a:pt x="1718632" y="859316"/>
                    </a:cubicBezTo>
                    <a:cubicBezTo>
                      <a:pt x="1718632" y="1304241"/>
                      <a:pt x="1380491" y="1670190"/>
                      <a:pt x="947176" y="1714196"/>
                    </a:cubicBezTo>
                    <a:lnTo>
                      <a:pt x="945854" y="1714262"/>
                    </a:lnTo>
                    <a:lnTo>
                      <a:pt x="851548" y="1944478"/>
                    </a:lnTo>
                    <a:lnTo>
                      <a:pt x="756266" y="1711877"/>
                    </a:lnTo>
                    <a:lnTo>
                      <a:pt x="686134" y="1701174"/>
                    </a:lnTo>
                    <a:cubicBezTo>
                      <a:pt x="294558" y="1621046"/>
                      <a:pt x="0" y="1274580"/>
                      <a:pt x="0" y="859316"/>
                    </a:cubicBezTo>
                    <a:cubicBezTo>
                      <a:pt x="0" y="384729"/>
                      <a:pt x="384729" y="0"/>
                      <a:pt x="859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8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7C8FE80-3178-413D-B36E-12F1C55F0F60}"/>
                </a:ext>
              </a:extLst>
            </p:cNvPr>
            <p:cNvSpPr txBox="1"/>
            <p:nvPr/>
          </p:nvSpPr>
          <p:spPr>
            <a:xfrm>
              <a:off x="1578916" y="1692620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AE19190-E588-4CEC-9279-7D61A8CFB67F}"/>
                </a:ext>
              </a:extLst>
            </p:cNvPr>
            <p:cNvSpPr txBox="1"/>
            <p:nvPr/>
          </p:nvSpPr>
          <p:spPr>
            <a:xfrm>
              <a:off x="3371370" y="1692619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3086CBC-7BAC-43A1-900C-FF3C96700AB2}"/>
                </a:ext>
              </a:extLst>
            </p:cNvPr>
            <p:cNvSpPr txBox="1"/>
            <p:nvPr/>
          </p:nvSpPr>
          <p:spPr>
            <a:xfrm>
              <a:off x="5115103" y="1692619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2EE648E-5843-487B-9E25-ABB7ECC6CA7E}"/>
                </a:ext>
              </a:extLst>
            </p:cNvPr>
            <p:cNvSpPr txBox="1"/>
            <p:nvPr/>
          </p:nvSpPr>
          <p:spPr>
            <a:xfrm>
              <a:off x="6890981" y="1692618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ABCBC727-81E7-4657-9E28-EFCE513B6510}"/>
              </a:ext>
            </a:extLst>
          </p:cNvPr>
          <p:cNvSpPr/>
          <p:nvPr/>
        </p:nvSpPr>
        <p:spPr>
          <a:xfrm>
            <a:off x="1229390" y="400780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5D198C4-3503-4FFA-8BBB-F3C3B5D907D0}"/>
              </a:ext>
            </a:extLst>
          </p:cNvPr>
          <p:cNvSpPr/>
          <p:nvPr/>
        </p:nvSpPr>
        <p:spPr>
          <a:xfrm>
            <a:off x="1229390" y="365220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5088417-8629-441E-96C2-E3AA3A0990B7}"/>
              </a:ext>
            </a:extLst>
          </p:cNvPr>
          <p:cNvSpPr/>
          <p:nvPr/>
        </p:nvSpPr>
        <p:spPr>
          <a:xfrm>
            <a:off x="2752099" y="400780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D52915C-56B9-45D6-8E0E-02D6575145A6}"/>
              </a:ext>
            </a:extLst>
          </p:cNvPr>
          <p:cNvSpPr/>
          <p:nvPr/>
        </p:nvSpPr>
        <p:spPr>
          <a:xfrm>
            <a:off x="2752099" y="365220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7D7445C-AE41-4E09-8052-4245D4B0252C}"/>
              </a:ext>
            </a:extLst>
          </p:cNvPr>
          <p:cNvSpPr/>
          <p:nvPr/>
        </p:nvSpPr>
        <p:spPr>
          <a:xfrm>
            <a:off x="4753265" y="395993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FCD816A-8391-44D6-826E-433E5568BA89}"/>
              </a:ext>
            </a:extLst>
          </p:cNvPr>
          <p:cNvSpPr/>
          <p:nvPr/>
        </p:nvSpPr>
        <p:spPr>
          <a:xfrm>
            <a:off x="4753265" y="360433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2F43C1C-6E19-44B7-A8D7-33DD6A5480F5}"/>
              </a:ext>
            </a:extLst>
          </p:cNvPr>
          <p:cNvSpPr/>
          <p:nvPr/>
        </p:nvSpPr>
        <p:spPr>
          <a:xfrm>
            <a:off x="6508716" y="395993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05DDD0A-A8BB-48A1-A4D1-AAA30FECB078}"/>
              </a:ext>
            </a:extLst>
          </p:cNvPr>
          <p:cNvSpPr/>
          <p:nvPr/>
        </p:nvSpPr>
        <p:spPr>
          <a:xfrm>
            <a:off x="6508716" y="360433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7360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71545B9-2A06-41C0-BAF7-5B6B384ECC59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4444CA0-8C72-4C4B-A454-15D18F8BE7BB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F5420E8-1742-4D77-9A2D-3B3CD0AF2BB6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7FC09D0-E75F-48FD-BF44-C6C3C87062B5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B1A2D9B-29D4-4D65-A045-70F68F32A784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2784DD0-E24F-4854-9B26-532F257A7E49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8" name="Group 26">
            <a:extLst>
              <a:ext uri="{FF2B5EF4-FFF2-40B4-BE49-F238E27FC236}">
                <a16:creationId xmlns:a16="http://schemas.microsoft.com/office/drawing/2014/main" id="{7A65304D-4E17-4EEE-A302-4762895ABFF3}"/>
              </a:ext>
            </a:extLst>
          </p:cNvPr>
          <p:cNvGrpSpPr/>
          <p:nvPr/>
        </p:nvGrpSpPr>
        <p:grpSpPr>
          <a:xfrm>
            <a:off x="1837596" y="1192175"/>
            <a:ext cx="2712293" cy="3106034"/>
            <a:chOff x="3777232" y="1589567"/>
            <a:chExt cx="3616391" cy="4141378"/>
          </a:xfrm>
        </p:grpSpPr>
        <p:sp>
          <p:nvSpPr>
            <p:cNvPr id="9" name="Freeform: Shape 3">
              <a:extLst>
                <a:ext uri="{FF2B5EF4-FFF2-40B4-BE49-F238E27FC236}">
                  <a16:creationId xmlns:a16="http://schemas.microsoft.com/office/drawing/2014/main" id="{6D88AC81-D18E-49D2-A077-4EDEF673057B}"/>
                </a:ext>
              </a:extLst>
            </p:cNvPr>
            <p:cNvSpPr/>
            <p:nvPr/>
          </p:nvSpPr>
          <p:spPr>
            <a:xfrm>
              <a:off x="3870257" y="4625160"/>
              <a:ext cx="2760036" cy="1105785"/>
            </a:xfrm>
            <a:custGeom>
              <a:avLst/>
              <a:gdLst>
                <a:gd name="connsiteX0" fmla="*/ 311948 w 2760036"/>
                <a:gd name="connsiteY0" fmla="*/ 0 h 1105785"/>
                <a:gd name="connsiteX1" fmla="*/ 1924950 w 2760036"/>
                <a:gd name="connsiteY1" fmla="*/ 0 h 1105785"/>
                <a:gd name="connsiteX2" fmla="*/ 1919200 w 2760036"/>
                <a:gd name="connsiteY2" fmla="*/ 41897 h 1105785"/>
                <a:gd name="connsiteX3" fmla="*/ 1935373 w 2760036"/>
                <a:gd name="connsiteY3" fmla="*/ 41897 h 1105785"/>
                <a:gd name="connsiteX4" fmla="*/ 1955599 w 2760036"/>
                <a:gd name="connsiteY4" fmla="*/ 49984 h 1105785"/>
                <a:gd name="connsiteX5" fmla="*/ 1969738 w 2760036"/>
                <a:gd name="connsiteY5" fmla="*/ 76279 h 1105785"/>
                <a:gd name="connsiteX6" fmla="*/ 1979807 w 2760036"/>
                <a:gd name="connsiteY6" fmla="*/ 102575 h 1105785"/>
                <a:gd name="connsiteX7" fmla="*/ 1993963 w 2760036"/>
                <a:gd name="connsiteY7" fmla="*/ 98540 h 1105785"/>
                <a:gd name="connsiteX8" fmla="*/ 2008066 w 2760036"/>
                <a:gd name="connsiteY8" fmla="*/ 94488 h 1105785"/>
                <a:gd name="connsiteX9" fmla="*/ 2036379 w 2760036"/>
                <a:gd name="connsiteY9" fmla="*/ 94488 h 1105785"/>
                <a:gd name="connsiteX10" fmla="*/ 2056552 w 2760036"/>
                <a:gd name="connsiteY10" fmla="*/ 94488 h 1105785"/>
                <a:gd name="connsiteX11" fmla="*/ 2076778 w 2760036"/>
                <a:gd name="connsiteY11" fmla="*/ 82349 h 1105785"/>
                <a:gd name="connsiteX12" fmla="*/ 2060587 w 2760036"/>
                <a:gd name="connsiteY12" fmla="*/ 33810 h 1105785"/>
                <a:gd name="connsiteX13" fmla="*/ 2113054 w 2760036"/>
                <a:gd name="connsiteY13" fmla="*/ 41897 h 1105785"/>
                <a:gd name="connsiteX14" fmla="*/ 2173661 w 2760036"/>
                <a:gd name="connsiteY14" fmla="*/ 62123 h 1105785"/>
                <a:gd name="connsiteX15" fmla="*/ 2189781 w 2760036"/>
                <a:gd name="connsiteY15" fmla="*/ 21671 h 1105785"/>
                <a:gd name="connsiteX16" fmla="*/ 2201920 w 2760036"/>
                <a:gd name="connsiteY16" fmla="*/ 66175 h 1105785"/>
                <a:gd name="connsiteX17" fmla="*/ 2226446 w 2760036"/>
                <a:gd name="connsiteY17" fmla="*/ 5497 h 1105785"/>
                <a:gd name="connsiteX18" fmla="*/ 2229558 w 2760036"/>
                <a:gd name="connsiteY18" fmla="*/ 0 h 1105785"/>
                <a:gd name="connsiteX19" fmla="*/ 2350545 w 2760036"/>
                <a:gd name="connsiteY19" fmla="*/ 0 h 1105785"/>
                <a:gd name="connsiteX20" fmla="*/ 2345077 w 2760036"/>
                <a:gd name="connsiteY20" fmla="*/ 54036 h 1105785"/>
                <a:gd name="connsiteX21" fmla="*/ 2357375 w 2760036"/>
                <a:gd name="connsiteY21" fmla="*/ 49984 h 1105785"/>
                <a:gd name="connsiteX22" fmla="*/ 2385971 w 2760036"/>
                <a:gd name="connsiteY22" fmla="*/ 58088 h 1105785"/>
                <a:gd name="connsiteX23" fmla="*/ 2422795 w 2760036"/>
                <a:gd name="connsiteY23" fmla="*/ 72245 h 1105785"/>
                <a:gd name="connsiteX24" fmla="*/ 2435094 w 2760036"/>
                <a:gd name="connsiteY24" fmla="*/ 54036 h 1105785"/>
                <a:gd name="connsiteX25" fmla="*/ 2447339 w 2760036"/>
                <a:gd name="connsiteY25" fmla="*/ 25723 h 1105785"/>
                <a:gd name="connsiteX26" fmla="*/ 2451321 w 2760036"/>
                <a:gd name="connsiteY26" fmla="*/ 58088 h 1105785"/>
                <a:gd name="connsiteX27" fmla="*/ 2559670 w 2760036"/>
                <a:gd name="connsiteY27" fmla="*/ 90436 h 1105785"/>
                <a:gd name="connsiteX28" fmla="*/ 2583683 w 2760036"/>
                <a:gd name="connsiteY28" fmla="*/ 17637 h 1105785"/>
                <a:gd name="connsiteX29" fmla="*/ 2595751 w 2760036"/>
                <a:gd name="connsiteY29" fmla="*/ 33810 h 1105785"/>
                <a:gd name="connsiteX30" fmla="*/ 2627798 w 2760036"/>
                <a:gd name="connsiteY30" fmla="*/ 66175 h 1105785"/>
                <a:gd name="connsiteX31" fmla="*/ 2652005 w 2760036"/>
                <a:gd name="connsiteY31" fmla="*/ 86401 h 1105785"/>
                <a:gd name="connsiteX32" fmla="*/ 2647970 w 2760036"/>
                <a:gd name="connsiteY32" fmla="*/ 122801 h 1105785"/>
                <a:gd name="connsiteX33" fmla="*/ 2635831 w 2760036"/>
                <a:gd name="connsiteY33" fmla="*/ 159218 h 1105785"/>
                <a:gd name="connsiteX34" fmla="*/ 2635831 w 2760036"/>
                <a:gd name="connsiteY34" fmla="*/ 167305 h 1105785"/>
                <a:gd name="connsiteX35" fmla="*/ 2695943 w 2760036"/>
                <a:gd name="connsiteY35" fmla="*/ 155166 h 1105785"/>
                <a:gd name="connsiteX36" fmla="*/ 2756037 w 2760036"/>
                <a:gd name="connsiteY36" fmla="*/ 122801 h 1105785"/>
                <a:gd name="connsiteX37" fmla="*/ 2760036 w 2760036"/>
                <a:gd name="connsiteY37" fmla="*/ 130888 h 1105785"/>
                <a:gd name="connsiteX38" fmla="*/ 2720026 w 2760036"/>
                <a:gd name="connsiteY38" fmla="*/ 155166 h 1105785"/>
                <a:gd name="connsiteX39" fmla="*/ 2732024 w 2760036"/>
                <a:gd name="connsiteY39" fmla="*/ 163253 h 1105785"/>
                <a:gd name="connsiteX40" fmla="*/ 2727989 w 2760036"/>
                <a:gd name="connsiteY40" fmla="*/ 171340 h 1105785"/>
                <a:gd name="connsiteX41" fmla="*/ 2703959 w 2760036"/>
                <a:gd name="connsiteY41" fmla="*/ 159218 h 1105785"/>
                <a:gd name="connsiteX42" fmla="*/ 2667931 w 2760036"/>
                <a:gd name="connsiteY42" fmla="*/ 175392 h 1105785"/>
                <a:gd name="connsiteX43" fmla="*/ 2688157 w 2760036"/>
                <a:gd name="connsiteY43" fmla="*/ 195618 h 1105785"/>
                <a:gd name="connsiteX44" fmla="*/ 2708383 w 2760036"/>
                <a:gd name="connsiteY44" fmla="*/ 227983 h 1105785"/>
                <a:gd name="connsiteX45" fmla="*/ 2706366 w 2760036"/>
                <a:gd name="connsiteY45" fmla="*/ 256296 h 1105785"/>
                <a:gd name="connsiteX46" fmla="*/ 2688157 w 2760036"/>
                <a:gd name="connsiteY46" fmla="*/ 256296 h 1105785"/>
                <a:gd name="connsiteX47" fmla="*/ 2665984 w 2760036"/>
                <a:gd name="connsiteY47" fmla="*/ 238087 h 1105785"/>
                <a:gd name="connsiteX48" fmla="*/ 2647900 w 2760036"/>
                <a:gd name="connsiteY48" fmla="*/ 219896 h 1105785"/>
                <a:gd name="connsiteX49" fmla="*/ 2631903 w 2760036"/>
                <a:gd name="connsiteY49" fmla="*/ 195618 h 1105785"/>
                <a:gd name="connsiteX50" fmla="*/ 2623887 w 2760036"/>
                <a:gd name="connsiteY50" fmla="*/ 211791 h 1105785"/>
                <a:gd name="connsiteX51" fmla="*/ 2631903 w 2760036"/>
                <a:gd name="connsiteY51" fmla="*/ 240122 h 1105785"/>
                <a:gd name="connsiteX52" fmla="*/ 2637919 w 2760036"/>
                <a:gd name="connsiteY52" fmla="*/ 274504 h 1105785"/>
                <a:gd name="connsiteX53" fmla="*/ 2631903 w 2760036"/>
                <a:gd name="connsiteY53" fmla="*/ 312921 h 1105785"/>
                <a:gd name="connsiteX54" fmla="*/ 2579825 w 2760036"/>
                <a:gd name="connsiteY54" fmla="*/ 288661 h 1105785"/>
                <a:gd name="connsiteX55" fmla="*/ 2549831 w 2760036"/>
                <a:gd name="connsiteY55" fmla="*/ 254278 h 1105785"/>
                <a:gd name="connsiteX56" fmla="*/ 2555812 w 2760036"/>
                <a:gd name="connsiteY56" fmla="*/ 199670 h 1105785"/>
                <a:gd name="connsiteX57" fmla="*/ 2539816 w 2760036"/>
                <a:gd name="connsiteY57" fmla="*/ 207757 h 1105785"/>
                <a:gd name="connsiteX58" fmla="*/ 2483756 w 2760036"/>
                <a:gd name="connsiteY58" fmla="*/ 203705 h 1105785"/>
                <a:gd name="connsiteX59" fmla="*/ 2413682 w 2760036"/>
                <a:gd name="connsiteY59" fmla="*/ 171340 h 1105785"/>
                <a:gd name="connsiteX60" fmla="*/ 2372452 w 2760036"/>
                <a:gd name="connsiteY60" fmla="*/ 163253 h 1105785"/>
                <a:gd name="connsiteX61" fmla="*/ 2355977 w 2760036"/>
                <a:gd name="connsiteY61" fmla="*/ 167305 h 1105785"/>
                <a:gd name="connsiteX62" fmla="*/ 2339520 w 2760036"/>
                <a:gd name="connsiteY62" fmla="*/ 167305 h 1105785"/>
                <a:gd name="connsiteX63" fmla="*/ 2323028 w 2760036"/>
                <a:gd name="connsiteY63" fmla="*/ 167305 h 1105785"/>
                <a:gd name="connsiteX64" fmla="*/ 2331115 w 2760036"/>
                <a:gd name="connsiteY64" fmla="*/ 191565 h 1105785"/>
                <a:gd name="connsiteX65" fmla="*/ 2359357 w 2760036"/>
                <a:gd name="connsiteY65" fmla="*/ 199670 h 1105785"/>
                <a:gd name="connsiteX66" fmla="*/ 2363409 w 2760036"/>
                <a:gd name="connsiteY66" fmla="*/ 211791 h 1105785"/>
                <a:gd name="connsiteX67" fmla="*/ 2310942 w 2760036"/>
                <a:gd name="connsiteY67" fmla="*/ 191565 h 1105785"/>
                <a:gd name="connsiteX68" fmla="*/ 2310942 w 2760036"/>
                <a:gd name="connsiteY68" fmla="*/ 183479 h 1105785"/>
                <a:gd name="connsiteX69" fmla="*/ 2290716 w 2760036"/>
                <a:gd name="connsiteY69" fmla="*/ 171340 h 1105785"/>
                <a:gd name="connsiteX70" fmla="*/ 2280648 w 2760036"/>
                <a:gd name="connsiteY70" fmla="*/ 169322 h 1105785"/>
                <a:gd name="connsiteX71" fmla="*/ 2282629 w 2760036"/>
                <a:gd name="connsiteY71" fmla="*/ 165270 h 1105785"/>
                <a:gd name="connsiteX72" fmla="*/ 2276595 w 2760036"/>
                <a:gd name="connsiteY72" fmla="*/ 161235 h 1105785"/>
                <a:gd name="connsiteX73" fmla="*/ 2242301 w 2760036"/>
                <a:gd name="connsiteY73" fmla="*/ 155166 h 1105785"/>
                <a:gd name="connsiteX74" fmla="*/ 2165574 w 2760036"/>
                <a:gd name="connsiteY74" fmla="*/ 147079 h 1105785"/>
                <a:gd name="connsiteX75" fmla="*/ 2145348 w 2760036"/>
                <a:gd name="connsiteY75" fmla="*/ 138992 h 1105785"/>
                <a:gd name="connsiteX76" fmla="*/ 2153435 w 2760036"/>
                <a:gd name="connsiteY76" fmla="*/ 167305 h 1105785"/>
                <a:gd name="connsiteX77" fmla="*/ 2161522 w 2760036"/>
                <a:gd name="connsiteY77" fmla="*/ 223931 h 1105785"/>
                <a:gd name="connsiteX78" fmla="*/ 2121140 w 2760036"/>
                <a:gd name="connsiteY78" fmla="*/ 207757 h 1105785"/>
                <a:gd name="connsiteX79" fmla="*/ 2092916 w 2760036"/>
                <a:gd name="connsiteY79" fmla="*/ 187531 h 1105785"/>
                <a:gd name="connsiteX80" fmla="*/ 2084794 w 2760036"/>
                <a:gd name="connsiteY80" fmla="*/ 155166 h 1105785"/>
                <a:gd name="connsiteX81" fmla="*/ 2076778 w 2760036"/>
                <a:gd name="connsiteY81" fmla="*/ 155166 h 1105785"/>
                <a:gd name="connsiteX82" fmla="*/ 2048447 w 2760036"/>
                <a:gd name="connsiteY82" fmla="*/ 163253 h 1105785"/>
                <a:gd name="connsiteX83" fmla="*/ 2020135 w 2760036"/>
                <a:gd name="connsiteY83" fmla="*/ 171340 h 1105785"/>
                <a:gd name="connsiteX84" fmla="*/ 2007996 w 2760036"/>
                <a:gd name="connsiteY84" fmla="*/ 171340 h 1105785"/>
                <a:gd name="connsiteX85" fmla="*/ 2016100 w 2760036"/>
                <a:gd name="connsiteY85" fmla="*/ 183479 h 1105785"/>
                <a:gd name="connsiteX86" fmla="*/ 2020135 w 2760036"/>
                <a:gd name="connsiteY86" fmla="*/ 197635 h 1105785"/>
                <a:gd name="connsiteX87" fmla="*/ 2024187 w 2760036"/>
                <a:gd name="connsiteY87" fmla="*/ 211791 h 1105785"/>
                <a:gd name="connsiteX88" fmla="*/ 2048447 w 2760036"/>
                <a:gd name="connsiteY88" fmla="*/ 242139 h 1105785"/>
                <a:gd name="connsiteX89" fmla="*/ 2064639 w 2760036"/>
                <a:gd name="connsiteY89" fmla="*/ 284608 h 1105785"/>
                <a:gd name="connsiteX90" fmla="*/ 2064639 w 2760036"/>
                <a:gd name="connsiteY90" fmla="*/ 337199 h 1105785"/>
                <a:gd name="connsiteX91" fmla="*/ 2032345 w 2760036"/>
                <a:gd name="connsiteY91" fmla="*/ 300800 h 1105785"/>
                <a:gd name="connsiteX92" fmla="*/ 2012172 w 2760036"/>
                <a:gd name="connsiteY92" fmla="*/ 304834 h 1105785"/>
                <a:gd name="connsiteX93" fmla="*/ 1994034 w 2760036"/>
                <a:gd name="connsiteY93" fmla="*/ 306852 h 1105785"/>
                <a:gd name="connsiteX94" fmla="*/ 1971844 w 2760036"/>
                <a:gd name="connsiteY94" fmla="*/ 300800 h 1105785"/>
                <a:gd name="connsiteX95" fmla="*/ 1967809 w 2760036"/>
                <a:gd name="connsiteY95" fmla="*/ 321026 h 1105785"/>
                <a:gd name="connsiteX96" fmla="*/ 1955723 w 2760036"/>
                <a:gd name="connsiteY96" fmla="*/ 349338 h 1105785"/>
                <a:gd name="connsiteX97" fmla="*/ 1941567 w 2760036"/>
                <a:gd name="connsiteY97" fmla="*/ 371582 h 1105785"/>
                <a:gd name="connsiteX98" fmla="*/ 1935497 w 2760036"/>
                <a:gd name="connsiteY98" fmla="*/ 389790 h 1105785"/>
                <a:gd name="connsiteX99" fmla="*/ 1919394 w 2760036"/>
                <a:gd name="connsiteY99" fmla="*/ 405964 h 1105785"/>
                <a:gd name="connsiteX100" fmla="*/ 1903274 w 2760036"/>
                <a:gd name="connsiteY100" fmla="*/ 410016 h 1105785"/>
                <a:gd name="connsiteX101" fmla="*/ 1899221 w 2760036"/>
                <a:gd name="connsiteY101" fmla="*/ 438329 h 1105785"/>
                <a:gd name="connsiteX102" fmla="*/ 1903274 w 2760036"/>
                <a:gd name="connsiteY102" fmla="*/ 486868 h 1105785"/>
                <a:gd name="connsiteX103" fmla="*/ 1911325 w 2760036"/>
                <a:gd name="connsiteY103" fmla="*/ 513163 h 1105785"/>
                <a:gd name="connsiteX104" fmla="*/ 1907308 w 2760036"/>
                <a:gd name="connsiteY104" fmla="*/ 543511 h 1105785"/>
                <a:gd name="connsiteX105" fmla="*/ 1903274 w 2760036"/>
                <a:gd name="connsiteY105" fmla="*/ 561702 h 1105785"/>
                <a:gd name="connsiteX106" fmla="*/ 1899221 w 2760036"/>
                <a:gd name="connsiteY106" fmla="*/ 583963 h 1105785"/>
                <a:gd name="connsiteX107" fmla="*/ 1901239 w 2760036"/>
                <a:gd name="connsiteY107" fmla="*/ 622380 h 1105785"/>
                <a:gd name="connsiteX108" fmla="*/ 1907308 w 2760036"/>
                <a:gd name="connsiteY108" fmla="*/ 660814 h 1105785"/>
                <a:gd name="connsiteX109" fmla="*/ 1975896 w 2760036"/>
                <a:gd name="connsiteY109" fmla="*/ 757892 h 1105785"/>
                <a:gd name="connsiteX110" fmla="*/ 1996051 w 2760036"/>
                <a:gd name="connsiteY110" fmla="*/ 761944 h 1105785"/>
                <a:gd name="connsiteX111" fmla="*/ 2024311 w 2760036"/>
                <a:gd name="connsiteY111" fmla="*/ 786222 h 1105785"/>
                <a:gd name="connsiteX112" fmla="*/ 2062639 w 2760036"/>
                <a:gd name="connsiteY112" fmla="*/ 802396 h 1105785"/>
                <a:gd name="connsiteX113" fmla="*/ 2101038 w 2760036"/>
                <a:gd name="connsiteY113" fmla="*/ 818570 h 1105785"/>
                <a:gd name="connsiteX114" fmla="*/ 2127334 w 2760036"/>
                <a:gd name="connsiteY114" fmla="*/ 826674 h 1105785"/>
                <a:gd name="connsiteX115" fmla="*/ 2173855 w 2760036"/>
                <a:gd name="connsiteY115" fmla="*/ 830709 h 1105785"/>
                <a:gd name="connsiteX116" fmla="*/ 2258811 w 2760036"/>
                <a:gd name="connsiteY116" fmla="*/ 842848 h 1105785"/>
                <a:gd name="connsiteX117" fmla="*/ 2319489 w 2760036"/>
                <a:gd name="connsiteY117" fmla="*/ 854987 h 1105785"/>
                <a:gd name="connsiteX118" fmla="*/ 2351837 w 2760036"/>
                <a:gd name="connsiteY118" fmla="*/ 861057 h 1105785"/>
                <a:gd name="connsiteX119" fmla="*/ 2384202 w 2760036"/>
                <a:gd name="connsiteY119" fmla="*/ 867126 h 1105785"/>
                <a:gd name="connsiteX120" fmla="*/ 2420619 w 2760036"/>
                <a:gd name="connsiteY120" fmla="*/ 899473 h 1105785"/>
                <a:gd name="connsiteX121" fmla="*/ 2406445 w 2760036"/>
                <a:gd name="connsiteY121" fmla="*/ 901508 h 1105785"/>
                <a:gd name="connsiteX122" fmla="*/ 2372062 w 2760036"/>
                <a:gd name="connsiteY122" fmla="*/ 895439 h 1105785"/>
                <a:gd name="connsiteX123" fmla="*/ 2331611 w 2760036"/>
                <a:gd name="connsiteY123" fmla="*/ 885317 h 1105785"/>
                <a:gd name="connsiteX124" fmla="*/ 2307350 w 2760036"/>
                <a:gd name="connsiteY124" fmla="*/ 879248 h 1105785"/>
                <a:gd name="connsiteX125" fmla="*/ 2277002 w 2760036"/>
                <a:gd name="connsiteY125" fmla="*/ 875213 h 1105785"/>
                <a:gd name="connsiteX126" fmla="*/ 2206220 w 2760036"/>
                <a:gd name="connsiteY126" fmla="*/ 867126 h 1105785"/>
                <a:gd name="connsiteX127" fmla="*/ 2169803 w 2760036"/>
                <a:gd name="connsiteY127" fmla="*/ 861057 h 1105785"/>
                <a:gd name="connsiteX128" fmla="*/ 2147560 w 2760036"/>
                <a:gd name="connsiteY128" fmla="*/ 857004 h 1105785"/>
                <a:gd name="connsiteX129" fmla="*/ 2125317 w 2760036"/>
                <a:gd name="connsiteY129" fmla="*/ 854987 h 1105785"/>
                <a:gd name="connsiteX130" fmla="*/ 2088899 w 2760036"/>
                <a:gd name="connsiteY130" fmla="*/ 850935 h 1105785"/>
                <a:gd name="connsiteX131" fmla="*/ 2030345 w 2760036"/>
                <a:gd name="connsiteY131" fmla="*/ 848917 h 1105785"/>
                <a:gd name="connsiteX132" fmla="*/ 2008119 w 2760036"/>
                <a:gd name="connsiteY132" fmla="*/ 854987 h 1105785"/>
                <a:gd name="connsiteX133" fmla="*/ 1998086 w 2760036"/>
                <a:gd name="connsiteY133" fmla="*/ 869143 h 1105785"/>
                <a:gd name="connsiteX134" fmla="*/ 2000103 w 2760036"/>
                <a:gd name="connsiteY134" fmla="*/ 891387 h 1105785"/>
                <a:gd name="connsiteX135" fmla="*/ 2026328 w 2760036"/>
                <a:gd name="connsiteY135" fmla="*/ 917682 h 1105785"/>
                <a:gd name="connsiteX136" fmla="*/ 2080812 w 2760036"/>
                <a:gd name="connsiteY136" fmla="*/ 956117 h 1105785"/>
                <a:gd name="connsiteX137" fmla="*/ 2131386 w 2760036"/>
                <a:gd name="connsiteY137" fmla="*/ 980377 h 1105785"/>
                <a:gd name="connsiteX138" fmla="*/ 2194081 w 2760036"/>
                <a:gd name="connsiteY138" fmla="*/ 996569 h 1105785"/>
                <a:gd name="connsiteX139" fmla="*/ 2291159 w 2760036"/>
                <a:gd name="connsiteY139" fmla="*/ 1037020 h 1105785"/>
                <a:gd name="connsiteX140" fmla="*/ 2303298 w 2760036"/>
                <a:gd name="connsiteY140" fmla="*/ 1061281 h 1105785"/>
                <a:gd name="connsiteX141" fmla="*/ 2283072 w 2760036"/>
                <a:gd name="connsiteY141" fmla="*/ 1063316 h 1105785"/>
                <a:gd name="connsiteX142" fmla="*/ 2254759 w 2760036"/>
                <a:gd name="connsiteY142" fmla="*/ 1049160 h 1105785"/>
                <a:gd name="connsiteX143" fmla="*/ 2226446 w 2760036"/>
                <a:gd name="connsiteY143" fmla="*/ 1037020 h 1105785"/>
                <a:gd name="connsiteX144" fmla="*/ 2181942 w 2760036"/>
                <a:gd name="connsiteY144" fmla="*/ 1018812 h 1105785"/>
                <a:gd name="connsiteX145" fmla="*/ 2137456 w 2760036"/>
                <a:gd name="connsiteY145" fmla="*/ 1002638 h 1105785"/>
                <a:gd name="connsiteX146" fmla="*/ 2109125 w 2760036"/>
                <a:gd name="connsiteY146" fmla="*/ 992516 h 1105785"/>
                <a:gd name="connsiteX147" fmla="*/ 2068709 w 2760036"/>
                <a:gd name="connsiteY147" fmla="*/ 982412 h 1105785"/>
                <a:gd name="connsiteX148" fmla="*/ 1992017 w 2760036"/>
                <a:gd name="connsiteY148" fmla="*/ 976343 h 1105785"/>
                <a:gd name="connsiteX149" fmla="*/ 1949636 w 2760036"/>
                <a:gd name="connsiteY149" fmla="*/ 966221 h 1105785"/>
                <a:gd name="connsiteX150" fmla="*/ 1923429 w 2760036"/>
                <a:gd name="connsiteY150" fmla="*/ 950047 h 1105785"/>
                <a:gd name="connsiteX151" fmla="*/ 1899257 w 2760036"/>
                <a:gd name="connsiteY151" fmla="*/ 929821 h 1105785"/>
                <a:gd name="connsiteX152" fmla="*/ 1862946 w 2760036"/>
                <a:gd name="connsiteY152" fmla="*/ 911613 h 1105785"/>
                <a:gd name="connsiteX153" fmla="*/ 1802392 w 2760036"/>
                <a:gd name="connsiteY153" fmla="*/ 885317 h 1105785"/>
                <a:gd name="connsiteX154" fmla="*/ 1774132 w 2760036"/>
                <a:gd name="connsiteY154" fmla="*/ 842848 h 1105785"/>
                <a:gd name="connsiteX155" fmla="*/ 1737856 w 2760036"/>
                <a:gd name="connsiteY155" fmla="*/ 818570 h 1105785"/>
                <a:gd name="connsiteX156" fmla="*/ 1729769 w 2760036"/>
                <a:gd name="connsiteY156" fmla="*/ 826674 h 1105785"/>
                <a:gd name="connsiteX157" fmla="*/ 1717701 w 2760036"/>
                <a:gd name="connsiteY157" fmla="*/ 899473 h 1105785"/>
                <a:gd name="connsiteX158" fmla="*/ 1707579 w 2760036"/>
                <a:gd name="connsiteY158" fmla="*/ 958134 h 1105785"/>
                <a:gd name="connsiteX159" fmla="*/ 1705562 w 2760036"/>
                <a:gd name="connsiteY159" fmla="*/ 992516 h 1105785"/>
                <a:gd name="connsiteX160" fmla="*/ 1703545 w 2760036"/>
                <a:gd name="connsiteY160" fmla="*/ 1008708 h 1105785"/>
                <a:gd name="connsiteX161" fmla="*/ 1705562 w 2760036"/>
                <a:gd name="connsiteY161" fmla="*/ 1028934 h 1105785"/>
                <a:gd name="connsiteX162" fmla="*/ 1715666 w 2760036"/>
                <a:gd name="connsiteY162" fmla="*/ 1051177 h 1105785"/>
                <a:gd name="connsiteX163" fmla="*/ 1741909 w 2760036"/>
                <a:gd name="connsiteY163" fmla="*/ 1061281 h 1105785"/>
                <a:gd name="connsiteX164" fmla="*/ 1774132 w 2760036"/>
                <a:gd name="connsiteY164" fmla="*/ 1085559 h 1105785"/>
                <a:gd name="connsiteX165" fmla="*/ 1782237 w 2760036"/>
                <a:gd name="connsiteY165" fmla="*/ 1097698 h 1105785"/>
                <a:gd name="connsiteX166" fmla="*/ 1745943 w 2760036"/>
                <a:gd name="connsiteY166" fmla="*/ 1105785 h 1105785"/>
                <a:gd name="connsiteX167" fmla="*/ 1705562 w 2760036"/>
                <a:gd name="connsiteY167" fmla="*/ 1103768 h 1105785"/>
                <a:gd name="connsiteX168" fmla="*/ 1657147 w 2760036"/>
                <a:gd name="connsiteY168" fmla="*/ 1081507 h 1105785"/>
                <a:gd name="connsiteX169" fmla="*/ 1608768 w 2760036"/>
                <a:gd name="connsiteY169" fmla="*/ 1032968 h 1105785"/>
                <a:gd name="connsiteX170" fmla="*/ 1612767 w 2760036"/>
                <a:gd name="connsiteY170" fmla="*/ 988482 h 1105785"/>
                <a:gd name="connsiteX171" fmla="*/ 1604715 w 2760036"/>
                <a:gd name="connsiteY171" fmla="*/ 956117 h 1105785"/>
                <a:gd name="connsiteX172" fmla="*/ 1592612 w 2760036"/>
                <a:gd name="connsiteY172" fmla="*/ 915665 h 1105785"/>
                <a:gd name="connsiteX173" fmla="*/ 1572421 w 2760036"/>
                <a:gd name="connsiteY173" fmla="*/ 879248 h 1105785"/>
                <a:gd name="connsiteX174" fmla="*/ 1548249 w 2760036"/>
                <a:gd name="connsiteY174" fmla="*/ 859022 h 1105785"/>
                <a:gd name="connsiteX175" fmla="*/ 1511920 w 2760036"/>
                <a:gd name="connsiteY175" fmla="*/ 859022 h 1105785"/>
                <a:gd name="connsiteX176" fmla="*/ 1451402 w 2760036"/>
                <a:gd name="connsiteY176" fmla="*/ 891387 h 1105785"/>
                <a:gd name="connsiteX177" fmla="*/ 1403022 w 2760036"/>
                <a:gd name="connsiteY177" fmla="*/ 929821 h 1105785"/>
                <a:gd name="connsiteX178" fmla="*/ 1378780 w 2760036"/>
                <a:gd name="connsiteY178" fmla="*/ 960151 h 1105785"/>
                <a:gd name="connsiteX179" fmla="*/ 1358624 w 2760036"/>
                <a:gd name="connsiteY179" fmla="*/ 986447 h 1105785"/>
                <a:gd name="connsiteX180" fmla="*/ 1330365 w 2760036"/>
                <a:gd name="connsiteY180" fmla="*/ 1024881 h 1105785"/>
                <a:gd name="connsiteX181" fmla="*/ 1316279 w 2760036"/>
                <a:gd name="connsiteY181" fmla="*/ 1061281 h 1105785"/>
                <a:gd name="connsiteX182" fmla="*/ 1294089 w 2760036"/>
                <a:gd name="connsiteY182" fmla="*/ 1081507 h 1105785"/>
                <a:gd name="connsiteX183" fmla="*/ 1279968 w 2760036"/>
                <a:gd name="connsiteY183" fmla="*/ 1073420 h 1105785"/>
                <a:gd name="connsiteX184" fmla="*/ 1286002 w 2760036"/>
                <a:gd name="connsiteY184" fmla="*/ 1037020 h 1105785"/>
                <a:gd name="connsiteX185" fmla="*/ 1290037 w 2760036"/>
                <a:gd name="connsiteY185" fmla="*/ 1004655 h 1105785"/>
                <a:gd name="connsiteX186" fmla="*/ 1302123 w 2760036"/>
                <a:gd name="connsiteY186" fmla="*/ 980377 h 1105785"/>
                <a:gd name="connsiteX187" fmla="*/ 1330365 w 2760036"/>
                <a:gd name="connsiteY187" fmla="*/ 927804 h 1105785"/>
                <a:gd name="connsiteX188" fmla="*/ 1352555 w 2760036"/>
                <a:gd name="connsiteY188" fmla="*/ 911613 h 1105785"/>
                <a:gd name="connsiteX189" fmla="*/ 1370693 w 2760036"/>
                <a:gd name="connsiteY189" fmla="*/ 891387 h 1105785"/>
                <a:gd name="connsiteX190" fmla="*/ 1374780 w 2760036"/>
                <a:gd name="connsiteY190" fmla="*/ 871161 h 1105785"/>
                <a:gd name="connsiteX191" fmla="*/ 1342504 w 2760036"/>
                <a:gd name="connsiteY191" fmla="*/ 854987 h 1105785"/>
                <a:gd name="connsiteX192" fmla="*/ 1298106 w 2760036"/>
                <a:gd name="connsiteY192" fmla="*/ 850935 h 1105785"/>
                <a:gd name="connsiteX193" fmla="*/ 1273934 w 2760036"/>
                <a:gd name="connsiteY193" fmla="*/ 854987 h 1105785"/>
                <a:gd name="connsiteX194" fmla="*/ 1243657 w 2760036"/>
                <a:gd name="connsiteY194" fmla="*/ 865091 h 1105785"/>
                <a:gd name="connsiteX195" fmla="*/ 1209328 w 2760036"/>
                <a:gd name="connsiteY195" fmla="*/ 879248 h 1105785"/>
                <a:gd name="connsiteX196" fmla="*/ 1177069 w 2760036"/>
                <a:gd name="connsiteY196" fmla="*/ 879248 h 1105785"/>
                <a:gd name="connsiteX197" fmla="*/ 1124566 w 2760036"/>
                <a:gd name="connsiteY197" fmla="*/ 875213 h 1105785"/>
                <a:gd name="connsiteX198" fmla="*/ 1082097 w 2760036"/>
                <a:gd name="connsiteY198" fmla="*/ 877230 h 1105785"/>
                <a:gd name="connsiteX199" fmla="*/ 1031523 w 2760036"/>
                <a:gd name="connsiteY199" fmla="*/ 887352 h 1105785"/>
                <a:gd name="connsiteX200" fmla="*/ 966811 w 2760036"/>
                <a:gd name="connsiteY200" fmla="*/ 893404 h 1105785"/>
                <a:gd name="connsiteX201" fmla="*/ 938498 w 2760036"/>
                <a:gd name="connsiteY201" fmla="*/ 899473 h 1105785"/>
                <a:gd name="connsiteX202" fmla="*/ 904116 w 2760036"/>
                <a:gd name="connsiteY202" fmla="*/ 915665 h 1105785"/>
                <a:gd name="connsiteX203" fmla="*/ 861629 w 2760036"/>
                <a:gd name="connsiteY203" fmla="*/ 923752 h 1105785"/>
                <a:gd name="connsiteX204" fmla="*/ 837368 w 2760036"/>
                <a:gd name="connsiteY204" fmla="*/ 921734 h 1105785"/>
                <a:gd name="connsiteX205" fmla="*/ 809038 w 2760036"/>
                <a:gd name="connsiteY205" fmla="*/ 919699 h 1105785"/>
                <a:gd name="connsiteX206" fmla="*/ 813090 w 2760036"/>
                <a:gd name="connsiteY206" fmla="*/ 907578 h 1105785"/>
                <a:gd name="connsiteX207" fmla="*/ 881855 w 2760036"/>
                <a:gd name="connsiteY207" fmla="*/ 887352 h 1105785"/>
                <a:gd name="connsiteX208" fmla="*/ 954672 w 2760036"/>
                <a:gd name="connsiteY208" fmla="*/ 867126 h 1105785"/>
                <a:gd name="connsiteX209" fmla="*/ 1031523 w 2760036"/>
                <a:gd name="connsiteY209" fmla="*/ 846900 h 1105785"/>
                <a:gd name="connsiteX210" fmla="*/ 1092201 w 2760036"/>
                <a:gd name="connsiteY210" fmla="*/ 836778 h 1105785"/>
                <a:gd name="connsiteX211" fmla="*/ 1144792 w 2760036"/>
                <a:gd name="connsiteY211" fmla="*/ 826674 h 1105785"/>
                <a:gd name="connsiteX212" fmla="*/ 1221661 w 2760036"/>
                <a:gd name="connsiteY212" fmla="*/ 816552 h 1105785"/>
                <a:gd name="connsiteX213" fmla="*/ 1310652 w 2760036"/>
                <a:gd name="connsiteY213" fmla="*/ 798344 h 1105785"/>
                <a:gd name="connsiteX214" fmla="*/ 1359191 w 2760036"/>
                <a:gd name="connsiteY214" fmla="*/ 786222 h 1105785"/>
                <a:gd name="connsiteX215" fmla="*/ 1363243 w 2760036"/>
                <a:gd name="connsiteY215" fmla="*/ 786222 h 1105785"/>
                <a:gd name="connsiteX216" fmla="*/ 1395590 w 2760036"/>
                <a:gd name="connsiteY216" fmla="*/ 765996 h 1105785"/>
                <a:gd name="connsiteX217" fmla="*/ 1421886 w 2760036"/>
                <a:gd name="connsiteY217" fmla="*/ 749805 h 1105785"/>
                <a:gd name="connsiteX218" fmla="*/ 1444147 w 2760036"/>
                <a:gd name="connsiteY218" fmla="*/ 733631 h 1105785"/>
                <a:gd name="connsiteX219" fmla="*/ 1472459 w 2760036"/>
                <a:gd name="connsiteY219" fmla="*/ 691144 h 1105785"/>
                <a:gd name="connsiteX220" fmla="*/ 1516946 w 2760036"/>
                <a:gd name="connsiteY220" fmla="*/ 656762 h 1105785"/>
                <a:gd name="connsiteX221" fmla="*/ 1533137 w 2760036"/>
                <a:gd name="connsiteY221" fmla="*/ 620363 h 1105785"/>
                <a:gd name="connsiteX222" fmla="*/ 1529085 w 2760036"/>
                <a:gd name="connsiteY222" fmla="*/ 616310 h 1105785"/>
                <a:gd name="connsiteX223" fmla="*/ 1527068 w 2760036"/>
                <a:gd name="connsiteY223" fmla="*/ 610241 h 1105785"/>
                <a:gd name="connsiteX224" fmla="*/ 1525050 w 2760036"/>
                <a:gd name="connsiteY224" fmla="*/ 600137 h 1105785"/>
                <a:gd name="connsiteX225" fmla="*/ 1523015 w 2760036"/>
                <a:gd name="connsiteY225" fmla="*/ 583963 h 1105785"/>
                <a:gd name="connsiteX226" fmla="*/ 1525050 w 2760036"/>
                <a:gd name="connsiteY226" fmla="*/ 567772 h 1105785"/>
                <a:gd name="connsiteX227" fmla="*/ 1533137 w 2760036"/>
                <a:gd name="connsiteY227" fmla="*/ 549563 h 1105785"/>
                <a:gd name="connsiteX228" fmla="*/ 1541224 w 2760036"/>
                <a:gd name="connsiteY228" fmla="*/ 531372 h 1105785"/>
                <a:gd name="connsiteX229" fmla="*/ 1549311 w 2760036"/>
                <a:gd name="connsiteY229" fmla="*/ 511146 h 1105785"/>
                <a:gd name="connsiteX230" fmla="*/ 1557398 w 2760036"/>
                <a:gd name="connsiteY230" fmla="*/ 478781 h 1105785"/>
                <a:gd name="connsiteX231" fmla="*/ 1561450 w 2760036"/>
                <a:gd name="connsiteY231" fmla="*/ 450468 h 1105785"/>
                <a:gd name="connsiteX232" fmla="*/ 1565502 w 2760036"/>
                <a:gd name="connsiteY232" fmla="*/ 426190 h 1105785"/>
                <a:gd name="connsiteX233" fmla="*/ 1567520 w 2760036"/>
                <a:gd name="connsiteY233" fmla="*/ 405964 h 1105785"/>
                <a:gd name="connsiteX234" fmla="*/ 1569537 w 2760036"/>
                <a:gd name="connsiteY234" fmla="*/ 385738 h 1105785"/>
                <a:gd name="connsiteX235" fmla="*/ 1573589 w 2760036"/>
                <a:gd name="connsiteY235" fmla="*/ 365512 h 1105785"/>
                <a:gd name="connsiteX236" fmla="*/ 1553363 w 2760036"/>
                <a:gd name="connsiteY236" fmla="*/ 373599 h 1105785"/>
                <a:gd name="connsiteX237" fmla="*/ 1529085 w 2760036"/>
                <a:gd name="connsiteY237" fmla="*/ 381703 h 1105785"/>
                <a:gd name="connsiteX238" fmla="*/ 1525050 w 2760036"/>
                <a:gd name="connsiteY238" fmla="*/ 369564 h 1105785"/>
                <a:gd name="connsiteX239" fmla="*/ 1525050 w 2760036"/>
                <a:gd name="connsiteY239" fmla="*/ 337199 h 1105785"/>
                <a:gd name="connsiteX240" fmla="*/ 1504824 w 2760036"/>
                <a:gd name="connsiteY240" fmla="*/ 329113 h 1105785"/>
                <a:gd name="connsiteX241" fmla="*/ 1492685 w 2760036"/>
                <a:gd name="connsiteY241" fmla="*/ 321026 h 1105785"/>
                <a:gd name="connsiteX242" fmla="*/ 1484599 w 2760036"/>
                <a:gd name="connsiteY242" fmla="*/ 316973 h 1105785"/>
                <a:gd name="connsiteX243" fmla="*/ 1478529 w 2760036"/>
                <a:gd name="connsiteY243" fmla="*/ 318991 h 1105785"/>
                <a:gd name="connsiteX244" fmla="*/ 1472459 w 2760036"/>
                <a:gd name="connsiteY244" fmla="*/ 321026 h 1105785"/>
                <a:gd name="connsiteX245" fmla="*/ 1468407 w 2760036"/>
                <a:gd name="connsiteY245" fmla="*/ 321026 h 1105785"/>
                <a:gd name="connsiteX246" fmla="*/ 1456268 w 2760036"/>
                <a:gd name="connsiteY246" fmla="*/ 325060 h 1105785"/>
                <a:gd name="connsiteX247" fmla="*/ 1427955 w 2760036"/>
                <a:gd name="connsiteY247" fmla="*/ 341252 h 1105785"/>
                <a:gd name="connsiteX248" fmla="*/ 1399642 w 2760036"/>
                <a:gd name="connsiteY248" fmla="*/ 381703 h 1105785"/>
                <a:gd name="connsiteX249" fmla="*/ 1399642 w 2760036"/>
                <a:gd name="connsiteY249" fmla="*/ 399894 h 1105785"/>
                <a:gd name="connsiteX250" fmla="*/ 1395590 w 2760036"/>
                <a:gd name="connsiteY250" fmla="*/ 418103 h 1105785"/>
                <a:gd name="connsiteX251" fmla="*/ 1399642 w 2760036"/>
                <a:gd name="connsiteY251" fmla="*/ 442381 h 1105785"/>
                <a:gd name="connsiteX252" fmla="*/ 1403695 w 2760036"/>
                <a:gd name="connsiteY252" fmla="*/ 454503 h 1105785"/>
                <a:gd name="connsiteX253" fmla="*/ 1399642 w 2760036"/>
                <a:gd name="connsiteY253" fmla="*/ 458555 h 1105785"/>
                <a:gd name="connsiteX254" fmla="*/ 1371330 w 2760036"/>
                <a:gd name="connsiteY254" fmla="*/ 446416 h 1105785"/>
                <a:gd name="connsiteX255" fmla="*/ 1355138 w 2760036"/>
                <a:gd name="connsiteY255" fmla="*/ 426190 h 1105785"/>
                <a:gd name="connsiteX256" fmla="*/ 1359191 w 2760036"/>
                <a:gd name="connsiteY256" fmla="*/ 422155 h 1105785"/>
                <a:gd name="connsiteX257" fmla="*/ 1355138 w 2760036"/>
                <a:gd name="connsiteY257" fmla="*/ 422155 h 1105785"/>
                <a:gd name="connsiteX258" fmla="*/ 1355138 w 2760036"/>
                <a:gd name="connsiteY258" fmla="*/ 426190 h 1105785"/>
                <a:gd name="connsiteX259" fmla="*/ 1326826 w 2760036"/>
                <a:gd name="connsiteY259" fmla="*/ 452485 h 1105785"/>
                <a:gd name="connsiteX260" fmla="*/ 1294461 w 2760036"/>
                <a:gd name="connsiteY260" fmla="*/ 466642 h 1105785"/>
                <a:gd name="connsiteX261" fmla="*/ 1258061 w 2760036"/>
                <a:gd name="connsiteY261" fmla="*/ 462607 h 1105785"/>
                <a:gd name="connsiteX262" fmla="*/ 1233783 w 2760036"/>
                <a:gd name="connsiteY262" fmla="*/ 458555 h 1105785"/>
                <a:gd name="connsiteX263" fmla="*/ 1233783 w 2760036"/>
                <a:gd name="connsiteY263" fmla="*/ 478781 h 1105785"/>
                <a:gd name="connsiteX264" fmla="*/ 1225696 w 2760036"/>
                <a:gd name="connsiteY264" fmla="*/ 507094 h 1105785"/>
                <a:gd name="connsiteX265" fmla="*/ 1215592 w 2760036"/>
                <a:gd name="connsiteY265" fmla="*/ 509111 h 1105785"/>
                <a:gd name="connsiteX266" fmla="*/ 1193331 w 2760036"/>
                <a:gd name="connsiteY266" fmla="*/ 527320 h 1105785"/>
                <a:gd name="connsiteX267" fmla="*/ 1140758 w 2760036"/>
                <a:gd name="connsiteY267" fmla="*/ 551598 h 1105785"/>
                <a:gd name="connsiteX268" fmla="*/ 1124566 w 2760036"/>
                <a:gd name="connsiteY268" fmla="*/ 519233 h 1105785"/>
                <a:gd name="connsiteX269" fmla="*/ 1138723 w 2760036"/>
                <a:gd name="connsiteY269" fmla="*/ 507094 h 1105785"/>
                <a:gd name="connsiteX270" fmla="*/ 1169070 w 2760036"/>
                <a:gd name="connsiteY270" fmla="*/ 486868 h 1105785"/>
                <a:gd name="connsiteX271" fmla="*/ 1193207 w 2760036"/>
                <a:gd name="connsiteY271" fmla="*/ 462607 h 1105785"/>
                <a:gd name="connsiteX272" fmla="*/ 1209328 w 2760036"/>
                <a:gd name="connsiteY272" fmla="*/ 450468 h 1105785"/>
                <a:gd name="connsiteX273" fmla="*/ 1197259 w 2760036"/>
                <a:gd name="connsiteY273" fmla="*/ 430242 h 1105785"/>
                <a:gd name="connsiteX274" fmla="*/ 1217414 w 2760036"/>
                <a:gd name="connsiteY274" fmla="*/ 426190 h 1105785"/>
                <a:gd name="connsiteX275" fmla="*/ 1237516 w 2760036"/>
                <a:gd name="connsiteY275" fmla="*/ 430242 h 1105785"/>
                <a:gd name="connsiteX276" fmla="*/ 1239534 w 2760036"/>
                <a:gd name="connsiteY276" fmla="*/ 440346 h 1105785"/>
                <a:gd name="connsiteX277" fmla="*/ 1241569 w 2760036"/>
                <a:gd name="connsiteY277" fmla="*/ 446416 h 1105785"/>
                <a:gd name="connsiteX278" fmla="*/ 1241569 w 2760036"/>
                <a:gd name="connsiteY278" fmla="*/ 450468 h 1105785"/>
                <a:gd name="connsiteX279" fmla="*/ 1269758 w 2760036"/>
                <a:gd name="connsiteY279" fmla="*/ 454503 h 1105785"/>
                <a:gd name="connsiteX280" fmla="*/ 1293930 w 2760036"/>
                <a:gd name="connsiteY280" fmla="*/ 452485 h 1105785"/>
                <a:gd name="connsiteX281" fmla="*/ 1318102 w 2760036"/>
                <a:gd name="connsiteY281" fmla="*/ 434277 h 1105785"/>
                <a:gd name="connsiteX282" fmla="*/ 1354395 w 2760036"/>
                <a:gd name="connsiteY282" fmla="*/ 405964 h 1105785"/>
                <a:gd name="connsiteX283" fmla="*/ 1370445 w 2760036"/>
                <a:gd name="connsiteY283" fmla="*/ 397877 h 1105785"/>
                <a:gd name="connsiteX284" fmla="*/ 1334222 w 2760036"/>
                <a:gd name="connsiteY284" fmla="*/ 389790 h 1105785"/>
                <a:gd name="connsiteX285" fmla="*/ 1306033 w 2760036"/>
                <a:gd name="connsiteY285" fmla="*/ 357425 h 1105785"/>
                <a:gd name="connsiteX286" fmla="*/ 1285878 w 2760036"/>
                <a:gd name="connsiteY286" fmla="*/ 381703 h 1105785"/>
                <a:gd name="connsiteX287" fmla="*/ 1205346 w 2760036"/>
                <a:gd name="connsiteY287" fmla="*/ 385738 h 1105785"/>
                <a:gd name="connsiteX288" fmla="*/ 1221396 w 2760036"/>
                <a:gd name="connsiteY288" fmla="*/ 333147 h 1105785"/>
                <a:gd name="connsiteX289" fmla="*/ 1249620 w 2760036"/>
                <a:gd name="connsiteY289" fmla="*/ 302817 h 1105785"/>
                <a:gd name="connsiteX290" fmla="*/ 1301981 w 2760036"/>
                <a:gd name="connsiteY290" fmla="*/ 300800 h 1105785"/>
                <a:gd name="connsiteX291" fmla="*/ 1285878 w 2760036"/>
                <a:gd name="connsiteY291" fmla="*/ 288661 h 1105785"/>
                <a:gd name="connsiteX292" fmla="*/ 1330188 w 2760036"/>
                <a:gd name="connsiteY292" fmla="*/ 308887 h 1105785"/>
                <a:gd name="connsiteX293" fmla="*/ 1338275 w 2760036"/>
                <a:gd name="connsiteY293" fmla="*/ 272469 h 1105785"/>
                <a:gd name="connsiteX294" fmla="*/ 1406721 w 2760036"/>
                <a:gd name="connsiteY294" fmla="*/ 260348 h 1105785"/>
                <a:gd name="connsiteX295" fmla="*/ 1410773 w 2760036"/>
                <a:gd name="connsiteY295" fmla="*/ 272469 h 1105785"/>
                <a:gd name="connsiteX296" fmla="*/ 1406721 w 2760036"/>
                <a:gd name="connsiteY296" fmla="*/ 296747 h 1105785"/>
                <a:gd name="connsiteX297" fmla="*/ 1451030 w 2760036"/>
                <a:gd name="connsiteY297" fmla="*/ 288661 h 1105785"/>
                <a:gd name="connsiteX298" fmla="*/ 1426894 w 2760036"/>
                <a:gd name="connsiteY298" fmla="*/ 260348 h 1105785"/>
                <a:gd name="connsiteX299" fmla="*/ 1459117 w 2760036"/>
                <a:gd name="connsiteY299" fmla="*/ 171340 h 1105785"/>
                <a:gd name="connsiteX300" fmla="*/ 1483271 w 2760036"/>
                <a:gd name="connsiteY300" fmla="*/ 203705 h 1105785"/>
                <a:gd name="connsiteX301" fmla="*/ 1495340 w 2760036"/>
                <a:gd name="connsiteY301" fmla="*/ 264382 h 1105785"/>
                <a:gd name="connsiteX302" fmla="*/ 1511460 w 2760036"/>
                <a:gd name="connsiteY302" fmla="*/ 260348 h 1105785"/>
                <a:gd name="connsiteX303" fmla="*/ 1495340 w 2760036"/>
                <a:gd name="connsiteY303" fmla="*/ 195618 h 1105785"/>
                <a:gd name="connsiteX304" fmla="*/ 1503427 w 2760036"/>
                <a:gd name="connsiteY304" fmla="*/ 191565 h 1105785"/>
                <a:gd name="connsiteX305" fmla="*/ 1511460 w 2760036"/>
                <a:gd name="connsiteY305" fmla="*/ 175392 h 1105785"/>
                <a:gd name="connsiteX306" fmla="*/ 1507408 w 2760036"/>
                <a:gd name="connsiteY306" fmla="*/ 159218 h 1105785"/>
                <a:gd name="connsiteX307" fmla="*/ 1519547 w 2760036"/>
                <a:gd name="connsiteY307" fmla="*/ 147079 h 1105785"/>
                <a:gd name="connsiteX308" fmla="*/ 1507408 w 2760036"/>
                <a:gd name="connsiteY308" fmla="*/ 134940 h 1105785"/>
                <a:gd name="connsiteX309" fmla="*/ 1491287 w 2760036"/>
                <a:gd name="connsiteY309" fmla="*/ 122801 h 1105785"/>
                <a:gd name="connsiteX310" fmla="*/ 1475238 w 2760036"/>
                <a:gd name="connsiteY310" fmla="*/ 106627 h 1105785"/>
                <a:gd name="connsiteX311" fmla="*/ 1469168 w 2760036"/>
                <a:gd name="connsiteY311" fmla="*/ 102575 h 1105785"/>
                <a:gd name="connsiteX312" fmla="*/ 1459117 w 2760036"/>
                <a:gd name="connsiteY312" fmla="*/ 94488 h 1105785"/>
                <a:gd name="connsiteX313" fmla="*/ 1422841 w 2760036"/>
                <a:gd name="connsiteY313" fmla="*/ 78314 h 1105785"/>
                <a:gd name="connsiteX314" fmla="*/ 1420824 w 2760036"/>
                <a:gd name="connsiteY314" fmla="*/ 68193 h 1105785"/>
                <a:gd name="connsiteX315" fmla="*/ 1418789 w 2760036"/>
                <a:gd name="connsiteY315" fmla="*/ 54036 h 1105785"/>
                <a:gd name="connsiteX316" fmla="*/ 1414808 w 2760036"/>
                <a:gd name="connsiteY316" fmla="*/ 37862 h 1105785"/>
                <a:gd name="connsiteX317" fmla="*/ 1398687 w 2760036"/>
                <a:gd name="connsiteY317" fmla="*/ 17637 h 1105785"/>
                <a:gd name="connsiteX318" fmla="*/ 1382584 w 2760036"/>
                <a:gd name="connsiteY318" fmla="*/ 25723 h 1105785"/>
                <a:gd name="connsiteX319" fmla="*/ 1378532 w 2760036"/>
                <a:gd name="connsiteY319" fmla="*/ 49984 h 1105785"/>
                <a:gd name="connsiteX320" fmla="*/ 1366463 w 2760036"/>
                <a:gd name="connsiteY320" fmla="*/ 70210 h 1105785"/>
                <a:gd name="connsiteX321" fmla="*/ 1350378 w 2760036"/>
                <a:gd name="connsiteY321" fmla="*/ 78314 h 1105785"/>
                <a:gd name="connsiteX322" fmla="*/ 1314120 w 2760036"/>
                <a:gd name="connsiteY322" fmla="*/ 86401 h 1105785"/>
                <a:gd name="connsiteX323" fmla="*/ 1279897 w 2760036"/>
                <a:gd name="connsiteY323" fmla="*/ 96505 h 1105785"/>
                <a:gd name="connsiteX324" fmla="*/ 1269811 w 2760036"/>
                <a:gd name="connsiteY324" fmla="*/ 94488 h 1105785"/>
                <a:gd name="connsiteX325" fmla="*/ 1261759 w 2760036"/>
                <a:gd name="connsiteY325" fmla="*/ 92471 h 1105785"/>
                <a:gd name="connsiteX326" fmla="*/ 1249656 w 2760036"/>
                <a:gd name="connsiteY326" fmla="*/ 90436 h 1105785"/>
                <a:gd name="connsiteX327" fmla="*/ 1237587 w 2760036"/>
                <a:gd name="connsiteY327" fmla="*/ 90436 h 1105785"/>
                <a:gd name="connsiteX328" fmla="*/ 1241622 w 2760036"/>
                <a:gd name="connsiteY328" fmla="*/ 74262 h 1105785"/>
                <a:gd name="connsiteX329" fmla="*/ 1229553 w 2760036"/>
                <a:gd name="connsiteY329" fmla="*/ 54036 h 1105785"/>
                <a:gd name="connsiteX330" fmla="*/ 1181209 w 2760036"/>
                <a:gd name="connsiteY330" fmla="*/ 74262 h 1105785"/>
                <a:gd name="connsiteX331" fmla="*/ 1189296 w 2760036"/>
                <a:gd name="connsiteY331" fmla="*/ 90436 h 1105785"/>
                <a:gd name="connsiteX332" fmla="*/ 1177157 w 2760036"/>
                <a:gd name="connsiteY332" fmla="*/ 114714 h 1105785"/>
                <a:gd name="connsiteX333" fmla="*/ 1150862 w 2760036"/>
                <a:gd name="connsiteY333" fmla="*/ 124818 h 1105785"/>
                <a:gd name="connsiteX334" fmla="*/ 1132653 w 2760036"/>
                <a:gd name="connsiteY334" fmla="*/ 122801 h 1105785"/>
                <a:gd name="connsiteX335" fmla="*/ 1096253 w 2760036"/>
                <a:gd name="connsiteY335" fmla="*/ 118766 h 1105785"/>
                <a:gd name="connsiteX336" fmla="*/ 1071975 w 2760036"/>
                <a:gd name="connsiteY336" fmla="*/ 122801 h 1105785"/>
                <a:gd name="connsiteX337" fmla="*/ 1031523 w 2760036"/>
                <a:gd name="connsiteY337" fmla="*/ 134940 h 1105785"/>
                <a:gd name="connsiteX338" fmla="*/ 987037 w 2760036"/>
                <a:gd name="connsiteY338" fmla="*/ 145044 h 1105785"/>
                <a:gd name="connsiteX339" fmla="*/ 958724 w 2760036"/>
                <a:gd name="connsiteY339" fmla="*/ 151114 h 1105785"/>
                <a:gd name="connsiteX340" fmla="*/ 920289 w 2760036"/>
                <a:gd name="connsiteY340" fmla="*/ 159218 h 1105785"/>
                <a:gd name="connsiteX341" fmla="*/ 881855 w 2760036"/>
                <a:gd name="connsiteY341" fmla="*/ 163253 h 1105785"/>
                <a:gd name="connsiteX342" fmla="*/ 849490 w 2760036"/>
                <a:gd name="connsiteY342" fmla="*/ 145044 h 1105785"/>
                <a:gd name="connsiteX343" fmla="*/ 809038 w 2760036"/>
                <a:gd name="connsiteY343" fmla="*/ 126853 h 1105785"/>
                <a:gd name="connsiteX344" fmla="*/ 792864 w 2760036"/>
                <a:gd name="connsiteY344" fmla="*/ 114714 h 1105785"/>
                <a:gd name="connsiteX345" fmla="*/ 788812 w 2760036"/>
                <a:gd name="connsiteY345" fmla="*/ 106627 h 1105785"/>
                <a:gd name="connsiteX346" fmla="*/ 800951 w 2760036"/>
                <a:gd name="connsiteY346" fmla="*/ 102575 h 1105785"/>
                <a:gd name="connsiteX347" fmla="*/ 829264 w 2760036"/>
                <a:gd name="connsiteY347" fmla="*/ 118766 h 1105785"/>
                <a:gd name="connsiteX348" fmla="*/ 873768 w 2760036"/>
                <a:gd name="connsiteY348" fmla="*/ 134940 h 1105785"/>
                <a:gd name="connsiteX349" fmla="*/ 891977 w 2760036"/>
                <a:gd name="connsiteY349" fmla="*/ 145044 h 1105785"/>
                <a:gd name="connsiteX350" fmla="*/ 914220 w 2760036"/>
                <a:gd name="connsiteY350" fmla="*/ 143027 h 1105785"/>
                <a:gd name="connsiteX351" fmla="*/ 934446 w 2760036"/>
                <a:gd name="connsiteY351" fmla="*/ 134940 h 1105785"/>
                <a:gd name="connsiteX352" fmla="*/ 958724 w 2760036"/>
                <a:gd name="connsiteY352" fmla="*/ 126853 h 1105785"/>
                <a:gd name="connsiteX353" fmla="*/ 982985 w 2760036"/>
                <a:gd name="connsiteY353" fmla="*/ 118766 h 1105785"/>
                <a:gd name="connsiteX354" fmla="*/ 978950 w 2760036"/>
                <a:gd name="connsiteY354" fmla="*/ 94488 h 1105785"/>
                <a:gd name="connsiteX355" fmla="*/ 987037 w 2760036"/>
                <a:gd name="connsiteY355" fmla="*/ 90436 h 1105785"/>
                <a:gd name="connsiteX356" fmla="*/ 991071 w 2760036"/>
                <a:gd name="connsiteY356" fmla="*/ 122801 h 1105785"/>
                <a:gd name="connsiteX357" fmla="*/ 1027489 w 2760036"/>
                <a:gd name="connsiteY357" fmla="*/ 110662 h 1105785"/>
                <a:gd name="connsiteX358" fmla="*/ 1015350 w 2760036"/>
                <a:gd name="connsiteY358" fmla="*/ 82349 h 1105785"/>
                <a:gd name="connsiteX359" fmla="*/ 1005246 w 2760036"/>
                <a:gd name="connsiteY359" fmla="*/ 64140 h 1105785"/>
                <a:gd name="connsiteX360" fmla="*/ 999176 w 2760036"/>
                <a:gd name="connsiteY360" fmla="*/ 49984 h 1105785"/>
                <a:gd name="connsiteX361" fmla="*/ 974898 w 2760036"/>
                <a:gd name="connsiteY361" fmla="*/ 33810 h 1105785"/>
                <a:gd name="connsiteX362" fmla="*/ 966811 w 2760036"/>
                <a:gd name="connsiteY362" fmla="*/ 21671 h 1105785"/>
                <a:gd name="connsiteX363" fmla="*/ 958724 w 2760036"/>
                <a:gd name="connsiteY363" fmla="*/ 29758 h 1105785"/>
                <a:gd name="connsiteX364" fmla="*/ 946585 w 2760036"/>
                <a:gd name="connsiteY364" fmla="*/ 54036 h 1105785"/>
                <a:gd name="connsiteX365" fmla="*/ 948602 w 2760036"/>
                <a:gd name="connsiteY365" fmla="*/ 80332 h 1105785"/>
                <a:gd name="connsiteX366" fmla="*/ 946585 w 2760036"/>
                <a:gd name="connsiteY366" fmla="*/ 90436 h 1105785"/>
                <a:gd name="connsiteX367" fmla="*/ 934446 w 2760036"/>
                <a:gd name="connsiteY367" fmla="*/ 96505 h 1105785"/>
                <a:gd name="connsiteX368" fmla="*/ 922307 w 2760036"/>
                <a:gd name="connsiteY368" fmla="*/ 78314 h 1105785"/>
                <a:gd name="connsiteX369" fmla="*/ 916237 w 2760036"/>
                <a:gd name="connsiteY369" fmla="*/ 58088 h 1105785"/>
                <a:gd name="connsiteX370" fmla="*/ 910168 w 2760036"/>
                <a:gd name="connsiteY370" fmla="*/ 37862 h 1105785"/>
                <a:gd name="connsiteX371" fmla="*/ 902081 w 2760036"/>
                <a:gd name="connsiteY371" fmla="*/ 21671 h 1105785"/>
                <a:gd name="connsiteX372" fmla="*/ 902081 w 2760036"/>
                <a:gd name="connsiteY372" fmla="*/ 33810 h 1105785"/>
                <a:gd name="connsiteX373" fmla="*/ 898046 w 2760036"/>
                <a:gd name="connsiteY373" fmla="*/ 43914 h 1105785"/>
                <a:gd name="connsiteX374" fmla="*/ 889942 w 2760036"/>
                <a:gd name="connsiteY374" fmla="*/ 54036 h 1105785"/>
                <a:gd name="connsiteX375" fmla="*/ 869716 w 2760036"/>
                <a:gd name="connsiteY375" fmla="*/ 78314 h 1105785"/>
                <a:gd name="connsiteX376" fmla="*/ 861629 w 2760036"/>
                <a:gd name="connsiteY376" fmla="*/ 90436 h 1105785"/>
                <a:gd name="connsiteX377" fmla="*/ 845455 w 2760036"/>
                <a:gd name="connsiteY377" fmla="*/ 66175 h 1105785"/>
                <a:gd name="connsiteX378" fmla="*/ 833316 w 2760036"/>
                <a:gd name="connsiteY378" fmla="*/ 25723 h 1105785"/>
                <a:gd name="connsiteX379" fmla="*/ 829264 w 2760036"/>
                <a:gd name="connsiteY379" fmla="*/ 25723 h 1105785"/>
                <a:gd name="connsiteX380" fmla="*/ 792864 w 2760036"/>
                <a:gd name="connsiteY380" fmla="*/ 25723 h 1105785"/>
                <a:gd name="connsiteX381" fmla="*/ 762534 w 2760036"/>
                <a:gd name="connsiteY381" fmla="*/ 33810 h 1105785"/>
                <a:gd name="connsiteX382" fmla="*/ 752412 w 2760036"/>
                <a:gd name="connsiteY382" fmla="*/ 37862 h 1105785"/>
                <a:gd name="connsiteX383" fmla="*/ 740273 w 2760036"/>
                <a:gd name="connsiteY383" fmla="*/ 54036 h 1105785"/>
                <a:gd name="connsiteX384" fmla="*/ 728134 w 2760036"/>
                <a:gd name="connsiteY384" fmla="*/ 62123 h 1105785"/>
                <a:gd name="connsiteX385" fmla="*/ 716013 w 2760036"/>
                <a:gd name="connsiteY385" fmla="*/ 66175 h 1105785"/>
                <a:gd name="connsiteX386" fmla="*/ 716013 w 2760036"/>
                <a:gd name="connsiteY386" fmla="*/ 90436 h 1105785"/>
                <a:gd name="connsiteX387" fmla="*/ 699821 w 2760036"/>
                <a:gd name="connsiteY387" fmla="*/ 122801 h 1105785"/>
                <a:gd name="connsiteX388" fmla="*/ 683648 w 2760036"/>
                <a:gd name="connsiteY388" fmla="*/ 145044 h 1105785"/>
                <a:gd name="connsiteX389" fmla="*/ 663422 w 2760036"/>
                <a:gd name="connsiteY389" fmla="*/ 159218 h 1105785"/>
                <a:gd name="connsiteX390" fmla="*/ 639144 w 2760036"/>
                <a:gd name="connsiteY390" fmla="*/ 161235 h 1105785"/>
                <a:gd name="connsiteX391" fmla="*/ 627004 w 2760036"/>
                <a:gd name="connsiteY391" fmla="*/ 147079 h 1105785"/>
                <a:gd name="connsiteX392" fmla="*/ 590605 w 2760036"/>
                <a:gd name="connsiteY392" fmla="*/ 122801 h 1105785"/>
                <a:gd name="connsiteX393" fmla="*/ 598692 w 2760036"/>
                <a:gd name="connsiteY393" fmla="*/ 114714 h 1105785"/>
                <a:gd name="connsiteX394" fmla="*/ 614883 w 2760036"/>
                <a:gd name="connsiteY394" fmla="*/ 94488 h 1105785"/>
                <a:gd name="connsiteX395" fmla="*/ 647230 w 2760036"/>
                <a:gd name="connsiteY395" fmla="*/ 78314 h 1105785"/>
                <a:gd name="connsiteX396" fmla="*/ 671509 w 2760036"/>
                <a:gd name="connsiteY396" fmla="*/ 62123 h 1105785"/>
                <a:gd name="connsiteX397" fmla="*/ 639144 w 2760036"/>
                <a:gd name="connsiteY397" fmla="*/ 66175 h 1105785"/>
                <a:gd name="connsiteX398" fmla="*/ 602744 w 2760036"/>
                <a:gd name="connsiteY398" fmla="*/ 66175 h 1105785"/>
                <a:gd name="connsiteX399" fmla="*/ 590605 w 2760036"/>
                <a:gd name="connsiteY399" fmla="*/ 70210 h 1105785"/>
                <a:gd name="connsiteX400" fmla="*/ 582518 w 2760036"/>
                <a:gd name="connsiteY400" fmla="*/ 70210 h 1105785"/>
                <a:gd name="connsiteX401" fmla="*/ 578466 w 2760036"/>
                <a:gd name="connsiteY401" fmla="*/ 82349 h 1105785"/>
                <a:gd name="connsiteX402" fmla="*/ 558240 w 2760036"/>
                <a:gd name="connsiteY402" fmla="*/ 102575 h 1105785"/>
                <a:gd name="connsiteX403" fmla="*/ 542066 w 2760036"/>
                <a:gd name="connsiteY403" fmla="*/ 122801 h 1105785"/>
                <a:gd name="connsiteX404" fmla="*/ 533979 w 2760036"/>
                <a:gd name="connsiteY404" fmla="*/ 120784 h 1105785"/>
                <a:gd name="connsiteX405" fmla="*/ 517788 w 2760036"/>
                <a:gd name="connsiteY405" fmla="*/ 126853 h 1105785"/>
                <a:gd name="connsiteX406" fmla="*/ 497562 w 2760036"/>
                <a:gd name="connsiteY406" fmla="*/ 163253 h 1105785"/>
                <a:gd name="connsiteX407" fmla="*/ 485423 w 2760036"/>
                <a:gd name="connsiteY407" fmla="*/ 161235 h 1105785"/>
                <a:gd name="connsiteX408" fmla="*/ 481388 w 2760036"/>
                <a:gd name="connsiteY408" fmla="*/ 147079 h 1105785"/>
                <a:gd name="connsiteX409" fmla="*/ 481388 w 2760036"/>
                <a:gd name="connsiteY409" fmla="*/ 126853 h 1105785"/>
                <a:gd name="connsiteX410" fmla="*/ 440936 w 2760036"/>
                <a:gd name="connsiteY410" fmla="*/ 122801 h 1105785"/>
                <a:gd name="connsiteX411" fmla="*/ 444971 w 2760036"/>
                <a:gd name="connsiteY411" fmla="*/ 98540 h 1105785"/>
                <a:gd name="connsiteX412" fmla="*/ 469249 w 2760036"/>
                <a:gd name="connsiteY412" fmla="*/ 49984 h 1105785"/>
                <a:gd name="connsiteX413" fmla="*/ 453076 w 2760036"/>
                <a:gd name="connsiteY413" fmla="*/ 37862 h 1105785"/>
                <a:gd name="connsiteX414" fmla="*/ 420710 w 2760036"/>
                <a:gd name="connsiteY414" fmla="*/ 33810 h 1105785"/>
                <a:gd name="connsiteX415" fmla="*/ 388345 w 2760036"/>
                <a:gd name="connsiteY415" fmla="*/ 43914 h 1105785"/>
                <a:gd name="connsiteX416" fmla="*/ 372172 w 2760036"/>
                <a:gd name="connsiteY416" fmla="*/ 49984 h 1105785"/>
                <a:gd name="connsiteX417" fmla="*/ 343841 w 2760036"/>
                <a:gd name="connsiteY417" fmla="*/ 70210 h 1105785"/>
                <a:gd name="connsiteX418" fmla="*/ 299355 w 2760036"/>
                <a:gd name="connsiteY418" fmla="*/ 102575 h 1105785"/>
                <a:gd name="connsiteX419" fmla="*/ 258903 w 2760036"/>
                <a:gd name="connsiteY419" fmla="*/ 118766 h 1105785"/>
                <a:gd name="connsiteX420" fmla="*/ 218451 w 2760036"/>
                <a:gd name="connsiteY420" fmla="*/ 138992 h 1105785"/>
                <a:gd name="connsiteX421" fmla="*/ 186086 w 2760036"/>
                <a:gd name="connsiteY421" fmla="*/ 167305 h 1105785"/>
                <a:gd name="connsiteX422" fmla="*/ 171930 w 2760036"/>
                <a:gd name="connsiteY422" fmla="*/ 155166 h 1105785"/>
                <a:gd name="connsiteX423" fmla="*/ 157773 w 2760036"/>
                <a:gd name="connsiteY423" fmla="*/ 147079 h 1105785"/>
                <a:gd name="connsiteX424" fmla="*/ 153721 w 2760036"/>
                <a:gd name="connsiteY424" fmla="*/ 132923 h 1105785"/>
                <a:gd name="connsiteX425" fmla="*/ 153721 w 2760036"/>
                <a:gd name="connsiteY425" fmla="*/ 118766 h 1105785"/>
                <a:gd name="connsiteX426" fmla="*/ 149686 w 2760036"/>
                <a:gd name="connsiteY426" fmla="*/ 106627 h 1105785"/>
                <a:gd name="connsiteX427" fmla="*/ 141582 w 2760036"/>
                <a:gd name="connsiteY427" fmla="*/ 94488 h 1105785"/>
                <a:gd name="connsiteX428" fmla="*/ 133495 w 2760036"/>
                <a:gd name="connsiteY428" fmla="*/ 82349 h 1105785"/>
                <a:gd name="connsiteX429" fmla="*/ 145634 w 2760036"/>
                <a:gd name="connsiteY429" fmla="*/ 78314 h 1105785"/>
                <a:gd name="connsiteX430" fmla="*/ 161808 w 2760036"/>
                <a:gd name="connsiteY430" fmla="*/ 70210 h 1105785"/>
                <a:gd name="connsiteX431" fmla="*/ 175982 w 2760036"/>
                <a:gd name="connsiteY431" fmla="*/ 66175 h 1105785"/>
                <a:gd name="connsiteX432" fmla="*/ 194173 w 2760036"/>
                <a:gd name="connsiteY432" fmla="*/ 62123 h 1105785"/>
                <a:gd name="connsiteX433" fmla="*/ 218451 w 2760036"/>
                <a:gd name="connsiteY433" fmla="*/ 58088 h 1105785"/>
                <a:gd name="connsiteX434" fmla="*/ 230590 w 2760036"/>
                <a:gd name="connsiteY434" fmla="*/ 45949 h 1105785"/>
                <a:gd name="connsiteX435" fmla="*/ 254851 w 2760036"/>
                <a:gd name="connsiteY435" fmla="*/ 45949 h 1105785"/>
                <a:gd name="connsiteX436" fmla="*/ 295303 w 2760036"/>
                <a:gd name="connsiteY436" fmla="*/ 21671 h 1105785"/>
                <a:gd name="connsiteX437" fmla="*/ 311494 w 2760036"/>
                <a:gd name="connsiteY437" fmla="*/ 5497 h 1105785"/>
                <a:gd name="connsiteX438" fmla="*/ 155385 w 2760036"/>
                <a:gd name="connsiteY438" fmla="*/ 0 h 1105785"/>
                <a:gd name="connsiteX439" fmla="*/ 257175 w 2760036"/>
                <a:gd name="connsiteY439" fmla="*/ 0 h 1105785"/>
                <a:gd name="connsiteX440" fmla="*/ 246764 w 2760036"/>
                <a:gd name="connsiteY440" fmla="*/ 15602 h 1105785"/>
                <a:gd name="connsiteX441" fmla="*/ 222486 w 2760036"/>
                <a:gd name="connsiteY441" fmla="*/ 25723 h 1105785"/>
                <a:gd name="connsiteX442" fmla="*/ 206312 w 2760036"/>
                <a:gd name="connsiteY442" fmla="*/ 23688 h 1105785"/>
                <a:gd name="connsiteX443" fmla="*/ 190138 w 2760036"/>
                <a:gd name="connsiteY443" fmla="*/ 21671 h 1105785"/>
                <a:gd name="connsiteX444" fmla="*/ 177999 w 2760036"/>
                <a:gd name="connsiteY444" fmla="*/ 21671 h 1105785"/>
                <a:gd name="connsiteX445" fmla="*/ 157773 w 2760036"/>
                <a:gd name="connsiteY445" fmla="*/ 9532 h 1105785"/>
                <a:gd name="connsiteX446" fmla="*/ 9195 w 2760036"/>
                <a:gd name="connsiteY446" fmla="*/ 0 h 1105785"/>
                <a:gd name="connsiteX447" fmla="*/ 66539 w 2760036"/>
                <a:gd name="connsiteY447" fmla="*/ 0 h 1105785"/>
                <a:gd name="connsiteX448" fmla="*/ 64730 w 2760036"/>
                <a:gd name="connsiteY448" fmla="*/ 1445 h 1105785"/>
                <a:gd name="connsiteX449" fmla="*/ 48557 w 2760036"/>
                <a:gd name="connsiteY449" fmla="*/ 25723 h 1105785"/>
                <a:gd name="connsiteX450" fmla="*/ 36418 w 2760036"/>
                <a:gd name="connsiteY450" fmla="*/ 41897 h 1105785"/>
                <a:gd name="connsiteX451" fmla="*/ 12139 w 2760036"/>
                <a:gd name="connsiteY451" fmla="*/ 45949 h 1105785"/>
                <a:gd name="connsiteX452" fmla="*/ 0 w 2760036"/>
                <a:gd name="connsiteY452" fmla="*/ 45949 h 1105785"/>
                <a:gd name="connsiteX453" fmla="*/ 4053 w 2760036"/>
                <a:gd name="connsiteY453" fmla="*/ 25723 h 110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</a:cxnLst>
              <a:rect l="l" t="t" r="r" b="b"/>
              <a:pathLst>
                <a:path w="2760036" h="1105785">
                  <a:moveTo>
                    <a:pt x="311948" y="0"/>
                  </a:moveTo>
                  <a:lnTo>
                    <a:pt x="1924950" y="0"/>
                  </a:lnTo>
                  <a:lnTo>
                    <a:pt x="1919200" y="41897"/>
                  </a:lnTo>
                  <a:lnTo>
                    <a:pt x="1935373" y="41897"/>
                  </a:lnTo>
                  <a:cubicBezTo>
                    <a:pt x="1943460" y="41897"/>
                    <a:pt x="1950202" y="44604"/>
                    <a:pt x="1955599" y="49984"/>
                  </a:cubicBezTo>
                  <a:cubicBezTo>
                    <a:pt x="1960996" y="55381"/>
                    <a:pt x="1965703" y="64140"/>
                    <a:pt x="1969738" y="76279"/>
                  </a:cubicBezTo>
                  <a:cubicBezTo>
                    <a:pt x="1973755" y="88418"/>
                    <a:pt x="1977117" y="97178"/>
                    <a:pt x="1979807" y="102575"/>
                  </a:cubicBezTo>
                  <a:cubicBezTo>
                    <a:pt x="1985204" y="102575"/>
                    <a:pt x="1989928" y="101230"/>
                    <a:pt x="1993963" y="98540"/>
                  </a:cubicBezTo>
                  <a:cubicBezTo>
                    <a:pt x="1998015" y="95833"/>
                    <a:pt x="2002705" y="94488"/>
                    <a:pt x="2008066" y="94488"/>
                  </a:cubicBezTo>
                  <a:lnTo>
                    <a:pt x="2036379" y="94488"/>
                  </a:lnTo>
                  <a:lnTo>
                    <a:pt x="2056552" y="94488"/>
                  </a:lnTo>
                  <a:lnTo>
                    <a:pt x="2076778" y="82349"/>
                  </a:lnTo>
                  <a:lnTo>
                    <a:pt x="2060587" y="33810"/>
                  </a:lnTo>
                  <a:cubicBezTo>
                    <a:pt x="2079432" y="36500"/>
                    <a:pt x="2096915" y="39207"/>
                    <a:pt x="2113054" y="41897"/>
                  </a:cubicBezTo>
                  <a:cubicBezTo>
                    <a:pt x="2148073" y="47294"/>
                    <a:pt x="2168264" y="54036"/>
                    <a:pt x="2173661" y="62123"/>
                  </a:cubicBezTo>
                  <a:lnTo>
                    <a:pt x="2189781" y="21671"/>
                  </a:lnTo>
                  <a:lnTo>
                    <a:pt x="2201920" y="66175"/>
                  </a:lnTo>
                  <a:cubicBezTo>
                    <a:pt x="2207353" y="44604"/>
                    <a:pt x="2215528" y="24379"/>
                    <a:pt x="2226446" y="5497"/>
                  </a:cubicBezTo>
                  <a:lnTo>
                    <a:pt x="2229558" y="0"/>
                  </a:lnTo>
                  <a:lnTo>
                    <a:pt x="2350545" y="0"/>
                  </a:lnTo>
                  <a:lnTo>
                    <a:pt x="2345077" y="54036"/>
                  </a:lnTo>
                  <a:cubicBezTo>
                    <a:pt x="2347820" y="51346"/>
                    <a:pt x="2351925" y="49984"/>
                    <a:pt x="2357375" y="49984"/>
                  </a:cubicBezTo>
                  <a:cubicBezTo>
                    <a:pt x="2362825" y="49984"/>
                    <a:pt x="2372363" y="52691"/>
                    <a:pt x="2385971" y="58088"/>
                  </a:cubicBezTo>
                  <a:cubicBezTo>
                    <a:pt x="2407807" y="66175"/>
                    <a:pt x="2420070" y="70882"/>
                    <a:pt x="2422795" y="72245"/>
                  </a:cubicBezTo>
                  <a:cubicBezTo>
                    <a:pt x="2425503" y="73590"/>
                    <a:pt x="2429608" y="67520"/>
                    <a:pt x="2435094" y="54036"/>
                  </a:cubicBezTo>
                  <a:lnTo>
                    <a:pt x="2447339" y="25723"/>
                  </a:lnTo>
                  <a:lnTo>
                    <a:pt x="2451321" y="58088"/>
                  </a:lnTo>
                  <a:lnTo>
                    <a:pt x="2559670" y="90436"/>
                  </a:lnTo>
                  <a:lnTo>
                    <a:pt x="2583683" y="17637"/>
                  </a:lnTo>
                  <a:cubicBezTo>
                    <a:pt x="2586372" y="23016"/>
                    <a:pt x="2590407" y="28413"/>
                    <a:pt x="2595751" y="33810"/>
                  </a:cubicBezTo>
                  <a:lnTo>
                    <a:pt x="2627798" y="66175"/>
                  </a:lnTo>
                  <a:cubicBezTo>
                    <a:pt x="2638539" y="76952"/>
                    <a:pt x="2646608" y="83694"/>
                    <a:pt x="2652005" y="86401"/>
                  </a:cubicBezTo>
                  <a:cubicBezTo>
                    <a:pt x="2657402" y="89091"/>
                    <a:pt x="2656057" y="101230"/>
                    <a:pt x="2647970" y="122801"/>
                  </a:cubicBezTo>
                  <a:cubicBezTo>
                    <a:pt x="2639866" y="144372"/>
                    <a:pt x="2635831" y="156511"/>
                    <a:pt x="2635831" y="159218"/>
                  </a:cubicBezTo>
                  <a:lnTo>
                    <a:pt x="2635831" y="167305"/>
                  </a:lnTo>
                  <a:lnTo>
                    <a:pt x="2695943" y="155166"/>
                  </a:lnTo>
                  <a:lnTo>
                    <a:pt x="2756037" y="122801"/>
                  </a:lnTo>
                  <a:lnTo>
                    <a:pt x="2760036" y="130888"/>
                  </a:lnTo>
                  <a:lnTo>
                    <a:pt x="2720026" y="155166"/>
                  </a:lnTo>
                  <a:lnTo>
                    <a:pt x="2732024" y="163253"/>
                  </a:lnTo>
                  <a:lnTo>
                    <a:pt x="2727989" y="171340"/>
                  </a:lnTo>
                  <a:lnTo>
                    <a:pt x="2703959" y="159218"/>
                  </a:lnTo>
                  <a:lnTo>
                    <a:pt x="2667931" y="175392"/>
                  </a:lnTo>
                  <a:lnTo>
                    <a:pt x="2688157" y="195618"/>
                  </a:lnTo>
                  <a:cubicBezTo>
                    <a:pt x="2701641" y="209102"/>
                    <a:pt x="2708383" y="219896"/>
                    <a:pt x="2708383" y="227983"/>
                  </a:cubicBezTo>
                  <a:cubicBezTo>
                    <a:pt x="2705693" y="236070"/>
                    <a:pt x="2705021" y="245501"/>
                    <a:pt x="2706366" y="256296"/>
                  </a:cubicBezTo>
                  <a:cubicBezTo>
                    <a:pt x="2707710" y="267090"/>
                    <a:pt x="2701641" y="267090"/>
                    <a:pt x="2688157" y="256296"/>
                  </a:cubicBezTo>
                  <a:cubicBezTo>
                    <a:pt x="2680070" y="250898"/>
                    <a:pt x="2672673" y="244829"/>
                    <a:pt x="2665984" y="238087"/>
                  </a:cubicBezTo>
                  <a:cubicBezTo>
                    <a:pt x="2659278" y="231345"/>
                    <a:pt x="2653244" y="225275"/>
                    <a:pt x="2647900" y="219896"/>
                  </a:cubicBezTo>
                  <a:cubicBezTo>
                    <a:pt x="2639901" y="211791"/>
                    <a:pt x="2634557" y="203705"/>
                    <a:pt x="2631903" y="195618"/>
                  </a:cubicBezTo>
                  <a:lnTo>
                    <a:pt x="2623887" y="211791"/>
                  </a:lnTo>
                  <a:cubicBezTo>
                    <a:pt x="2626577" y="219896"/>
                    <a:pt x="2629249" y="229328"/>
                    <a:pt x="2631903" y="240122"/>
                  </a:cubicBezTo>
                  <a:cubicBezTo>
                    <a:pt x="2634557" y="250898"/>
                    <a:pt x="2636557" y="262365"/>
                    <a:pt x="2637919" y="274504"/>
                  </a:cubicBezTo>
                  <a:cubicBezTo>
                    <a:pt x="2639264" y="286626"/>
                    <a:pt x="2637265" y="299437"/>
                    <a:pt x="2631903" y="312921"/>
                  </a:cubicBezTo>
                  <a:cubicBezTo>
                    <a:pt x="2610545" y="307542"/>
                    <a:pt x="2593185" y="299437"/>
                    <a:pt x="2579825" y="288661"/>
                  </a:cubicBezTo>
                  <a:cubicBezTo>
                    <a:pt x="2566518" y="280574"/>
                    <a:pt x="2556520" y="269107"/>
                    <a:pt x="2549831" y="254278"/>
                  </a:cubicBezTo>
                  <a:cubicBezTo>
                    <a:pt x="2543160" y="239432"/>
                    <a:pt x="2545142" y="221241"/>
                    <a:pt x="2555812" y="199670"/>
                  </a:cubicBezTo>
                  <a:cubicBezTo>
                    <a:pt x="2553158" y="202360"/>
                    <a:pt x="2547832" y="205049"/>
                    <a:pt x="2539816" y="207757"/>
                  </a:cubicBezTo>
                  <a:cubicBezTo>
                    <a:pt x="2526456" y="213154"/>
                    <a:pt x="2507769" y="211791"/>
                    <a:pt x="2483756" y="203705"/>
                  </a:cubicBezTo>
                  <a:cubicBezTo>
                    <a:pt x="2456275" y="190221"/>
                    <a:pt x="2432917" y="179444"/>
                    <a:pt x="2413682" y="171340"/>
                  </a:cubicBezTo>
                  <a:cubicBezTo>
                    <a:pt x="2394447" y="163253"/>
                    <a:pt x="2380716" y="160563"/>
                    <a:pt x="2372452" y="163253"/>
                  </a:cubicBezTo>
                  <a:cubicBezTo>
                    <a:pt x="2366966" y="165960"/>
                    <a:pt x="2361481" y="167305"/>
                    <a:pt x="2355977" y="167305"/>
                  </a:cubicBezTo>
                  <a:cubicBezTo>
                    <a:pt x="2350492" y="167305"/>
                    <a:pt x="2344988" y="167305"/>
                    <a:pt x="2339520" y="167305"/>
                  </a:cubicBezTo>
                  <a:lnTo>
                    <a:pt x="2323028" y="167305"/>
                  </a:lnTo>
                  <a:lnTo>
                    <a:pt x="2331115" y="191565"/>
                  </a:lnTo>
                  <a:lnTo>
                    <a:pt x="2359357" y="199670"/>
                  </a:lnTo>
                  <a:lnTo>
                    <a:pt x="2363409" y="211791"/>
                  </a:lnTo>
                  <a:lnTo>
                    <a:pt x="2310942" y="191565"/>
                  </a:lnTo>
                  <a:lnTo>
                    <a:pt x="2310942" y="183479"/>
                  </a:lnTo>
                  <a:cubicBezTo>
                    <a:pt x="2305563" y="178082"/>
                    <a:pt x="2298821" y="174047"/>
                    <a:pt x="2290716" y="171340"/>
                  </a:cubicBezTo>
                  <a:cubicBezTo>
                    <a:pt x="2282683" y="171340"/>
                    <a:pt x="2279320" y="170667"/>
                    <a:pt x="2280648" y="169322"/>
                  </a:cubicBezTo>
                  <a:cubicBezTo>
                    <a:pt x="2281975" y="167977"/>
                    <a:pt x="2282629" y="166633"/>
                    <a:pt x="2282629" y="165270"/>
                  </a:cubicBezTo>
                  <a:cubicBezTo>
                    <a:pt x="2282629" y="163925"/>
                    <a:pt x="2280612" y="162580"/>
                    <a:pt x="2276595" y="161235"/>
                  </a:cubicBezTo>
                  <a:cubicBezTo>
                    <a:pt x="2272578" y="159891"/>
                    <a:pt x="2261147" y="157856"/>
                    <a:pt x="2242301" y="155166"/>
                  </a:cubicBezTo>
                  <a:cubicBezTo>
                    <a:pt x="2212679" y="155166"/>
                    <a:pt x="2187109" y="152476"/>
                    <a:pt x="2165574" y="147079"/>
                  </a:cubicBezTo>
                  <a:cubicBezTo>
                    <a:pt x="2154780" y="144372"/>
                    <a:pt x="2148038" y="141682"/>
                    <a:pt x="2145348" y="138992"/>
                  </a:cubicBezTo>
                  <a:cubicBezTo>
                    <a:pt x="2148038" y="147079"/>
                    <a:pt x="2150745" y="156511"/>
                    <a:pt x="2153435" y="167305"/>
                  </a:cubicBezTo>
                  <a:cubicBezTo>
                    <a:pt x="2158832" y="188876"/>
                    <a:pt x="2161522" y="207757"/>
                    <a:pt x="2161522" y="223931"/>
                  </a:cubicBezTo>
                  <a:cubicBezTo>
                    <a:pt x="2145383" y="221241"/>
                    <a:pt x="2131935" y="215844"/>
                    <a:pt x="2121140" y="207757"/>
                  </a:cubicBezTo>
                  <a:cubicBezTo>
                    <a:pt x="2110399" y="202360"/>
                    <a:pt x="2100985" y="195618"/>
                    <a:pt x="2092916" y="187531"/>
                  </a:cubicBezTo>
                  <a:cubicBezTo>
                    <a:pt x="2084847" y="179444"/>
                    <a:pt x="2082140" y="168650"/>
                    <a:pt x="2084794" y="155166"/>
                  </a:cubicBezTo>
                  <a:lnTo>
                    <a:pt x="2076778" y="155166"/>
                  </a:lnTo>
                  <a:cubicBezTo>
                    <a:pt x="2074070" y="155166"/>
                    <a:pt x="2064639" y="157856"/>
                    <a:pt x="2048447" y="163253"/>
                  </a:cubicBezTo>
                  <a:cubicBezTo>
                    <a:pt x="2040361" y="168650"/>
                    <a:pt x="2030929" y="171340"/>
                    <a:pt x="2020135" y="171340"/>
                  </a:cubicBezTo>
                  <a:lnTo>
                    <a:pt x="2007996" y="171340"/>
                  </a:lnTo>
                  <a:cubicBezTo>
                    <a:pt x="2010703" y="174047"/>
                    <a:pt x="2013393" y="178082"/>
                    <a:pt x="2016100" y="183479"/>
                  </a:cubicBezTo>
                  <a:cubicBezTo>
                    <a:pt x="2018790" y="188876"/>
                    <a:pt x="2020135" y="193600"/>
                    <a:pt x="2020135" y="197635"/>
                  </a:cubicBezTo>
                  <a:cubicBezTo>
                    <a:pt x="2020135" y="201687"/>
                    <a:pt x="2021479" y="206412"/>
                    <a:pt x="2024187" y="211791"/>
                  </a:cubicBezTo>
                  <a:cubicBezTo>
                    <a:pt x="2029584" y="219896"/>
                    <a:pt x="2037671" y="230000"/>
                    <a:pt x="2048447" y="242139"/>
                  </a:cubicBezTo>
                  <a:cubicBezTo>
                    <a:pt x="2059242" y="254278"/>
                    <a:pt x="2064639" y="268435"/>
                    <a:pt x="2064639" y="284608"/>
                  </a:cubicBezTo>
                  <a:lnTo>
                    <a:pt x="2064639" y="337199"/>
                  </a:lnTo>
                  <a:lnTo>
                    <a:pt x="2032345" y="300800"/>
                  </a:lnTo>
                  <a:cubicBezTo>
                    <a:pt x="2026983" y="303489"/>
                    <a:pt x="2020258" y="304834"/>
                    <a:pt x="2012172" y="304834"/>
                  </a:cubicBezTo>
                  <a:cubicBezTo>
                    <a:pt x="2006828" y="304834"/>
                    <a:pt x="2000776" y="305507"/>
                    <a:pt x="1994034" y="306852"/>
                  </a:cubicBezTo>
                  <a:cubicBezTo>
                    <a:pt x="1987292" y="308214"/>
                    <a:pt x="1979895" y="306179"/>
                    <a:pt x="1971844" y="300800"/>
                  </a:cubicBezTo>
                  <a:cubicBezTo>
                    <a:pt x="1971844" y="306179"/>
                    <a:pt x="1970499" y="312921"/>
                    <a:pt x="1967809" y="321026"/>
                  </a:cubicBezTo>
                  <a:cubicBezTo>
                    <a:pt x="1962412" y="337199"/>
                    <a:pt x="1958377" y="346631"/>
                    <a:pt x="1955723" y="349338"/>
                  </a:cubicBezTo>
                  <a:cubicBezTo>
                    <a:pt x="1950344" y="357425"/>
                    <a:pt x="1945619" y="364840"/>
                    <a:pt x="1941567" y="371582"/>
                  </a:cubicBezTo>
                  <a:cubicBezTo>
                    <a:pt x="1937532" y="378324"/>
                    <a:pt x="1935497" y="384393"/>
                    <a:pt x="1935497" y="389790"/>
                  </a:cubicBezTo>
                  <a:cubicBezTo>
                    <a:pt x="1935497" y="395187"/>
                    <a:pt x="1930135" y="400567"/>
                    <a:pt x="1919394" y="405964"/>
                  </a:cubicBezTo>
                  <a:cubicBezTo>
                    <a:pt x="1914033" y="408671"/>
                    <a:pt x="1908671" y="410016"/>
                    <a:pt x="1903274" y="410016"/>
                  </a:cubicBezTo>
                  <a:cubicBezTo>
                    <a:pt x="1900566" y="418103"/>
                    <a:pt x="1899221" y="427535"/>
                    <a:pt x="1899221" y="438329"/>
                  </a:cubicBezTo>
                  <a:cubicBezTo>
                    <a:pt x="1899221" y="459900"/>
                    <a:pt x="1900566" y="476091"/>
                    <a:pt x="1903274" y="486868"/>
                  </a:cubicBezTo>
                  <a:cubicBezTo>
                    <a:pt x="1905963" y="503059"/>
                    <a:pt x="1908653" y="511818"/>
                    <a:pt x="1911325" y="513163"/>
                  </a:cubicBezTo>
                  <a:cubicBezTo>
                    <a:pt x="1913997" y="514508"/>
                    <a:pt x="1912670" y="524630"/>
                    <a:pt x="1907308" y="543511"/>
                  </a:cubicBezTo>
                  <a:cubicBezTo>
                    <a:pt x="1904619" y="548890"/>
                    <a:pt x="1903274" y="554960"/>
                    <a:pt x="1903274" y="561702"/>
                  </a:cubicBezTo>
                  <a:cubicBezTo>
                    <a:pt x="1903274" y="568444"/>
                    <a:pt x="1901929" y="575858"/>
                    <a:pt x="1899221" y="583963"/>
                  </a:cubicBezTo>
                  <a:cubicBezTo>
                    <a:pt x="1899221" y="597447"/>
                    <a:pt x="1899894" y="610241"/>
                    <a:pt x="1901239" y="622380"/>
                  </a:cubicBezTo>
                  <a:cubicBezTo>
                    <a:pt x="1902601" y="634519"/>
                    <a:pt x="1904619" y="647330"/>
                    <a:pt x="1907308" y="660814"/>
                  </a:cubicBezTo>
                  <a:cubicBezTo>
                    <a:pt x="1918067" y="706663"/>
                    <a:pt x="1940912" y="739028"/>
                    <a:pt x="1975896" y="757892"/>
                  </a:cubicBezTo>
                  <a:cubicBezTo>
                    <a:pt x="1981240" y="760599"/>
                    <a:pt x="1987964" y="761944"/>
                    <a:pt x="1996051" y="761944"/>
                  </a:cubicBezTo>
                  <a:cubicBezTo>
                    <a:pt x="2001448" y="772738"/>
                    <a:pt x="2010862" y="780825"/>
                    <a:pt x="2024311" y="786222"/>
                  </a:cubicBezTo>
                  <a:cubicBezTo>
                    <a:pt x="2035052" y="791602"/>
                    <a:pt x="2047828" y="796999"/>
                    <a:pt x="2062639" y="802396"/>
                  </a:cubicBezTo>
                  <a:cubicBezTo>
                    <a:pt x="2077450" y="807793"/>
                    <a:pt x="2090262" y="813190"/>
                    <a:pt x="2101038" y="818570"/>
                  </a:cubicBezTo>
                  <a:cubicBezTo>
                    <a:pt x="2109125" y="821277"/>
                    <a:pt x="2117902" y="823967"/>
                    <a:pt x="2127334" y="826674"/>
                  </a:cubicBezTo>
                  <a:cubicBezTo>
                    <a:pt x="2136766" y="829364"/>
                    <a:pt x="2152285" y="830709"/>
                    <a:pt x="2173855" y="830709"/>
                  </a:cubicBezTo>
                  <a:cubicBezTo>
                    <a:pt x="2195426" y="830709"/>
                    <a:pt x="2223739" y="834761"/>
                    <a:pt x="2258811" y="842848"/>
                  </a:cubicBezTo>
                  <a:cubicBezTo>
                    <a:pt x="2293866" y="850935"/>
                    <a:pt x="2314092" y="854987"/>
                    <a:pt x="2319489" y="854987"/>
                  </a:cubicBezTo>
                  <a:cubicBezTo>
                    <a:pt x="2324869" y="854987"/>
                    <a:pt x="2335663" y="857004"/>
                    <a:pt x="2351837" y="861057"/>
                  </a:cubicBezTo>
                  <a:cubicBezTo>
                    <a:pt x="2368028" y="865091"/>
                    <a:pt x="2378804" y="867126"/>
                    <a:pt x="2384202" y="867126"/>
                  </a:cubicBezTo>
                  <a:cubicBezTo>
                    <a:pt x="2397686" y="867126"/>
                    <a:pt x="2409825" y="877903"/>
                    <a:pt x="2420619" y="899473"/>
                  </a:cubicBezTo>
                  <a:cubicBezTo>
                    <a:pt x="2420619" y="902181"/>
                    <a:pt x="2415894" y="902853"/>
                    <a:pt x="2406445" y="901508"/>
                  </a:cubicBezTo>
                  <a:cubicBezTo>
                    <a:pt x="2397013" y="900146"/>
                    <a:pt x="2385546" y="898129"/>
                    <a:pt x="2372062" y="895439"/>
                  </a:cubicBezTo>
                  <a:cubicBezTo>
                    <a:pt x="2358578" y="892731"/>
                    <a:pt x="2345095" y="889369"/>
                    <a:pt x="2331611" y="885317"/>
                  </a:cubicBezTo>
                  <a:cubicBezTo>
                    <a:pt x="2318127" y="881282"/>
                    <a:pt x="2310040" y="879248"/>
                    <a:pt x="2307350" y="879248"/>
                  </a:cubicBezTo>
                  <a:cubicBezTo>
                    <a:pt x="2299263" y="879248"/>
                    <a:pt x="2289141" y="877903"/>
                    <a:pt x="2277002" y="875213"/>
                  </a:cubicBezTo>
                  <a:cubicBezTo>
                    <a:pt x="2264863" y="872506"/>
                    <a:pt x="2241275" y="869816"/>
                    <a:pt x="2206220" y="867126"/>
                  </a:cubicBezTo>
                  <a:cubicBezTo>
                    <a:pt x="2190029" y="864419"/>
                    <a:pt x="2177908" y="862401"/>
                    <a:pt x="2169803" y="861057"/>
                  </a:cubicBezTo>
                  <a:cubicBezTo>
                    <a:pt x="2161716" y="859694"/>
                    <a:pt x="2154302" y="858349"/>
                    <a:pt x="2147560" y="857004"/>
                  </a:cubicBezTo>
                  <a:cubicBezTo>
                    <a:pt x="2140818" y="855659"/>
                    <a:pt x="2133403" y="854987"/>
                    <a:pt x="2125317" y="854987"/>
                  </a:cubicBezTo>
                  <a:cubicBezTo>
                    <a:pt x="2117230" y="854987"/>
                    <a:pt x="2105091" y="853642"/>
                    <a:pt x="2088899" y="850935"/>
                  </a:cubicBezTo>
                  <a:cubicBezTo>
                    <a:pt x="2056587" y="845538"/>
                    <a:pt x="2037069" y="844865"/>
                    <a:pt x="2030345" y="848917"/>
                  </a:cubicBezTo>
                  <a:cubicBezTo>
                    <a:pt x="2023621" y="852952"/>
                    <a:pt x="2016224" y="854987"/>
                    <a:pt x="2008119" y="854987"/>
                  </a:cubicBezTo>
                  <a:cubicBezTo>
                    <a:pt x="2000086" y="854987"/>
                    <a:pt x="1996724" y="859694"/>
                    <a:pt x="1998086" y="869143"/>
                  </a:cubicBezTo>
                  <a:cubicBezTo>
                    <a:pt x="1999431" y="878575"/>
                    <a:pt x="2000103" y="885989"/>
                    <a:pt x="2000103" y="891387"/>
                  </a:cubicBezTo>
                  <a:cubicBezTo>
                    <a:pt x="2002793" y="896784"/>
                    <a:pt x="2011535" y="905543"/>
                    <a:pt x="2026328" y="917682"/>
                  </a:cubicBezTo>
                  <a:cubicBezTo>
                    <a:pt x="2041121" y="929821"/>
                    <a:pt x="2059277" y="942633"/>
                    <a:pt x="2080812" y="956117"/>
                  </a:cubicBezTo>
                  <a:cubicBezTo>
                    <a:pt x="2102383" y="969601"/>
                    <a:pt x="2119247" y="977687"/>
                    <a:pt x="2131386" y="980377"/>
                  </a:cubicBezTo>
                  <a:cubicBezTo>
                    <a:pt x="2143508" y="983085"/>
                    <a:pt x="2164424" y="988482"/>
                    <a:pt x="2194081" y="996569"/>
                  </a:cubicBezTo>
                  <a:cubicBezTo>
                    <a:pt x="2248017" y="1012742"/>
                    <a:pt x="2280382" y="1026226"/>
                    <a:pt x="2291159" y="1037020"/>
                  </a:cubicBezTo>
                  <a:cubicBezTo>
                    <a:pt x="2301953" y="1047797"/>
                    <a:pt x="2306005" y="1055902"/>
                    <a:pt x="2303298" y="1061281"/>
                  </a:cubicBezTo>
                  <a:cubicBezTo>
                    <a:pt x="2297901" y="1066678"/>
                    <a:pt x="2291159" y="1067351"/>
                    <a:pt x="2283072" y="1063316"/>
                  </a:cubicBezTo>
                  <a:cubicBezTo>
                    <a:pt x="2274985" y="1059264"/>
                    <a:pt x="2265553" y="1054539"/>
                    <a:pt x="2254759" y="1049160"/>
                  </a:cubicBezTo>
                  <a:cubicBezTo>
                    <a:pt x="2249362" y="1046452"/>
                    <a:pt x="2239930" y="1042418"/>
                    <a:pt x="2226446" y="1037020"/>
                  </a:cubicBezTo>
                  <a:cubicBezTo>
                    <a:pt x="2212962" y="1031623"/>
                    <a:pt x="2198134" y="1025554"/>
                    <a:pt x="2181942" y="1018812"/>
                  </a:cubicBezTo>
                  <a:cubicBezTo>
                    <a:pt x="2165768" y="1012070"/>
                    <a:pt x="2150940" y="1006673"/>
                    <a:pt x="2137456" y="1002638"/>
                  </a:cubicBezTo>
                  <a:cubicBezTo>
                    <a:pt x="2123972" y="998586"/>
                    <a:pt x="2114522" y="995224"/>
                    <a:pt x="2109125" y="992516"/>
                  </a:cubicBezTo>
                  <a:cubicBezTo>
                    <a:pt x="2095641" y="987119"/>
                    <a:pt x="2082175" y="983757"/>
                    <a:pt x="2068709" y="982412"/>
                  </a:cubicBezTo>
                  <a:cubicBezTo>
                    <a:pt x="2055242" y="981050"/>
                    <a:pt x="2029672" y="979032"/>
                    <a:pt x="1992017" y="976343"/>
                  </a:cubicBezTo>
                  <a:cubicBezTo>
                    <a:pt x="1973171" y="973635"/>
                    <a:pt x="1959050" y="970273"/>
                    <a:pt x="1949636" y="966221"/>
                  </a:cubicBezTo>
                  <a:cubicBezTo>
                    <a:pt x="1940204" y="962186"/>
                    <a:pt x="1931480" y="956789"/>
                    <a:pt x="1923429" y="950047"/>
                  </a:cubicBezTo>
                  <a:cubicBezTo>
                    <a:pt x="1915377" y="943305"/>
                    <a:pt x="1907326" y="936563"/>
                    <a:pt x="1899257" y="929821"/>
                  </a:cubicBezTo>
                  <a:cubicBezTo>
                    <a:pt x="1891188" y="923079"/>
                    <a:pt x="1879084" y="917010"/>
                    <a:pt x="1862946" y="911613"/>
                  </a:cubicBezTo>
                  <a:cubicBezTo>
                    <a:pt x="1827962" y="900836"/>
                    <a:pt x="1807789" y="892059"/>
                    <a:pt x="1802392" y="885317"/>
                  </a:cubicBezTo>
                  <a:cubicBezTo>
                    <a:pt x="1796995" y="878575"/>
                    <a:pt x="1787581" y="864419"/>
                    <a:pt x="1774132" y="842848"/>
                  </a:cubicBezTo>
                  <a:cubicBezTo>
                    <a:pt x="1760701" y="826674"/>
                    <a:pt x="1748597" y="818570"/>
                    <a:pt x="1737856" y="818570"/>
                  </a:cubicBezTo>
                  <a:cubicBezTo>
                    <a:pt x="1732459" y="818570"/>
                    <a:pt x="1729769" y="821277"/>
                    <a:pt x="1729769" y="826674"/>
                  </a:cubicBezTo>
                  <a:cubicBezTo>
                    <a:pt x="1724425" y="853642"/>
                    <a:pt x="1720391" y="877903"/>
                    <a:pt x="1717701" y="899473"/>
                  </a:cubicBezTo>
                  <a:cubicBezTo>
                    <a:pt x="1712304" y="921062"/>
                    <a:pt x="1708924" y="940598"/>
                    <a:pt x="1707579" y="958134"/>
                  </a:cubicBezTo>
                  <a:cubicBezTo>
                    <a:pt x="1706234" y="975670"/>
                    <a:pt x="1705562" y="987119"/>
                    <a:pt x="1705562" y="992516"/>
                  </a:cubicBezTo>
                  <a:cubicBezTo>
                    <a:pt x="1702872" y="1003311"/>
                    <a:pt x="1702182" y="1008708"/>
                    <a:pt x="1703545" y="1008708"/>
                  </a:cubicBezTo>
                  <a:cubicBezTo>
                    <a:pt x="1704890" y="1008708"/>
                    <a:pt x="1705562" y="1015450"/>
                    <a:pt x="1705562" y="1028934"/>
                  </a:cubicBezTo>
                  <a:cubicBezTo>
                    <a:pt x="1708252" y="1042418"/>
                    <a:pt x="1711632" y="1049832"/>
                    <a:pt x="1715666" y="1051177"/>
                  </a:cubicBezTo>
                  <a:cubicBezTo>
                    <a:pt x="1719718" y="1052522"/>
                    <a:pt x="1728460" y="1055902"/>
                    <a:pt x="1741909" y="1061281"/>
                  </a:cubicBezTo>
                  <a:cubicBezTo>
                    <a:pt x="1758047" y="1072075"/>
                    <a:pt x="1768788" y="1080162"/>
                    <a:pt x="1774132" y="1085559"/>
                  </a:cubicBezTo>
                  <a:cubicBezTo>
                    <a:pt x="1779529" y="1090956"/>
                    <a:pt x="1782237" y="1094991"/>
                    <a:pt x="1782237" y="1097698"/>
                  </a:cubicBezTo>
                  <a:cubicBezTo>
                    <a:pt x="1768788" y="1103095"/>
                    <a:pt x="1756702" y="1105785"/>
                    <a:pt x="1745943" y="1105785"/>
                  </a:cubicBezTo>
                  <a:cubicBezTo>
                    <a:pt x="1732459" y="1105785"/>
                    <a:pt x="1719011" y="1105113"/>
                    <a:pt x="1705562" y="1103768"/>
                  </a:cubicBezTo>
                  <a:cubicBezTo>
                    <a:pt x="1692113" y="1102405"/>
                    <a:pt x="1675975" y="1094991"/>
                    <a:pt x="1657147" y="1081507"/>
                  </a:cubicBezTo>
                  <a:cubicBezTo>
                    <a:pt x="1619509" y="1062644"/>
                    <a:pt x="1603388" y="1046452"/>
                    <a:pt x="1608768" y="1032968"/>
                  </a:cubicBezTo>
                  <a:cubicBezTo>
                    <a:pt x="1614129" y="1019484"/>
                    <a:pt x="1615474" y="1004655"/>
                    <a:pt x="1612767" y="988482"/>
                  </a:cubicBezTo>
                  <a:cubicBezTo>
                    <a:pt x="1610077" y="972290"/>
                    <a:pt x="1607387" y="961514"/>
                    <a:pt x="1604715" y="956117"/>
                  </a:cubicBezTo>
                  <a:cubicBezTo>
                    <a:pt x="1602043" y="950720"/>
                    <a:pt x="1598009" y="937236"/>
                    <a:pt x="1592612" y="915665"/>
                  </a:cubicBezTo>
                  <a:cubicBezTo>
                    <a:pt x="1587215" y="894094"/>
                    <a:pt x="1580490" y="881955"/>
                    <a:pt x="1572421" y="879248"/>
                  </a:cubicBezTo>
                  <a:cubicBezTo>
                    <a:pt x="1564352" y="876558"/>
                    <a:pt x="1556283" y="869816"/>
                    <a:pt x="1548249" y="859022"/>
                  </a:cubicBezTo>
                  <a:cubicBezTo>
                    <a:pt x="1542852" y="850935"/>
                    <a:pt x="1530748" y="850935"/>
                    <a:pt x="1511920" y="859022"/>
                  </a:cubicBezTo>
                  <a:cubicBezTo>
                    <a:pt x="1493110" y="867126"/>
                    <a:pt x="1472937" y="877903"/>
                    <a:pt x="1451402" y="891387"/>
                  </a:cubicBezTo>
                  <a:cubicBezTo>
                    <a:pt x="1427230" y="904871"/>
                    <a:pt x="1411091" y="917682"/>
                    <a:pt x="1403022" y="929821"/>
                  </a:cubicBezTo>
                  <a:cubicBezTo>
                    <a:pt x="1394953" y="941960"/>
                    <a:pt x="1386884" y="952064"/>
                    <a:pt x="1378780" y="960151"/>
                  </a:cubicBezTo>
                  <a:cubicBezTo>
                    <a:pt x="1370746" y="965548"/>
                    <a:pt x="1364021" y="974308"/>
                    <a:pt x="1358624" y="986447"/>
                  </a:cubicBezTo>
                  <a:cubicBezTo>
                    <a:pt x="1353227" y="998586"/>
                    <a:pt x="1343813" y="1011397"/>
                    <a:pt x="1330365" y="1024881"/>
                  </a:cubicBezTo>
                  <a:cubicBezTo>
                    <a:pt x="1322313" y="1041055"/>
                    <a:pt x="1317624" y="1053194"/>
                    <a:pt x="1316279" y="1061281"/>
                  </a:cubicBezTo>
                  <a:cubicBezTo>
                    <a:pt x="1314934" y="1069386"/>
                    <a:pt x="1307537" y="1076127"/>
                    <a:pt x="1294089" y="1081507"/>
                  </a:cubicBezTo>
                  <a:cubicBezTo>
                    <a:pt x="1280640" y="1086904"/>
                    <a:pt x="1275933" y="1084214"/>
                    <a:pt x="1279968" y="1073420"/>
                  </a:cubicBezTo>
                  <a:cubicBezTo>
                    <a:pt x="1283985" y="1062644"/>
                    <a:pt x="1286002" y="1050504"/>
                    <a:pt x="1286002" y="1037020"/>
                  </a:cubicBezTo>
                  <a:cubicBezTo>
                    <a:pt x="1286002" y="1020829"/>
                    <a:pt x="1287347" y="1010053"/>
                    <a:pt x="1290037" y="1004655"/>
                  </a:cubicBezTo>
                  <a:cubicBezTo>
                    <a:pt x="1292744" y="999258"/>
                    <a:pt x="1296761" y="991171"/>
                    <a:pt x="1302123" y="980377"/>
                  </a:cubicBezTo>
                  <a:cubicBezTo>
                    <a:pt x="1310209" y="958806"/>
                    <a:pt x="1319623" y="941288"/>
                    <a:pt x="1330365" y="927804"/>
                  </a:cubicBezTo>
                  <a:cubicBezTo>
                    <a:pt x="1341106" y="919699"/>
                    <a:pt x="1348503" y="914320"/>
                    <a:pt x="1352555" y="911613"/>
                  </a:cubicBezTo>
                  <a:cubicBezTo>
                    <a:pt x="1356607" y="908923"/>
                    <a:pt x="1362641" y="902181"/>
                    <a:pt x="1370693" y="891387"/>
                  </a:cubicBezTo>
                  <a:cubicBezTo>
                    <a:pt x="1381487" y="883300"/>
                    <a:pt x="1382849" y="876558"/>
                    <a:pt x="1374780" y="871161"/>
                  </a:cubicBezTo>
                  <a:cubicBezTo>
                    <a:pt x="1366711" y="865764"/>
                    <a:pt x="1355952" y="860384"/>
                    <a:pt x="1342504" y="854987"/>
                  </a:cubicBezTo>
                  <a:cubicBezTo>
                    <a:pt x="1323676" y="849590"/>
                    <a:pt x="1308865" y="848245"/>
                    <a:pt x="1298106" y="850935"/>
                  </a:cubicBezTo>
                  <a:cubicBezTo>
                    <a:pt x="1287329" y="853642"/>
                    <a:pt x="1279278" y="854987"/>
                    <a:pt x="1273934" y="854987"/>
                  </a:cubicBezTo>
                  <a:cubicBezTo>
                    <a:pt x="1268537" y="857677"/>
                    <a:pt x="1258433" y="861057"/>
                    <a:pt x="1243657" y="865091"/>
                  </a:cubicBezTo>
                  <a:cubicBezTo>
                    <a:pt x="1228863" y="869143"/>
                    <a:pt x="1217414" y="873868"/>
                    <a:pt x="1209328" y="879248"/>
                  </a:cubicBezTo>
                  <a:cubicBezTo>
                    <a:pt x="1201276" y="881955"/>
                    <a:pt x="1190517" y="881955"/>
                    <a:pt x="1177069" y="879248"/>
                  </a:cubicBezTo>
                  <a:cubicBezTo>
                    <a:pt x="1163602" y="876558"/>
                    <a:pt x="1146102" y="875213"/>
                    <a:pt x="1124566" y="875213"/>
                  </a:cubicBezTo>
                  <a:cubicBezTo>
                    <a:pt x="1100306" y="875213"/>
                    <a:pt x="1086149" y="875885"/>
                    <a:pt x="1082097" y="877230"/>
                  </a:cubicBezTo>
                  <a:cubicBezTo>
                    <a:pt x="1078045" y="878575"/>
                    <a:pt x="1061199" y="881955"/>
                    <a:pt x="1031523" y="887352"/>
                  </a:cubicBezTo>
                  <a:cubicBezTo>
                    <a:pt x="1001866" y="892731"/>
                    <a:pt x="980295" y="894766"/>
                    <a:pt x="966811" y="893404"/>
                  </a:cubicBezTo>
                  <a:cubicBezTo>
                    <a:pt x="953327" y="892059"/>
                    <a:pt x="943878" y="894094"/>
                    <a:pt x="938498" y="899473"/>
                  </a:cubicBezTo>
                  <a:cubicBezTo>
                    <a:pt x="933101" y="904871"/>
                    <a:pt x="921634" y="910268"/>
                    <a:pt x="904116" y="915665"/>
                  </a:cubicBezTo>
                  <a:cubicBezTo>
                    <a:pt x="886580" y="921062"/>
                    <a:pt x="872423" y="923752"/>
                    <a:pt x="861629" y="923752"/>
                  </a:cubicBezTo>
                  <a:cubicBezTo>
                    <a:pt x="850852" y="923752"/>
                    <a:pt x="842748" y="923079"/>
                    <a:pt x="837368" y="921734"/>
                  </a:cubicBezTo>
                  <a:cubicBezTo>
                    <a:pt x="831971" y="920372"/>
                    <a:pt x="822522" y="919699"/>
                    <a:pt x="809038" y="919699"/>
                  </a:cubicBezTo>
                  <a:cubicBezTo>
                    <a:pt x="795554" y="919699"/>
                    <a:pt x="796917" y="915665"/>
                    <a:pt x="813090" y="907578"/>
                  </a:cubicBezTo>
                  <a:cubicBezTo>
                    <a:pt x="829264" y="899473"/>
                    <a:pt x="852197" y="892731"/>
                    <a:pt x="881855" y="887352"/>
                  </a:cubicBezTo>
                  <a:cubicBezTo>
                    <a:pt x="911530" y="881955"/>
                    <a:pt x="935791" y="875213"/>
                    <a:pt x="954672" y="867126"/>
                  </a:cubicBezTo>
                  <a:cubicBezTo>
                    <a:pt x="973553" y="859022"/>
                    <a:pt x="999176" y="852280"/>
                    <a:pt x="1031523" y="846900"/>
                  </a:cubicBezTo>
                  <a:cubicBezTo>
                    <a:pt x="1063888" y="841503"/>
                    <a:pt x="1084114" y="838123"/>
                    <a:pt x="1092201" y="836778"/>
                  </a:cubicBezTo>
                  <a:cubicBezTo>
                    <a:pt x="1100306" y="835433"/>
                    <a:pt x="1117824" y="832054"/>
                    <a:pt x="1144792" y="826674"/>
                  </a:cubicBezTo>
                  <a:cubicBezTo>
                    <a:pt x="1174467" y="823967"/>
                    <a:pt x="1200073" y="820605"/>
                    <a:pt x="1221661" y="816552"/>
                  </a:cubicBezTo>
                  <a:cubicBezTo>
                    <a:pt x="1243232" y="812500"/>
                    <a:pt x="1272890" y="806448"/>
                    <a:pt x="1310652" y="798344"/>
                  </a:cubicBezTo>
                  <a:cubicBezTo>
                    <a:pt x="1329533" y="790257"/>
                    <a:pt x="1345707" y="786222"/>
                    <a:pt x="1359191" y="786222"/>
                  </a:cubicBezTo>
                  <a:lnTo>
                    <a:pt x="1363243" y="786222"/>
                  </a:lnTo>
                  <a:cubicBezTo>
                    <a:pt x="1374019" y="780825"/>
                    <a:pt x="1384814" y="774083"/>
                    <a:pt x="1395590" y="765996"/>
                  </a:cubicBezTo>
                  <a:cubicBezTo>
                    <a:pt x="1403695" y="760599"/>
                    <a:pt x="1412454" y="755202"/>
                    <a:pt x="1421886" y="749805"/>
                  </a:cubicBezTo>
                  <a:cubicBezTo>
                    <a:pt x="1431335" y="744408"/>
                    <a:pt x="1438750" y="739028"/>
                    <a:pt x="1444147" y="733631"/>
                  </a:cubicBezTo>
                  <a:cubicBezTo>
                    <a:pt x="1449526" y="728234"/>
                    <a:pt x="1458975" y="714078"/>
                    <a:pt x="1472459" y="691144"/>
                  </a:cubicBezTo>
                  <a:cubicBezTo>
                    <a:pt x="1485943" y="668229"/>
                    <a:pt x="1500772" y="656762"/>
                    <a:pt x="1516946" y="656762"/>
                  </a:cubicBezTo>
                  <a:lnTo>
                    <a:pt x="1533137" y="620363"/>
                  </a:lnTo>
                  <a:cubicBezTo>
                    <a:pt x="1530430" y="620363"/>
                    <a:pt x="1529085" y="619018"/>
                    <a:pt x="1529085" y="616310"/>
                  </a:cubicBezTo>
                  <a:cubicBezTo>
                    <a:pt x="1529085" y="613621"/>
                    <a:pt x="1528413" y="611603"/>
                    <a:pt x="1527068" y="610241"/>
                  </a:cubicBezTo>
                  <a:cubicBezTo>
                    <a:pt x="1525723" y="608896"/>
                    <a:pt x="1525050" y="605534"/>
                    <a:pt x="1525050" y="600137"/>
                  </a:cubicBezTo>
                  <a:cubicBezTo>
                    <a:pt x="1525050" y="594739"/>
                    <a:pt x="1524378" y="589342"/>
                    <a:pt x="1523015" y="583963"/>
                  </a:cubicBezTo>
                  <a:cubicBezTo>
                    <a:pt x="1521671" y="578566"/>
                    <a:pt x="1522343" y="573169"/>
                    <a:pt x="1525050" y="567772"/>
                  </a:cubicBezTo>
                  <a:cubicBezTo>
                    <a:pt x="1527740" y="562374"/>
                    <a:pt x="1530430" y="556305"/>
                    <a:pt x="1533137" y="549563"/>
                  </a:cubicBezTo>
                  <a:cubicBezTo>
                    <a:pt x="1535827" y="542821"/>
                    <a:pt x="1538534" y="536769"/>
                    <a:pt x="1541224" y="531372"/>
                  </a:cubicBezTo>
                  <a:cubicBezTo>
                    <a:pt x="1543914" y="523285"/>
                    <a:pt x="1546621" y="516543"/>
                    <a:pt x="1549311" y="511146"/>
                  </a:cubicBezTo>
                  <a:cubicBezTo>
                    <a:pt x="1552018" y="500352"/>
                    <a:pt x="1554708" y="489575"/>
                    <a:pt x="1557398" y="478781"/>
                  </a:cubicBezTo>
                  <a:cubicBezTo>
                    <a:pt x="1560105" y="470694"/>
                    <a:pt x="1561450" y="461245"/>
                    <a:pt x="1561450" y="450468"/>
                  </a:cubicBezTo>
                  <a:cubicBezTo>
                    <a:pt x="1561450" y="439674"/>
                    <a:pt x="1562795" y="431587"/>
                    <a:pt x="1565502" y="426190"/>
                  </a:cubicBezTo>
                  <a:cubicBezTo>
                    <a:pt x="1565502" y="420793"/>
                    <a:pt x="1566175" y="414051"/>
                    <a:pt x="1567520" y="405964"/>
                  </a:cubicBezTo>
                  <a:cubicBezTo>
                    <a:pt x="1568864" y="397877"/>
                    <a:pt x="1569537" y="391135"/>
                    <a:pt x="1569537" y="385738"/>
                  </a:cubicBezTo>
                  <a:cubicBezTo>
                    <a:pt x="1569537" y="377651"/>
                    <a:pt x="1570882" y="370909"/>
                    <a:pt x="1573589" y="365512"/>
                  </a:cubicBezTo>
                  <a:cubicBezTo>
                    <a:pt x="1568192" y="368220"/>
                    <a:pt x="1561450" y="370909"/>
                    <a:pt x="1553363" y="373599"/>
                  </a:cubicBezTo>
                  <a:lnTo>
                    <a:pt x="1529085" y="381703"/>
                  </a:lnTo>
                  <a:cubicBezTo>
                    <a:pt x="1526395" y="384393"/>
                    <a:pt x="1525050" y="380341"/>
                    <a:pt x="1525050" y="369564"/>
                  </a:cubicBezTo>
                  <a:lnTo>
                    <a:pt x="1525050" y="337199"/>
                  </a:lnTo>
                  <a:cubicBezTo>
                    <a:pt x="1516946" y="334510"/>
                    <a:pt x="1510204" y="331802"/>
                    <a:pt x="1504824" y="329113"/>
                  </a:cubicBezTo>
                  <a:cubicBezTo>
                    <a:pt x="1502117" y="329113"/>
                    <a:pt x="1498082" y="326405"/>
                    <a:pt x="1492685" y="321026"/>
                  </a:cubicBezTo>
                  <a:cubicBezTo>
                    <a:pt x="1489978" y="318318"/>
                    <a:pt x="1487288" y="316973"/>
                    <a:pt x="1484599" y="316973"/>
                  </a:cubicBezTo>
                  <a:cubicBezTo>
                    <a:pt x="1481891" y="316973"/>
                    <a:pt x="1479874" y="317646"/>
                    <a:pt x="1478529" y="318991"/>
                  </a:cubicBezTo>
                  <a:cubicBezTo>
                    <a:pt x="1477184" y="320336"/>
                    <a:pt x="1475149" y="321026"/>
                    <a:pt x="1472459" y="321026"/>
                  </a:cubicBezTo>
                  <a:lnTo>
                    <a:pt x="1468407" y="321026"/>
                  </a:lnTo>
                  <a:cubicBezTo>
                    <a:pt x="1465717" y="321026"/>
                    <a:pt x="1461665" y="322371"/>
                    <a:pt x="1456268" y="325060"/>
                  </a:cubicBezTo>
                  <a:cubicBezTo>
                    <a:pt x="1445491" y="330457"/>
                    <a:pt x="1436042" y="335854"/>
                    <a:pt x="1427955" y="341252"/>
                  </a:cubicBezTo>
                  <a:cubicBezTo>
                    <a:pt x="1409074" y="360115"/>
                    <a:pt x="1399642" y="373599"/>
                    <a:pt x="1399642" y="381703"/>
                  </a:cubicBezTo>
                  <a:cubicBezTo>
                    <a:pt x="1399642" y="387083"/>
                    <a:pt x="1399642" y="393152"/>
                    <a:pt x="1399642" y="399894"/>
                  </a:cubicBezTo>
                  <a:cubicBezTo>
                    <a:pt x="1399642" y="406636"/>
                    <a:pt x="1398298" y="412706"/>
                    <a:pt x="1395590" y="418103"/>
                  </a:cubicBezTo>
                  <a:cubicBezTo>
                    <a:pt x="1395590" y="428897"/>
                    <a:pt x="1396953" y="436984"/>
                    <a:pt x="1399642" y="442381"/>
                  </a:cubicBezTo>
                  <a:cubicBezTo>
                    <a:pt x="1399642" y="447761"/>
                    <a:pt x="1400987" y="451813"/>
                    <a:pt x="1403695" y="454503"/>
                  </a:cubicBezTo>
                  <a:cubicBezTo>
                    <a:pt x="1403695" y="457210"/>
                    <a:pt x="1402332" y="458555"/>
                    <a:pt x="1399642" y="458555"/>
                  </a:cubicBezTo>
                  <a:cubicBezTo>
                    <a:pt x="1391556" y="458555"/>
                    <a:pt x="1382106" y="454503"/>
                    <a:pt x="1371330" y="446416"/>
                  </a:cubicBezTo>
                  <a:cubicBezTo>
                    <a:pt x="1360535" y="435639"/>
                    <a:pt x="1355138" y="428897"/>
                    <a:pt x="1355138" y="426190"/>
                  </a:cubicBezTo>
                  <a:lnTo>
                    <a:pt x="1359191" y="422155"/>
                  </a:lnTo>
                  <a:lnTo>
                    <a:pt x="1355138" y="422155"/>
                  </a:lnTo>
                  <a:cubicBezTo>
                    <a:pt x="1355138" y="422155"/>
                    <a:pt x="1355138" y="423500"/>
                    <a:pt x="1355138" y="426190"/>
                  </a:cubicBezTo>
                  <a:cubicBezTo>
                    <a:pt x="1349759" y="434277"/>
                    <a:pt x="1340310" y="443054"/>
                    <a:pt x="1326826" y="452485"/>
                  </a:cubicBezTo>
                  <a:cubicBezTo>
                    <a:pt x="1313342" y="461917"/>
                    <a:pt x="1302565" y="466642"/>
                    <a:pt x="1294461" y="466642"/>
                  </a:cubicBezTo>
                  <a:cubicBezTo>
                    <a:pt x="1286374" y="469349"/>
                    <a:pt x="1274235" y="467987"/>
                    <a:pt x="1258061" y="462607"/>
                  </a:cubicBezTo>
                  <a:cubicBezTo>
                    <a:pt x="1249974" y="459900"/>
                    <a:pt x="1241887" y="458555"/>
                    <a:pt x="1233783" y="458555"/>
                  </a:cubicBezTo>
                  <a:lnTo>
                    <a:pt x="1233783" y="478781"/>
                  </a:lnTo>
                  <a:cubicBezTo>
                    <a:pt x="1233783" y="492265"/>
                    <a:pt x="1231093" y="501697"/>
                    <a:pt x="1225696" y="507094"/>
                  </a:cubicBezTo>
                  <a:cubicBezTo>
                    <a:pt x="1220299" y="509801"/>
                    <a:pt x="1216937" y="510474"/>
                    <a:pt x="1215592" y="509111"/>
                  </a:cubicBezTo>
                  <a:cubicBezTo>
                    <a:pt x="1214247" y="507766"/>
                    <a:pt x="1206815" y="513836"/>
                    <a:pt x="1193331" y="527320"/>
                  </a:cubicBezTo>
                  <a:cubicBezTo>
                    <a:pt x="1166363" y="554288"/>
                    <a:pt x="1148844" y="562374"/>
                    <a:pt x="1140758" y="551598"/>
                  </a:cubicBezTo>
                  <a:cubicBezTo>
                    <a:pt x="1129963" y="543511"/>
                    <a:pt x="1124566" y="532717"/>
                    <a:pt x="1124566" y="519233"/>
                  </a:cubicBezTo>
                  <a:cubicBezTo>
                    <a:pt x="1124566" y="516543"/>
                    <a:pt x="1129291" y="512491"/>
                    <a:pt x="1138723" y="507094"/>
                  </a:cubicBezTo>
                  <a:cubicBezTo>
                    <a:pt x="1148172" y="501697"/>
                    <a:pt x="1158276" y="494955"/>
                    <a:pt x="1169070" y="486868"/>
                  </a:cubicBezTo>
                  <a:lnTo>
                    <a:pt x="1193207" y="462607"/>
                  </a:lnTo>
                  <a:cubicBezTo>
                    <a:pt x="1198604" y="457210"/>
                    <a:pt x="1203983" y="453158"/>
                    <a:pt x="1209328" y="450468"/>
                  </a:cubicBezTo>
                  <a:lnTo>
                    <a:pt x="1197259" y="430242"/>
                  </a:lnTo>
                  <a:cubicBezTo>
                    <a:pt x="1205311" y="427535"/>
                    <a:pt x="1212035" y="426190"/>
                    <a:pt x="1217414" y="426190"/>
                  </a:cubicBezTo>
                  <a:cubicBezTo>
                    <a:pt x="1228173" y="426190"/>
                    <a:pt x="1234862" y="427535"/>
                    <a:pt x="1237516" y="430242"/>
                  </a:cubicBezTo>
                  <a:cubicBezTo>
                    <a:pt x="1237516" y="435639"/>
                    <a:pt x="1238189" y="439001"/>
                    <a:pt x="1239534" y="440346"/>
                  </a:cubicBezTo>
                  <a:cubicBezTo>
                    <a:pt x="1240896" y="441691"/>
                    <a:pt x="1241569" y="443726"/>
                    <a:pt x="1241569" y="446416"/>
                  </a:cubicBezTo>
                  <a:lnTo>
                    <a:pt x="1241569" y="450468"/>
                  </a:lnTo>
                  <a:cubicBezTo>
                    <a:pt x="1249620" y="453158"/>
                    <a:pt x="1259016" y="454503"/>
                    <a:pt x="1269758" y="454503"/>
                  </a:cubicBezTo>
                  <a:cubicBezTo>
                    <a:pt x="1277809" y="454503"/>
                    <a:pt x="1285861" y="453830"/>
                    <a:pt x="1293930" y="452485"/>
                  </a:cubicBezTo>
                  <a:cubicBezTo>
                    <a:pt x="1301999" y="451141"/>
                    <a:pt x="1310050" y="445071"/>
                    <a:pt x="1318102" y="434277"/>
                  </a:cubicBezTo>
                  <a:cubicBezTo>
                    <a:pt x="1331550" y="420793"/>
                    <a:pt x="1343636" y="411361"/>
                    <a:pt x="1354395" y="405964"/>
                  </a:cubicBezTo>
                  <a:lnTo>
                    <a:pt x="1370445" y="397877"/>
                  </a:lnTo>
                  <a:cubicBezTo>
                    <a:pt x="1357049" y="397877"/>
                    <a:pt x="1344963" y="395187"/>
                    <a:pt x="1334222" y="389790"/>
                  </a:cubicBezTo>
                  <a:cubicBezTo>
                    <a:pt x="1312740" y="378996"/>
                    <a:pt x="1303344" y="368220"/>
                    <a:pt x="1306033" y="357425"/>
                  </a:cubicBezTo>
                  <a:cubicBezTo>
                    <a:pt x="1303344" y="368220"/>
                    <a:pt x="1296619" y="376306"/>
                    <a:pt x="1285878" y="381703"/>
                  </a:cubicBezTo>
                  <a:cubicBezTo>
                    <a:pt x="1267086" y="395187"/>
                    <a:pt x="1240242" y="396532"/>
                    <a:pt x="1205346" y="385738"/>
                  </a:cubicBezTo>
                  <a:cubicBezTo>
                    <a:pt x="1205346" y="364167"/>
                    <a:pt x="1210708" y="346631"/>
                    <a:pt x="1221396" y="333147"/>
                  </a:cubicBezTo>
                  <a:cubicBezTo>
                    <a:pt x="1226793" y="319663"/>
                    <a:pt x="1236207" y="309559"/>
                    <a:pt x="1249620" y="302817"/>
                  </a:cubicBezTo>
                  <a:cubicBezTo>
                    <a:pt x="1263051" y="296075"/>
                    <a:pt x="1280499" y="295403"/>
                    <a:pt x="1301981" y="300800"/>
                  </a:cubicBezTo>
                  <a:lnTo>
                    <a:pt x="1285878" y="288661"/>
                  </a:lnTo>
                  <a:lnTo>
                    <a:pt x="1330188" y="308887"/>
                  </a:lnTo>
                  <a:cubicBezTo>
                    <a:pt x="1330188" y="295403"/>
                    <a:pt x="1332877" y="283263"/>
                    <a:pt x="1338275" y="272469"/>
                  </a:cubicBezTo>
                  <a:cubicBezTo>
                    <a:pt x="1349016" y="253606"/>
                    <a:pt x="1371825" y="249554"/>
                    <a:pt x="1406721" y="260348"/>
                  </a:cubicBezTo>
                  <a:cubicBezTo>
                    <a:pt x="1409410" y="263038"/>
                    <a:pt x="1410773" y="267090"/>
                    <a:pt x="1410773" y="272469"/>
                  </a:cubicBezTo>
                  <a:cubicBezTo>
                    <a:pt x="1410773" y="283263"/>
                    <a:pt x="1409410" y="291350"/>
                    <a:pt x="1406721" y="296747"/>
                  </a:cubicBezTo>
                  <a:lnTo>
                    <a:pt x="1451030" y="288661"/>
                  </a:lnTo>
                  <a:cubicBezTo>
                    <a:pt x="1440289" y="280574"/>
                    <a:pt x="1432238" y="271124"/>
                    <a:pt x="1426894" y="260348"/>
                  </a:cubicBezTo>
                  <a:cubicBezTo>
                    <a:pt x="1416135" y="236070"/>
                    <a:pt x="1426894" y="206412"/>
                    <a:pt x="1459117" y="171340"/>
                  </a:cubicBezTo>
                  <a:lnTo>
                    <a:pt x="1483271" y="203705"/>
                  </a:lnTo>
                  <a:cubicBezTo>
                    <a:pt x="1496702" y="227983"/>
                    <a:pt x="1500737" y="248209"/>
                    <a:pt x="1495340" y="264382"/>
                  </a:cubicBezTo>
                  <a:lnTo>
                    <a:pt x="1511460" y="260348"/>
                  </a:lnTo>
                  <a:lnTo>
                    <a:pt x="1495340" y="195618"/>
                  </a:lnTo>
                  <a:cubicBezTo>
                    <a:pt x="1498029" y="195618"/>
                    <a:pt x="1500737" y="194273"/>
                    <a:pt x="1503427" y="191565"/>
                  </a:cubicBezTo>
                  <a:cubicBezTo>
                    <a:pt x="1508771" y="186186"/>
                    <a:pt x="1511460" y="180789"/>
                    <a:pt x="1511460" y="175392"/>
                  </a:cubicBezTo>
                  <a:lnTo>
                    <a:pt x="1507408" y="159218"/>
                  </a:lnTo>
                  <a:lnTo>
                    <a:pt x="1519547" y="147079"/>
                  </a:lnTo>
                  <a:cubicBezTo>
                    <a:pt x="1516840" y="141682"/>
                    <a:pt x="1512805" y="137630"/>
                    <a:pt x="1507408" y="134940"/>
                  </a:cubicBezTo>
                  <a:cubicBezTo>
                    <a:pt x="1496667" y="129543"/>
                    <a:pt x="1491287" y="125508"/>
                    <a:pt x="1491287" y="122801"/>
                  </a:cubicBezTo>
                  <a:cubicBezTo>
                    <a:pt x="1488633" y="114714"/>
                    <a:pt x="1483289" y="109317"/>
                    <a:pt x="1475238" y="106627"/>
                  </a:cubicBezTo>
                  <a:cubicBezTo>
                    <a:pt x="1469840" y="103920"/>
                    <a:pt x="1467823" y="102575"/>
                    <a:pt x="1469168" y="102575"/>
                  </a:cubicBezTo>
                  <a:cubicBezTo>
                    <a:pt x="1470513" y="102575"/>
                    <a:pt x="1467168" y="99885"/>
                    <a:pt x="1459117" y="94488"/>
                  </a:cubicBezTo>
                  <a:cubicBezTo>
                    <a:pt x="1434927" y="89091"/>
                    <a:pt x="1422841" y="83694"/>
                    <a:pt x="1422841" y="78314"/>
                  </a:cubicBezTo>
                  <a:cubicBezTo>
                    <a:pt x="1422841" y="75607"/>
                    <a:pt x="1422169" y="72245"/>
                    <a:pt x="1420824" y="68193"/>
                  </a:cubicBezTo>
                  <a:cubicBezTo>
                    <a:pt x="1419461" y="64140"/>
                    <a:pt x="1418789" y="59433"/>
                    <a:pt x="1418789" y="54036"/>
                  </a:cubicBezTo>
                  <a:cubicBezTo>
                    <a:pt x="1416135" y="48639"/>
                    <a:pt x="1414808" y="43242"/>
                    <a:pt x="1414808" y="37862"/>
                  </a:cubicBezTo>
                  <a:lnTo>
                    <a:pt x="1398687" y="17637"/>
                  </a:lnTo>
                  <a:lnTo>
                    <a:pt x="1382584" y="25723"/>
                  </a:lnTo>
                  <a:cubicBezTo>
                    <a:pt x="1382584" y="33810"/>
                    <a:pt x="1381221" y="41897"/>
                    <a:pt x="1378532" y="49984"/>
                  </a:cubicBezTo>
                  <a:cubicBezTo>
                    <a:pt x="1373188" y="63468"/>
                    <a:pt x="1369153" y="70210"/>
                    <a:pt x="1366463" y="70210"/>
                  </a:cubicBezTo>
                  <a:cubicBezTo>
                    <a:pt x="1361102" y="72917"/>
                    <a:pt x="1355740" y="75607"/>
                    <a:pt x="1350378" y="78314"/>
                  </a:cubicBezTo>
                  <a:cubicBezTo>
                    <a:pt x="1344999" y="81004"/>
                    <a:pt x="1332913" y="83694"/>
                    <a:pt x="1314120" y="86401"/>
                  </a:cubicBezTo>
                  <a:cubicBezTo>
                    <a:pt x="1295328" y="89091"/>
                    <a:pt x="1283932" y="92471"/>
                    <a:pt x="1279897" y="96505"/>
                  </a:cubicBezTo>
                  <a:cubicBezTo>
                    <a:pt x="1275880" y="100558"/>
                    <a:pt x="1272518" y="99885"/>
                    <a:pt x="1269811" y="94488"/>
                  </a:cubicBezTo>
                  <a:cubicBezTo>
                    <a:pt x="1267121" y="94488"/>
                    <a:pt x="1264431" y="93816"/>
                    <a:pt x="1261759" y="92471"/>
                  </a:cubicBezTo>
                  <a:cubicBezTo>
                    <a:pt x="1259087" y="91108"/>
                    <a:pt x="1255053" y="90436"/>
                    <a:pt x="1249656" y="90436"/>
                  </a:cubicBezTo>
                  <a:lnTo>
                    <a:pt x="1237587" y="90436"/>
                  </a:lnTo>
                  <a:lnTo>
                    <a:pt x="1241622" y="74262"/>
                  </a:lnTo>
                  <a:lnTo>
                    <a:pt x="1229553" y="54036"/>
                  </a:lnTo>
                  <a:lnTo>
                    <a:pt x="1181209" y="74262"/>
                  </a:lnTo>
                  <a:lnTo>
                    <a:pt x="1189296" y="90436"/>
                  </a:lnTo>
                  <a:cubicBezTo>
                    <a:pt x="1194693" y="101230"/>
                    <a:pt x="1190641" y="109317"/>
                    <a:pt x="1177157" y="114714"/>
                  </a:cubicBezTo>
                  <a:cubicBezTo>
                    <a:pt x="1160983" y="120111"/>
                    <a:pt x="1152207" y="123473"/>
                    <a:pt x="1150862" y="124818"/>
                  </a:cubicBezTo>
                  <a:cubicBezTo>
                    <a:pt x="1149517" y="126181"/>
                    <a:pt x="1143447" y="125508"/>
                    <a:pt x="1132653" y="122801"/>
                  </a:cubicBezTo>
                  <a:cubicBezTo>
                    <a:pt x="1111082" y="120111"/>
                    <a:pt x="1098943" y="118766"/>
                    <a:pt x="1096253" y="118766"/>
                  </a:cubicBezTo>
                  <a:cubicBezTo>
                    <a:pt x="1090856" y="118766"/>
                    <a:pt x="1082769" y="120111"/>
                    <a:pt x="1071975" y="122801"/>
                  </a:cubicBezTo>
                  <a:cubicBezTo>
                    <a:pt x="1061199" y="125508"/>
                    <a:pt x="1047715" y="129543"/>
                    <a:pt x="1031523" y="134940"/>
                  </a:cubicBezTo>
                  <a:cubicBezTo>
                    <a:pt x="1018039" y="140337"/>
                    <a:pt x="1003211" y="143699"/>
                    <a:pt x="987037" y="145044"/>
                  </a:cubicBezTo>
                  <a:cubicBezTo>
                    <a:pt x="970845" y="146407"/>
                    <a:pt x="961414" y="148424"/>
                    <a:pt x="958724" y="151114"/>
                  </a:cubicBezTo>
                  <a:cubicBezTo>
                    <a:pt x="953327" y="151114"/>
                    <a:pt x="940515" y="153821"/>
                    <a:pt x="920289" y="159218"/>
                  </a:cubicBezTo>
                  <a:cubicBezTo>
                    <a:pt x="900064" y="164598"/>
                    <a:pt x="887252" y="165960"/>
                    <a:pt x="881855" y="163253"/>
                  </a:cubicBezTo>
                  <a:cubicBezTo>
                    <a:pt x="873768" y="157856"/>
                    <a:pt x="862974" y="151786"/>
                    <a:pt x="849490" y="145044"/>
                  </a:cubicBezTo>
                  <a:cubicBezTo>
                    <a:pt x="836006" y="138302"/>
                    <a:pt x="822522" y="132250"/>
                    <a:pt x="809038" y="126853"/>
                  </a:cubicBezTo>
                  <a:cubicBezTo>
                    <a:pt x="806348" y="126853"/>
                    <a:pt x="800951" y="122801"/>
                    <a:pt x="792864" y="114714"/>
                  </a:cubicBezTo>
                  <a:cubicBezTo>
                    <a:pt x="790175" y="112024"/>
                    <a:pt x="788812" y="109317"/>
                    <a:pt x="788812" y="106627"/>
                  </a:cubicBezTo>
                  <a:lnTo>
                    <a:pt x="800951" y="102575"/>
                  </a:lnTo>
                  <a:cubicBezTo>
                    <a:pt x="809038" y="107972"/>
                    <a:pt x="818487" y="113369"/>
                    <a:pt x="829264" y="118766"/>
                  </a:cubicBezTo>
                  <a:cubicBezTo>
                    <a:pt x="850852" y="129543"/>
                    <a:pt x="865681" y="134940"/>
                    <a:pt x="873768" y="134940"/>
                  </a:cubicBezTo>
                  <a:cubicBezTo>
                    <a:pt x="884562" y="137630"/>
                    <a:pt x="890632" y="141009"/>
                    <a:pt x="891977" y="145044"/>
                  </a:cubicBezTo>
                  <a:cubicBezTo>
                    <a:pt x="893322" y="149096"/>
                    <a:pt x="900736" y="148424"/>
                    <a:pt x="914220" y="143027"/>
                  </a:cubicBezTo>
                  <a:cubicBezTo>
                    <a:pt x="919617" y="140337"/>
                    <a:pt x="926359" y="137630"/>
                    <a:pt x="934446" y="134940"/>
                  </a:cubicBezTo>
                  <a:cubicBezTo>
                    <a:pt x="942533" y="132250"/>
                    <a:pt x="950620" y="129543"/>
                    <a:pt x="958724" y="126853"/>
                  </a:cubicBezTo>
                  <a:lnTo>
                    <a:pt x="982985" y="118766"/>
                  </a:lnTo>
                  <a:lnTo>
                    <a:pt x="978950" y="94488"/>
                  </a:lnTo>
                  <a:lnTo>
                    <a:pt x="987037" y="90436"/>
                  </a:lnTo>
                  <a:lnTo>
                    <a:pt x="991071" y="122801"/>
                  </a:lnTo>
                  <a:lnTo>
                    <a:pt x="1027489" y="110662"/>
                  </a:lnTo>
                  <a:cubicBezTo>
                    <a:pt x="1022092" y="102575"/>
                    <a:pt x="1018039" y="93143"/>
                    <a:pt x="1015350" y="82349"/>
                  </a:cubicBezTo>
                  <a:cubicBezTo>
                    <a:pt x="1009953" y="76952"/>
                    <a:pt x="1006590" y="70882"/>
                    <a:pt x="1005246" y="64140"/>
                  </a:cubicBezTo>
                  <a:cubicBezTo>
                    <a:pt x="1003883" y="57398"/>
                    <a:pt x="1001866" y="52691"/>
                    <a:pt x="999176" y="49984"/>
                  </a:cubicBezTo>
                  <a:cubicBezTo>
                    <a:pt x="985692" y="41897"/>
                    <a:pt x="977587" y="36500"/>
                    <a:pt x="974898" y="33810"/>
                  </a:cubicBezTo>
                  <a:cubicBezTo>
                    <a:pt x="969501" y="31121"/>
                    <a:pt x="966811" y="27068"/>
                    <a:pt x="966811" y="21671"/>
                  </a:cubicBezTo>
                  <a:lnTo>
                    <a:pt x="958724" y="29758"/>
                  </a:lnTo>
                  <a:cubicBezTo>
                    <a:pt x="950620" y="37862"/>
                    <a:pt x="946585" y="45949"/>
                    <a:pt x="946585" y="54036"/>
                  </a:cubicBezTo>
                  <a:cubicBezTo>
                    <a:pt x="943878" y="64830"/>
                    <a:pt x="944568" y="73590"/>
                    <a:pt x="948602" y="80332"/>
                  </a:cubicBezTo>
                  <a:cubicBezTo>
                    <a:pt x="952654" y="87074"/>
                    <a:pt x="951982" y="90436"/>
                    <a:pt x="946585" y="90436"/>
                  </a:cubicBezTo>
                  <a:cubicBezTo>
                    <a:pt x="941188" y="90436"/>
                    <a:pt x="937136" y="92471"/>
                    <a:pt x="934446" y="96505"/>
                  </a:cubicBezTo>
                  <a:cubicBezTo>
                    <a:pt x="931756" y="100558"/>
                    <a:pt x="927704" y="94488"/>
                    <a:pt x="922307" y="78314"/>
                  </a:cubicBezTo>
                  <a:cubicBezTo>
                    <a:pt x="919617" y="72917"/>
                    <a:pt x="917600" y="66175"/>
                    <a:pt x="916237" y="58088"/>
                  </a:cubicBezTo>
                  <a:cubicBezTo>
                    <a:pt x="914892" y="49984"/>
                    <a:pt x="912875" y="43242"/>
                    <a:pt x="910168" y="37862"/>
                  </a:cubicBezTo>
                  <a:cubicBezTo>
                    <a:pt x="907478" y="29758"/>
                    <a:pt x="904788" y="24379"/>
                    <a:pt x="902081" y="21671"/>
                  </a:cubicBezTo>
                  <a:lnTo>
                    <a:pt x="902081" y="33810"/>
                  </a:lnTo>
                  <a:cubicBezTo>
                    <a:pt x="902081" y="39207"/>
                    <a:pt x="900736" y="42569"/>
                    <a:pt x="898046" y="43914"/>
                  </a:cubicBezTo>
                  <a:cubicBezTo>
                    <a:pt x="895339" y="45277"/>
                    <a:pt x="892649" y="48639"/>
                    <a:pt x="889942" y="54036"/>
                  </a:cubicBezTo>
                  <a:cubicBezTo>
                    <a:pt x="879165" y="64830"/>
                    <a:pt x="872423" y="72917"/>
                    <a:pt x="869716" y="78314"/>
                  </a:cubicBezTo>
                  <a:cubicBezTo>
                    <a:pt x="867026" y="83694"/>
                    <a:pt x="864336" y="87746"/>
                    <a:pt x="861629" y="90436"/>
                  </a:cubicBezTo>
                  <a:lnTo>
                    <a:pt x="845455" y="66175"/>
                  </a:lnTo>
                  <a:cubicBezTo>
                    <a:pt x="837368" y="55381"/>
                    <a:pt x="833316" y="41897"/>
                    <a:pt x="833316" y="25723"/>
                  </a:cubicBezTo>
                  <a:lnTo>
                    <a:pt x="829264" y="25723"/>
                  </a:lnTo>
                  <a:lnTo>
                    <a:pt x="792864" y="25723"/>
                  </a:lnTo>
                  <a:cubicBezTo>
                    <a:pt x="773983" y="31121"/>
                    <a:pt x="763879" y="33810"/>
                    <a:pt x="762534" y="33810"/>
                  </a:cubicBezTo>
                  <a:cubicBezTo>
                    <a:pt x="761172" y="33810"/>
                    <a:pt x="757809" y="35155"/>
                    <a:pt x="752412" y="37862"/>
                  </a:cubicBezTo>
                  <a:cubicBezTo>
                    <a:pt x="752412" y="40552"/>
                    <a:pt x="748360" y="45949"/>
                    <a:pt x="740273" y="54036"/>
                  </a:cubicBezTo>
                  <a:cubicBezTo>
                    <a:pt x="734876" y="56726"/>
                    <a:pt x="730842" y="59433"/>
                    <a:pt x="728134" y="62123"/>
                  </a:cubicBezTo>
                  <a:lnTo>
                    <a:pt x="716013" y="66175"/>
                  </a:lnTo>
                  <a:lnTo>
                    <a:pt x="716013" y="90436"/>
                  </a:lnTo>
                  <a:cubicBezTo>
                    <a:pt x="716013" y="101230"/>
                    <a:pt x="710616" y="112024"/>
                    <a:pt x="699821" y="122801"/>
                  </a:cubicBezTo>
                  <a:cubicBezTo>
                    <a:pt x="691735" y="130888"/>
                    <a:pt x="686337" y="138302"/>
                    <a:pt x="683648" y="145044"/>
                  </a:cubicBezTo>
                  <a:cubicBezTo>
                    <a:pt x="680940" y="151786"/>
                    <a:pt x="674198" y="156511"/>
                    <a:pt x="663422" y="159218"/>
                  </a:cubicBezTo>
                  <a:cubicBezTo>
                    <a:pt x="649938" y="164598"/>
                    <a:pt x="641851" y="165270"/>
                    <a:pt x="639144" y="161235"/>
                  </a:cubicBezTo>
                  <a:cubicBezTo>
                    <a:pt x="636454" y="157183"/>
                    <a:pt x="632402" y="152476"/>
                    <a:pt x="627004" y="147079"/>
                  </a:cubicBezTo>
                  <a:lnTo>
                    <a:pt x="590605" y="122801"/>
                  </a:lnTo>
                  <a:lnTo>
                    <a:pt x="598692" y="114714"/>
                  </a:lnTo>
                  <a:cubicBezTo>
                    <a:pt x="606778" y="106627"/>
                    <a:pt x="612176" y="99885"/>
                    <a:pt x="614883" y="94488"/>
                  </a:cubicBezTo>
                  <a:cubicBezTo>
                    <a:pt x="620262" y="94488"/>
                    <a:pt x="631057" y="89091"/>
                    <a:pt x="647230" y="78314"/>
                  </a:cubicBezTo>
                  <a:lnTo>
                    <a:pt x="671509" y="62123"/>
                  </a:lnTo>
                  <a:cubicBezTo>
                    <a:pt x="660714" y="64830"/>
                    <a:pt x="649938" y="66175"/>
                    <a:pt x="639144" y="66175"/>
                  </a:cubicBezTo>
                  <a:lnTo>
                    <a:pt x="602744" y="66175"/>
                  </a:lnTo>
                  <a:cubicBezTo>
                    <a:pt x="600036" y="68865"/>
                    <a:pt x="596002" y="70210"/>
                    <a:pt x="590605" y="70210"/>
                  </a:cubicBezTo>
                  <a:lnTo>
                    <a:pt x="582518" y="70210"/>
                  </a:lnTo>
                  <a:cubicBezTo>
                    <a:pt x="582518" y="72917"/>
                    <a:pt x="581173" y="76952"/>
                    <a:pt x="578466" y="82349"/>
                  </a:cubicBezTo>
                  <a:cubicBezTo>
                    <a:pt x="573069" y="90436"/>
                    <a:pt x="566327" y="97178"/>
                    <a:pt x="558240" y="102575"/>
                  </a:cubicBezTo>
                  <a:cubicBezTo>
                    <a:pt x="550153" y="107972"/>
                    <a:pt x="544756" y="114714"/>
                    <a:pt x="542066" y="122801"/>
                  </a:cubicBezTo>
                  <a:cubicBezTo>
                    <a:pt x="542066" y="128198"/>
                    <a:pt x="539359" y="127526"/>
                    <a:pt x="533979" y="120784"/>
                  </a:cubicBezTo>
                  <a:cubicBezTo>
                    <a:pt x="528582" y="114042"/>
                    <a:pt x="523185" y="116059"/>
                    <a:pt x="517788" y="126853"/>
                  </a:cubicBezTo>
                  <a:cubicBezTo>
                    <a:pt x="507011" y="151114"/>
                    <a:pt x="500269" y="163253"/>
                    <a:pt x="497562" y="163253"/>
                  </a:cubicBezTo>
                  <a:cubicBezTo>
                    <a:pt x="492165" y="165960"/>
                    <a:pt x="488130" y="165270"/>
                    <a:pt x="485423" y="161235"/>
                  </a:cubicBezTo>
                  <a:cubicBezTo>
                    <a:pt x="482733" y="157183"/>
                    <a:pt x="481388" y="152476"/>
                    <a:pt x="481388" y="147079"/>
                  </a:cubicBezTo>
                  <a:lnTo>
                    <a:pt x="481388" y="126853"/>
                  </a:lnTo>
                  <a:lnTo>
                    <a:pt x="440936" y="122801"/>
                  </a:lnTo>
                  <a:cubicBezTo>
                    <a:pt x="440936" y="117404"/>
                    <a:pt x="442281" y="109317"/>
                    <a:pt x="444971" y="98540"/>
                  </a:cubicBezTo>
                  <a:cubicBezTo>
                    <a:pt x="450368" y="76952"/>
                    <a:pt x="458455" y="60778"/>
                    <a:pt x="469249" y="49984"/>
                  </a:cubicBezTo>
                  <a:cubicBezTo>
                    <a:pt x="463852" y="44604"/>
                    <a:pt x="458455" y="40552"/>
                    <a:pt x="453076" y="37862"/>
                  </a:cubicBezTo>
                  <a:cubicBezTo>
                    <a:pt x="439592" y="32465"/>
                    <a:pt x="428797" y="31121"/>
                    <a:pt x="420710" y="33810"/>
                  </a:cubicBezTo>
                  <a:cubicBezTo>
                    <a:pt x="407227" y="39207"/>
                    <a:pt x="396432" y="42569"/>
                    <a:pt x="388345" y="43914"/>
                  </a:cubicBezTo>
                  <a:cubicBezTo>
                    <a:pt x="380259" y="45277"/>
                    <a:pt x="374862" y="47294"/>
                    <a:pt x="372172" y="49984"/>
                  </a:cubicBezTo>
                  <a:cubicBezTo>
                    <a:pt x="366775" y="52691"/>
                    <a:pt x="357325" y="59433"/>
                    <a:pt x="343841" y="70210"/>
                  </a:cubicBezTo>
                  <a:cubicBezTo>
                    <a:pt x="330357" y="81004"/>
                    <a:pt x="315528" y="91798"/>
                    <a:pt x="299355" y="102575"/>
                  </a:cubicBezTo>
                  <a:cubicBezTo>
                    <a:pt x="285871" y="113369"/>
                    <a:pt x="272387" y="118766"/>
                    <a:pt x="258903" y="118766"/>
                  </a:cubicBezTo>
                  <a:cubicBezTo>
                    <a:pt x="245419" y="118766"/>
                    <a:pt x="231935" y="125508"/>
                    <a:pt x="218451" y="138992"/>
                  </a:cubicBezTo>
                  <a:cubicBezTo>
                    <a:pt x="196880" y="160563"/>
                    <a:pt x="186086" y="169995"/>
                    <a:pt x="186086" y="167305"/>
                  </a:cubicBezTo>
                  <a:cubicBezTo>
                    <a:pt x="183396" y="161908"/>
                    <a:pt x="178672" y="157856"/>
                    <a:pt x="171930" y="155166"/>
                  </a:cubicBezTo>
                  <a:cubicBezTo>
                    <a:pt x="165188" y="152476"/>
                    <a:pt x="160463" y="149769"/>
                    <a:pt x="157773" y="147079"/>
                  </a:cubicBezTo>
                  <a:cubicBezTo>
                    <a:pt x="157773" y="141682"/>
                    <a:pt x="156428" y="136957"/>
                    <a:pt x="153721" y="132923"/>
                  </a:cubicBezTo>
                  <a:cubicBezTo>
                    <a:pt x="151031" y="128870"/>
                    <a:pt x="151031" y="124146"/>
                    <a:pt x="153721" y="118766"/>
                  </a:cubicBezTo>
                  <a:cubicBezTo>
                    <a:pt x="153721" y="113369"/>
                    <a:pt x="152376" y="109317"/>
                    <a:pt x="149686" y="106627"/>
                  </a:cubicBezTo>
                  <a:cubicBezTo>
                    <a:pt x="146979" y="103920"/>
                    <a:pt x="144289" y="99885"/>
                    <a:pt x="141582" y="94488"/>
                  </a:cubicBezTo>
                  <a:cubicBezTo>
                    <a:pt x="138892" y="89091"/>
                    <a:pt x="136202" y="85056"/>
                    <a:pt x="133495" y="82349"/>
                  </a:cubicBezTo>
                  <a:cubicBezTo>
                    <a:pt x="136202" y="82349"/>
                    <a:pt x="140237" y="81004"/>
                    <a:pt x="145634" y="78314"/>
                  </a:cubicBezTo>
                  <a:cubicBezTo>
                    <a:pt x="151031" y="78314"/>
                    <a:pt x="156428" y="75607"/>
                    <a:pt x="161808" y="70210"/>
                  </a:cubicBezTo>
                  <a:cubicBezTo>
                    <a:pt x="164515" y="67520"/>
                    <a:pt x="169240" y="66175"/>
                    <a:pt x="175982" y="66175"/>
                  </a:cubicBezTo>
                  <a:cubicBezTo>
                    <a:pt x="182724" y="66175"/>
                    <a:pt x="188776" y="64830"/>
                    <a:pt x="194173" y="62123"/>
                  </a:cubicBezTo>
                  <a:cubicBezTo>
                    <a:pt x="202260" y="62123"/>
                    <a:pt x="210364" y="60778"/>
                    <a:pt x="218451" y="58088"/>
                  </a:cubicBezTo>
                  <a:cubicBezTo>
                    <a:pt x="221141" y="52691"/>
                    <a:pt x="225193" y="48639"/>
                    <a:pt x="230590" y="45949"/>
                  </a:cubicBezTo>
                  <a:cubicBezTo>
                    <a:pt x="238677" y="40552"/>
                    <a:pt x="246764" y="40552"/>
                    <a:pt x="254851" y="45949"/>
                  </a:cubicBezTo>
                  <a:lnTo>
                    <a:pt x="295303" y="21671"/>
                  </a:lnTo>
                  <a:cubicBezTo>
                    <a:pt x="303389" y="16274"/>
                    <a:pt x="308787" y="10895"/>
                    <a:pt x="311494" y="5497"/>
                  </a:cubicBezTo>
                  <a:close/>
                  <a:moveTo>
                    <a:pt x="155385" y="0"/>
                  </a:moveTo>
                  <a:lnTo>
                    <a:pt x="257175" y="0"/>
                  </a:lnTo>
                  <a:lnTo>
                    <a:pt x="246764" y="15602"/>
                  </a:lnTo>
                  <a:cubicBezTo>
                    <a:pt x="244074" y="22344"/>
                    <a:pt x="235970" y="25723"/>
                    <a:pt x="222486" y="25723"/>
                  </a:cubicBezTo>
                  <a:cubicBezTo>
                    <a:pt x="217106" y="25723"/>
                    <a:pt x="211709" y="25051"/>
                    <a:pt x="206312" y="23688"/>
                  </a:cubicBezTo>
                  <a:cubicBezTo>
                    <a:pt x="200915" y="22344"/>
                    <a:pt x="195518" y="21671"/>
                    <a:pt x="190138" y="21671"/>
                  </a:cubicBezTo>
                  <a:lnTo>
                    <a:pt x="177999" y="21671"/>
                  </a:lnTo>
                  <a:lnTo>
                    <a:pt x="157773" y="9532"/>
                  </a:lnTo>
                  <a:close/>
                  <a:moveTo>
                    <a:pt x="9195" y="0"/>
                  </a:moveTo>
                  <a:lnTo>
                    <a:pt x="66539" y="0"/>
                  </a:lnTo>
                  <a:lnTo>
                    <a:pt x="64730" y="1445"/>
                  </a:lnTo>
                  <a:cubicBezTo>
                    <a:pt x="56644" y="9532"/>
                    <a:pt x="51246" y="17637"/>
                    <a:pt x="48557" y="25723"/>
                  </a:cubicBezTo>
                  <a:cubicBezTo>
                    <a:pt x="45849" y="33810"/>
                    <a:pt x="41815" y="39207"/>
                    <a:pt x="36418" y="41897"/>
                  </a:cubicBezTo>
                  <a:cubicBezTo>
                    <a:pt x="31021" y="44604"/>
                    <a:pt x="22934" y="45949"/>
                    <a:pt x="12139" y="45949"/>
                  </a:cubicBezTo>
                  <a:lnTo>
                    <a:pt x="0" y="45949"/>
                  </a:lnTo>
                  <a:cubicBezTo>
                    <a:pt x="0" y="40552"/>
                    <a:pt x="1363" y="33810"/>
                    <a:pt x="4053" y="2572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4">
              <a:extLst>
                <a:ext uri="{FF2B5EF4-FFF2-40B4-BE49-F238E27FC236}">
                  <a16:creationId xmlns:a16="http://schemas.microsoft.com/office/drawing/2014/main" id="{571DA855-CB2E-4DAD-819A-2B338EB48FFB}"/>
                </a:ext>
              </a:extLst>
            </p:cNvPr>
            <p:cNvSpPr/>
            <p:nvPr/>
          </p:nvSpPr>
          <p:spPr>
            <a:xfrm>
              <a:off x="3879452" y="4071970"/>
              <a:ext cx="3121791" cy="553188"/>
            </a:xfrm>
            <a:custGeom>
              <a:avLst/>
              <a:gdLst>
                <a:gd name="connsiteX0" fmla="*/ 2290882 w 3121791"/>
                <a:gd name="connsiteY0" fmla="*/ 469697 h 553188"/>
                <a:gd name="connsiteX1" fmla="*/ 2323619 w 3121791"/>
                <a:gd name="connsiteY1" fmla="*/ 502044 h 553188"/>
                <a:gd name="connsiteX2" fmla="*/ 2342022 w 3121791"/>
                <a:gd name="connsiteY2" fmla="*/ 546548 h 553188"/>
                <a:gd name="connsiteX3" fmla="*/ 2341350 w 3121791"/>
                <a:gd name="connsiteY3" fmla="*/ 553188 h 553188"/>
                <a:gd name="connsiteX4" fmla="*/ 2220364 w 3121791"/>
                <a:gd name="connsiteY4" fmla="*/ 553188 h 553188"/>
                <a:gd name="connsiteX5" fmla="*/ 2245883 w 3121791"/>
                <a:gd name="connsiteY5" fmla="*/ 508114 h 553188"/>
                <a:gd name="connsiteX6" fmla="*/ 2290882 w 3121791"/>
                <a:gd name="connsiteY6" fmla="*/ 469697 h 553188"/>
                <a:gd name="connsiteX7" fmla="*/ 1595113 w 3121791"/>
                <a:gd name="connsiteY7" fmla="*/ 190568 h 553188"/>
                <a:gd name="connsiteX8" fmla="*/ 1591061 w 3121791"/>
                <a:gd name="connsiteY8" fmla="*/ 218881 h 553188"/>
                <a:gd name="connsiteX9" fmla="*/ 1587027 w 3121791"/>
                <a:gd name="connsiteY9" fmla="*/ 245176 h 553188"/>
                <a:gd name="connsiteX10" fmla="*/ 1587027 w 3121791"/>
                <a:gd name="connsiteY10" fmla="*/ 271472 h 553188"/>
                <a:gd name="connsiteX11" fmla="*/ 1584992 w 3121791"/>
                <a:gd name="connsiteY11" fmla="*/ 299785 h 553188"/>
                <a:gd name="connsiteX12" fmla="*/ 1566854 w 3121791"/>
                <a:gd name="connsiteY12" fmla="*/ 332150 h 553188"/>
                <a:gd name="connsiteX13" fmla="*/ 1534560 w 3121791"/>
                <a:gd name="connsiteY13" fmla="*/ 340237 h 553188"/>
                <a:gd name="connsiteX14" fmla="*/ 1518386 w 3121791"/>
                <a:gd name="connsiteY14" fmla="*/ 320011 h 553188"/>
                <a:gd name="connsiteX15" fmla="*/ 1550680 w 3121791"/>
                <a:gd name="connsiteY15" fmla="*/ 388793 h 553188"/>
                <a:gd name="connsiteX16" fmla="*/ 1562819 w 3121791"/>
                <a:gd name="connsiteY16" fmla="*/ 384741 h 553188"/>
                <a:gd name="connsiteX17" fmla="*/ 1562819 w 3121791"/>
                <a:gd name="connsiteY17" fmla="*/ 409019 h 553188"/>
                <a:gd name="connsiteX18" fmla="*/ 1578922 w 3121791"/>
                <a:gd name="connsiteY18" fmla="*/ 413054 h 553188"/>
                <a:gd name="connsiteX19" fmla="*/ 1603200 w 3121791"/>
                <a:gd name="connsiteY19" fmla="*/ 421140 h 553188"/>
                <a:gd name="connsiteX20" fmla="*/ 1609199 w 3121791"/>
                <a:gd name="connsiteY20" fmla="*/ 425193 h 553188"/>
                <a:gd name="connsiteX21" fmla="*/ 1615269 w 3121791"/>
                <a:gd name="connsiteY21" fmla="*/ 429245 h 553188"/>
                <a:gd name="connsiteX22" fmla="*/ 1623355 w 3121791"/>
                <a:gd name="connsiteY22" fmla="*/ 437332 h 553188"/>
                <a:gd name="connsiteX23" fmla="*/ 1627408 w 3121791"/>
                <a:gd name="connsiteY23" fmla="*/ 378671 h 553188"/>
                <a:gd name="connsiteX24" fmla="*/ 1627408 w 3121791"/>
                <a:gd name="connsiteY24" fmla="*/ 324063 h 553188"/>
                <a:gd name="connsiteX25" fmla="*/ 1623355 w 3121791"/>
                <a:gd name="connsiteY25" fmla="*/ 267437 h 553188"/>
                <a:gd name="connsiteX26" fmla="*/ 1599148 w 3121791"/>
                <a:gd name="connsiteY26" fmla="*/ 235072 h 553188"/>
                <a:gd name="connsiteX27" fmla="*/ 1595113 w 3121791"/>
                <a:gd name="connsiteY27" fmla="*/ 190568 h 553188"/>
                <a:gd name="connsiteX28" fmla="*/ 1457832 w 3121791"/>
                <a:gd name="connsiteY28" fmla="*/ 12587 h 553188"/>
                <a:gd name="connsiteX29" fmla="*/ 1465919 w 3121791"/>
                <a:gd name="connsiteY29" fmla="*/ 40900 h 553188"/>
                <a:gd name="connsiteX30" fmla="*/ 1425467 w 3121791"/>
                <a:gd name="connsiteY30" fmla="*/ 36848 h 553188"/>
                <a:gd name="connsiteX31" fmla="*/ 1417380 w 3121791"/>
                <a:gd name="connsiteY31" fmla="*/ 40900 h 553188"/>
                <a:gd name="connsiteX32" fmla="*/ 1405241 w 3121791"/>
                <a:gd name="connsiteY32" fmla="*/ 53039 h 553188"/>
                <a:gd name="connsiteX33" fmla="*/ 1401189 w 3121791"/>
                <a:gd name="connsiteY33" fmla="*/ 71230 h 553188"/>
                <a:gd name="connsiteX34" fmla="*/ 1393102 w 3121791"/>
                <a:gd name="connsiteY34" fmla="*/ 97525 h 553188"/>
                <a:gd name="connsiteX35" fmla="*/ 1389050 w 3121791"/>
                <a:gd name="connsiteY35" fmla="*/ 117751 h 553188"/>
                <a:gd name="connsiteX36" fmla="*/ 1397154 w 3121791"/>
                <a:gd name="connsiteY36" fmla="*/ 125856 h 553188"/>
                <a:gd name="connsiteX37" fmla="*/ 1423450 w 3121791"/>
                <a:gd name="connsiteY37" fmla="*/ 137977 h 553188"/>
                <a:gd name="connsiteX38" fmla="*/ 1461866 w 3121791"/>
                <a:gd name="connsiteY38" fmla="*/ 129890 h 553188"/>
                <a:gd name="connsiteX39" fmla="*/ 1484127 w 3121791"/>
                <a:gd name="connsiteY39" fmla="*/ 121804 h 553188"/>
                <a:gd name="connsiteX40" fmla="*/ 1502318 w 3121791"/>
                <a:gd name="connsiteY40" fmla="*/ 109664 h 553188"/>
                <a:gd name="connsiteX41" fmla="*/ 1512440 w 3121791"/>
                <a:gd name="connsiteY41" fmla="*/ 99560 h 553188"/>
                <a:gd name="connsiteX42" fmla="*/ 1522544 w 3121791"/>
                <a:gd name="connsiteY42" fmla="*/ 85404 h 553188"/>
                <a:gd name="connsiteX43" fmla="*/ 1530631 w 3121791"/>
                <a:gd name="connsiteY43" fmla="*/ 65178 h 553188"/>
                <a:gd name="connsiteX44" fmla="*/ 1506371 w 3121791"/>
                <a:gd name="connsiteY44" fmla="*/ 20674 h 553188"/>
                <a:gd name="connsiteX45" fmla="*/ 1457832 w 3121791"/>
                <a:gd name="connsiteY45" fmla="*/ 12587 h 553188"/>
                <a:gd name="connsiteX46" fmla="*/ 3076422 w 3121791"/>
                <a:gd name="connsiteY46" fmla="*/ 295 h 553188"/>
                <a:gd name="connsiteX47" fmla="*/ 3119558 w 3121791"/>
                <a:gd name="connsiteY47" fmla="*/ 295 h 553188"/>
                <a:gd name="connsiteX48" fmla="*/ 3121791 w 3121791"/>
                <a:gd name="connsiteY48" fmla="*/ 12587 h 553188"/>
                <a:gd name="connsiteX49" fmla="*/ 3077287 w 3121791"/>
                <a:gd name="connsiteY49" fmla="*/ 448 h 553188"/>
                <a:gd name="connsiteX50" fmla="*/ 2918922 w 3121791"/>
                <a:gd name="connsiteY50" fmla="*/ 295 h 553188"/>
                <a:gd name="connsiteX51" fmla="*/ 3018872 w 3121791"/>
                <a:gd name="connsiteY51" fmla="*/ 295 h 553188"/>
                <a:gd name="connsiteX52" fmla="*/ 3018644 w 3121791"/>
                <a:gd name="connsiteY52" fmla="*/ 448 h 553188"/>
                <a:gd name="connsiteX53" fmla="*/ 3012575 w 3121791"/>
                <a:gd name="connsiteY53" fmla="*/ 28761 h 553188"/>
                <a:gd name="connsiteX54" fmla="*/ 3006505 w 3121791"/>
                <a:gd name="connsiteY54" fmla="*/ 57073 h 553188"/>
                <a:gd name="connsiteX55" fmla="*/ 3004470 w 3121791"/>
                <a:gd name="connsiteY55" fmla="*/ 73265 h 553188"/>
                <a:gd name="connsiteX56" fmla="*/ 3004470 w 3121791"/>
                <a:gd name="connsiteY56" fmla="*/ 85404 h 553188"/>
                <a:gd name="connsiteX57" fmla="*/ 2968071 w 3121791"/>
                <a:gd name="connsiteY57" fmla="*/ 44952 h 553188"/>
                <a:gd name="connsiteX58" fmla="*/ 2937741 w 3121791"/>
                <a:gd name="connsiteY58" fmla="*/ 14604 h 553188"/>
                <a:gd name="connsiteX59" fmla="*/ 2919532 w 3121791"/>
                <a:gd name="connsiteY59" fmla="*/ 448 h 553188"/>
                <a:gd name="connsiteX60" fmla="*/ 312827 w 3121791"/>
                <a:gd name="connsiteY60" fmla="*/ 295 h 553188"/>
                <a:gd name="connsiteX61" fmla="*/ 2899650 w 3121791"/>
                <a:gd name="connsiteY61" fmla="*/ 295 h 553188"/>
                <a:gd name="connsiteX62" fmla="*/ 2903341 w 3121791"/>
                <a:gd name="connsiteY62" fmla="*/ 85404 h 553188"/>
                <a:gd name="connsiteX63" fmla="*/ 2879080 w 3121791"/>
                <a:gd name="connsiteY63" fmla="*/ 61126 h 553188"/>
                <a:gd name="connsiteX64" fmla="*/ 2826489 w 3121791"/>
                <a:gd name="connsiteY64" fmla="*/ 53039 h 553188"/>
                <a:gd name="connsiteX65" fmla="*/ 2790090 w 3121791"/>
                <a:gd name="connsiteY65" fmla="*/ 69213 h 553188"/>
                <a:gd name="connsiteX66" fmla="*/ 2781985 w 3121791"/>
                <a:gd name="connsiteY66" fmla="*/ 69213 h 553188"/>
                <a:gd name="connsiteX67" fmla="*/ 2777950 w 3121791"/>
                <a:gd name="connsiteY67" fmla="*/ 48987 h 553188"/>
                <a:gd name="connsiteX68" fmla="*/ 2737499 w 3121791"/>
                <a:gd name="connsiteY68" fmla="*/ 40900 h 553188"/>
                <a:gd name="connsiteX69" fmla="*/ 2709186 w 3121791"/>
                <a:gd name="connsiteY69" fmla="*/ 53039 h 553188"/>
                <a:gd name="connsiteX70" fmla="*/ 2688960 w 3121791"/>
                <a:gd name="connsiteY70" fmla="*/ 61126 h 553188"/>
                <a:gd name="connsiteX71" fmla="*/ 2672768 w 3121791"/>
                <a:gd name="connsiteY71" fmla="*/ 65178 h 553188"/>
                <a:gd name="connsiteX72" fmla="*/ 2660629 w 3121791"/>
                <a:gd name="connsiteY72" fmla="*/ 89439 h 553188"/>
                <a:gd name="connsiteX73" fmla="*/ 2636369 w 3121791"/>
                <a:gd name="connsiteY73" fmla="*/ 93491 h 553188"/>
                <a:gd name="connsiteX74" fmla="*/ 2648508 w 3121791"/>
                <a:gd name="connsiteY74" fmla="*/ 121804 h 553188"/>
                <a:gd name="connsiteX75" fmla="*/ 2664682 w 3121791"/>
                <a:gd name="connsiteY75" fmla="*/ 154169 h 553188"/>
                <a:gd name="connsiteX76" fmla="*/ 2666699 w 3121791"/>
                <a:gd name="connsiteY76" fmla="*/ 158203 h 553188"/>
                <a:gd name="connsiteX77" fmla="*/ 2668734 w 3121791"/>
                <a:gd name="connsiteY77" fmla="*/ 162255 h 553188"/>
                <a:gd name="connsiteX78" fmla="*/ 2668734 w 3121791"/>
                <a:gd name="connsiteY78" fmla="*/ 170342 h 553188"/>
                <a:gd name="connsiteX79" fmla="*/ 2692994 w 3121791"/>
                <a:gd name="connsiteY79" fmla="*/ 170342 h 553188"/>
                <a:gd name="connsiteX80" fmla="*/ 2709186 w 3121791"/>
                <a:gd name="connsiteY80" fmla="*/ 210794 h 553188"/>
                <a:gd name="connsiteX81" fmla="*/ 2733446 w 3121791"/>
                <a:gd name="connsiteY81" fmla="*/ 210794 h 553188"/>
                <a:gd name="connsiteX82" fmla="*/ 2757725 w 3121791"/>
                <a:gd name="connsiteY82" fmla="*/ 247211 h 553188"/>
                <a:gd name="connsiteX83" fmla="*/ 2786037 w 3121791"/>
                <a:gd name="connsiteY83" fmla="*/ 247211 h 553188"/>
                <a:gd name="connsiteX84" fmla="*/ 2781985 w 3121791"/>
                <a:gd name="connsiteY84" fmla="*/ 222933 h 553188"/>
                <a:gd name="connsiteX85" fmla="*/ 2822437 w 3121791"/>
                <a:gd name="connsiteY85" fmla="*/ 214846 h 553188"/>
                <a:gd name="connsiteX86" fmla="*/ 2858854 w 3121791"/>
                <a:gd name="connsiteY86" fmla="*/ 226986 h 553188"/>
                <a:gd name="connsiteX87" fmla="*/ 2883115 w 3121791"/>
                <a:gd name="connsiteY87" fmla="*/ 235072 h 553188"/>
                <a:gd name="connsiteX88" fmla="*/ 2903341 w 3121791"/>
                <a:gd name="connsiteY88" fmla="*/ 239107 h 553188"/>
                <a:gd name="connsiteX89" fmla="*/ 2875028 w 3121791"/>
                <a:gd name="connsiteY89" fmla="*/ 255298 h 553188"/>
                <a:gd name="connsiteX90" fmla="*/ 2891219 w 3121791"/>
                <a:gd name="connsiteY90" fmla="*/ 279559 h 553188"/>
                <a:gd name="connsiteX91" fmla="*/ 2895254 w 3121791"/>
                <a:gd name="connsiteY91" fmla="*/ 340237 h 553188"/>
                <a:gd name="connsiteX92" fmla="*/ 2835142 w 3121791"/>
                <a:gd name="connsiteY92" fmla="*/ 328115 h 553188"/>
                <a:gd name="connsiteX93" fmla="*/ 2797097 w 3121791"/>
                <a:gd name="connsiteY93" fmla="*/ 309907 h 553188"/>
                <a:gd name="connsiteX94" fmla="*/ 2779083 w 3121791"/>
                <a:gd name="connsiteY94" fmla="*/ 279559 h 553188"/>
                <a:gd name="connsiteX95" fmla="*/ 2759052 w 3121791"/>
                <a:gd name="connsiteY95" fmla="*/ 279559 h 553188"/>
                <a:gd name="connsiteX96" fmla="*/ 2743055 w 3121791"/>
                <a:gd name="connsiteY96" fmla="*/ 299785 h 553188"/>
                <a:gd name="connsiteX97" fmla="*/ 2714990 w 3121791"/>
                <a:gd name="connsiteY97" fmla="*/ 287663 h 553188"/>
                <a:gd name="connsiteX98" fmla="*/ 2698940 w 3121791"/>
                <a:gd name="connsiteY98" fmla="*/ 251246 h 553188"/>
                <a:gd name="connsiteX99" fmla="*/ 2678962 w 3121791"/>
                <a:gd name="connsiteY99" fmla="*/ 259333 h 553188"/>
                <a:gd name="connsiteX100" fmla="*/ 2626884 w 3121791"/>
                <a:gd name="connsiteY100" fmla="*/ 263385 h 553188"/>
                <a:gd name="connsiteX101" fmla="*/ 2626884 w 3121791"/>
                <a:gd name="connsiteY101" fmla="*/ 243159 h 553188"/>
                <a:gd name="connsiteX102" fmla="*/ 2638899 w 3121791"/>
                <a:gd name="connsiteY102" fmla="*/ 210794 h 553188"/>
                <a:gd name="connsiteX103" fmla="*/ 2634847 w 3121791"/>
                <a:gd name="connsiteY103" fmla="*/ 202707 h 553188"/>
                <a:gd name="connsiteX104" fmla="*/ 2594838 w 3121791"/>
                <a:gd name="connsiteY104" fmla="*/ 186534 h 553188"/>
                <a:gd name="connsiteX105" fmla="*/ 2522728 w 3121791"/>
                <a:gd name="connsiteY105" fmla="*/ 162255 h 553188"/>
                <a:gd name="connsiteX106" fmla="*/ 2498698 w 3121791"/>
                <a:gd name="connsiteY106" fmla="*/ 154169 h 553188"/>
                <a:gd name="connsiteX107" fmla="*/ 2482648 w 3121791"/>
                <a:gd name="connsiteY107" fmla="*/ 150116 h 553188"/>
                <a:gd name="connsiteX108" fmla="*/ 2458370 w 3121791"/>
                <a:gd name="connsiteY108" fmla="*/ 170342 h 553188"/>
                <a:gd name="connsiteX109" fmla="*/ 2458370 w 3121791"/>
                <a:gd name="connsiteY109" fmla="*/ 162255 h 553188"/>
                <a:gd name="connsiteX110" fmla="*/ 2454335 w 3121791"/>
                <a:gd name="connsiteY110" fmla="*/ 150116 h 553188"/>
                <a:gd name="connsiteX111" fmla="*/ 2444214 w 3121791"/>
                <a:gd name="connsiteY111" fmla="*/ 152134 h 553188"/>
                <a:gd name="connsiteX112" fmla="*/ 2430057 w 3121791"/>
                <a:gd name="connsiteY112" fmla="*/ 154169 h 553188"/>
                <a:gd name="connsiteX113" fmla="*/ 2409831 w 3121791"/>
                <a:gd name="connsiteY113" fmla="*/ 154169 h 553188"/>
                <a:gd name="connsiteX114" fmla="*/ 2421970 w 3121791"/>
                <a:gd name="connsiteY114" fmla="*/ 125856 h 553188"/>
                <a:gd name="connsiteX115" fmla="*/ 2415901 w 3121791"/>
                <a:gd name="connsiteY115" fmla="*/ 109664 h 553188"/>
                <a:gd name="connsiteX116" fmla="*/ 2377466 w 3121791"/>
                <a:gd name="connsiteY116" fmla="*/ 97525 h 553188"/>
                <a:gd name="connsiteX117" fmla="*/ 2256111 w 3121791"/>
                <a:gd name="connsiteY117" fmla="*/ 73265 h 553188"/>
                <a:gd name="connsiteX118" fmla="*/ 2195433 w 3121791"/>
                <a:gd name="connsiteY118" fmla="*/ 53039 h 553188"/>
                <a:gd name="connsiteX119" fmla="*/ 2150946 w 3121791"/>
                <a:gd name="connsiteY119" fmla="*/ 44952 h 553188"/>
                <a:gd name="connsiteX120" fmla="*/ 2098355 w 3121791"/>
                <a:gd name="connsiteY120" fmla="*/ 44952 h 553188"/>
                <a:gd name="connsiteX121" fmla="*/ 2070043 w 3121791"/>
                <a:gd name="connsiteY121" fmla="*/ 69213 h 553188"/>
                <a:gd name="connsiteX122" fmla="*/ 2053851 w 3121791"/>
                <a:gd name="connsiteY122" fmla="*/ 93491 h 553188"/>
                <a:gd name="connsiteX123" fmla="*/ 2074077 w 3121791"/>
                <a:gd name="connsiteY123" fmla="*/ 101578 h 553188"/>
                <a:gd name="connsiteX124" fmla="*/ 2094303 w 3121791"/>
                <a:gd name="connsiteY124" fmla="*/ 125856 h 553188"/>
                <a:gd name="connsiteX125" fmla="*/ 2106442 w 3121791"/>
                <a:gd name="connsiteY125" fmla="*/ 125856 h 553188"/>
                <a:gd name="connsiteX126" fmla="*/ 2122634 w 3121791"/>
                <a:gd name="connsiteY126" fmla="*/ 113717 h 553188"/>
                <a:gd name="connsiteX127" fmla="*/ 2134755 w 3121791"/>
                <a:gd name="connsiteY127" fmla="*/ 101578 h 553188"/>
                <a:gd name="connsiteX128" fmla="*/ 2142859 w 3121791"/>
                <a:gd name="connsiteY128" fmla="*/ 97525 h 553188"/>
                <a:gd name="connsiteX129" fmla="*/ 2154981 w 3121791"/>
                <a:gd name="connsiteY129" fmla="*/ 93491 h 553188"/>
                <a:gd name="connsiteX130" fmla="*/ 2171172 w 3121791"/>
                <a:gd name="connsiteY130" fmla="*/ 91456 h 553188"/>
                <a:gd name="connsiteX131" fmla="*/ 2187346 w 3121791"/>
                <a:gd name="connsiteY131" fmla="*/ 89439 h 553188"/>
                <a:gd name="connsiteX132" fmla="*/ 2205555 w 3121791"/>
                <a:gd name="connsiteY132" fmla="*/ 91456 h 553188"/>
                <a:gd name="connsiteX133" fmla="*/ 2223763 w 3121791"/>
                <a:gd name="connsiteY133" fmla="*/ 93491 h 553188"/>
                <a:gd name="connsiteX134" fmla="*/ 2239937 w 3121791"/>
                <a:gd name="connsiteY134" fmla="*/ 93491 h 553188"/>
                <a:gd name="connsiteX135" fmla="*/ 2227798 w 3121791"/>
                <a:gd name="connsiteY135" fmla="*/ 113717 h 553188"/>
                <a:gd name="connsiteX136" fmla="*/ 2239937 w 3121791"/>
                <a:gd name="connsiteY136" fmla="*/ 133943 h 553188"/>
                <a:gd name="connsiteX137" fmla="*/ 2266232 w 3121791"/>
                <a:gd name="connsiteY137" fmla="*/ 137977 h 553188"/>
                <a:gd name="connsiteX138" fmla="*/ 2284441 w 3121791"/>
                <a:gd name="connsiteY138" fmla="*/ 142030 h 553188"/>
                <a:gd name="connsiteX139" fmla="*/ 2296562 w 3121791"/>
                <a:gd name="connsiteY139" fmla="*/ 150116 h 553188"/>
                <a:gd name="connsiteX140" fmla="*/ 2365345 w 3121791"/>
                <a:gd name="connsiteY140" fmla="*/ 174395 h 553188"/>
                <a:gd name="connsiteX141" fmla="*/ 2413884 w 3121791"/>
                <a:gd name="connsiteY141" fmla="*/ 220916 h 553188"/>
                <a:gd name="connsiteX142" fmla="*/ 2434109 w 3121791"/>
                <a:gd name="connsiteY142" fmla="*/ 307889 h 553188"/>
                <a:gd name="connsiteX143" fmla="*/ 2421652 w 3121791"/>
                <a:gd name="connsiteY143" fmla="*/ 320011 h 553188"/>
                <a:gd name="connsiteX144" fmla="*/ 2317868 w 3121791"/>
                <a:gd name="connsiteY144" fmla="*/ 231020 h 553188"/>
                <a:gd name="connsiteX145" fmla="*/ 2317868 w 3121791"/>
                <a:gd name="connsiteY145" fmla="*/ 259333 h 553188"/>
                <a:gd name="connsiteX146" fmla="*/ 2309781 w 3121791"/>
                <a:gd name="connsiteY146" fmla="*/ 307889 h 553188"/>
                <a:gd name="connsiteX147" fmla="*/ 2281521 w 3121791"/>
                <a:gd name="connsiteY147" fmla="*/ 275524 h 553188"/>
                <a:gd name="connsiteX148" fmla="*/ 2257296 w 3121791"/>
                <a:gd name="connsiteY148" fmla="*/ 253263 h 553188"/>
                <a:gd name="connsiteX149" fmla="*/ 2233053 w 3121791"/>
                <a:gd name="connsiteY149" fmla="*/ 243159 h 553188"/>
                <a:gd name="connsiteX150" fmla="*/ 2200741 w 3121791"/>
                <a:gd name="connsiteY150" fmla="*/ 210794 h 553188"/>
                <a:gd name="connsiteX151" fmla="*/ 2184639 w 3121791"/>
                <a:gd name="connsiteY151" fmla="*/ 218881 h 553188"/>
                <a:gd name="connsiteX152" fmla="*/ 2180586 w 3121791"/>
                <a:gd name="connsiteY152" fmla="*/ 271472 h 553188"/>
                <a:gd name="connsiteX153" fmla="*/ 2140205 w 3121791"/>
                <a:gd name="connsiteY153" fmla="*/ 235072 h 553188"/>
                <a:gd name="connsiteX154" fmla="*/ 2148292 w 3121791"/>
                <a:gd name="connsiteY154" fmla="*/ 259333 h 553188"/>
                <a:gd name="connsiteX155" fmla="*/ 2107893 w 3121791"/>
                <a:gd name="connsiteY155" fmla="*/ 251246 h 553188"/>
                <a:gd name="connsiteX156" fmla="*/ 2103859 w 3121791"/>
                <a:gd name="connsiteY156" fmla="*/ 255298 h 553188"/>
                <a:gd name="connsiteX157" fmla="*/ 2103859 w 3121791"/>
                <a:gd name="connsiteY157" fmla="*/ 265402 h 553188"/>
                <a:gd name="connsiteX158" fmla="*/ 2111945 w 3121791"/>
                <a:gd name="connsiteY158" fmla="*/ 283611 h 553188"/>
                <a:gd name="connsiteX159" fmla="*/ 2132171 w 3121791"/>
                <a:gd name="connsiteY159" fmla="*/ 315976 h 553188"/>
                <a:gd name="connsiteX160" fmla="*/ 2103859 w 3121791"/>
                <a:gd name="connsiteY160" fmla="*/ 315976 h 553188"/>
                <a:gd name="connsiteX161" fmla="*/ 2107893 w 3121791"/>
                <a:gd name="connsiteY161" fmla="*/ 372602 h 553188"/>
                <a:gd name="connsiteX162" fmla="*/ 2011010 w 3121791"/>
                <a:gd name="connsiteY162" fmla="*/ 283611 h 553188"/>
                <a:gd name="connsiteX163" fmla="*/ 1974664 w 3121791"/>
                <a:gd name="connsiteY163" fmla="*/ 372602 h 553188"/>
                <a:gd name="connsiteX164" fmla="*/ 1954491 w 3121791"/>
                <a:gd name="connsiteY164" fmla="*/ 315976 h 553188"/>
                <a:gd name="connsiteX165" fmla="*/ 1942370 w 3121791"/>
                <a:gd name="connsiteY165" fmla="*/ 279559 h 553188"/>
                <a:gd name="connsiteX166" fmla="*/ 1934265 w 3121791"/>
                <a:gd name="connsiteY166" fmla="*/ 388793 h 553188"/>
                <a:gd name="connsiteX167" fmla="*/ 1924161 w 3121791"/>
                <a:gd name="connsiteY167" fmla="*/ 491940 h 553188"/>
                <a:gd name="connsiteX168" fmla="*/ 1915755 w 3121791"/>
                <a:gd name="connsiteY168" fmla="*/ 553188 h 553188"/>
                <a:gd name="connsiteX169" fmla="*/ 302754 w 3121791"/>
                <a:gd name="connsiteY169" fmla="*/ 553188 h 553188"/>
                <a:gd name="connsiteX170" fmla="*/ 303303 w 3121791"/>
                <a:gd name="connsiteY170" fmla="*/ 546544 h 553188"/>
                <a:gd name="connsiteX171" fmla="*/ 290160 w 3121791"/>
                <a:gd name="connsiteY171" fmla="*/ 542496 h 553188"/>
                <a:gd name="connsiteX172" fmla="*/ 265882 w 3121791"/>
                <a:gd name="connsiteY172" fmla="*/ 542496 h 553188"/>
                <a:gd name="connsiteX173" fmla="*/ 249708 w 3121791"/>
                <a:gd name="connsiteY173" fmla="*/ 550601 h 553188"/>
                <a:gd name="connsiteX174" fmla="*/ 247981 w 3121791"/>
                <a:gd name="connsiteY174" fmla="*/ 553188 h 553188"/>
                <a:gd name="connsiteX175" fmla="*/ 146190 w 3121791"/>
                <a:gd name="connsiteY175" fmla="*/ 553188 h 553188"/>
                <a:gd name="connsiteX176" fmla="*/ 144526 w 3121791"/>
                <a:gd name="connsiteY176" fmla="*/ 546548 h 553188"/>
                <a:gd name="connsiteX177" fmla="*/ 146561 w 3121791"/>
                <a:gd name="connsiteY177" fmla="*/ 530375 h 553188"/>
                <a:gd name="connsiteX178" fmla="*/ 156665 w 3121791"/>
                <a:gd name="connsiteY178" fmla="*/ 514183 h 553188"/>
                <a:gd name="connsiteX179" fmla="*/ 136439 w 3121791"/>
                <a:gd name="connsiteY179" fmla="*/ 522270 h 553188"/>
                <a:gd name="connsiteX180" fmla="*/ 120265 w 3121791"/>
                <a:gd name="connsiteY180" fmla="*/ 530375 h 553188"/>
                <a:gd name="connsiteX181" fmla="*/ 108126 w 3121791"/>
                <a:gd name="connsiteY181" fmla="*/ 534409 h 553188"/>
                <a:gd name="connsiteX182" fmla="*/ 95987 w 3121791"/>
                <a:gd name="connsiteY182" fmla="*/ 538461 h 553188"/>
                <a:gd name="connsiteX183" fmla="*/ 79814 w 3121791"/>
                <a:gd name="connsiteY183" fmla="*/ 542496 h 553188"/>
                <a:gd name="connsiteX184" fmla="*/ 65657 w 3121791"/>
                <a:gd name="connsiteY184" fmla="*/ 546548 h 553188"/>
                <a:gd name="connsiteX185" fmla="*/ 57346 w 3121791"/>
                <a:gd name="connsiteY185" fmla="*/ 553188 h 553188"/>
                <a:gd name="connsiteX186" fmla="*/ 0 w 3121791"/>
                <a:gd name="connsiteY186" fmla="*/ 553188 h 553188"/>
                <a:gd name="connsiteX187" fmla="*/ 2944 w 3121791"/>
                <a:gd name="connsiteY187" fmla="*/ 538461 h 553188"/>
                <a:gd name="connsiteX188" fmla="*/ 6997 w 3121791"/>
                <a:gd name="connsiteY188" fmla="*/ 510149 h 553188"/>
                <a:gd name="connsiteX189" fmla="*/ 15083 w 3121791"/>
                <a:gd name="connsiteY189" fmla="*/ 498010 h 553188"/>
                <a:gd name="connsiteX190" fmla="*/ 23170 w 3121791"/>
                <a:gd name="connsiteY190" fmla="*/ 481818 h 553188"/>
                <a:gd name="connsiteX191" fmla="*/ 47449 w 3121791"/>
                <a:gd name="connsiteY191" fmla="*/ 485871 h 553188"/>
                <a:gd name="connsiteX192" fmla="*/ 59588 w 3121791"/>
                <a:gd name="connsiteY192" fmla="*/ 473731 h 553188"/>
                <a:gd name="connsiteX193" fmla="*/ 104074 w 3121791"/>
                <a:gd name="connsiteY193" fmla="*/ 469697 h 553188"/>
                <a:gd name="connsiteX194" fmla="*/ 83848 w 3121791"/>
                <a:gd name="connsiteY194" fmla="*/ 453505 h 553188"/>
                <a:gd name="connsiteX195" fmla="*/ 79814 w 3121791"/>
                <a:gd name="connsiteY195" fmla="*/ 441366 h 553188"/>
                <a:gd name="connsiteX196" fmla="*/ 75761 w 3121791"/>
                <a:gd name="connsiteY196" fmla="*/ 433280 h 553188"/>
                <a:gd name="connsiteX197" fmla="*/ 67674 w 3121791"/>
                <a:gd name="connsiteY197" fmla="*/ 429245 h 553188"/>
                <a:gd name="connsiteX198" fmla="*/ 43396 w 3121791"/>
                <a:gd name="connsiteY198" fmla="*/ 421140 h 553188"/>
                <a:gd name="connsiteX199" fmla="*/ 31257 w 3121791"/>
                <a:gd name="connsiteY199" fmla="*/ 413054 h 553188"/>
                <a:gd name="connsiteX200" fmla="*/ 43396 w 3121791"/>
                <a:gd name="connsiteY200" fmla="*/ 400914 h 553188"/>
                <a:gd name="connsiteX201" fmla="*/ 91935 w 3121791"/>
                <a:gd name="connsiteY201" fmla="*/ 433280 h 553188"/>
                <a:gd name="connsiteX202" fmla="*/ 108126 w 3121791"/>
                <a:gd name="connsiteY202" fmla="*/ 421140 h 553188"/>
                <a:gd name="connsiteX203" fmla="*/ 120265 w 3121791"/>
                <a:gd name="connsiteY203" fmla="*/ 380689 h 553188"/>
                <a:gd name="connsiteX204" fmla="*/ 110144 w 3121791"/>
                <a:gd name="connsiteY204" fmla="*/ 342272 h 553188"/>
                <a:gd name="connsiteX205" fmla="*/ 124300 w 3121791"/>
                <a:gd name="connsiteY205" fmla="*/ 307889 h 553188"/>
                <a:gd name="connsiteX206" fmla="*/ 136439 w 3121791"/>
                <a:gd name="connsiteY206" fmla="*/ 328115 h 553188"/>
                <a:gd name="connsiteX207" fmla="*/ 172839 w 3121791"/>
                <a:gd name="connsiteY207" fmla="*/ 352376 h 553188"/>
                <a:gd name="connsiteX208" fmla="*/ 180943 w 3121791"/>
                <a:gd name="connsiteY208" fmla="*/ 356428 h 553188"/>
                <a:gd name="connsiteX209" fmla="*/ 184978 w 3121791"/>
                <a:gd name="connsiteY209" fmla="*/ 352376 h 553188"/>
                <a:gd name="connsiteX210" fmla="*/ 172839 w 3121791"/>
                <a:gd name="connsiteY210" fmla="*/ 352376 h 553188"/>
                <a:gd name="connsiteX211" fmla="*/ 172839 w 3121791"/>
                <a:gd name="connsiteY211" fmla="*/ 328115 h 553188"/>
                <a:gd name="connsiteX212" fmla="*/ 172839 w 3121791"/>
                <a:gd name="connsiteY212" fmla="*/ 283611 h 553188"/>
                <a:gd name="connsiteX213" fmla="*/ 172839 w 3121791"/>
                <a:gd name="connsiteY213" fmla="*/ 275524 h 553188"/>
                <a:gd name="connsiteX214" fmla="*/ 180943 w 3121791"/>
                <a:gd name="connsiteY214" fmla="*/ 287663 h 553188"/>
                <a:gd name="connsiteX215" fmla="*/ 197117 w 3121791"/>
                <a:gd name="connsiteY215" fmla="*/ 291698 h 553188"/>
                <a:gd name="connsiteX216" fmla="*/ 199134 w 3121791"/>
                <a:gd name="connsiteY216" fmla="*/ 287663 h 553188"/>
                <a:gd name="connsiteX217" fmla="*/ 201169 w 3121791"/>
                <a:gd name="connsiteY217" fmla="*/ 283611 h 553188"/>
                <a:gd name="connsiteX218" fmla="*/ 205204 w 3121791"/>
                <a:gd name="connsiteY218" fmla="*/ 279559 h 553188"/>
                <a:gd name="connsiteX219" fmla="*/ 237569 w 3121791"/>
                <a:gd name="connsiteY219" fmla="*/ 283611 h 553188"/>
                <a:gd name="connsiteX220" fmla="*/ 233517 w 3121791"/>
                <a:gd name="connsiteY220" fmla="*/ 259333 h 553188"/>
                <a:gd name="connsiteX221" fmla="*/ 265882 w 3121791"/>
                <a:gd name="connsiteY221" fmla="*/ 218881 h 553188"/>
                <a:gd name="connsiteX222" fmla="*/ 282073 w 3121791"/>
                <a:gd name="connsiteY222" fmla="*/ 239107 h 553188"/>
                <a:gd name="connsiteX223" fmla="*/ 286108 w 3121791"/>
                <a:gd name="connsiteY223" fmla="*/ 291698 h 553188"/>
                <a:gd name="connsiteX224" fmla="*/ 334646 w 3121791"/>
                <a:gd name="connsiteY224" fmla="*/ 267437 h 553188"/>
                <a:gd name="connsiteX225" fmla="*/ 346785 w 3121791"/>
                <a:gd name="connsiteY225" fmla="*/ 255298 h 553188"/>
                <a:gd name="connsiteX226" fmla="*/ 354872 w 3121791"/>
                <a:gd name="connsiteY226" fmla="*/ 251246 h 553188"/>
                <a:gd name="connsiteX227" fmla="*/ 350838 w 3121791"/>
                <a:gd name="connsiteY227" fmla="*/ 267437 h 553188"/>
                <a:gd name="connsiteX228" fmla="*/ 387237 w 3121791"/>
                <a:gd name="connsiteY228" fmla="*/ 239107 h 553188"/>
                <a:gd name="connsiteX229" fmla="*/ 419602 w 3121791"/>
                <a:gd name="connsiteY229" fmla="*/ 287663 h 553188"/>
                <a:gd name="connsiteX230" fmla="*/ 407463 w 3121791"/>
                <a:gd name="connsiteY230" fmla="*/ 235072 h 553188"/>
                <a:gd name="connsiteX231" fmla="*/ 460054 w 3121791"/>
                <a:gd name="connsiteY231" fmla="*/ 287663 h 553188"/>
                <a:gd name="connsiteX232" fmla="*/ 468141 w 3121791"/>
                <a:gd name="connsiteY232" fmla="*/ 271472 h 553188"/>
                <a:gd name="connsiteX233" fmla="*/ 488367 w 3121791"/>
                <a:gd name="connsiteY233" fmla="*/ 239107 h 553188"/>
                <a:gd name="connsiteX234" fmla="*/ 492419 w 3121791"/>
                <a:gd name="connsiteY234" fmla="*/ 200690 h 553188"/>
                <a:gd name="connsiteX235" fmla="*/ 492419 w 3121791"/>
                <a:gd name="connsiteY235" fmla="*/ 174395 h 553188"/>
                <a:gd name="connsiteX236" fmla="*/ 512645 w 3121791"/>
                <a:gd name="connsiteY236" fmla="*/ 150116 h 553188"/>
                <a:gd name="connsiteX237" fmla="*/ 516680 w 3121791"/>
                <a:gd name="connsiteY237" fmla="*/ 121804 h 553188"/>
                <a:gd name="connsiteX238" fmla="*/ 510628 w 3121791"/>
                <a:gd name="connsiteY238" fmla="*/ 103595 h 553188"/>
                <a:gd name="connsiteX239" fmla="*/ 492419 w 3121791"/>
                <a:gd name="connsiteY239" fmla="*/ 101578 h 553188"/>
                <a:gd name="connsiteX240" fmla="*/ 460054 w 3121791"/>
                <a:gd name="connsiteY240" fmla="*/ 107647 h 553188"/>
                <a:gd name="connsiteX241" fmla="*/ 439828 w 3121791"/>
                <a:gd name="connsiteY241" fmla="*/ 101578 h 553188"/>
                <a:gd name="connsiteX242" fmla="*/ 437811 w 3121791"/>
                <a:gd name="connsiteY242" fmla="*/ 89439 h 553188"/>
                <a:gd name="connsiteX243" fmla="*/ 427689 w 3121791"/>
                <a:gd name="connsiteY243" fmla="*/ 77299 h 553188"/>
                <a:gd name="connsiteX244" fmla="*/ 411515 w 3121791"/>
                <a:gd name="connsiteY244" fmla="*/ 53039 h 553188"/>
                <a:gd name="connsiteX245" fmla="*/ 411515 w 3121791"/>
                <a:gd name="connsiteY245" fmla="*/ 36848 h 553188"/>
                <a:gd name="connsiteX246" fmla="*/ 206383 w 3121791"/>
                <a:gd name="connsiteY246" fmla="*/ 295 h 553188"/>
                <a:gd name="connsiteX247" fmla="*/ 296059 w 3121791"/>
                <a:gd name="connsiteY247" fmla="*/ 295 h 553188"/>
                <a:gd name="connsiteX248" fmla="*/ 269934 w 3121791"/>
                <a:gd name="connsiteY248" fmla="*/ 16622 h 553188"/>
                <a:gd name="connsiteX249" fmla="*/ 241621 w 3121791"/>
                <a:gd name="connsiteY249" fmla="*/ 30778 h 553188"/>
                <a:gd name="connsiteX250" fmla="*/ 213291 w 3121791"/>
                <a:gd name="connsiteY250" fmla="*/ 32813 h 553188"/>
                <a:gd name="connsiteX251" fmla="*/ 189030 w 3121791"/>
                <a:gd name="connsiteY251" fmla="*/ 26743 h 553188"/>
                <a:gd name="connsiteX252" fmla="*/ 172839 w 3121791"/>
                <a:gd name="connsiteY252" fmla="*/ 24726 h 553188"/>
                <a:gd name="connsiteX253" fmla="*/ 176891 w 3121791"/>
                <a:gd name="connsiteY253" fmla="*/ 16622 h 553188"/>
                <a:gd name="connsiteX254" fmla="*/ 205204 w 3121791"/>
                <a:gd name="connsiteY254" fmla="*/ 8535 h 5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3121791" h="553188">
                  <a:moveTo>
                    <a:pt x="2290882" y="469697"/>
                  </a:moveTo>
                  <a:cubicBezTo>
                    <a:pt x="2301800" y="480473"/>
                    <a:pt x="2312701" y="491268"/>
                    <a:pt x="2323619" y="502044"/>
                  </a:cubicBezTo>
                  <a:cubicBezTo>
                    <a:pt x="2331794" y="515528"/>
                    <a:pt x="2337935" y="530375"/>
                    <a:pt x="2342022" y="546548"/>
                  </a:cubicBezTo>
                  <a:lnTo>
                    <a:pt x="2341350" y="553188"/>
                  </a:lnTo>
                  <a:lnTo>
                    <a:pt x="2220364" y="553188"/>
                  </a:lnTo>
                  <a:lnTo>
                    <a:pt x="2245883" y="508114"/>
                  </a:lnTo>
                  <a:cubicBezTo>
                    <a:pt x="2256801" y="490595"/>
                    <a:pt x="2271789" y="477784"/>
                    <a:pt x="2290882" y="469697"/>
                  </a:cubicBezTo>
                  <a:close/>
                  <a:moveTo>
                    <a:pt x="1595113" y="190568"/>
                  </a:moveTo>
                  <a:cubicBezTo>
                    <a:pt x="1592406" y="198655"/>
                    <a:pt x="1591061" y="208104"/>
                    <a:pt x="1591061" y="218881"/>
                  </a:cubicBezTo>
                  <a:cubicBezTo>
                    <a:pt x="1588371" y="226986"/>
                    <a:pt x="1587027" y="235745"/>
                    <a:pt x="1587027" y="245176"/>
                  </a:cubicBezTo>
                  <a:cubicBezTo>
                    <a:pt x="1587027" y="254626"/>
                    <a:pt x="1587027" y="263385"/>
                    <a:pt x="1587027" y="271472"/>
                  </a:cubicBezTo>
                  <a:cubicBezTo>
                    <a:pt x="1587027" y="290353"/>
                    <a:pt x="1586337" y="299785"/>
                    <a:pt x="1584992" y="299785"/>
                  </a:cubicBezTo>
                  <a:cubicBezTo>
                    <a:pt x="1583647" y="299785"/>
                    <a:pt x="1577595" y="310579"/>
                    <a:pt x="1566854" y="332150"/>
                  </a:cubicBezTo>
                  <a:cubicBezTo>
                    <a:pt x="1558767" y="351031"/>
                    <a:pt x="1548008" y="353721"/>
                    <a:pt x="1534560" y="340237"/>
                  </a:cubicBezTo>
                  <a:cubicBezTo>
                    <a:pt x="1526473" y="334857"/>
                    <a:pt x="1521076" y="328115"/>
                    <a:pt x="1518386" y="320011"/>
                  </a:cubicBezTo>
                  <a:lnTo>
                    <a:pt x="1550680" y="388793"/>
                  </a:lnTo>
                  <a:lnTo>
                    <a:pt x="1562819" y="384741"/>
                  </a:lnTo>
                  <a:lnTo>
                    <a:pt x="1562819" y="409019"/>
                  </a:lnTo>
                  <a:cubicBezTo>
                    <a:pt x="1568199" y="409019"/>
                    <a:pt x="1573578" y="410364"/>
                    <a:pt x="1578922" y="413054"/>
                  </a:cubicBezTo>
                  <a:cubicBezTo>
                    <a:pt x="1589716" y="418451"/>
                    <a:pt x="1597803" y="421140"/>
                    <a:pt x="1603200" y="421140"/>
                  </a:cubicBezTo>
                  <a:cubicBezTo>
                    <a:pt x="1605855" y="423848"/>
                    <a:pt x="1607854" y="425193"/>
                    <a:pt x="1609199" y="425193"/>
                  </a:cubicBezTo>
                  <a:cubicBezTo>
                    <a:pt x="1610544" y="425193"/>
                    <a:pt x="1612579" y="426538"/>
                    <a:pt x="1615269" y="429245"/>
                  </a:cubicBezTo>
                  <a:lnTo>
                    <a:pt x="1623355" y="437332"/>
                  </a:lnTo>
                  <a:cubicBezTo>
                    <a:pt x="1626063" y="418451"/>
                    <a:pt x="1627408" y="398897"/>
                    <a:pt x="1627408" y="378671"/>
                  </a:cubicBezTo>
                  <a:cubicBezTo>
                    <a:pt x="1627408" y="358445"/>
                    <a:pt x="1627408" y="340237"/>
                    <a:pt x="1627408" y="324063"/>
                  </a:cubicBezTo>
                  <a:cubicBezTo>
                    <a:pt x="1627408" y="305182"/>
                    <a:pt x="1626063" y="286301"/>
                    <a:pt x="1623355" y="267437"/>
                  </a:cubicBezTo>
                  <a:cubicBezTo>
                    <a:pt x="1612579" y="272817"/>
                    <a:pt x="1604510" y="262040"/>
                    <a:pt x="1599148" y="235072"/>
                  </a:cubicBezTo>
                  <a:cubicBezTo>
                    <a:pt x="1596458" y="224278"/>
                    <a:pt x="1595113" y="209449"/>
                    <a:pt x="1595113" y="190568"/>
                  </a:cubicBezTo>
                  <a:close/>
                  <a:moveTo>
                    <a:pt x="1457832" y="12587"/>
                  </a:moveTo>
                  <a:lnTo>
                    <a:pt x="1465919" y="40900"/>
                  </a:lnTo>
                  <a:lnTo>
                    <a:pt x="1425467" y="36848"/>
                  </a:lnTo>
                  <a:cubicBezTo>
                    <a:pt x="1422759" y="36848"/>
                    <a:pt x="1420070" y="38210"/>
                    <a:pt x="1417380" y="40900"/>
                  </a:cubicBezTo>
                  <a:lnTo>
                    <a:pt x="1405241" y="53039"/>
                  </a:lnTo>
                  <a:cubicBezTo>
                    <a:pt x="1402534" y="61126"/>
                    <a:pt x="1401189" y="67195"/>
                    <a:pt x="1401189" y="71230"/>
                  </a:cubicBezTo>
                  <a:cubicBezTo>
                    <a:pt x="1401189" y="75282"/>
                    <a:pt x="1398499" y="84041"/>
                    <a:pt x="1393102" y="97525"/>
                  </a:cubicBezTo>
                  <a:cubicBezTo>
                    <a:pt x="1387705" y="113717"/>
                    <a:pt x="1386360" y="120459"/>
                    <a:pt x="1389050" y="117751"/>
                  </a:cubicBezTo>
                  <a:cubicBezTo>
                    <a:pt x="1391757" y="115062"/>
                    <a:pt x="1394447" y="117751"/>
                    <a:pt x="1397154" y="125856"/>
                  </a:cubicBezTo>
                  <a:cubicBezTo>
                    <a:pt x="1399844" y="136632"/>
                    <a:pt x="1408603" y="140685"/>
                    <a:pt x="1423450" y="137977"/>
                  </a:cubicBezTo>
                  <a:cubicBezTo>
                    <a:pt x="1438278" y="135288"/>
                    <a:pt x="1451090" y="132598"/>
                    <a:pt x="1461866" y="129890"/>
                  </a:cubicBezTo>
                  <a:cubicBezTo>
                    <a:pt x="1475350" y="127201"/>
                    <a:pt x="1482765" y="124493"/>
                    <a:pt x="1484127" y="121804"/>
                  </a:cubicBezTo>
                  <a:cubicBezTo>
                    <a:pt x="1485472" y="119114"/>
                    <a:pt x="1491542" y="115062"/>
                    <a:pt x="1502318" y="109664"/>
                  </a:cubicBezTo>
                  <a:cubicBezTo>
                    <a:pt x="1505026" y="106975"/>
                    <a:pt x="1508388" y="103595"/>
                    <a:pt x="1512440" y="99560"/>
                  </a:cubicBezTo>
                  <a:cubicBezTo>
                    <a:pt x="1516475" y="95508"/>
                    <a:pt x="1519855" y="90783"/>
                    <a:pt x="1522544" y="85404"/>
                  </a:cubicBezTo>
                  <a:cubicBezTo>
                    <a:pt x="1525252" y="80007"/>
                    <a:pt x="1527941" y="73265"/>
                    <a:pt x="1530631" y="65178"/>
                  </a:cubicBezTo>
                  <a:cubicBezTo>
                    <a:pt x="1541425" y="46297"/>
                    <a:pt x="1533339" y="31468"/>
                    <a:pt x="1506371" y="20674"/>
                  </a:cubicBezTo>
                  <a:cubicBezTo>
                    <a:pt x="1495576" y="15277"/>
                    <a:pt x="1479403" y="12587"/>
                    <a:pt x="1457832" y="12587"/>
                  </a:cubicBezTo>
                  <a:close/>
                  <a:moveTo>
                    <a:pt x="3076422" y="295"/>
                  </a:moveTo>
                  <a:lnTo>
                    <a:pt x="3119558" y="295"/>
                  </a:lnTo>
                  <a:lnTo>
                    <a:pt x="3121791" y="12587"/>
                  </a:lnTo>
                  <a:cubicBezTo>
                    <a:pt x="3105600" y="7190"/>
                    <a:pt x="3090771" y="3138"/>
                    <a:pt x="3077287" y="448"/>
                  </a:cubicBezTo>
                  <a:close/>
                  <a:moveTo>
                    <a:pt x="2918922" y="295"/>
                  </a:moveTo>
                  <a:lnTo>
                    <a:pt x="3018872" y="295"/>
                  </a:lnTo>
                  <a:lnTo>
                    <a:pt x="3018644" y="448"/>
                  </a:lnTo>
                  <a:cubicBezTo>
                    <a:pt x="3019989" y="-2242"/>
                    <a:pt x="3017954" y="7190"/>
                    <a:pt x="3012575" y="28761"/>
                  </a:cubicBezTo>
                  <a:cubicBezTo>
                    <a:pt x="3009867" y="42245"/>
                    <a:pt x="3007850" y="51694"/>
                    <a:pt x="3006505" y="57073"/>
                  </a:cubicBezTo>
                  <a:cubicBezTo>
                    <a:pt x="3005160" y="62471"/>
                    <a:pt x="3004470" y="67868"/>
                    <a:pt x="3004470" y="73265"/>
                  </a:cubicBezTo>
                  <a:lnTo>
                    <a:pt x="3004470" y="85404"/>
                  </a:lnTo>
                  <a:cubicBezTo>
                    <a:pt x="2990986" y="69213"/>
                    <a:pt x="2978865" y="55729"/>
                    <a:pt x="2968071" y="44952"/>
                  </a:cubicBezTo>
                  <a:cubicBezTo>
                    <a:pt x="2957276" y="34158"/>
                    <a:pt x="2947172" y="24036"/>
                    <a:pt x="2937741" y="14604"/>
                  </a:cubicBezTo>
                  <a:cubicBezTo>
                    <a:pt x="2928291" y="5173"/>
                    <a:pt x="2922222" y="448"/>
                    <a:pt x="2919532" y="448"/>
                  </a:cubicBezTo>
                  <a:close/>
                  <a:moveTo>
                    <a:pt x="312827" y="295"/>
                  </a:moveTo>
                  <a:lnTo>
                    <a:pt x="2899650" y="295"/>
                  </a:lnTo>
                  <a:lnTo>
                    <a:pt x="2903341" y="85404"/>
                  </a:lnTo>
                  <a:cubicBezTo>
                    <a:pt x="2897961" y="77299"/>
                    <a:pt x="2889857" y="69213"/>
                    <a:pt x="2879080" y="61126"/>
                  </a:cubicBezTo>
                  <a:cubicBezTo>
                    <a:pt x="2860199" y="47642"/>
                    <a:pt x="2842663" y="44952"/>
                    <a:pt x="2826489" y="53039"/>
                  </a:cubicBezTo>
                  <a:cubicBezTo>
                    <a:pt x="2807608" y="63815"/>
                    <a:pt x="2795469" y="69213"/>
                    <a:pt x="2790090" y="69213"/>
                  </a:cubicBezTo>
                  <a:lnTo>
                    <a:pt x="2781985" y="69213"/>
                  </a:lnTo>
                  <a:cubicBezTo>
                    <a:pt x="2781985" y="61126"/>
                    <a:pt x="2780640" y="54384"/>
                    <a:pt x="2777950" y="48987"/>
                  </a:cubicBezTo>
                  <a:cubicBezTo>
                    <a:pt x="2772553" y="38210"/>
                    <a:pt x="2759069" y="35503"/>
                    <a:pt x="2737499" y="40900"/>
                  </a:cubicBezTo>
                  <a:cubicBezTo>
                    <a:pt x="2726704" y="46297"/>
                    <a:pt x="2717273" y="50331"/>
                    <a:pt x="2709186" y="53039"/>
                  </a:cubicBezTo>
                  <a:cubicBezTo>
                    <a:pt x="2701081" y="55729"/>
                    <a:pt x="2694339" y="58436"/>
                    <a:pt x="2688960" y="61126"/>
                  </a:cubicBezTo>
                  <a:cubicBezTo>
                    <a:pt x="2680855" y="63815"/>
                    <a:pt x="2675476" y="65178"/>
                    <a:pt x="2672768" y="65178"/>
                  </a:cubicBezTo>
                  <a:lnTo>
                    <a:pt x="2660629" y="89439"/>
                  </a:lnTo>
                  <a:lnTo>
                    <a:pt x="2636369" y="93491"/>
                  </a:lnTo>
                  <a:cubicBezTo>
                    <a:pt x="2639059" y="101578"/>
                    <a:pt x="2643111" y="111009"/>
                    <a:pt x="2648508" y="121804"/>
                  </a:cubicBezTo>
                  <a:cubicBezTo>
                    <a:pt x="2659285" y="143374"/>
                    <a:pt x="2664682" y="154169"/>
                    <a:pt x="2664682" y="154169"/>
                  </a:cubicBezTo>
                  <a:cubicBezTo>
                    <a:pt x="2664682" y="156858"/>
                    <a:pt x="2665354" y="158203"/>
                    <a:pt x="2666699" y="158203"/>
                  </a:cubicBezTo>
                  <a:cubicBezTo>
                    <a:pt x="2668061" y="158203"/>
                    <a:pt x="2668734" y="159566"/>
                    <a:pt x="2668734" y="162255"/>
                  </a:cubicBezTo>
                  <a:lnTo>
                    <a:pt x="2668734" y="170342"/>
                  </a:lnTo>
                  <a:cubicBezTo>
                    <a:pt x="2676821" y="167653"/>
                    <a:pt x="2684908" y="167653"/>
                    <a:pt x="2692994" y="170342"/>
                  </a:cubicBezTo>
                  <a:cubicBezTo>
                    <a:pt x="2706478" y="175739"/>
                    <a:pt x="2711876" y="189223"/>
                    <a:pt x="2709186" y="210794"/>
                  </a:cubicBezTo>
                  <a:cubicBezTo>
                    <a:pt x="2717273" y="208104"/>
                    <a:pt x="2725359" y="208104"/>
                    <a:pt x="2733446" y="210794"/>
                  </a:cubicBezTo>
                  <a:cubicBezTo>
                    <a:pt x="2749638" y="216191"/>
                    <a:pt x="2757725" y="228330"/>
                    <a:pt x="2757725" y="247211"/>
                  </a:cubicBezTo>
                  <a:lnTo>
                    <a:pt x="2786037" y="247211"/>
                  </a:lnTo>
                  <a:cubicBezTo>
                    <a:pt x="2783348" y="239107"/>
                    <a:pt x="2781985" y="231020"/>
                    <a:pt x="2781985" y="222933"/>
                  </a:cubicBezTo>
                  <a:cubicBezTo>
                    <a:pt x="2781985" y="212139"/>
                    <a:pt x="2795469" y="209449"/>
                    <a:pt x="2822437" y="214846"/>
                  </a:cubicBezTo>
                  <a:cubicBezTo>
                    <a:pt x="2835921" y="220244"/>
                    <a:pt x="2848060" y="224278"/>
                    <a:pt x="2858854" y="226986"/>
                  </a:cubicBezTo>
                  <a:cubicBezTo>
                    <a:pt x="2869631" y="229675"/>
                    <a:pt x="2877735" y="232365"/>
                    <a:pt x="2883115" y="235072"/>
                  </a:cubicBezTo>
                  <a:cubicBezTo>
                    <a:pt x="2891219" y="237762"/>
                    <a:pt x="2897961" y="239107"/>
                    <a:pt x="2903341" y="239107"/>
                  </a:cubicBezTo>
                  <a:lnTo>
                    <a:pt x="2875028" y="255298"/>
                  </a:lnTo>
                  <a:cubicBezTo>
                    <a:pt x="2880425" y="260695"/>
                    <a:pt x="2885822" y="268782"/>
                    <a:pt x="2891219" y="279559"/>
                  </a:cubicBezTo>
                  <a:cubicBezTo>
                    <a:pt x="2899306" y="293043"/>
                    <a:pt x="2900651" y="313269"/>
                    <a:pt x="2895254" y="340237"/>
                  </a:cubicBezTo>
                  <a:cubicBezTo>
                    <a:pt x="2871241" y="337547"/>
                    <a:pt x="2851210" y="333495"/>
                    <a:pt x="2835142" y="328115"/>
                  </a:cubicBezTo>
                  <a:cubicBezTo>
                    <a:pt x="2821800" y="322718"/>
                    <a:pt x="2809112" y="316649"/>
                    <a:pt x="2797097" y="309907"/>
                  </a:cubicBezTo>
                  <a:cubicBezTo>
                    <a:pt x="2785082" y="303165"/>
                    <a:pt x="2779083" y="293043"/>
                    <a:pt x="2779083" y="279559"/>
                  </a:cubicBezTo>
                  <a:lnTo>
                    <a:pt x="2759052" y="279559"/>
                  </a:lnTo>
                  <a:lnTo>
                    <a:pt x="2743055" y="299785"/>
                  </a:lnTo>
                  <a:cubicBezTo>
                    <a:pt x="2732349" y="297095"/>
                    <a:pt x="2723006" y="293043"/>
                    <a:pt x="2714990" y="287663"/>
                  </a:cubicBezTo>
                  <a:cubicBezTo>
                    <a:pt x="2698975" y="276869"/>
                    <a:pt x="2693631" y="264730"/>
                    <a:pt x="2698940" y="251246"/>
                  </a:cubicBezTo>
                  <a:cubicBezTo>
                    <a:pt x="2693631" y="253953"/>
                    <a:pt x="2686978" y="256643"/>
                    <a:pt x="2678962" y="259333"/>
                  </a:cubicBezTo>
                  <a:cubicBezTo>
                    <a:pt x="2670910" y="262040"/>
                    <a:pt x="2653551" y="263385"/>
                    <a:pt x="2626884" y="263385"/>
                  </a:cubicBezTo>
                  <a:lnTo>
                    <a:pt x="2626884" y="243159"/>
                  </a:lnTo>
                  <a:cubicBezTo>
                    <a:pt x="2626884" y="229675"/>
                    <a:pt x="2630883" y="218881"/>
                    <a:pt x="2638899" y="210794"/>
                  </a:cubicBezTo>
                  <a:cubicBezTo>
                    <a:pt x="2638899" y="208104"/>
                    <a:pt x="2637554" y="205397"/>
                    <a:pt x="2634847" y="202707"/>
                  </a:cubicBezTo>
                  <a:cubicBezTo>
                    <a:pt x="2632193" y="200018"/>
                    <a:pt x="2618850" y="194620"/>
                    <a:pt x="2594838" y="186534"/>
                  </a:cubicBezTo>
                  <a:cubicBezTo>
                    <a:pt x="2549413" y="173050"/>
                    <a:pt x="2525383" y="164945"/>
                    <a:pt x="2522728" y="162255"/>
                  </a:cubicBezTo>
                  <a:cubicBezTo>
                    <a:pt x="2517367" y="162255"/>
                    <a:pt x="2509368" y="159566"/>
                    <a:pt x="2498698" y="154169"/>
                  </a:cubicBezTo>
                  <a:cubicBezTo>
                    <a:pt x="2493354" y="151461"/>
                    <a:pt x="2487992" y="150116"/>
                    <a:pt x="2482648" y="150116"/>
                  </a:cubicBezTo>
                  <a:lnTo>
                    <a:pt x="2458370" y="170342"/>
                  </a:lnTo>
                  <a:lnTo>
                    <a:pt x="2458370" y="162255"/>
                  </a:lnTo>
                  <a:cubicBezTo>
                    <a:pt x="2458370" y="154169"/>
                    <a:pt x="2457025" y="150116"/>
                    <a:pt x="2454335" y="150116"/>
                  </a:cubicBezTo>
                  <a:cubicBezTo>
                    <a:pt x="2451628" y="150116"/>
                    <a:pt x="2448266" y="150789"/>
                    <a:pt x="2444214" y="152134"/>
                  </a:cubicBezTo>
                  <a:cubicBezTo>
                    <a:pt x="2440179" y="153496"/>
                    <a:pt x="2435454" y="154169"/>
                    <a:pt x="2430057" y="154169"/>
                  </a:cubicBezTo>
                  <a:lnTo>
                    <a:pt x="2409831" y="154169"/>
                  </a:lnTo>
                  <a:cubicBezTo>
                    <a:pt x="2415228" y="143374"/>
                    <a:pt x="2419281" y="133943"/>
                    <a:pt x="2421970" y="125856"/>
                  </a:cubicBezTo>
                  <a:cubicBezTo>
                    <a:pt x="2421970" y="120459"/>
                    <a:pt x="2419953" y="115062"/>
                    <a:pt x="2415901" y="109664"/>
                  </a:cubicBezTo>
                  <a:cubicBezTo>
                    <a:pt x="2411866" y="104267"/>
                    <a:pt x="2399055" y="100233"/>
                    <a:pt x="2377466" y="97525"/>
                  </a:cubicBezTo>
                  <a:cubicBezTo>
                    <a:pt x="2331635" y="92146"/>
                    <a:pt x="2291183" y="84041"/>
                    <a:pt x="2256111" y="73265"/>
                  </a:cubicBezTo>
                  <a:cubicBezTo>
                    <a:pt x="2234540" y="67868"/>
                    <a:pt x="2214314" y="61126"/>
                    <a:pt x="2195433" y="53039"/>
                  </a:cubicBezTo>
                  <a:cubicBezTo>
                    <a:pt x="2179259" y="50331"/>
                    <a:pt x="2164430" y="47642"/>
                    <a:pt x="2150946" y="44952"/>
                  </a:cubicBezTo>
                  <a:cubicBezTo>
                    <a:pt x="2121271" y="39555"/>
                    <a:pt x="2103752" y="39555"/>
                    <a:pt x="2098355" y="44952"/>
                  </a:cubicBezTo>
                  <a:cubicBezTo>
                    <a:pt x="2084871" y="50331"/>
                    <a:pt x="2075440" y="58436"/>
                    <a:pt x="2070043" y="69213"/>
                  </a:cubicBezTo>
                  <a:lnTo>
                    <a:pt x="2053851" y="93491"/>
                  </a:lnTo>
                  <a:cubicBezTo>
                    <a:pt x="2059248" y="96180"/>
                    <a:pt x="2065990" y="98888"/>
                    <a:pt x="2074077" y="101578"/>
                  </a:cubicBezTo>
                  <a:cubicBezTo>
                    <a:pt x="2087561" y="109664"/>
                    <a:pt x="2094303" y="117751"/>
                    <a:pt x="2094303" y="125856"/>
                  </a:cubicBezTo>
                  <a:lnTo>
                    <a:pt x="2106442" y="125856"/>
                  </a:lnTo>
                  <a:cubicBezTo>
                    <a:pt x="2111839" y="125856"/>
                    <a:pt x="2117236" y="121804"/>
                    <a:pt x="2122634" y="113717"/>
                  </a:cubicBezTo>
                  <a:lnTo>
                    <a:pt x="2134755" y="101578"/>
                  </a:lnTo>
                  <a:cubicBezTo>
                    <a:pt x="2137462" y="98888"/>
                    <a:pt x="2140152" y="97525"/>
                    <a:pt x="2142859" y="97525"/>
                  </a:cubicBezTo>
                  <a:cubicBezTo>
                    <a:pt x="2145549" y="97525"/>
                    <a:pt x="2149601" y="96180"/>
                    <a:pt x="2154981" y="93491"/>
                  </a:cubicBezTo>
                  <a:cubicBezTo>
                    <a:pt x="2160378" y="93491"/>
                    <a:pt x="2165775" y="92818"/>
                    <a:pt x="2171172" y="91456"/>
                  </a:cubicBezTo>
                  <a:cubicBezTo>
                    <a:pt x="2176569" y="90111"/>
                    <a:pt x="2181949" y="89439"/>
                    <a:pt x="2187346" y="89439"/>
                  </a:cubicBezTo>
                  <a:cubicBezTo>
                    <a:pt x="2192743" y="89439"/>
                    <a:pt x="2198813" y="90111"/>
                    <a:pt x="2205555" y="91456"/>
                  </a:cubicBezTo>
                  <a:cubicBezTo>
                    <a:pt x="2212297" y="92818"/>
                    <a:pt x="2218366" y="93491"/>
                    <a:pt x="2223763" y="93491"/>
                  </a:cubicBezTo>
                  <a:lnTo>
                    <a:pt x="2239937" y="93491"/>
                  </a:lnTo>
                  <a:cubicBezTo>
                    <a:pt x="2234540" y="101578"/>
                    <a:pt x="2230505" y="108320"/>
                    <a:pt x="2227798" y="113717"/>
                  </a:cubicBezTo>
                  <a:cubicBezTo>
                    <a:pt x="2219711" y="127201"/>
                    <a:pt x="2223763" y="133943"/>
                    <a:pt x="2239937" y="133943"/>
                  </a:cubicBezTo>
                  <a:cubicBezTo>
                    <a:pt x="2250731" y="136632"/>
                    <a:pt x="2259490" y="137977"/>
                    <a:pt x="2266232" y="137977"/>
                  </a:cubicBezTo>
                  <a:cubicBezTo>
                    <a:pt x="2272974" y="137977"/>
                    <a:pt x="2279044" y="139340"/>
                    <a:pt x="2284441" y="142030"/>
                  </a:cubicBezTo>
                  <a:cubicBezTo>
                    <a:pt x="2289820" y="144719"/>
                    <a:pt x="2293873" y="147427"/>
                    <a:pt x="2296562" y="150116"/>
                  </a:cubicBezTo>
                  <a:cubicBezTo>
                    <a:pt x="2320841" y="155513"/>
                    <a:pt x="2343756" y="163600"/>
                    <a:pt x="2365345" y="174395"/>
                  </a:cubicBezTo>
                  <a:cubicBezTo>
                    <a:pt x="2384208" y="185171"/>
                    <a:pt x="2400400" y="200690"/>
                    <a:pt x="2413884" y="220916"/>
                  </a:cubicBezTo>
                  <a:cubicBezTo>
                    <a:pt x="2427367" y="241142"/>
                    <a:pt x="2434109" y="270127"/>
                    <a:pt x="2434109" y="307889"/>
                  </a:cubicBezTo>
                  <a:lnTo>
                    <a:pt x="2421652" y="320011"/>
                  </a:lnTo>
                  <a:lnTo>
                    <a:pt x="2317868" y="231020"/>
                  </a:lnTo>
                  <a:lnTo>
                    <a:pt x="2317868" y="259333"/>
                  </a:lnTo>
                  <a:cubicBezTo>
                    <a:pt x="2317868" y="275524"/>
                    <a:pt x="2315178" y="291698"/>
                    <a:pt x="2309781" y="307889"/>
                  </a:cubicBezTo>
                  <a:cubicBezTo>
                    <a:pt x="2301730" y="297095"/>
                    <a:pt x="2292316" y="286301"/>
                    <a:pt x="2281521" y="275524"/>
                  </a:cubicBezTo>
                  <a:cubicBezTo>
                    <a:pt x="2273434" y="267437"/>
                    <a:pt x="2265365" y="260005"/>
                    <a:pt x="2257296" y="253263"/>
                  </a:cubicBezTo>
                  <a:cubicBezTo>
                    <a:pt x="2249227" y="246521"/>
                    <a:pt x="2241140" y="243159"/>
                    <a:pt x="2233053" y="243159"/>
                  </a:cubicBezTo>
                  <a:lnTo>
                    <a:pt x="2200741" y="210794"/>
                  </a:lnTo>
                  <a:cubicBezTo>
                    <a:pt x="2195397" y="210794"/>
                    <a:pt x="2190018" y="213502"/>
                    <a:pt x="2184639" y="218881"/>
                  </a:cubicBezTo>
                  <a:cubicBezTo>
                    <a:pt x="2173844" y="229675"/>
                    <a:pt x="2172499" y="247211"/>
                    <a:pt x="2180586" y="271472"/>
                  </a:cubicBezTo>
                  <a:lnTo>
                    <a:pt x="2140205" y="235072"/>
                  </a:lnTo>
                  <a:lnTo>
                    <a:pt x="2148292" y="259333"/>
                  </a:lnTo>
                  <a:lnTo>
                    <a:pt x="2107893" y="251246"/>
                  </a:lnTo>
                  <a:cubicBezTo>
                    <a:pt x="2105203" y="251246"/>
                    <a:pt x="2103859" y="252591"/>
                    <a:pt x="2103859" y="255298"/>
                  </a:cubicBezTo>
                  <a:cubicBezTo>
                    <a:pt x="2103859" y="257988"/>
                    <a:pt x="2103859" y="261368"/>
                    <a:pt x="2103859" y="265402"/>
                  </a:cubicBezTo>
                  <a:cubicBezTo>
                    <a:pt x="2103859" y="269455"/>
                    <a:pt x="2106548" y="275524"/>
                    <a:pt x="2111945" y="283611"/>
                  </a:cubicBezTo>
                  <a:lnTo>
                    <a:pt x="2132171" y="315976"/>
                  </a:lnTo>
                  <a:lnTo>
                    <a:pt x="2103859" y="315976"/>
                  </a:lnTo>
                  <a:lnTo>
                    <a:pt x="2107893" y="372602"/>
                  </a:lnTo>
                  <a:lnTo>
                    <a:pt x="2011010" y="283611"/>
                  </a:lnTo>
                  <a:lnTo>
                    <a:pt x="1974664" y="372602"/>
                  </a:lnTo>
                  <a:lnTo>
                    <a:pt x="1954491" y="315976"/>
                  </a:lnTo>
                  <a:lnTo>
                    <a:pt x="1942370" y="279559"/>
                  </a:lnTo>
                  <a:cubicBezTo>
                    <a:pt x="1939662" y="317321"/>
                    <a:pt x="1936973" y="353721"/>
                    <a:pt x="1934265" y="388793"/>
                  </a:cubicBezTo>
                  <a:cubicBezTo>
                    <a:pt x="1931575" y="421140"/>
                    <a:pt x="1928213" y="455523"/>
                    <a:pt x="1924161" y="491940"/>
                  </a:cubicBezTo>
                  <a:lnTo>
                    <a:pt x="1915755" y="553188"/>
                  </a:lnTo>
                  <a:lnTo>
                    <a:pt x="302754" y="553188"/>
                  </a:lnTo>
                  <a:lnTo>
                    <a:pt x="303303" y="546544"/>
                  </a:lnTo>
                  <a:cubicBezTo>
                    <a:pt x="301281" y="543846"/>
                    <a:pt x="296902" y="542496"/>
                    <a:pt x="290160" y="542496"/>
                  </a:cubicBezTo>
                  <a:cubicBezTo>
                    <a:pt x="276676" y="542496"/>
                    <a:pt x="268589" y="542496"/>
                    <a:pt x="265882" y="542496"/>
                  </a:cubicBezTo>
                  <a:cubicBezTo>
                    <a:pt x="263192" y="542496"/>
                    <a:pt x="257795" y="545203"/>
                    <a:pt x="249708" y="550601"/>
                  </a:cubicBezTo>
                  <a:lnTo>
                    <a:pt x="247981" y="553188"/>
                  </a:lnTo>
                  <a:lnTo>
                    <a:pt x="146190" y="553188"/>
                  </a:lnTo>
                  <a:lnTo>
                    <a:pt x="144526" y="546548"/>
                  </a:lnTo>
                  <a:cubicBezTo>
                    <a:pt x="144526" y="541151"/>
                    <a:pt x="145198" y="535754"/>
                    <a:pt x="146561" y="530375"/>
                  </a:cubicBezTo>
                  <a:cubicBezTo>
                    <a:pt x="147906" y="524978"/>
                    <a:pt x="151268" y="519580"/>
                    <a:pt x="156665" y="514183"/>
                  </a:cubicBezTo>
                  <a:cubicBezTo>
                    <a:pt x="151268" y="516891"/>
                    <a:pt x="144526" y="519580"/>
                    <a:pt x="136439" y="522270"/>
                  </a:cubicBezTo>
                  <a:cubicBezTo>
                    <a:pt x="131042" y="524978"/>
                    <a:pt x="125645" y="527667"/>
                    <a:pt x="120265" y="530375"/>
                  </a:cubicBezTo>
                  <a:cubicBezTo>
                    <a:pt x="114868" y="533064"/>
                    <a:pt x="110816" y="534409"/>
                    <a:pt x="108126" y="534409"/>
                  </a:cubicBezTo>
                  <a:lnTo>
                    <a:pt x="95987" y="538461"/>
                  </a:lnTo>
                  <a:cubicBezTo>
                    <a:pt x="90590" y="541151"/>
                    <a:pt x="85193" y="542496"/>
                    <a:pt x="79814" y="542496"/>
                  </a:cubicBezTo>
                  <a:cubicBezTo>
                    <a:pt x="74416" y="545203"/>
                    <a:pt x="69692" y="546548"/>
                    <a:pt x="65657" y="546548"/>
                  </a:cubicBezTo>
                  <a:lnTo>
                    <a:pt x="57346" y="553188"/>
                  </a:lnTo>
                  <a:lnTo>
                    <a:pt x="0" y="553188"/>
                  </a:lnTo>
                  <a:lnTo>
                    <a:pt x="2944" y="538461"/>
                  </a:lnTo>
                  <a:cubicBezTo>
                    <a:pt x="255" y="530375"/>
                    <a:pt x="1600" y="520925"/>
                    <a:pt x="6997" y="510149"/>
                  </a:cubicBezTo>
                  <a:cubicBezTo>
                    <a:pt x="9686" y="504752"/>
                    <a:pt x="12394" y="500699"/>
                    <a:pt x="15083" y="498010"/>
                  </a:cubicBezTo>
                  <a:cubicBezTo>
                    <a:pt x="15083" y="492612"/>
                    <a:pt x="17773" y="487215"/>
                    <a:pt x="23170" y="481818"/>
                  </a:cubicBezTo>
                  <a:cubicBezTo>
                    <a:pt x="31257" y="473731"/>
                    <a:pt x="39362" y="475076"/>
                    <a:pt x="47449" y="485871"/>
                  </a:cubicBezTo>
                  <a:cubicBezTo>
                    <a:pt x="50138" y="480473"/>
                    <a:pt x="54191" y="476439"/>
                    <a:pt x="59588" y="473731"/>
                  </a:cubicBezTo>
                  <a:cubicBezTo>
                    <a:pt x="73072" y="468334"/>
                    <a:pt x="87900" y="466989"/>
                    <a:pt x="104074" y="469697"/>
                  </a:cubicBezTo>
                  <a:lnTo>
                    <a:pt x="83848" y="453505"/>
                  </a:lnTo>
                  <a:cubicBezTo>
                    <a:pt x="81158" y="450816"/>
                    <a:pt x="79814" y="446763"/>
                    <a:pt x="79814" y="441366"/>
                  </a:cubicBezTo>
                  <a:cubicBezTo>
                    <a:pt x="77106" y="438677"/>
                    <a:pt x="75761" y="435987"/>
                    <a:pt x="75761" y="433280"/>
                  </a:cubicBezTo>
                  <a:cubicBezTo>
                    <a:pt x="75761" y="430590"/>
                    <a:pt x="73072" y="429245"/>
                    <a:pt x="67674" y="429245"/>
                  </a:cubicBezTo>
                  <a:cubicBezTo>
                    <a:pt x="62277" y="429245"/>
                    <a:pt x="54191" y="426538"/>
                    <a:pt x="43396" y="421140"/>
                  </a:cubicBezTo>
                  <a:cubicBezTo>
                    <a:pt x="37999" y="418451"/>
                    <a:pt x="33965" y="415761"/>
                    <a:pt x="31257" y="413054"/>
                  </a:cubicBezTo>
                  <a:lnTo>
                    <a:pt x="43396" y="400914"/>
                  </a:lnTo>
                  <a:lnTo>
                    <a:pt x="91935" y="433280"/>
                  </a:lnTo>
                  <a:cubicBezTo>
                    <a:pt x="97332" y="430590"/>
                    <a:pt x="102729" y="426538"/>
                    <a:pt x="108126" y="421140"/>
                  </a:cubicBezTo>
                  <a:cubicBezTo>
                    <a:pt x="116213" y="413054"/>
                    <a:pt x="120265" y="399570"/>
                    <a:pt x="120265" y="380689"/>
                  </a:cubicBezTo>
                  <a:cubicBezTo>
                    <a:pt x="114868" y="367205"/>
                    <a:pt x="111489" y="354393"/>
                    <a:pt x="110144" y="342272"/>
                  </a:cubicBezTo>
                  <a:cubicBezTo>
                    <a:pt x="108799" y="330133"/>
                    <a:pt x="113524" y="318666"/>
                    <a:pt x="124300" y="307889"/>
                  </a:cubicBezTo>
                  <a:cubicBezTo>
                    <a:pt x="127007" y="313269"/>
                    <a:pt x="131042" y="320011"/>
                    <a:pt x="136439" y="328115"/>
                  </a:cubicBezTo>
                  <a:cubicBezTo>
                    <a:pt x="147233" y="344289"/>
                    <a:pt x="159355" y="352376"/>
                    <a:pt x="172839" y="352376"/>
                  </a:cubicBezTo>
                  <a:cubicBezTo>
                    <a:pt x="172839" y="355083"/>
                    <a:pt x="175546" y="356428"/>
                    <a:pt x="180943" y="356428"/>
                  </a:cubicBezTo>
                  <a:cubicBezTo>
                    <a:pt x="183633" y="356428"/>
                    <a:pt x="184978" y="355083"/>
                    <a:pt x="184978" y="352376"/>
                  </a:cubicBezTo>
                  <a:lnTo>
                    <a:pt x="172839" y="352376"/>
                  </a:lnTo>
                  <a:lnTo>
                    <a:pt x="172839" y="328115"/>
                  </a:lnTo>
                  <a:lnTo>
                    <a:pt x="172839" y="283611"/>
                  </a:lnTo>
                  <a:lnTo>
                    <a:pt x="172839" y="275524"/>
                  </a:lnTo>
                  <a:cubicBezTo>
                    <a:pt x="175546" y="280921"/>
                    <a:pt x="178236" y="284956"/>
                    <a:pt x="180943" y="287663"/>
                  </a:cubicBezTo>
                  <a:cubicBezTo>
                    <a:pt x="186323" y="295750"/>
                    <a:pt x="191720" y="297095"/>
                    <a:pt x="197117" y="291698"/>
                  </a:cubicBezTo>
                  <a:cubicBezTo>
                    <a:pt x="197117" y="289008"/>
                    <a:pt x="197789" y="287663"/>
                    <a:pt x="199134" y="287663"/>
                  </a:cubicBezTo>
                  <a:cubicBezTo>
                    <a:pt x="200497" y="287663"/>
                    <a:pt x="201169" y="286301"/>
                    <a:pt x="201169" y="283611"/>
                  </a:cubicBezTo>
                  <a:lnTo>
                    <a:pt x="205204" y="279559"/>
                  </a:lnTo>
                  <a:lnTo>
                    <a:pt x="237569" y="283611"/>
                  </a:lnTo>
                  <a:cubicBezTo>
                    <a:pt x="234879" y="278214"/>
                    <a:pt x="233517" y="270127"/>
                    <a:pt x="233517" y="259333"/>
                  </a:cubicBezTo>
                  <a:cubicBezTo>
                    <a:pt x="233517" y="240469"/>
                    <a:pt x="244311" y="226986"/>
                    <a:pt x="265882" y="218881"/>
                  </a:cubicBezTo>
                  <a:cubicBezTo>
                    <a:pt x="271279" y="224278"/>
                    <a:pt x="276676" y="231020"/>
                    <a:pt x="282073" y="239107"/>
                  </a:cubicBezTo>
                  <a:cubicBezTo>
                    <a:pt x="292850" y="255298"/>
                    <a:pt x="294194" y="272817"/>
                    <a:pt x="286108" y="291698"/>
                  </a:cubicBezTo>
                  <a:lnTo>
                    <a:pt x="334646" y="267437"/>
                  </a:lnTo>
                  <a:cubicBezTo>
                    <a:pt x="334646" y="267437"/>
                    <a:pt x="338699" y="263385"/>
                    <a:pt x="346785" y="255298"/>
                  </a:cubicBezTo>
                  <a:cubicBezTo>
                    <a:pt x="349493" y="252591"/>
                    <a:pt x="352183" y="251246"/>
                    <a:pt x="354872" y="251246"/>
                  </a:cubicBezTo>
                  <a:lnTo>
                    <a:pt x="350838" y="267437"/>
                  </a:lnTo>
                  <a:lnTo>
                    <a:pt x="387237" y="239107"/>
                  </a:lnTo>
                  <a:lnTo>
                    <a:pt x="419602" y="287663"/>
                  </a:lnTo>
                  <a:lnTo>
                    <a:pt x="407463" y="235072"/>
                  </a:lnTo>
                  <a:lnTo>
                    <a:pt x="460054" y="287663"/>
                  </a:lnTo>
                  <a:lnTo>
                    <a:pt x="468141" y="271472"/>
                  </a:lnTo>
                  <a:cubicBezTo>
                    <a:pt x="470848" y="266075"/>
                    <a:pt x="477590" y="255298"/>
                    <a:pt x="488367" y="239107"/>
                  </a:cubicBezTo>
                  <a:cubicBezTo>
                    <a:pt x="493764" y="225623"/>
                    <a:pt x="495109" y="212811"/>
                    <a:pt x="492419" y="200690"/>
                  </a:cubicBezTo>
                  <a:cubicBezTo>
                    <a:pt x="489712" y="188551"/>
                    <a:pt x="489712" y="179792"/>
                    <a:pt x="492419" y="174395"/>
                  </a:cubicBezTo>
                  <a:cubicBezTo>
                    <a:pt x="497816" y="168997"/>
                    <a:pt x="504558" y="160911"/>
                    <a:pt x="512645" y="150116"/>
                  </a:cubicBezTo>
                  <a:cubicBezTo>
                    <a:pt x="520732" y="139340"/>
                    <a:pt x="522077" y="129890"/>
                    <a:pt x="516680" y="121804"/>
                  </a:cubicBezTo>
                  <a:cubicBezTo>
                    <a:pt x="511300" y="111009"/>
                    <a:pt x="509265" y="104940"/>
                    <a:pt x="510628" y="103595"/>
                  </a:cubicBezTo>
                  <a:cubicBezTo>
                    <a:pt x="511973" y="102250"/>
                    <a:pt x="505903" y="101578"/>
                    <a:pt x="492419" y="101578"/>
                  </a:cubicBezTo>
                  <a:cubicBezTo>
                    <a:pt x="478935" y="101578"/>
                    <a:pt x="468141" y="103595"/>
                    <a:pt x="460054" y="107647"/>
                  </a:cubicBezTo>
                  <a:cubicBezTo>
                    <a:pt x="451967" y="111682"/>
                    <a:pt x="445225" y="109664"/>
                    <a:pt x="439828" y="101578"/>
                  </a:cubicBezTo>
                  <a:cubicBezTo>
                    <a:pt x="434431" y="96180"/>
                    <a:pt x="433759" y="92146"/>
                    <a:pt x="437811" y="89439"/>
                  </a:cubicBezTo>
                  <a:cubicBezTo>
                    <a:pt x="441846" y="86749"/>
                    <a:pt x="438483" y="82697"/>
                    <a:pt x="427689" y="77299"/>
                  </a:cubicBezTo>
                  <a:cubicBezTo>
                    <a:pt x="416913" y="69213"/>
                    <a:pt x="411515" y="61126"/>
                    <a:pt x="411515" y="53039"/>
                  </a:cubicBezTo>
                  <a:lnTo>
                    <a:pt x="411515" y="36848"/>
                  </a:lnTo>
                  <a:close/>
                  <a:moveTo>
                    <a:pt x="206383" y="295"/>
                  </a:moveTo>
                  <a:lnTo>
                    <a:pt x="296059" y="295"/>
                  </a:lnTo>
                  <a:lnTo>
                    <a:pt x="269934" y="16622"/>
                  </a:lnTo>
                  <a:cubicBezTo>
                    <a:pt x="261847" y="22019"/>
                    <a:pt x="252398" y="26743"/>
                    <a:pt x="241621" y="30778"/>
                  </a:cubicBezTo>
                  <a:cubicBezTo>
                    <a:pt x="230827" y="34830"/>
                    <a:pt x="221395" y="35503"/>
                    <a:pt x="213291" y="32813"/>
                  </a:cubicBezTo>
                  <a:cubicBezTo>
                    <a:pt x="199807" y="32813"/>
                    <a:pt x="191720" y="30778"/>
                    <a:pt x="189030" y="26743"/>
                  </a:cubicBezTo>
                  <a:cubicBezTo>
                    <a:pt x="186323" y="22691"/>
                    <a:pt x="180943" y="22019"/>
                    <a:pt x="172839" y="24726"/>
                  </a:cubicBezTo>
                  <a:cubicBezTo>
                    <a:pt x="172839" y="22019"/>
                    <a:pt x="174201" y="19329"/>
                    <a:pt x="176891" y="16622"/>
                  </a:cubicBezTo>
                  <a:cubicBezTo>
                    <a:pt x="182288" y="11242"/>
                    <a:pt x="191720" y="8535"/>
                    <a:pt x="205204" y="853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5">
              <a:extLst>
                <a:ext uri="{FF2B5EF4-FFF2-40B4-BE49-F238E27FC236}">
                  <a16:creationId xmlns:a16="http://schemas.microsoft.com/office/drawing/2014/main" id="{4FD9BADA-3565-40E2-8D97-91532E1DF5DB}"/>
                </a:ext>
              </a:extLst>
            </p:cNvPr>
            <p:cNvSpPr/>
            <p:nvPr/>
          </p:nvSpPr>
          <p:spPr>
            <a:xfrm>
              <a:off x="3777232" y="3189765"/>
              <a:ext cx="3616391" cy="882500"/>
            </a:xfrm>
            <a:custGeom>
              <a:avLst/>
              <a:gdLst>
                <a:gd name="connsiteX0" fmla="*/ 1434768 w 3616391"/>
                <a:gd name="connsiteY0" fmla="*/ 465995 h 882500"/>
                <a:gd name="connsiteX1" fmla="*/ 1370055 w 3616391"/>
                <a:gd name="connsiteY1" fmla="*/ 510499 h 882500"/>
                <a:gd name="connsiteX2" fmla="*/ 1327569 w 3616391"/>
                <a:gd name="connsiteY2" fmla="*/ 544881 h 882500"/>
                <a:gd name="connsiteX3" fmla="*/ 1309378 w 3616391"/>
                <a:gd name="connsiteY3" fmla="*/ 563090 h 882500"/>
                <a:gd name="connsiteX4" fmla="*/ 1321499 w 3616391"/>
                <a:gd name="connsiteY4" fmla="*/ 595437 h 882500"/>
                <a:gd name="connsiteX5" fmla="*/ 1337690 w 3616391"/>
                <a:gd name="connsiteY5" fmla="*/ 615663 h 882500"/>
                <a:gd name="connsiteX6" fmla="*/ 1406455 w 3616391"/>
                <a:gd name="connsiteY6" fmla="*/ 587351 h 882500"/>
                <a:gd name="connsiteX7" fmla="*/ 1414542 w 3616391"/>
                <a:gd name="connsiteY7" fmla="*/ 554986 h 882500"/>
                <a:gd name="connsiteX8" fmla="*/ 1430733 w 3616391"/>
                <a:gd name="connsiteY8" fmla="*/ 530725 h 882500"/>
                <a:gd name="connsiteX9" fmla="*/ 1450959 w 3616391"/>
                <a:gd name="connsiteY9" fmla="*/ 510499 h 882500"/>
                <a:gd name="connsiteX10" fmla="*/ 1495446 w 3616391"/>
                <a:gd name="connsiteY10" fmla="*/ 567125 h 882500"/>
                <a:gd name="connsiteX11" fmla="*/ 1519653 w 3616391"/>
                <a:gd name="connsiteY11" fmla="*/ 510499 h 882500"/>
                <a:gd name="connsiteX12" fmla="*/ 1539879 w 3616391"/>
                <a:gd name="connsiteY12" fmla="*/ 571177 h 882500"/>
                <a:gd name="connsiteX13" fmla="*/ 1580278 w 3616391"/>
                <a:gd name="connsiteY13" fmla="*/ 546899 h 882500"/>
                <a:gd name="connsiteX14" fmla="*/ 1572173 w 3616391"/>
                <a:gd name="connsiteY14" fmla="*/ 583316 h 882500"/>
                <a:gd name="connsiteX15" fmla="*/ 1588294 w 3616391"/>
                <a:gd name="connsiteY15" fmla="*/ 587351 h 882500"/>
                <a:gd name="connsiteX16" fmla="*/ 1608520 w 3616391"/>
                <a:gd name="connsiteY16" fmla="*/ 611629 h 882500"/>
                <a:gd name="connsiteX17" fmla="*/ 1612572 w 3616391"/>
                <a:gd name="connsiteY17" fmla="*/ 627803 h 882500"/>
                <a:gd name="connsiteX18" fmla="*/ 1620659 w 3616391"/>
                <a:gd name="connsiteY18" fmla="*/ 643994 h 882500"/>
                <a:gd name="connsiteX19" fmla="*/ 1628746 w 3616391"/>
                <a:gd name="connsiteY19" fmla="*/ 656115 h 882500"/>
                <a:gd name="connsiteX20" fmla="*/ 1612572 w 3616391"/>
                <a:gd name="connsiteY20" fmla="*/ 660168 h 882500"/>
                <a:gd name="connsiteX21" fmla="*/ 1628746 w 3616391"/>
                <a:gd name="connsiteY21" fmla="*/ 676341 h 882500"/>
                <a:gd name="connsiteX22" fmla="*/ 1632798 w 3616391"/>
                <a:gd name="connsiteY22" fmla="*/ 704672 h 882500"/>
                <a:gd name="connsiteX23" fmla="*/ 1622676 w 3616391"/>
                <a:gd name="connsiteY23" fmla="*/ 716793 h 882500"/>
                <a:gd name="connsiteX24" fmla="*/ 1580278 w 3616391"/>
                <a:gd name="connsiteY24" fmla="*/ 745124 h 882500"/>
                <a:gd name="connsiteX25" fmla="*/ 1541843 w 3616391"/>
                <a:gd name="connsiteY25" fmla="*/ 793662 h 882500"/>
                <a:gd name="connsiteX26" fmla="*/ 1547913 w 3616391"/>
                <a:gd name="connsiteY26" fmla="*/ 801749 h 882500"/>
                <a:gd name="connsiteX27" fmla="*/ 1558017 w 3616391"/>
                <a:gd name="connsiteY27" fmla="*/ 795680 h 882500"/>
                <a:gd name="connsiteX28" fmla="*/ 1572173 w 3616391"/>
                <a:gd name="connsiteY28" fmla="*/ 789610 h 882500"/>
                <a:gd name="connsiteX29" fmla="*/ 1588294 w 3616391"/>
                <a:gd name="connsiteY29" fmla="*/ 785575 h 882500"/>
                <a:gd name="connsiteX30" fmla="*/ 1588294 w 3616391"/>
                <a:gd name="connsiteY30" fmla="*/ 821975 h 882500"/>
                <a:gd name="connsiteX31" fmla="*/ 1632798 w 3616391"/>
                <a:gd name="connsiteY31" fmla="*/ 801749 h 882500"/>
                <a:gd name="connsiteX32" fmla="*/ 1657059 w 3616391"/>
                <a:gd name="connsiteY32" fmla="*/ 850288 h 882500"/>
                <a:gd name="connsiteX33" fmla="*/ 1665163 w 3616391"/>
                <a:gd name="connsiteY33" fmla="*/ 862427 h 882500"/>
                <a:gd name="connsiteX34" fmla="*/ 1701563 w 3616391"/>
                <a:gd name="connsiteY34" fmla="*/ 870514 h 882500"/>
                <a:gd name="connsiteX35" fmla="*/ 1685389 w 3616391"/>
                <a:gd name="connsiteY35" fmla="*/ 696567 h 882500"/>
                <a:gd name="connsiteX36" fmla="*/ 1673250 w 3616391"/>
                <a:gd name="connsiteY36" fmla="*/ 563090 h 882500"/>
                <a:gd name="connsiteX37" fmla="*/ 1665163 w 3616391"/>
                <a:gd name="connsiteY37" fmla="*/ 478134 h 882500"/>
                <a:gd name="connsiteX38" fmla="*/ 1657059 w 3616391"/>
                <a:gd name="connsiteY38" fmla="*/ 490273 h 882500"/>
                <a:gd name="connsiteX39" fmla="*/ 1640885 w 3616391"/>
                <a:gd name="connsiteY39" fmla="*/ 498360 h 882500"/>
                <a:gd name="connsiteX40" fmla="*/ 1624711 w 3616391"/>
                <a:gd name="connsiteY40" fmla="*/ 502412 h 882500"/>
                <a:gd name="connsiteX41" fmla="*/ 1582260 w 3616391"/>
                <a:gd name="connsiteY41" fmla="*/ 498360 h 882500"/>
                <a:gd name="connsiteX42" fmla="*/ 1556000 w 3616391"/>
                <a:gd name="connsiteY42" fmla="*/ 490273 h 882500"/>
                <a:gd name="connsiteX43" fmla="*/ 1531757 w 3616391"/>
                <a:gd name="connsiteY43" fmla="*/ 486221 h 882500"/>
                <a:gd name="connsiteX44" fmla="*/ 1491411 w 3616391"/>
                <a:gd name="connsiteY44" fmla="*/ 478134 h 882500"/>
                <a:gd name="connsiteX45" fmla="*/ 1434768 w 3616391"/>
                <a:gd name="connsiteY45" fmla="*/ 465995 h 882500"/>
                <a:gd name="connsiteX46" fmla="*/ 529909 w 3616391"/>
                <a:gd name="connsiteY46" fmla="*/ 0 h 882500"/>
                <a:gd name="connsiteX47" fmla="*/ 1900315 w 3616391"/>
                <a:gd name="connsiteY47" fmla="*/ 0 h 882500"/>
                <a:gd name="connsiteX48" fmla="*/ 1895169 w 3616391"/>
                <a:gd name="connsiteY48" fmla="*/ 9009 h 882500"/>
                <a:gd name="connsiteX49" fmla="*/ 1881013 w 3616391"/>
                <a:gd name="connsiteY49" fmla="*/ 35340 h 882500"/>
                <a:gd name="connsiteX50" fmla="*/ 1870891 w 3616391"/>
                <a:gd name="connsiteY50" fmla="*/ 57619 h 882500"/>
                <a:gd name="connsiteX51" fmla="*/ 1862804 w 3616391"/>
                <a:gd name="connsiteY51" fmla="*/ 83914 h 882500"/>
                <a:gd name="connsiteX52" fmla="*/ 1858752 w 3616391"/>
                <a:gd name="connsiteY52" fmla="*/ 110210 h 882500"/>
                <a:gd name="connsiteX53" fmla="*/ 1854717 w 3616391"/>
                <a:gd name="connsiteY53" fmla="*/ 134488 h 882500"/>
                <a:gd name="connsiteX54" fmla="*/ 1891117 w 3616391"/>
                <a:gd name="connsiteY54" fmla="*/ 140557 h 882500"/>
                <a:gd name="connsiteX55" fmla="*/ 1919430 w 3616391"/>
                <a:gd name="connsiteY55" fmla="*/ 134488 h 882500"/>
                <a:gd name="connsiteX56" fmla="*/ 1947689 w 3616391"/>
                <a:gd name="connsiteY56" fmla="*/ 126383 h 882500"/>
                <a:gd name="connsiteX57" fmla="*/ 1931569 w 3616391"/>
                <a:gd name="connsiteY57" fmla="*/ 69758 h 882500"/>
                <a:gd name="connsiteX58" fmla="*/ 1951741 w 3616391"/>
                <a:gd name="connsiteY58" fmla="*/ 49532 h 882500"/>
                <a:gd name="connsiteX59" fmla="*/ 1923482 w 3616391"/>
                <a:gd name="connsiteY59" fmla="*/ 45426 h 882500"/>
                <a:gd name="connsiteX60" fmla="*/ 1947689 w 3616391"/>
                <a:gd name="connsiteY60" fmla="*/ 25200 h 882500"/>
                <a:gd name="connsiteX61" fmla="*/ 1927108 w 3616391"/>
                <a:gd name="connsiteY61" fmla="*/ 0 h 882500"/>
                <a:gd name="connsiteX62" fmla="*/ 3082228 w 3616391"/>
                <a:gd name="connsiteY62" fmla="*/ 0 h 882500"/>
                <a:gd name="connsiteX63" fmla="*/ 3094569 w 3616391"/>
                <a:gd name="connsiteY63" fmla="*/ 5612 h 882500"/>
                <a:gd name="connsiteX64" fmla="*/ 3118829 w 3616391"/>
                <a:gd name="connsiteY64" fmla="*/ 9593 h 882500"/>
                <a:gd name="connsiteX65" fmla="*/ 3139055 w 3616391"/>
                <a:gd name="connsiteY65" fmla="*/ 21714 h 882500"/>
                <a:gd name="connsiteX66" fmla="*/ 3139055 w 3616391"/>
                <a:gd name="connsiteY66" fmla="*/ 33800 h 882500"/>
                <a:gd name="connsiteX67" fmla="*/ 3151195 w 3616391"/>
                <a:gd name="connsiteY67" fmla="*/ 53956 h 882500"/>
                <a:gd name="connsiteX68" fmla="*/ 3135021 w 3616391"/>
                <a:gd name="connsiteY68" fmla="*/ 82215 h 882500"/>
                <a:gd name="connsiteX69" fmla="*/ 3183560 w 3616391"/>
                <a:gd name="connsiteY69" fmla="*/ 78163 h 882500"/>
                <a:gd name="connsiteX70" fmla="*/ 3195699 w 3616391"/>
                <a:gd name="connsiteY70" fmla="*/ 90355 h 882500"/>
                <a:gd name="connsiteX71" fmla="*/ 3203785 w 3616391"/>
                <a:gd name="connsiteY71" fmla="*/ 110776 h 882500"/>
                <a:gd name="connsiteX72" fmla="*/ 3189629 w 3616391"/>
                <a:gd name="connsiteY72" fmla="*/ 127144 h 882500"/>
                <a:gd name="connsiteX73" fmla="*/ 3175473 w 3616391"/>
                <a:gd name="connsiteY73" fmla="*/ 143459 h 882500"/>
                <a:gd name="connsiteX74" fmla="*/ 3175473 w 3616391"/>
                <a:gd name="connsiteY74" fmla="*/ 155722 h 882500"/>
                <a:gd name="connsiteX75" fmla="*/ 3175473 w 3616391"/>
                <a:gd name="connsiteY75" fmla="*/ 163880 h 882500"/>
                <a:gd name="connsiteX76" fmla="*/ 3207820 w 3616391"/>
                <a:gd name="connsiteY76" fmla="*/ 159828 h 882500"/>
                <a:gd name="connsiteX77" fmla="*/ 3232098 w 3616391"/>
                <a:gd name="connsiteY77" fmla="*/ 153670 h 882500"/>
                <a:gd name="connsiteX78" fmla="*/ 3248272 w 3616391"/>
                <a:gd name="connsiteY78" fmla="*/ 143459 h 882500"/>
                <a:gd name="connsiteX79" fmla="*/ 3264463 w 3616391"/>
                <a:gd name="connsiteY79" fmla="*/ 184283 h 882500"/>
                <a:gd name="connsiteX80" fmla="*/ 3284689 w 3616391"/>
                <a:gd name="connsiteY80" fmla="*/ 196546 h 882500"/>
                <a:gd name="connsiteX81" fmla="*/ 3260411 w 3616391"/>
                <a:gd name="connsiteY81" fmla="*/ 200651 h 882500"/>
                <a:gd name="connsiteX82" fmla="*/ 3232098 w 3616391"/>
                <a:gd name="connsiteY82" fmla="*/ 216966 h 882500"/>
                <a:gd name="connsiteX83" fmla="*/ 3203785 w 3616391"/>
                <a:gd name="connsiteY83" fmla="*/ 245598 h 882500"/>
                <a:gd name="connsiteX84" fmla="*/ 3232098 w 3616391"/>
                <a:gd name="connsiteY84" fmla="*/ 286421 h 882500"/>
                <a:gd name="connsiteX85" fmla="*/ 3248272 w 3616391"/>
                <a:gd name="connsiteY85" fmla="*/ 329315 h 882500"/>
                <a:gd name="connsiteX86" fmla="*/ 3248272 w 3616391"/>
                <a:gd name="connsiteY86" fmla="*/ 376244 h 882500"/>
                <a:gd name="connsiteX87" fmla="*/ 3215925 w 3616391"/>
                <a:gd name="connsiteY87" fmla="*/ 368086 h 882500"/>
                <a:gd name="connsiteX88" fmla="*/ 3147142 w 3616391"/>
                <a:gd name="connsiteY88" fmla="*/ 433453 h 882500"/>
                <a:gd name="connsiteX89" fmla="*/ 3187594 w 3616391"/>
                <a:gd name="connsiteY89" fmla="*/ 461766 h 882500"/>
                <a:gd name="connsiteX90" fmla="*/ 3203785 w 3616391"/>
                <a:gd name="connsiteY90" fmla="*/ 445574 h 882500"/>
                <a:gd name="connsiteX91" fmla="*/ 3211872 w 3616391"/>
                <a:gd name="connsiteY91" fmla="*/ 473905 h 882500"/>
                <a:gd name="connsiteX92" fmla="*/ 3252324 w 3616391"/>
                <a:gd name="connsiteY92" fmla="*/ 465800 h 882500"/>
                <a:gd name="connsiteX93" fmla="*/ 3268498 w 3616391"/>
                <a:gd name="connsiteY93" fmla="*/ 433453 h 882500"/>
                <a:gd name="connsiteX94" fmla="*/ 3284689 w 3616391"/>
                <a:gd name="connsiteY94" fmla="*/ 469853 h 882500"/>
                <a:gd name="connsiteX95" fmla="*/ 3308950 w 3616391"/>
                <a:gd name="connsiteY95" fmla="*/ 457714 h 882500"/>
                <a:gd name="connsiteX96" fmla="*/ 3292776 w 3616391"/>
                <a:gd name="connsiteY96" fmla="*/ 441540 h 882500"/>
                <a:gd name="connsiteX97" fmla="*/ 3288724 w 3616391"/>
                <a:gd name="connsiteY97" fmla="*/ 425260 h 882500"/>
                <a:gd name="connsiteX98" fmla="*/ 3308950 w 3616391"/>
                <a:gd name="connsiteY98" fmla="*/ 408927 h 882500"/>
                <a:gd name="connsiteX99" fmla="*/ 3353454 w 3616391"/>
                <a:gd name="connsiteY99" fmla="*/ 400769 h 882500"/>
                <a:gd name="connsiteX100" fmla="*/ 3365593 w 3616391"/>
                <a:gd name="connsiteY100" fmla="*/ 400769 h 882500"/>
                <a:gd name="connsiteX101" fmla="*/ 3353454 w 3616391"/>
                <a:gd name="connsiteY101" fmla="*/ 433453 h 882500"/>
                <a:gd name="connsiteX102" fmla="*/ 3361541 w 3616391"/>
                <a:gd name="connsiteY102" fmla="*/ 453856 h 882500"/>
                <a:gd name="connsiteX103" fmla="*/ 3371663 w 3616391"/>
                <a:gd name="connsiteY103" fmla="*/ 461960 h 882500"/>
                <a:gd name="connsiteX104" fmla="*/ 3385819 w 3616391"/>
                <a:gd name="connsiteY104" fmla="*/ 449821 h 882500"/>
                <a:gd name="connsiteX105" fmla="*/ 3393906 w 3616391"/>
                <a:gd name="connsiteY105" fmla="*/ 425543 h 882500"/>
                <a:gd name="connsiteX106" fmla="*/ 3401993 w 3616391"/>
                <a:gd name="connsiteY106" fmla="*/ 409369 h 882500"/>
                <a:gd name="connsiteX107" fmla="*/ 3406045 w 3616391"/>
                <a:gd name="connsiteY107" fmla="*/ 397230 h 882500"/>
                <a:gd name="connsiteX108" fmla="*/ 3410079 w 3616391"/>
                <a:gd name="connsiteY108" fmla="*/ 413404 h 882500"/>
                <a:gd name="connsiteX109" fmla="*/ 3430305 w 3616391"/>
                <a:gd name="connsiteY109" fmla="*/ 405317 h 882500"/>
                <a:gd name="connsiteX110" fmla="*/ 3478862 w 3616391"/>
                <a:gd name="connsiteY110" fmla="*/ 405317 h 882500"/>
                <a:gd name="connsiteX111" fmla="*/ 3505157 w 3616391"/>
                <a:gd name="connsiteY111" fmla="*/ 417456 h 882500"/>
                <a:gd name="connsiteX112" fmla="*/ 3531435 w 3616391"/>
                <a:gd name="connsiteY112" fmla="*/ 425543 h 882500"/>
                <a:gd name="connsiteX113" fmla="*/ 3563800 w 3616391"/>
                <a:gd name="connsiteY113" fmla="*/ 425543 h 882500"/>
                <a:gd name="connsiteX114" fmla="*/ 3575939 w 3616391"/>
                <a:gd name="connsiteY114" fmla="*/ 421509 h 882500"/>
                <a:gd name="connsiteX115" fmla="*/ 3575939 w 3616391"/>
                <a:gd name="connsiteY115" fmla="*/ 437682 h 882500"/>
                <a:gd name="connsiteX116" fmla="*/ 3567852 w 3616391"/>
                <a:gd name="connsiteY116" fmla="*/ 465995 h 882500"/>
                <a:gd name="connsiteX117" fmla="*/ 3565835 w 3616391"/>
                <a:gd name="connsiteY117" fmla="*/ 482186 h 882500"/>
                <a:gd name="connsiteX118" fmla="*/ 3535487 w 3616391"/>
                <a:gd name="connsiteY118" fmla="*/ 486221 h 882500"/>
                <a:gd name="connsiteX119" fmla="*/ 3507175 w 3616391"/>
                <a:gd name="connsiteY119" fmla="*/ 486221 h 882500"/>
                <a:gd name="connsiteX120" fmla="*/ 3474810 w 3616391"/>
                <a:gd name="connsiteY120" fmla="*/ 494308 h 882500"/>
                <a:gd name="connsiteX121" fmla="*/ 3408062 w 3616391"/>
                <a:gd name="connsiteY121" fmla="*/ 504430 h 882500"/>
                <a:gd name="connsiteX122" fmla="*/ 3369628 w 3616391"/>
                <a:gd name="connsiteY122" fmla="*/ 510499 h 882500"/>
                <a:gd name="connsiteX123" fmla="*/ 3357506 w 3616391"/>
                <a:gd name="connsiteY123" fmla="*/ 522638 h 882500"/>
                <a:gd name="connsiteX124" fmla="*/ 3349402 w 3616391"/>
                <a:gd name="connsiteY124" fmla="*/ 526673 h 882500"/>
                <a:gd name="connsiteX125" fmla="*/ 3385819 w 3616391"/>
                <a:gd name="connsiteY125" fmla="*/ 563090 h 882500"/>
                <a:gd name="connsiteX126" fmla="*/ 3325141 w 3616391"/>
                <a:gd name="connsiteY126" fmla="*/ 542864 h 882500"/>
                <a:gd name="connsiteX127" fmla="*/ 3337280 w 3616391"/>
                <a:gd name="connsiteY127" fmla="*/ 583316 h 882500"/>
                <a:gd name="connsiteX128" fmla="*/ 3308950 w 3616391"/>
                <a:gd name="connsiteY128" fmla="*/ 591403 h 882500"/>
                <a:gd name="connsiteX129" fmla="*/ 3317054 w 3616391"/>
                <a:gd name="connsiteY129" fmla="*/ 615663 h 882500"/>
                <a:gd name="connsiteX130" fmla="*/ 3313002 w 3616391"/>
                <a:gd name="connsiteY130" fmla="*/ 643994 h 882500"/>
                <a:gd name="connsiteX131" fmla="*/ 3296828 w 3616391"/>
                <a:gd name="connsiteY131" fmla="*/ 680393 h 882500"/>
                <a:gd name="connsiteX132" fmla="*/ 3321089 w 3616391"/>
                <a:gd name="connsiteY132" fmla="*/ 672307 h 882500"/>
                <a:gd name="connsiteX133" fmla="*/ 3381767 w 3616391"/>
                <a:gd name="connsiteY133" fmla="*/ 676341 h 882500"/>
                <a:gd name="connsiteX134" fmla="*/ 3420201 w 3616391"/>
                <a:gd name="connsiteY134" fmla="*/ 688480 h 882500"/>
                <a:gd name="connsiteX135" fmla="*/ 3438410 w 3616391"/>
                <a:gd name="connsiteY135" fmla="*/ 676341 h 882500"/>
                <a:gd name="connsiteX136" fmla="*/ 3490983 w 3616391"/>
                <a:gd name="connsiteY136" fmla="*/ 672307 h 882500"/>
                <a:gd name="connsiteX137" fmla="*/ 3539540 w 3616391"/>
                <a:gd name="connsiteY137" fmla="*/ 690498 h 882500"/>
                <a:gd name="connsiteX138" fmla="*/ 3584026 w 3616391"/>
                <a:gd name="connsiteY138" fmla="*/ 720845 h 882500"/>
                <a:gd name="connsiteX139" fmla="*/ 3594148 w 3616391"/>
                <a:gd name="connsiteY139" fmla="*/ 745124 h 882500"/>
                <a:gd name="connsiteX140" fmla="*/ 3604252 w 3616391"/>
                <a:gd name="connsiteY140" fmla="*/ 765350 h 882500"/>
                <a:gd name="connsiteX141" fmla="*/ 3616391 w 3616391"/>
                <a:gd name="connsiteY141" fmla="*/ 785575 h 882500"/>
                <a:gd name="connsiteX142" fmla="*/ 3555713 w 3616391"/>
                <a:gd name="connsiteY142" fmla="*/ 753210 h 882500"/>
                <a:gd name="connsiteX143" fmla="*/ 3555713 w 3616391"/>
                <a:gd name="connsiteY143" fmla="*/ 785575 h 882500"/>
                <a:gd name="connsiteX144" fmla="*/ 3535487 w 3616391"/>
                <a:gd name="connsiteY144" fmla="*/ 838149 h 882500"/>
                <a:gd name="connsiteX145" fmla="*/ 3495035 w 3616391"/>
                <a:gd name="connsiteY145" fmla="*/ 797697 h 882500"/>
                <a:gd name="connsiteX146" fmla="*/ 3430305 w 3616391"/>
                <a:gd name="connsiteY146" fmla="*/ 753210 h 882500"/>
                <a:gd name="connsiteX147" fmla="*/ 3393906 w 3616391"/>
                <a:gd name="connsiteY147" fmla="*/ 761297 h 882500"/>
                <a:gd name="connsiteX148" fmla="*/ 3357506 w 3616391"/>
                <a:gd name="connsiteY148" fmla="*/ 737019 h 882500"/>
                <a:gd name="connsiteX149" fmla="*/ 3333228 w 3616391"/>
                <a:gd name="connsiteY149" fmla="*/ 728932 h 882500"/>
                <a:gd name="connsiteX150" fmla="*/ 3321089 w 3616391"/>
                <a:gd name="connsiteY150" fmla="*/ 745124 h 882500"/>
                <a:gd name="connsiteX151" fmla="*/ 3337280 w 3616391"/>
                <a:gd name="connsiteY151" fmla="*/ 785575 h 882500"/>
                <a:gd name="connsiteX152" fmla="*/ 3357506 w 3616391"/>
                <a:gd name="connsiteY152" fmla="*/ 797697 h 882500"/>
                <a:gd name="connsiteX153" fmla="*/ 3337280 w 3616391"/>
                <a:gd name="connsiteY153" fmla="*/ 805801 h 882500"/>
                <a:gd name="connsiteX154" fmla="*/ 3317054 w 3616391"/>
                <a:gd name="connsiteY154" fmla="*/ 813888 h 882500"/>
                <a:gd name="connsiteX155" fmla="*/ 3296828 w 3616391"/>
                <a:gd name="connsiteY155" fmla="*/ 817923 h 882500"/>
                <a:gd name="connsiteX156" fmla="*/ 3248272 w 3616391"/>
                <a:gd name="connsiteY156" fmla="*/ 813888 h 882500"/>
                <a:gd name="connsiteX157" fmla="*/ 3224011 w 3616391"/>
                <a:gd name="connsiteY157" fmla="*/ 805801 h 882500"/>
                <a:gd name="connsiteX158" fmla="*/ 3248272 w 3616391"/>
                <a:gd name="connsiteY158" fmla="*/ 866479 h 882500"/>
                <a:gd name="connsiteX159" fmla="*/ 3215925 w 3616391"/>
                <a:gd name="connsiteY159" fmla="*/ 850288 h 882500"/>
                <a:gd name="connsiteX160" fmla="*/ 3221778 w 3616391"/>
                <a:gd name="connsiteY160" fmla="*/ 882500 h 882500"/>
                <a:gd name="connsiteX161" fmla="*/ 3178642 w 3616391"/>
                <a:gd name="connsiteY161" fmla="*/ 882500 h 882500"/>
                <a:gd name="connsiteX162" fmla="*/ 3145125 w 3616391"/>
                <a:gd name="connsiteY162" fmla="*/ 876583 h 882500"/>
                <a:gd name="connsiteX163" fmla="*/ 3126916 w 3616391"/>
                <a:gd name="connsiteY163" fmla="*/ 878601 h 882500"/>
                <a:gd name="connsiteX164" fmla="*/ 3121092 w 3616391"/>
                <a:gd name="connsiteY164" fmla="*/ 882500 h 882500"/>
                <a:gd name="connsiteX165" fmla="*/ 3021142 w 3616391"/>
                <a:gd name="connsiteY165" fmla="*/ 882500 h 882500"/>
                <a:gd name="connsiteX166" fmla="*/ 3005561 w 3616391"/>
                <a:gd name="connsiteY166" fmla="*/ 878601 h 882500"/>
                <a:gd name="connsiteX167" fmla="*/ 3001526 w 3616391"/>
                <a:gd name="connsiteY167" fmla="*/ 874566 h 882500"/>
                <a:gd name="connsiteX168" fmla="*/ 3001870 w 3616391"/>
                <a:gd name="connsiteY168" fmla="*/ 882500 h 882500"/>
                <a:gd name="connsiteX169" fmla="*/ 415047 w 3616391"/>
                <a:gd name="connsiteY169" fmla="*/ 882500 h 882500"/>
                <a:gd name="connsiteX170" fmla="*/ 404519 w 3616391"/>
                <a:gd name="connsiteY170" fmla="*/ 878601 h 882500"/>
                <a:gd name="connsiteX171" fmla="*/ 398279 w 3616391"/>
                <a:gd name="connsiteY171" fmla="*/ 882500 h 882500"/>
                <a:gd name="connsiteX172" fmla="*/ 308603 w 3616391"/>
                <a:gd name="connsiteY172" fmla="*/ 882500 h 882500"/>
                <a:gd name="connsiteX173" fmla="*/ 311476 w 3616391"/>
                <a:gd name="connsiteY173" fmla="*/ 862427 h 882500"/>
                <a:gd name="connsiteX174" fmla="*/ 279111 w 3616391"/>
                <a:gd name="connsiteY174" fmla="*/ 858375 h 882500"/>
                <a:gd name="connsiteX175" fmla="*/ 250798 w 3616391"/>
                <a:gd name="connsiteY175" fmla="*/ 826027 h 882500"/>
                <a:gd name="connsiteX176" fmla="*/ 234607 w 3616391"/>
                <a:gd name="connsiteY176" fmla="*/ 850288 h 882500"/>
                <a:gd name="connsiteX177" fmla="*/ 226520 w 3616391"/>
                <a:gd name="connsiteY177" fmla="*/ 850288 h 882500"/>
                <a:gd name="connsiteX178" fmla="*/ 226520 w 3616391"/>
                <a:gd name="connsiteY178" fmla="*/ 801749 h 882500"/>
                <a:gd name="connsiteX179" fmla="*/ 218433 w 3616391"/>
                <a:gd name="connsiteY179" fmla="*/ 805801 h 882500"/>
                <a:gd name="connsiteX180" fmla="*/ 190120 w 3616391"/>
                <a:gd name="connsiteY180" fmla="*/ 813888 h 882500"/>
                <a:gd name="connsiteX181" fmla="*/ 165842 w 3616391"/>
                <a:gd name="connsiteY181" fmla="*/ 817923 h 882500"/>
                <a:gd name="connsiteX182" fmla="*/ 157755 w 3616391"/>
                <a:gd name="connsiteY182" fmla="*/ 821975 h 882500"/>
                <a:gd name="connsiteX183" fmla="*/ 153703 w 3616391"/>
                <a:gd name="connsiteY183" fmla="*/ 793662 h 882500"/>
                <a:gd name="connsiteX184" fmla="*/ 186068 w 3616391"/>
                <a:gd name="connsiteY184" fmla="*/ 773436 h 882500"/>
                <a:gd name="connsiteX185" fmla="*/ 129443 w 3616391"/>
                <a:gd name="connsiteY185" fmla="*/ 720845 h 882500"/>
                <a:gd name="connsiteX186" fmla="*/ 125390 w 3616391"/>
                <a:gd name="connsiteY186" fmla="*/ 720845 h 882500"/>
                <a:gd name="connsiteX187" fmla="*/ 109217 w 3616391"/>
                <a:gd name="connsiteY187" fmla="*/ 728932 h 882500"/>
                <a:gd name="connsiteX188" fmla="*/ 91008 w 3616391"/>
                <a:gd name="connsiteY188" fmla="*/ 749158 h 882500"/>
                <a:gd name="connsiteX189" fmla="*/ 72799 w 3616391"/>
                <a:gd name="connsiteY189" fmla="*/ 761297 h 882500"/>
                <a:gd name="connsiteX190" fmla="*/ 68765 w 3616391"/>
                <a:gd name="connsiteY190" fmla="*/ 775454 h 882500"/>
                <a:gd name="connsiteX191" fmla="*/ 44487 w 3616391"/>
                <a:gd name="connsiteY191" fmla="*/ 773436 h 882500"/>
                <a:gd name="connsiteX192" fmla="*/ 30330 w 3616391"/>
                <a:gd name="connsiteY192" fmla="*/ 763315 h 882500"/>
                <a:gd name="connsiteX193" fmla="*/ 16174 w 3616391"/>
                <a:gd name="connsiteY193" fmla="*/ 753210 h 882500"/>
                <a:gd name="connsiteX194" fmla="*/ 0 w 3616391"/>
                <a:gd name="connsiteY194" fmla="*/ 745124 h 882500"/>
                <a:gd name="connsiteX195" fmla="*/ 40452 w 3616391"/>
                <a:gd name="connsiteY195" fmla="*/ 749158 h 882500"/>
                <a:gd name="connsiteX196" fmla="*/ 52573 w 3616391"/>
                <a:gd name="connsiteY196" fmla="*/ 737019 h 882500"/>
                <a:gd name="connsiteX197" fmla="*/ 64712 w 3616391"/>
                <a:gd name="connsiteY197" fmla="*/ 726915 h 882500"/>
                <a:gd name="connsiteX198" fmla="*/ 72799 w 3616391"/>
                <a:gd name="connsiteY198" fmla="*/ 716793 h 882500"/>
                <a:gd name="connsiteX199" fmla="*/ 78869 w 3616391"/>
                <a:gd name="connsiteY199" fmla="*/ 706689 h 882500"/>
                <a:gd name="connsiteX200" fmla="*/ 84939 w 3616391"/>
                <a:gd name="connsiteY200" fmla="*/ 692533 h 882500"/>
                <a:gd name="connsiteX201" fmla="*/ 93025 w 3616391"/>
                <a:gd name="connsiteY201" fmla="*/ 680393 h 882500"/>
                <a:gd name="connsiteX202" fmla="*/ 113251 w 3616391"/>
                <a:gd name="connsiteY202" fmla="*/ 680393 h 882500"/>
                <a:gd name="connsiteX203" fmla="*/ 117303 w 3616391"/>
                <a:gd name="connsiteY203" fmla="*/ 672307 h 882500"/>
                <a:gd name="connsiteX204" fmla="*/ 113251 w 3616391"/>
                <a:gd name="connsiteY204" fmla="*/ 652081 h 882500"/>
                <a:gd name="connsiteX205" fmla="*/ 101130 w 3616391"/>
                <a:gd name="connsiteY205" fmla="*/ 623768 h 882500"/>
                <a:gd name="connsiteX206" fmla="*/ 101130 w 3616391"/>
                <a:gd name="connsiteY206" fmla="*/ 595437 h 882500"/>
                <a:gd name="connsiteX207" fmla="*/ 115286 w 3616391"/>
                <a:gd name="connsiteY207" fmla="*/ 571177 h 882500"/>
                <a:gd name="connsiteX208" fmla="*/ 129443 w 3616391"/>
                <a:gd name="connsiteY208" fmla="*/ 546899 h 882500"/>
                <a:gd name="connsiteX209" fmla="*/ 133477 w 3616391"/>
                <a:gd name="connsiteY209" fmla="*/ 524656 h 882500"/>
                <a:gd name="connsiteX210" fmla="*/ 141582 w 3616391"/>
                <a:gd name="connsiteY210" fmla="*/ 526673 h 882500"/>
                <a:gd name="connsiteX211" fmla="*/ 143599 w 3616391"/>
                <a:gd name="connsiteY211" fmla="*/ 542864 h 882500"/>
                <a:gd name="connsiteX212" fmla="*/ 149669 w 3616391"/>
                <a:gd name="connsiteY212" fmla="*/ 563090 h 882500"/>
                <a:gd name="connsiteX213" fmla="*/ 163825 w 3616391"/>
                <a:gd name="connsiteY213" fmla="*/ 593420 h 882500"/>
                <a:gd name="connsiteX214" fmla="*/ 177981 w 3616391"/>
                <a:gd name="connsiteY214" fmla="*/ 615663 h 882500"/>
                <a:gd name="connsiteX215" fmla="*/ 182034 w 3616391"/>
                <a:gd name="connsiteY215" fmla="*/ 643994 h 882500"/>
                <a:gd name="connsiteX216" fmla="*/ 169894 w 3616391"/>
                <a:gd name="connsiteY216" fmla="*/ 660168 h 882500"/>
                <a:gd name="connsiteX217" fmla="*/ 161808 w 3616391"/>
                <a:gd name="connsiteY217" fmla="*/ 680393 h 882500"/>
                <a:gd name="connsiteX218" fmla="*/ 177981 w 3616391"/>
                <a:gd name="connsiteY218" fmla="*/ 700619 h 882500"/>
                <a:gd name="connsiteX219" fmla="*/ 206294 w 3616391"/>
                <a:gd name="connsiteY219" fmla="*/ 680393 h 882500"/>
                <a:gd name="connsiteX220" fmla="*/ 210346 w 3616391"/>
                <a:gd name="connsiteY220" fmla="*/ 666237 h 882500"/>
                <a:gd name="connsiteX221" fmla="*/ 214381 w 3616391"/>
                <a:gd name="connsiteY221" fmla="*/ 652081 h 882500"/>
                <a:gd name="connsiteX222" fmla="*/ 218433 w 3616391"/>
                <a:gd name="connsiteY222" fmla="*/ 635889 h 882500"/>
                <a:gd name="connsiteX223" fmla="*/ 238659 w 3616391"/>
                <a:gd name="connsiteY223" fmla="*/ 648028 h 882500"/>
                <a:gd name="connsiteX224" fmla="*/ 266972 w 3616391"/>
                <a:gd name="connsiteY224" fmla="*/ 680393 h 882500"/>
                <a:gd name="connsiteX225" fmla="*/ 283163 w 3616391"/>
                <a:gd name="connsiteY225" fmla="*/ 656115 h 882500"/>
                <a:gd name="connsiteX226" fmla="*/ 327650 w 3616391"/>
                <a:gd name="connsiteY226" fmla="*/ 643994 h 882500"/>
                <a:gd name="connsiteX227" fmla="*/ 368102 w 3616391"/>
                <a:gd name="connsiteY227" fmla="*/ 583316 h 882500"/>
                <a:gd name="connsiteX228" fmla="*/ 396414 w 3616391"/>
                <a:gd name="connsiteY228" fmla="*/ 571177 h 882500"/>
                <a:gd name="connsiteX229" fmla="*/ 394397 w 3616391"/>
                <a:gd name="connsiteY229" fmla="*/ 587351 h 882500"/>
                <a:gd name="connsiteX230" fmla="*/ 400467 w 3616391"/>
                <a:gd name="connsiteY230" fmla="*/ 603542 h 882500"/>
                <a:gd name="connsiteX231" fmla="*/ 408553 w 3616391"/>
                <a:gd name="connsiteY231" fmla="*/ 613646 h 882500"/>
                <a:gd name="connsiteX232" fmla="*/ 424745 w 3616391"/>
                <a:gd name="connsiteY232" fmla="*/ 611629 h 882500"/>
                <a:gd name="connsiteX233" fmla="*/ 434849 w 3616391"/>
                <a:gd name="connsiteY233" fmla="*/ 601507 h 882500"/>
                <a:gd name="connsiteX234" fmla="*/ 453058 w 3616391"/>
                <a:gd name="connsiteY234" fmla="*/ 607577 h 882500"/>
                <a:gd name="connsiteX235" fmla="*/ 479353 w 3616391"/>
                <a:gd name="connsiteY235" fmla="*/ 609594 h 882500"/>
                <a:gd name="connsiteX236" fmla="*/ 489457 w 3616391"/>
                <a:gd name="connsiteY236" fmla="*/ 595437 h 882500"/>
                <a:gd name="connsiteX237" fmla="*/ 513735 w 3616391"/>
                <a:gd name="connsiteY237" fmla="*/ 591403 h 882500"/>
                <a:gd name="connsiteX238" fmla="*/ 525875 w 3616391"/>
                <a:gd name="connsiteY238" fmla="*/ 595437 h 882500"/>
                <a:gd name="connsiteX239" fmla="*/ 529909 w 3616391"/>
                <a:gd name="connsiteY239" fmla="*/ 623768 h 882500"/>
                <a:gd name="connsiteX240" fmla="*/ 505649 w 3616391"/>
                <a:gd name="connsiteY240" fmla="*/ 631855 h 882500"/>
                <a:gd name="connsiteX241" fmla="*/ 529909 w 3616391"/>
                <a:gd name="connsiteY241" fmla="*/ 643994 h 882500"/>
                <a:gd name="connsiteX242" fmla="*/ 525875 w 3616391"/>
                <a:gd name="connsiteY242" fmla="*/ 656115 h 882500"/>
                <a:gd name="connsiteX243" fmla="*/ 533961 w 3616391"/>
                <a:gd name="connsiteY243" fmla="*/ 648028 h 882500"/>
                <a:gd name="connsiteX244" fmla="*/ 570361 w 3616391"/>
                <a:gd name="connsiteY244" fmla="*/ 664220 h 882500"/>
                <a:gd name="connsiteX245" fmla="*/ 614865 w 3616391"/>
                <a:gd name="connsiteY245" fmla="*/ 680393 h 882500"/>
                <a:gd name="connsiteX246" fmla="*/ 631039 w 3616391"/>
                <a:gd name="connsiteY246" fmla="*/ 676341 h 882500"/>
                <a:gd name="connsiteX247" fmla="*/ 610813 w 3616391"/>
                <a:gd name="connsiteY247" fmla="*/ 660168 h 882500"/>
                <a:gd name="connsiteX248" fmla="*/ 606778 w 3616391"/>
                <a:gd name="connsiteY248" fmla="*/ 607577 h 882500"/>
                <a:gd name="connsiteX249" fmla="*/ 614865 w 3616391"/>
                <a:gd name="connsiteY249" fmla="*/ 575212 h 882500"/>
                <a:gd name="connsiteX250" fmla="*/ 618900 w 3616391"/>
                <a:gd name="connsiteY250" fmla="*/ 554986 h 882500"/>
                <a:gd name="connsiteX251" fmla="*/ 618900 w 3616391"/>
                <a:gd name="connsiteY251" fmla="*/ 542864 h 882500"/>
                <a:gd name="connsiteX252" fmla="*/ 594639 w 3616391"/>
                <a:gd name="connsiteY252" fmla="*/ 579264 h 882500"/>
                <a:gd name="connsiteX253" fmla="*/ 590587 w 3616391"/>
                <a:gd name="connsiteY253" fmla="*/ 554986 h 882500"/>
                <a:gd name="connsiteX254" fmla="*/ 588570 w 3616391"/>
                <a:gd name="connsiteY254" fmla="*/ 536795 h 882500"/>
                <a:gd name="connsiteX255" fmla="*/ 590587 w 3616391"/>
                <a:gd name="connsiteY255" fmla="*/ 518586 h 882500"/>
                <a:gd name="connsiteX256" fmla="*/ 594639 w 3616391"/>
                <a:gd name="connsiteY256" fmla="*/ 490273 h 882500"/>
                <a:gd name="connsiteX257" fmla="*/ 598674 w 3616391"/>
                <a:gd name="connsiteY257" fmla="*/ 482186 h 882500"/>
                <a:gd name="connsiteX258" fmla="*/ 582500 w 3616391"/>
                <a:gd name="connsiteY258" fmla="*/ 457908 h 882500"/>
                <a:gd name="connsiteX259" fmla="*/ 574413 w 3616391"/>
                <a:gd name="connsiteY259" fmla="*/ 478134 h 882500"/>
                <a:gd name="connsiteX260" fmla="*/ 554187 w 3616391"/>
                <a:gd name="connsiteY260" fmla="*/ 510499 h 882500"/>
                <a:gd name="connsiteX261" fmla="*/ 533961 w 3616391"/>
                <a:gd name="connsiteY261" fmla="*/ 524656 h 882500"/>
                <a:gd name="connsiteX262" fmla="*/ 513735 w 3616391"/>
                <a:gd name="connsiteY262" fmla="*/ 538812 h 882500"/>
                <a:gd name="connsiteX263" fmla="*/ 489457 w 3616391"/>
                <a:gd name="connsiteY263" fmla="*/ 554986 h 882500"/>
                <a:gd name="connsiteX264" fmla="*/ 497544 w 3616391"/>
                <a:gd name="connsiteY264" fmla="*/ 538812 h 882500"/>
                <a:gd name="connsiteX265" fmla="*/ 501596 w 3616391"/>
                <a:gd name="connsiteY265" fmla="*/ 520603 h 882500"/>
                <a:gd name="connsiteX266" fmla="*/ 505649 w 3616391"/>
                <a:gd name="connsiteY266" fmla="*/ 498360 h 882500"/>
                <a:gd name="connsiteX267" fmla="*/ 513735 w 3616391"/>
                <a:gd name="connsiteY267" fmla="*/ 474082 h 882500"/>
                <a:gd name="connsiteX268" fmla="*/ 517770 w 3616391"/>
                <a:gd name="connsiteY268" fmla="*/ 465995 h 882500"/>
                <a:gd name="connsiteX269" fmla="*/ 497544 w 3616391"/>
                <a:gd name="connsiteY269" fmla="*/ 465995 h 882500"/>
                <a:gd name="connsiteX270" fmla="*/ 473284 w 3616391"/>
                <a:gd name="connsiteY270" fmla="*/ 494308 h 882500"/>
                <a:gd name="connsiteX271" fmla="*/ 457092 w 3616391"/>
                <a:gd name="connsiteY271" fmla="*/ 474082 h 882500"/>
                <a:gd name="connsiteX272" fmla="*/ 453058 w 3616391"/>
                <a:gd name="connsiteY272" fmla="*/ 453732 h 882500"/>
                <a:gd name="connsiteX273" fmla="*/ 465197 w 3616391"/>
                <a:gd name="connsiteY273" fmla="*/ 425172 h 882500"/>
                <a:gd name="connsiteX274" fmla="*/ 424745 w 3616391"/>
                <a:gd name="connsiteY274" fmla="*/ 441469 h 882500"/>
                <a:gd name="connsiteX275" fmla="*/ 394397 w 3616391"/>
                <a:gd name="connsiteY275" fmla="*/ 455785 h 882500"/>
                <a:gd name="connsiteX276" fmla="*/ 372154 w 3616391"/>
                <a:gd name="connsiteY276" fmla="*/ 465995 h 882500"/>
                <a:gd name="connsiteX277" fmla="*/ 337772 w 3616391"/>
                <a:gd name="connsiteY277" fmla="*/ 484204 h 882500"/>
                <a:gd name="connsiteX278" fmla="*/ 307424 w 3616391"/>
                <a:gd name="connsiteY278" fmla="*/ 490273 h 882500"/>
                <a:gd name="connsiteX279" fmla="*/ 299337 w 3616391"/>
                <a:gd name="connsiteY279" fmla="*/ 490273 h 882500"/>
                <a:gd name="connsiteX280" fmla="*/ 315511 w 3616391"/>
                <a:gd name="connsiteY280" fmla="*/ 470047 h 882500"/>
                <a:gd name="connsiteX281" fmla="*/ 327650 w 3616391"/>
                <a:gd name="connsiteY281" fmla="*/ 455785 h 882500"/>
                <a:gd name="connsiteX282" fmla="*/ 335737 w 3616391"/>
                <a:gd name="connsiteY282" fmla="*/ 441469 h 882500"/>
                <a:gd name="connsiteX283" fmla="*/ 349911 w 3616391"/>
                <a:gd name="connsiteY283" fmla="*/ 417014 h 882500"/>
                <a:gd name="connsiteX284" fmla="*/ 372154 w 3616391"/>
                <a:gd name="connsiteY284" fmla="*/ 400646 h 882500"/>
                <a:gd name="connsiteX285" fmla="*/ 404519 w 3616391"/>
                <a:gd name="connsiteY285" fmla="*/ 402734 h 882500"/>
                <a:gd name="connsiteX286" fmla="*/ 449005 w 3616391"/>
                <a:gd name="connsiteY286" fmla="*/ 392488 h 882500"/>
                <a:gd name="connsiteX287" fmla="*/ 477318 w 3616391"/>
                <a:gd name="connsiteY287" fmla="*/ 376190 h 882500"/>
                <a:gd name="connsiteX288" fmla="*/ 477318 w 3616391"/>
                <a:gd name="connsiteY288" fmla="*/ 372067 h 882500"/>
                <a:gd name="connsiteX289" fmla="*/ 453058 w 3616391"/>
                <a:gd name="connsiteY289" fmla="*/ 359804 h 882500"/>
                <a:gd name="connsiteX290" fmla="*/ 420693 w 3616391"/>
                <a:gd name="connsiteY290" fmla="*/ 355770 h 882500"/>
                <a:gd name="connsiteX291" fmla="*/ 398449 w 3616391"/>
                <a:gd name="connsiteY291" fmla="*/ 363927 h 882500"/>
                <a:gd name="connsiteX292" fmla="*/ 368102 w 3616391"/>
                <a:gd name="connsiteY292" fmla="*/ 368033 h 882500"/>
                <a:gd name="connsiteX293" fmla="*/ 355962 w 3616391"/>
                <a:gd name="connsiteY293" fmla="*/ 370050 h 882500"/>
                <a:gd name="connsiteX294" fmla="*/ 347876 w 3616391"/>
                <a:gd name="connsiteY294" fmla="*/ 368033 h 882500"/>
                <a:gd name="connsiteX295" fmla="*/ 339789 w 3616391"/>
                <a:gd name="connsiteY295" fmla="*/ 368033 h 882500"/>
                <a:gd name="connsiteX296" fmla="*/ 347876 w 3616391"/>
                <a:gd name="connsiteY296" fmla="*/ 355770 h 882500"/>
                <a:gd name="connsiteX297" fmla="*/ 364067 w 3616391"/>
                <a:gd name="connsiteY297" fmla="*/ 331244 h 882500"/>
                <a:gd name="connsiteX298" fmla="*/ 372154 w 3616391"/>
                <a:gd name="connsiteY298" fmla="*/ 325104 h 882500"/>
                <a:gd name="connsiteX299" fmla="*/ 380241 w 3616391"/>
                <a:gd name="connsiteY299" fmla="*/ 318981 h 882500"/>
                <a:gd name="connsiteX300" fmla="*/ 388328 w 3616391"/>
                <a:gd name="connsiteY300" fmla="*/ 314929 h 882500"/>
                <a:gd name="connsiteX301" fmla="*/ 364067 w 3616391"/>
                <a:gd name="connsiteY301" fmla="*/ 298560 h 882500"/>
                <a:gd name="connsiteX302" fmla="*/ 339789 w 3616391"/>
                <a:gd name="connsiteY302" fmla="*/ 292473 h 882500"/>
                <a:gd name="connsiteX303" fmla="*/ 319563 w 3616391"/>
                <a:gd name="connsiteY303" fmla="*/ 286297 h 882500"/>
                <a:gd name="connsiteX304" fmla="*/ 311476 w 3616391"/>
                <a:gd name="connsiteY304" fmla="*/ 274105 h 882500"/>
                <a:gd name="connsiteX305" fmla="*/ 311476 w 3616391"/>
                <a:gd name="connsiteY305" fmla="*/ 265894 h 882500"/>
                <a:gd name="connsiteX306" fmla="*/ 299337 w 3616391"/>
                <a:gd name="connsiteY306" fmla="*/ 270000 h 882500"/>
                <a:gd name="connsiteX307" fmla="*/ 287198 w 3616391"/>
                <a:gd name="connsiteY307" fmla="*/ 274105 h 882500"/>
                <a:gd name="connsiteX308" fmla="*/ 279111 w 3616391"/>
                <a:gd name="connsiteY308" fmla="*/ 278157 h 882500"/>
                <a:gd name="connsiteX309" fmla="*/ 269007 w 3616391"/>
                <a:gd name="connsiteY309" fmla="*/ 290403 h 882500"/>
                <a:gd name="connsiteX310" fmla="*/ 258885 w 3616391"/>
                <a:gd name="connsiteY310" fmla="*/ 298560 h 882500"/>
                <a:gd name="connsiteX311" fmla="*/ 242711 w 3616391"/>
                <a:gd name="connsiteY311" fmla="*/ 296543 h 882500"/>
                <a:gd name="connsiteX312" fmla="*/ 234607 w 3616391"/>
                <a:gd name="connsiteY312" fmla="*/ 282263 h 882500"/>
                <a:gd name="connsiteX313" fmla="*/ 234607 w 3616391"/>
                <a:gd name="connsiteY313" fmla="*/ 265912 h 882500"/>
                <a:gd name="connsiteX314" fmla="*/ 238659 w 3616391"/>
                <a:gd name="connsiteY314" fmla="*/ 237316 h 882500"/>
                <a:gd name="connsiteX315" fmla="*/ 242711 w 3616391"/>
                <a:gd name="connsiteY315" fmla="*/ 196493 h 882500"/>
                <a:gd name="connsiteX316" fmla="*/ 258885 w 3616391"/>
                <a:gd name="connsiteY316" fmla="*/ 192440 h 882500"/>
                <a:gd name="connsiteX317" fmla="*/ 273042 w 3616391"/>
                <a:gd name="connsiteY317" fmla="*/ 190388 h 882500"/>
                <a:gd name="connsiteX318" fmla="*/ 287198 w 3616391"/>
                <a:gd name="connsiteY318" fmla="*/ 192440 h 882500"/>
                <a:gd name="connsiteX319" fmla="*/ 262937 w 3616391"/>
                <a:gd name="connsiteY319" fmla="*/ 172020 h 882500"/>
                <a:gd name="connsiteX320" fmla="*/ 234607 w 3616391"/>
                <a:gd name="connsiteY320" fmla="*/ 143389 h 882500"/>
                <a:gd name="connsiteX321" fmla="*/ 246746 w 3616391"/>
                <a:gd name="connsiteY321" fmla="*/ 127091 h 882500"/>
                <a:gd name="connsiteX322" fmla="*/ 242711 w 3616391"/>
                <a:gd name="connsiteY322" fmla="*/ 125038 h 882500"/>
                <a:gd name="connsiteX323" fmla="*/ 275059 w 3616391"/>
                <a:gd name="connsiteY323" fmla="*/ 127091 h 882500"/>
                <a:gd name="connsiteX324" fmla="*/ 301354 w 3616391"/>
                <a:gd name="connsiteY324" fmla="*/ 131161 h 882500"/>
                <a:gd name="connsiteX325" fmla="*/ 309459 w 3616391"/>
                <a:gd name="connsiteY325" fmla="*/ 137301 h 882500"/>
                <a:gd name="connsiteX326" fmla="*/ 313493 w 3616391"/>
                <a:gd name="connsiteY326" fmla="*/ 139354 h 882500"/>
                <a:gd name="connsiteX327" fmla="*/ 331702 w 3616391"/>
                <a:gd name="connsiteY327" fmla="*/ 135249 h 882500"/>
                <a:gd name="connsiteX328" fmla="*/ 347876 w 3616391"/>
                <a:gd name="connsiteY328" fmla="*/ 118933 h 882500"/>
                <a:gd name="connsiteX329" fmla="*/ 343841 w 3616391"/>
                <a:gd name="connsiteY329" fmla="*/ 110723 h 882500"/>
                <a:gd name="connsiteX330" fmla="*/ 360015 w 3616391"/>
                <a:gd name="connsiteY330" fmla="*/ 118933 h 882500"/>
                <a:gd name="connsiteX331" fmla="*/ 372154 w 3616391"/>
                <a:gd name="connsiteY331" fmla="*/ 139354 h 882500"/>
                <a:gd name="connsiteX332" fmla="*/ 380241 w 3616391"/>
                <a:gd name="connsiteY332" fmla="*/ 106670 h 882500"/>
                <a:gd name="connsiteX333" fmla="*/ 398449 w 3616391"/>
                <a:gd name="connsiteY333" fmla="*/ 82145 h 882500"/>
                <a:gd name="connsiteX334" fmla="*/ 428779 w 3616391"/>
                <a:gd name="connsiteY334" fmla="*/ 65847 h 882500"/>
                <a:gd name="connsiteX335" fmla="*/ 436866 w 3616391"/>
                <a:gd name="connsiteY335" fmla="*/ 16990 h 882500"/>
                <a:gd name="connsiteX336" fmla="*/ 461144 w 3616391"/>
                <a:gd name="connsiteY336" fmla="*/ 37269 h 882500"/>
                <a:gd name="connsiteX337" fmla="*/ 479353 w 3616391"/>
                <a:gd name="connsiteY337" fmla="*/ 59707 h 882500"/>
                <a:gd name="connsiteX338" fmla="*/ 489457 w 3616391"/>
                <a:gd name="connsiteY338" fmla="*/ 90302 h 882500"/>
                <a:gd name="connsiteX339" fmla="*/ 501596 w 3616391"/>
                <a:gd name="connsiteY339" fmla="*/ 69882 h 882500"/>
                <a:gd name="connsiteX340" fmla="*/ 533961 w 3616391"/>
                <a:gd name="connsiteY340" fmla="*/ 57689 h 882500"/>
                <a:gd name="connsiteX341" fmla="*/ 529909 w 3616391"/>
                <a:gd name="connsiteY341" fmla="*/ 33163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3616391" h="882500">
                  <a:moveTo>
                    <a:pt x="1434768" y="465995"/>
                  </a:moveTo>
                  <a:cubicBezTo>
                    <a:pt x="1410507" y="482186"/>
                    <a:pt x="1388919" y="497015"/>
                    <a:pt x="1370055" y="510499"/>
                  </a:cubicBezTo>
                  <a:cubicBezTo>
                    <a:pt x="1353864" y="523983"/>
                    <a:pt x="1339708" y="535432"/>
                    <a:pt x="1327569" y="544881"/>
                  </a:cubicBezTo>
                  <a:cubicBezTo>
                    <a:pt x="1315447" y="554313"/>
                    <a:pt x="1309378" y="560383"/>
                    <a:pt x="1309378" y="563090"/>
                  </a:cubicBezTo>
                  <a:cubicBezTo>
                    <a:pt x="1306670" y="568470"/>
                    <a:pt x="1310723" y="579264"/>
                    <a:pt x="1321499" y="595437"/>
                  </a:cubicBezTo>
                  <a:cubicBezTo>
                    <a:pt x="1326896" y="603542"/>
                    <a:pt x="1332293" y="610284"/>
                    <a:pt x="1337690" y="615663"/>
                  </a:cubicBezTo>
                  <a:lnTo>
                    <a:pt x="1406455" y="587351"/>
                  </a:lnTo>
                  <a:cubicBezTo>
                    <a:pt x="1406455" y="576574"/>
                    <a:pt x="1409145" y="565780"/>
                    <a:pt x="1414542" y="554986"/>
                  </a:cubicBezTo>
                  <a:cubicBezTo>
                    <a:pt x="1419939" y="546899"/>
                    <a:pt x="1425336" y="538812"/>
                    <a:pt x="1430733" y="530725"/>
                  </a:cubicBezTo>
                  <a:cubicBezTo>
                    <a:pt x="1436113" y="522638"/>
                    <a:pt x="1442855" y="515896"/>
                    <a:pt x="1450959" y="510499"/>
                  </a:cubicBezTo>
                  <a:lnTo>
                    <a:pt x="1495446" y="567125"/>
                  </a:lnTo>
                  <a:lnTo>
                    <a:pt x="1519653" y="510499"/>
                  </a:lnTo>
                  <a:lnTo>
                    <a:pt x="1539879" y="571177"/>
                  </a:lnTo>
                  <a:lnTo>
                    <a:pt x="1580278" y="546899"/>
                  </a:lnTo>
                  <a:lnTo>
                    <a:pt x="1572173" y="583316"/>
                  </a:lnTo>
                  <a:cubicBezTo>
                    <a:pt x="1577570" y="583316"/>
                    <a:pt x="1582950" y="584661"/>
                    <a:pt x="1588294" y="587351"/>
                  </a:cubicBezTo>
                  <a:cubicBezTo>
                    <a:pt x="1599088" y="592748"/>
                    <a:pt x="1605830" y="600835"/>
                    <a:pt x="1608520" y="611629"/>
                  </a:cubicBezTo>
                  <a:cubicBezTo>
                    <a:pt x="1608520" y="617026"/>
                    <a:pt x="1609865" y="622405"/>
                    <a:pt x="1612572" y="627803"/>
                  </a:cubicBezTo>
                  <a:cubicBezTo>
                    <a:pt x="1615262" y="633200"/>
                    <a:pt x="1617969" y="638597"/>
                    <a:pt x="1620659" y="643994"/>
                  </a:cubicBezTo>
                  <a:cubicBezTo>
                    <a:pt x="1623349" y="649373"/>
                    <a:pt x="1626056" y="653426"/>
                    <a:pt x="1628746" y="656115"/>
                  </a:cubicBezTo>
                  <a:lnTo>
                    <a:pt x="1612572" y="660168"/>
                  </a:lnTo>
                  <a:lnTo>
                    <a:pt x="1628746" y="676341"/>
                  </a:lnTo>
                  <a:cubicBezTo>
                    <a:pt x="1636833" y="684446"/>
                    <a:pt x="1638195" y="693877"/>
                    <a:pt x="1632798" y="704672"/>
                  </a:cubicBezTo>
                  <a:cubicBezTo>
                    <a:pt x="1627401" y="715448"/>
                    <a:pt x="1624039" y="719501"/>
                    <a:pt x="1622676" y="716793"/>
                  </a:cubicBezTo>
                  <a:cubicBezTo>
                    <a:pt x="1621331" y="714103"/>
                    <a:pt x="1607193" y="723535"/>
                    <a:pt x="1580278" y="745124"/>
                  </a:cubicBezTo>
                  <a:cubicBezTo>
                    <a:pt x="1556000" y="769384"/>
                    <a:pt x="1543188" y="785575"/>
                    <a:pt x="1541843" y="793662"/>
                  </a:cubicBezTo>
                  <a:cubicBezTo>
                    <a:pt x="1540498" y="801749"/>
                    <a:pt x="1542516" y="804439"/>
                    <a:pt x="1547913" y="801749"/>
                  </a:cubicBezTo>
                  <a:cubicBezTo>
                    <a:pt x="1550603" y="799059"/>
                    <a:pt x="1553982" y="797024"/>
                    <a:pt x="1558017" y="795680"/>
                  </a:cubicBezTo>
                  <a:cubicBezTo>
                    <a:pt x="1562069" y="794335"/>
                    <a:pt x="1566794" y="792317"/>
                    <a:pt x="1572173" y="789610"/>
                  </a:cubicBezTo>
                  <a:cubicBezTo>
                    <a:pt x="1577570" y="786920"/>
                    <a:pt x="1582950" y="785575"/>
                    <a:pt x="1588294" y="785575"/>
                  </a:cubicBezTo>
                  <a:lnTo>
                    <a:pt x="1588294" y="821975"/>
                  </a:lnTo>
                  <a:lnTo>
                    <a:pt x="1632798" y="801749"/>
                  </a:lnTo>
                  <a:lnTo>
                    <a:pt x="1657059" y="850288"/>
                  </a:lnTo>
                  <a:cubicBezTo>
                    <a:pt x="1657059" y="855685"/>
                    <a:pt x="1659766" y="859737"/>
                    <a:pt x="1665163" y="862427"/>
                  </a:cubicBezTo>
                  <a:cubicBezTo>
                    <a:pt x="1670543" y="870514"/>
                    <a:pt x="1682682" y="873221"/>
                    <a:pt x="1701563" y="870514"/>
                  </a:cubicBezTo>
                  <a:cubicBezTo>
                    <a:pt x="1696166" y="808491"/>
                    <a:pt x="1690768" y="750503"/>
                    <a:pt x="1685389" y="696567"/>
                  </a:cubicBezTo>
                  <a:cubicBezTo>
                    <a:pt x="1679992" y="650736"/>
                    <a:pt x="1675940" y="606232"/>
                    <a:pt x="1673250" y="563090"/>
                  </a:cubicBezTo>
                  <a:cubicBezTo>
                    <a:pt x="1670543" y="519931"/>
                    <a:pt x="1667853" y="491618"/>
                    <a:pt x="1665163" y="478134"/>
                  </a:cubicBezTo>
                  <a:cubicBezTo>
                    <a:pt x="1665163" y="483531"/>
                    <a:pt x="1662456" y="487566"/>
                    <a:pt x="1657059" y="490273"/>
                  </a:cubicBezTo>
                  <a:cubicBezTo>
                    <a:pt x="1651679" y="492963"/>
                    <a:pt x="1646282" y="495670"/>
                    <a:pt x="1640885" y="498360"/>
                  </a:cubicBezTo>
                  <a:cubicBezTo>
                    <a:pt x="1635488" y="501050"/>
                    <a:pt x="1630091" y="502412"/>
                    <a:pt x="1624711" y="502412"/>
                  </a:cubicBezTo>
                  <a:cubicBezTo>
                    <a:pt x="1608520" y="502412"/>
                    <a:pt x="1594381" y="501050"/>
                    <a:pt x="1582260" y="498360"/>
                  </a:cubicBezTo>
                  <a:cubicBezTo>
                    <a:pt x="1570156" y="495670"/>
                    <a:pt x="1561397" y="492963"/>
                    <a:pt x="1556000" y="490273"/>
                  </a:cubicBezTo>
                  <a:cubicBezTo>
                    <a:pt x="1553310" y="490273"/>
                    <a:pt x="1545223" y="488928"/>
                    <a:pt x="1531757" y="486221"/>
                  </a:cubicBezTo>
                  <a:cubicBezTo>
                    <a:pt x="1518291" y="483531"/>
                    <a:pt x="1504842" y="480824"/>
                    <a:pt x="1491411" y="478134"/>
                  </a:cubicBezTo>
                  <a:cubicBezTo>
                    <a:pt x="1475220" y="475444"/>
                    <a:pt x="1456339" y="471392"/>
                    <a:pt x="1434768" y="465995"/>
                  </a:cubicBezTo>
                  <a:close/>
                  <a:moveTo>
                    <a:pt x="529909" y="0"/>
                  </a:moveTo>
                  <a:lnTo>
                    <a:pt x="1900315" y="0"/>
                  </a:lnTo>
                  <a:lnTo>
                    <a:pt x="1895169" y="9009"/>
                  </a:lnTo>
                  <a:cubicBezTo>
                    <a:pt x="1889772" y="17114"/>
                    <a:pt x="1885047" y="25891"/>
                    <a:pt x="1881013" y="35340"/>
                  </a:cubicBezTo>
                  <a:cubicBezTo>
                    <a:pt x="1876960" y="44807"/>
                    <a:pt x="1873598" y="52221"/>
                    <a:pt x="1870891" y="57619"/>
                  </a:cubicBezTo>
                  <a:cubicBezTo>
                    <a:pt x="1865494" y="65705"/>
                    <a:pt x="1862804" y="74482"/>
                    <a:pt x="1862804" y="83914"/>
                  </a:cubicBezTo>
                  <a:cubicBezTo>
                    <a:pt x="1862804" y="93363"/>
                    <a:pt x="1861459" y="102123"/>
                    <a:pt x="1858752" y="110210"/>
                  </a:cubicBezTo>
                  <a:cubicBezTo>
                    <a:pt x="1856062" y="121004"/>
                    <a:pt x="1854717" y="129091"/>
                    <a:pt x="1854717" y="134488"/>
                  </a:cubicBezTo>
                  <a:cubicBezTo>
                    <a:pt x="1868201" y="139867"/>
                    <a:pt x="1880340" y="141902"/>
                    <a:pt x="1891117" y="140557"/>
                  </a:cubicBezTo>
                  <a:cubicBezTo>
                    <a:pt x="1901911" y="139195"/>
                    <a:pt x="1911343" y="137177"/>
                    <a:pt x="1919430" y="134488"/>
                  </a:cubicBezTo>
                  <a:cubicBezTo>
                    <a:pt x="1930224" y="131780"/>
                    <a:pt x="1939638" y="129091"/>
                    <a:pt x="1947689" y="126383"/>
                  </a:cubicBezTo>
                  <a:lnTo>
                    <a:pt x="1931569" y="69758"/>
                  </a:lnTo>
                  <a:lnTo>
                    <a:pt x="1951741" y="49532"/>
                  </a:lnTo>
                  <a:lnTo>
                    <a:pt x="1923482" y="45426"/>
                  </a:lnTo>
                  <a:lnTo>
                    <a:pt x="1947689" y="25200"/>
                  </a:lnTo>
                  <a:lnTo>
                    <a:pt x="1927108" y="0"/>
                  </a:lnTo>
                  <a:lnTo>
                    <a:pt x="3082228" y="0"/>
                  </a:lnTo>
                  <a:lnTo>
                    <a:pt x="3094569" y="5612"/>
                  </a:lnTo>
                  <a:cubicBezTo>
                    <a:pt x="3102656" y="8266"/>
                    <a:pt x="3110743" y="9593"/>
                    <a:pt x="3118829" y="9593"/>
                  </a:cubicBezTo>
                  <a:lnTo>
                    <a:pt x="3139055" y="21714"/>
                  </a:lnTo>
                  <a:lnTo>
                    <a:pt x="3139055" y="33800"/>
                  </a:lnTo>
                  <a:lnTo>
                    <a:pt x="3151195" y="53956"/>
                  </a:lnTo>
                  <a:lnTo>
                    <a:pt x="3135021" y="82215"/>
                  </a:lnTo>
                  <a:lnTo>
                    <a:pt x="3183560" y="78163"/>
                  </a:lnTo>
                  <a:lnTo>
                    <a:pt x="3195699" y="90355"/>
                  </a:lnTo>
                  <a:cubicBezTo>
                    <a:pt x="3201078" y="103981"/>
                    <a:pt x="3203785" y="110776"/>
                    <a:pt x="3203785" y="110776"/>
                  </a:cubicBezTo>
                  <a:cubicBezTo>
                    <a:pt x="3201078" y="116261"/>
                    <a:pt x="3196371" y="121712"/>
                    <a:pt x="3189629" y="127144"/>
                  </a:cubicBezTo>
                  <a:cubicBezTo>
                    <a:pt x="3182887" y="132577"/>
                    <a:pt x="3178162" y="138027"/>
                    <a:pt x="3175473" y="143459"/>
                  </a:cubicBezTo>
                  <a:cubicBezTo>
                    <a:pt x="3175473" y="143459"/>
                    <a:pt x="3175473" y="147547"/>
                    <a:pt x="3175473" y="155722"/>
                  </a:cubicBezTo>
                  <a:lnTo>
                    <a:pt x="3175473" y="163880"/>
                  </a:lnTo>
                  <a:cubicBezTo>
                    <a:pt x="3186249" y="163880"/>
                    <a:pt x="3197044" y="162517"/>
                    <a:pt x="3207820" y="159828"/>
                  </a:cubicBezTo>
                  <a:cubicBezTo>
                    <a:pt x="3215925" y="157085"/>
                    <a:pt x="3224011" y="155032"/>
                    <a:pt x="3232098" y="153670"/>
                  </a:cubicBezTo>
                  <a:cubicBezTo>
                    <a:pt x="3240185" y="152289"/>
                    <a:pt x="3245582" y="148892"/>
                    <a:pt x="3248272" y="143459"/>
                  </a:cubicBezTo>
                  <a:lnTo>
                    <a:pt x="3264463" y="184283"/>
                  </a:lnTo>
                  <a:lnTo>
                    <a:pt x="3284689" y="196546"/>
                  </a:lnTo>
                  <a:cubicBezTo>
                    <a:pt x="3276602" y="196546"/>
                    <a:pt x="3268498" y="197926"/>
                    <a:pt x="3260411" y="200651"/>
                  </a:cubicBezTo>
                  <a:cubicBezTo>
                    <a:pt x="3246927" y="206101"/>
                    <a:pt x="3237495" y="211534"/>
                    <a:pt x="3232098" y="216966"/>
                  </a:cubicBezTo>
                  <a:lnTo>
                    <a:pt x="3203785" y="245598"/>
                  </a:lnTo>
                  <a:cubicBezTo>
                    <a:pt x="3214562" y="259206"/>
                    <a:pt x="3224011" y="272813"/>
                    <a:pt x="3232098" y="286421"/>
                  </a:cubicBezTo>
                  <a:cubicBezTo>
                    <a:pt x="3237495" y="300047"/>
                    <a:pt x="3242893" y="314327"/>
                    <a:pt x="3248272" y="329315"/>
                  </a:cubicBezTo>
                  <a:cubicBezTo>
                    <a:pt x="3253669" y="344285"/>
                    <a:pt x="3253669" y="359946"/>
                    <a:pt x="3248272" y="376244"/>
                  </a:cubicBezTo>
                  <a:lnTo>
                    <a:pt x="3215925" y="368086"/>
                  </a:lnTo>
                  <a:lnTo>
                    <a:pt x="3147142" y="433453"/>
                  </a:lnTo>
                  <a:lnTo>
                    <a:pt x="3187594" y="461766"/>
                  </a:lnTo>
                  <a:lnTo>
                    <a:pt x="3203785" y="445574"/>
                  </a:lnTo>
                  <a:lnTo>
                    <a:pt x="3211872" y="473905"/>
                  </a:lnTo>
                  <a:lnTo>
                    <a:pt x="3252324" y="465800"/>
                  </a:lnTo>
                  <a:lnTo>
                    <a:pt x="3268498" y="433453"/>
                  </a:lnTo>
                  <a:lnTo>
                    <a:pt x="3284689" y="469853"/>
                  </a:lnTo>
                  <a:lnTo>
                    <a:pt x="3308950" y="457714"/>
                  </a:lnTo>
                  <a:cubicBezTo>
                    <a:pt x="3300863" y="455024"/>
                    <a:pt x="3295466" y="449627"/>
                    <a:pt x="3292776" y="441540"/>
                  </a:cubicBezTo>
                  <a:cubicBezTo>
                    <a:pt x="3290086" y="436143"/>
                    <a:pt x="3288724" y="430710"/>
                    <a:pt x="3288724" y="425260"/>
                  </a:cubicBezTo>
                  <a:cubicBezTo>
                    <a:pt x="3288724" y="419810"/>
                    <a:pt x="3295466" y="414360"/>
                    <a:pt x="3308950" y="408927"/>
                  </a:cubicBezTo>
                  <a:cubicBezTo>
                    <a:pt x="3335918" y="403495"/>
                    <a:pt x="3350764" y="400769"/>
                    <a:pt x="3353454" y="400769"/>
                  </a:cubicBezTo>
                  <a:lnTo>
                    <a:pt x="3365593" y="400769"/>
                  </a:lnTo>
                  <a:lnTo>
                    <a:pt x="3353454" y="433453"/>
                  </a:lnTo>
                  <a:cubicBezTo>
                    <a:pt x="3353454" y="441628"/>
                    <a:pt x="3356144" y="448423"/>
                    <a:pt x="3361541" y="453856"/>
                  </a:cubicBezTo>
                  <a:cubicBezTo>
                    <a:pt x="3364248" y="459253"/>
                    <a:pt x="3367610" y="461960"/>
                    <a:pt x="3371663" y="461960"/>
                  </a:cubicBezTo>
                  <a:cubicBezTo>
                    <a:pt x="3375697" y="461960"/>
                    <a:pt x="3380422" y="457908"/>
                    <a:pt x="3385819" y="449821"/>
                  </a:cubicBezTo>
                  <a:cubicBezTo>
                    <a:pt x="3388509" y="439027"/>
                    <a:pt x="3391216" y="430940"/>
                    <a:pt x="3393906" y="425543"/>
                  </a:cubicBezTo>
                  <a:cubicBezTo>
                    <a:pt x="3396595" y="420146"/>
                    <a:pt x="3399303" y="414767"/>
                    <a:pt x="3401993" y="409369"/>
                  </a:cubicBezTo>
                  <a:cubicBezTo>
                    <a:pt x="3404700" y="403972"/>
                    <a:pt x="3406045" y="399920"/>
                    <a:pt x="3406045" y="397230"/>
                  </a:cubicBezTo>
                  <a:lnTo>
                    <a:pt x="3410079" y="413404"/>
                  </a:lnTo>
                  <a:cubicBezTo>
                    <a:pt x="3415477" y="410714"/>
                    <a:pt x="3422219" y="408025"/>
                    <a:pt x="3430305" y="405317"/>
                  </a:cubicBezTo>
                  <a:cubicBezTo>
                    <a:pt x="3443789" y="399920"/>
                    <a:pt x="3459981" y="399920"/>
                    <a:pt x="3478862" y="405317"/>
                  </a:cubicBezTo>
                  <a:cubicBezTo>
                    <a:pt x="3492346" y="410714"/>
                    <a:pt x="3501105" y="414767"/>
                    <a:pt x="3505157" y="417456"/>
                  </a:cubicBezTo>
                  <a:cubicBezTo>
                    <a:pt x="3509192" y="420146"/>
                    <a:pt x="3517951" y="422853"/>
                    <a:pt x="3531435" y="425543"/>
                  </a:cubicBezTo>
                  <a:cubicBezTo>
                    <a:pt x="3544919" y="428251"/>
                    <a:pt x="3555713" y="428251"/>
                    <a:pt x="3563800" y="425543"/>
                  </a:cubicBezTo>
                  <a:cubicBezTo>
                    <a:pt x="3569197" y="425543"/>
                    <a:pt x="3573250" y="424198"/>
                    <a:pt x="3575939" y="421509"/>
                  </a:cubicBezTo>
                  <a:lnTo>
                    <a:pt x="3575939" y="437682"/>
                  </a:lnTo>
                  <a:cubicBezTo>
                    <a:pt x="3575939" y="451166"/>
                    <a:pt x="3573250" y="460598"/>
                    <a:pt x="3567852" y="465995"/>
                  </a:cubicBezTo>
                  <a:cubicBezTo>
                    <a:pt x="3562455" y="474082"/>
                    <a:pt x="3561783" y="479479"/>
                    <a:pt x="3565835" y="482186"/>
                  </a:cubicBezTo>
                  <a:cubicBezTo>
                    <a:pt x="3569870" y="484876"/>
                    <a:pt x="3559766" y="486221"/>
                    <a:pt x="3535487" y="486221"/>
                  </a:cubicBezTo>
                  <a:cubicBezTo>
                    <a:pt x="3513917" y="486221"/>
                    <a:pt x="3504467" y="486221"/>
                    <a:pt x="3507175" y="486221"/>
                  </a:cubicBezTo>
                  <a:cubicBezTo>
                    <a:pt x="3509864" y="486221"/>
                    <a:pt x="3499088" y="488928"/>
                    <a:pt x="3474810" y="494308"/>
                  </a:cubicBezTo>
                  <a:cubicBezTo>
                    <a:pt x="3450531" y="499705"/>
                    <a:pt x="3428288" y="503085"/>
                    <a:pt x="3408062" y="504430"/>
                  </a:cubicBezTo>
                  <a:cubicBezTo>
                    <a:pt x="3387836" y="505774"/>
                    <a:pt x="3375025" y="507792"/>
                    <a:pt x="3369628" y="510499"/>
                  </a:cubicBezTo>
                  <a:lnTo>
                    <a:pt x="3357506" y="522638"/>
                  </a:lnTo>
                  <a:cubicBezTo>
                    <a:pt x="3354799" y="525328"/>
                    <a:pt x="3352109" y="526673"/>
                    <a:pt x="3349402" y="526673"/>
                  </a:cubicBezTo>
                  <a:lnTo>
                    <a:pt x="3385819" y="563090"/>
                  </a:lnTo>
                  <a:lnTo>
                    <a:pt x="3325141" y="542864"/>
                  </a:lnTo>
                  <a:lnTo>
                    <a:pt x="3337280" y="583316"/>
                  </a:lnTo>
                  <a:lnTo>
                    <a:pt x="3308950" y="591403"/>
                  </a:lnTo>
                  <a:cubicBezTo>
                    <a:pt x="3314347" y="596800"/>
                    <a:pt x="3317054" y="604887"/>
                    <a:pt x="3317054" y="615663"/>
                  </a:cubicBezTo>
                  <a:cubicBezTo>
                    <a:pt x="3317054" y="623768"/>
                    <a:pt x="3315692" y="633200"/>
                    <a:pt x="3313002" y="643994"/>
                  </a:cubicBezTo>
                  <a:cubicBezTo>
                    <a:pt x="3310312" y="654770"/>
                    <a:pt x="3304915" y="666910"/>
                    <a:pt x="3296828" y="680393"/>
                  </a:cubicBezTo>
                  <a:cubicBezTo>
                    <a:pt x="3302208" y="677704"/>
                    <a:pt x="3310312" y="674996"/>
                    <a:pt x="3321089" y="672307"/>
                  </a:cubicBezTo>
                  <a:cubicBezTo>
                    <a:pt x="3339970" y="666910"/>
                    <a:pt x="3360196" y="668254"/>
                    <a:pt x="3381767" y="676341"/>
                  </a:cubicBezTo>
                  <a:cubicBezTo>
                    <a:pt x="3403337" y="687135"/>
                    <a:pt x="3416149" y="691188"/>
                    <a:pt x="3420201" y="688480"/>
                  </a:cubicBezTo>
                  <a:cubicBezTo>
                    <a:pt x="3424254" y="685791"/>
                    <a:pt x="3430305" y="681738"/>
                    <a:pt x="3438410" y="676341"/>
                  </a:cubicBezTo>
                  <a:cubicBezTo>
                    <a:pt x="3459981" y="668254"/>
                    <a:pt x="3477499" y="666910"/>
                    <a:pt x="3490983" y="672307"/>
                  </a:cubicBezTo>
                  <a:cubicBezTo>
                    <a:pt x="3499088" y="677704"/>
                    <a:pt x="3515261" y="683756"/>
                    <a:pt x="3539540" y="690498"/>
                  </a:cubicBezTo>
                  <a:cubicBezTo>
                    <a:pt x="3563800" y="697240"/>
                    <a:pt x="3578629" y="707361"/>
                    <a:pt x="3584026" y="720845"/>
                  </a:cubicBezTo>
                  <a:cubicBezTo>
                    <a:pt x="3589423" y="728932"/>
                    <a:pt x="3592803" y="737019"/>
                    <a:pt x="3594148" y="745124"/>
                  </a:cubicBezTo>
                  <a:cubicBezTo>
                    <a:pt x="3595493" y="753210"/>
                    <a:pt x="3598855" y="759952"/>
                    <a:pt x="3604252" y="765350"/>
                  </a:cubicBezTo>
                  <a:cubicBezTo>
                    <a:pt x="3606959" y="773436"/>
                    <a:pt x="3610994" y="780178"/>
                    <a:pt x="3616391" y="785575"/>
                  </a:cubicBezTo>
                  <a:lnTo>
                    <a:pt x="3555713" y="753210"/>
                  </a:lnTo>
                  <a:lnTo>
                    <a:pt x="3555713" y="785575"/>
                  </a:lnTo>
                  <a:cubicBezTo>
                    <a:pt x="3555713" y="807146"/>
                    <a:pt x="3548971" y="824665"/>
                    <a:pt x="3535487" y="838149"/>
                  </a:cubicBezTo>
                  <a:cubicBezTo>
                    <a:pt x="3522003" y="821975"/>
                    <a:pt x="3508519" y="808491"/>
                    <a:pt x="3495035" y="797697"/>
                  </a:cubicBezTo>
                  <a:cubicBezTo>
                    <a:pt x="3465378" y="773436"/>
                    <a:pt x="3443789" y="758608"/>
                    <a:pt x="3430305" y="753210"/>
                  </a:cubicBezTo>
                  <a:lnTo>
                    <a:pt x="3393906" y="761297"/>
                  </a:lnTo>
                  <a:cubicBezTo>
                    <a:pt x="3380422" y="750503"/>
                    <a:pt x="3368283" y="742416"/>
                    <a:pt x="3357506" y="737019"/>
                  </a:cubicBezTo>
                  <a:cubicBezTo>
                    <a:pt x="3349402" y="731640"/>
                    <a:pt x="3341315" y="728932"/>
                    <a:pt x="3333228" y="728932"/>
                  </a:cubicBezTo>
                  <a:cubicBezTo>
                    <a:pt x="3325141" y="728932"/>
                    <a:pt x="3321089" y="734329"/>
                    <a:pt x="3321089" y="745124"/>
                  </a:cubicBezTo>
                  <a:cubicBezTo>
                    <a:pt x="3321089" y="761297"/>
                    <a:pt x="3326486" y="774781"/>
                    <a:pt x="3337280" y="785575"/>
                  </a:cubicBezTo>
                  <a:cubicBezTo>
                    <a:pt x="3342660" y="790955"/>
                    <a:pt x="3349402" y="795007"/>
                    <a:pt x="3357506" y="797697"/>
                  </a:cubicBezTo>
                  <a:cubicBezTo>
                    <a:pt x="3352109" y="800404"/>
                    <a:pt x="3345367" y="803094"/>
                    <a:pt x="3337280" y="805801"/>
                  </a:cubicBezTo>
                  <a:cubicBezTo>
                    <a:pt x="3331883" y="808491"/>
                    <a:pt x="3325141" y="811181"/>
                    <a:pt x="3317054" y="813888"/>
                  </a:cubicBezTo>
                  <a:cubicBezTo>
                    <a:pt x="3308950" y="816578"/>
                    <a:pt x="3302208" y="817923"/>
                    <a:pt x="3296828" y="817923"/>
                  </a:cubicBezTo>
                  <a:cubicBezTo>
                    <a:pt x="3280637" y="820630"/>
                    <a:pt x="3264463" y="819285"/>
                    <a:pt x="3248272" y="813888"/>
                  </a:cubicBezTo>
                  <a:lnTo>
                    <a:pt x="3224011" y="805801"/>
                  </a:lnTo>
                  <a:lnTo>
                    <a:pt x="3248272" y="866479"/>
                  </a:lnTo>
                  <a:lnTo>
                    <a:pt x="3215925" y="850288"/>
                  </a:lnTo>
                  <a:lnTo>
                    <a:pt x="3221778" y="882500"/>
                  </a:lnTo>
                  <a:lnTo>
                    <a:pt x="3178642" y="882500"/>
                  </a:lnTo>
                  <a:lnTo>
                    <a:pt x="3145125" y="876583"/>
                  </a:lnTo>
                  <a:cubicBezTo>
                    <a:pt x="3135693" y="875238"/>
                    <a:pt x="3129624" y="875911"/>
                    <a:pt x="3126916" y="878601"/>
                  </a:cubicBezTo>
                  <a:lnTo>
                    <a:pt x="3121092" y="882500"/>
                  </a:lnTo>
                  <a:lnTo>
                    <a:pt x="3021142" y="882500"/>
                  </a:lnTo>
                  <a:lnTo>
                    <a:pt x="3005561" y="878601"/>
                  </a:lnTo>
                  <a:cubicBezTo>
                    <a:pt x="3002871" y="878601"/>
                    <a:pt x="3001526" y="877256"/>
                    <a:pt x="3001526" y="874566"/>
                  </a:cubicBezTo>
                  <a:lnTo>
                    <a:pt x="3001870" y="882500"/>
                  </a:lnTo>
                  <a:lnTo>
                    <a:pt x="415047" y="882500"/>
                  </a:lnTo>
                  <a:lnTo>
                    <a:pt x="404519" y="878601"/>
                  </a:lnTo>
                  <a:lnTo>
                    <a:pt x="398279" y="882500"/>
                  </a:lnTo>
                  <a:lnTo>
                    <a:pt x="308603" y="882500"/>
                  </a:lnTo>
                  <a:lnTo>
                    <a:pt x="311476" y="862427"/>
                  </a:lnTo>
                  <a:cubicBezTo>
                    <a:pt x="300682" y="862427"/>
                    <a:pt x="289905" y="861082"/>
                    <a:pt x="279111" y="858375"/>
                  </a:cubicBezTo>
                  <a:cubicBezTo>
                    <a:pt x="257540" y="852995"/>
                    <a:pt x="248091" y="842201"/>
                    <a:pt x="250798" y="826027"/>
                  </a:cubicBezTo>
                  <a:lnTo>
                    <a:pt x="234607" y="850288"/>
                  </a:lnTo>
                  <a:lnTo>
                    <a:pt x="226520" y="850288"/>
                  </a:lnTo>
                  <a:lnTo>
                    <a:pt x="226520" y="801749"/>
                  </a:lnTo>
                  <a:cubicBezTo>
                    <a:pt x="223830" y="801749"/>
                    <a:pt x="221123" y="803094"/>
                    <a:pt x="218433" y="805801"/>
                  </a:cubicBezTo>
                  <a:cubicBezTo>
                    <a:pt x="207639" y="811181"/>
                    <a:pt x="198207" y="813888"/>
                    <a:pt x="190120" y="813888"/>
                  </a:cubicBezTo>
                  <a:cubicBezTo>
                    <a:pt x="182034" y="816578"/>
                    <a:pt x="173929" y="817923"/>
                    <a:pt x="165842" y="817923"/>
                  </a:cubicBezTo>
                  <a:cubicBezTo>
                    <a:pt x="163153" y="817923"/>
                    <a:pt x="160445" y="819285"/>
                    <a:pt x="157755" y="821975"/>
                  </a:cubicBezTo>
                  <a:cubicBezTo>
                    <a:pt x="155066" y="811181"/>
                    <a:pt x="153703" y="801749"/>
                    <a:pt x="153703" y="793662"/>
                  </a:cubicBezTo>
                  <a:cubicBezTo>
                    <a:pt x="153703" y="777471"/>
                    <a:pt x="164497" y="770729"/>
                    <a:pt x="186068" y="773436"/>
                  </a:cubicBezTo>
                  <a:lnTo>
                    <a:pt x="129443" y="720845"/>
                  </a:lnTo>
                  <a:lnTo>
                    <a:pt x="125390" y="720845"/>
                  </a:lnTo>
                  <a:cubicBezTo>
                    <a:pt x="117303" y="720845"/>
                    <a:pt x="111906" y="723535"/>
                    <a:pt x="109217" y="728932"/>
                  </a:cubicBezTo>
                  <a:cubicBezTo>
                    <a:pt x="103820" y="737019"/>
                    <a:pt x="97750" y="743761"/>
                    <a:pt x="91008" y="749158"/>
                  </a:cubicBezTo>
                  <a:cubicBezTo>
                    <a:pt x="84266" y="754555"/>
                    <a:pt x="78197" y="758608"/>
                    <a:pt x="72799" y="761297"/>
                  </a:cubicBezTo>
                  <a:cubicBezTo>
                    <a:pt x="72799" y="766694"/>
                    <a:pt x="71455" y="771401"/>
                    <a:pt x="68765" y="775454"/>
                  </a:cubicBezTo>
                  <a:cubicBezTo>
                    <a:pt x="66057" y="779506"/>
                    <a:pt x="57971" y="778833"/>
                    <a:pt x="44487" y="773436"/>
                  </a:cubicBezTo>
                  <a:cubicBezTo>
                    <a:pt x="39089" y="770729"/>
                    <a:pt x="34383" y="767367"/>
                    <a:pt x="30330" y="763315"/>
                  </a:cubicBezTo>
                  <a:cubicBezTo>
                    <a:pt x="26296" y="759280"/>
                    <a:pt x="21571" y="755900"/>
                    <a:pt x="16174" y="753210"/>
                  </a:cubicBezTo>
                  <a:lnTo>
                    <a:pt x="0" y="745124"/>
                  </a:lnTo>
                  <a:lnTo>
                    <a:pt x="40452" y="749158"/>
                  </a:lnTo>
                  <a:lnTo>
                    <a:pt x="52573" y="737019"/>
                  </a:lnTo>
                  <a:cubicBezTo>
                    <a:pt x="57971" y="731640"/>
                    <a:pt x="62023" y="728260"/>
                    <a:pt x="64712" y="726915"/>
                  </a:cubicBezTo>
                  <a:cubicBezTo>
                    <a:pt x="67420" y="725570"/>
                    <a:pt x="70110" y="722190"/>
                    <a:pt x="72799" y="716793"/>
                  </a:cubicBezTo>
                  <a:cubicBezTo>
                    <a:pt x="75507" y="714103"/>
                    <a:pt x="77524" y="710724"/>
                    <a:pt x="78869" y="706689"/>
                  </a:cubicBezTo>
                  <a:cubicBezTo>
                    <a:pt x="80232" y="702637"/>
                    <a:pt x="82249" y="697930"/>
                    <a:pt x="84939" y="692533"/>
                  </a:cubicBezTo>
                  <a:cubicBezTo>
                    <a:pt x="87646" y="687135"/>
                    <a:pt x="90336" y="683083"/>
                    <a:pt x="93025" y="680393"/>
                  </a:cubicBezTo>
                  <a:lnTo>
                    <a:pt x="113251" y="680393"/>
                  </a:lnTo>
                  <a:cubicBezTo>
                    <a:pt x="115959" y="677704"/>
                    <a:pt x="117303" y="674996"/>
                    <a:pt x="117303" y="672307"/>
                  </a:cubicBezTo>
                  <a:cubicBezTo>
                    <a:pt x="117303" y="666910"/>
                    <a:pt x="115959" y="660168"/>
                    <a:pt x="113251" y="652081"/>
                  </a:cubicBezTo>
                  <a:cubicBezTo>
                    <a:pt x="107872" y="641286"/>
                    <a:pt x="103820" y="631855"/>
                    <a:pt x="101130" y="623768"/>
                  </a:cubicBezTo>
                  <a:cubicBezTo>
                    <a:pt x="98422" y="615663"/>
                    <a:pt x="98422" y="606232"/>
                    <a:pt x="101130" y="595437"/>
                  </a:cubicBezTo>
                  <a:cubicBezTo>
                    <a:pt x="103820" y="587351"/>
                    <a:pt x="108544" y="579264"/>
                    <a:pt x="115286" y="571177"/>
                  </a:cubicBezTo>
                  <a:cubicBezTo>
                    <a:pt x="122028" y="563090"/>
                    <a:pt x="126735" y="554986"/>
                    <a:pt x="129443" y="546899"/>
                  </a:cubicBezTo>
                  <a:cubicBezTo>
                    <a:pt x="129443" y="538812"/>
                    <a:pt x="130788" y="531397"/>
                    <a:pt x="133477" y="524656"/>
                  </a:cubicBezTo>
                  <a:cubicBezTo>
                    <a:pt x="136185" y="517914"/>
                    <a:pt x="138874" y="518586"/>
                    <a:pt x="141582" y="526673"/>
                  </a:cubicBezTo>
                  <a:cubicBezTo>
                    <a:pt x="144271" y="532070"/>
                    <a:pt x="144944" y="537467"/>
                    <a:pt x="143599" y="542864"/>
                  </a:cubicBezTo>
                  <a:cubicBezTo>
                    <a:pt x="142254" y="548244"/>
                    <a:pt x="144271" y="554986"/>
                    <a:pt x="149669" y="563090"/>
                  </a:cubicBezTo>
                  <a:cubicBezTo>
                    <a:pt x="155066" y="573867"/>
                    <a:pt x="159773" y="583988"/>
                    <a:pt x="163825" y="593420"/>
                  </a:cubicBezTo>
                  <a:cubicBezTo>
                    <a:pt x="167877" y="602852"/>
                    <a:pt x="172584" y="610284"/>
                    <a:pt x="177981" y="615663"/>
                  </a:cubicBezTo>
                  <a:cubicBezTo>
                    <a:pt x="183378" y="629147"/>
                    <a:pt x="184723" y="638597"/>
                    <a:pt x="182034" y="643994"/>
                  </a:cubicBezTo>
                  <a:cubicBezTo>
                    <a:pt x="179326" y="649373"/>
                    <a:pt x="175292" y="654770"/>
                    <a:pt x="169894" y="660168"/>
                  </a:cubicBezTo>
                  <a:cubicBezTo>
                    <a:pt x="164497" y="665565"/>
                    <a:pt x="161808" y="672307"/>
                    <a:pt x="161808" y="680393"/>
                  </a:cubicBezTo>
                  <a:cubicBezTo>
                    <a:pt x="164497" y="696567"/>
                    <a:pt x="169894" y="703309"/>
                    <a:pt x="177981" y="700619"/>
                  </a:cubicBezTo>
                  <a:cubicBezTo>
                    <a:pt x="191465" y="700619"/>
                    <a:pt x="200897" y="693877"/>
                    <a:pt x="206294" y="680393"/>
                  </a:cubicBezTo>
                  <a:cubicBezTo>
                    <a:pt x="209002" y="674996"/>
                    <a:pt x="210346" y="670272"/>
                    <a:pt x="210346" y="666237"/>
                  </a:cubicBezTo>
                  <a:cubicBezTo>
                    <a:pt x="210346" y="662185"/>
                    <a:pt x="211691" y="657478"/>
                    <a:pt x="214381" y="652081"/>
                  </a:cubicBezTo>
                  <a:cubicBezTo>
                    <a:pt x="214381" y="646684"/>
                    <a:pt x="215744" y="641286"/>
                    <a:pt x="218433" y="635889"/>
                  </a:cubicBezTo>
                  <a:cubicBezTo>
                    <a:pt x="223830" y="638597"/>
                    <a:pt x="230572" y="642631"/>
                    <a:pt x="238659" y="648028"/>
                  </a:cubicBezTo>
                  <a:cubicBezTo>
                    <a:pt x="249453" y="656115"/>
                    <a:pt x="258885" y="666910"/>
                    <a:pt x="266972" y="680393"/>
                  </a:cubicBezTo>
                  <a:cubicBezTo>
                    <a:pt x="269679" y="672307"/>
                    <a:pt x="275059" y="664220"/>
                    <a:pt x="283163" y="656115"/>
                  </a:cubicBezTo>
                  <a:cubicBezTo>
                    <a:pt x="296647" y="642631"/>
                    <a:pt x="311476" y="638597"/>
                    <a:pt x="327650" y="643994"/>
                  </a:cubicBezTo>
                  <a:lnTo>
                    <a:pt x="368102" y="583316"/>
                  </a:lnTo>
                  <a:cubicBezTo>
                    <a:pt x="384293" y="564435"/>
                    <a:pt x="393725" y="560383"/>
                    <a:pt x="396414" y="571177"/>
                  </a:cubicBezTo>
                  <a:cubicBezTo>
                    <a:pt x="396414" y="576574"/>
                    <a:pt x="395742" y="581953"/>
                    <a:pt x="394397" y="587351"/>
                  </a:cubicBezTo>
                  <a:cubicBezTo>
                    <a:pt x="393052" y="592748"/>
                    <a:pt x="395070" y="598145"/>
                    <a:pt x="400467" y="603542"/>
                  </a:cubicBezTo>
                  <a:cubicBezTo>
                    <a:pt x="408553" y="606232"/>
                    <a:pt x="411261" y="609594"/>
                    <a:pt x="408553" y="613646"/>
                  </a:cubicBezTo>
                  <a:cubicBezTo>
                    <a:pt x="405864" y="617698"/>
                    <a:pt x="411261" y="617026"/>
                    <a:pt x="424745" y="611629"/>
                  </a:cubicBezTo>
                  <a:cubicBezTo>
                    <a:pt x="432832" y="608921"/>
                    <a:pt x="436194" y="605559"/>
                    <a:pt x="434849" y="601507"/>
                  </a:cubicBezTo>
                  <a:cubicBezTo>
                    <a:pt x="433504" y="597472"/>
                    <a:pt x="439574" y="599490"/>
                    <a:pt x="453058" y="607577"/>
                  </a:cubicBezTo>
                  <a:cubicBezTo>
                    <a:pt x="469231" y="612974"/>
                    <a:pt x="478008" y="613646"/>
                    <a:pt x="479353" y="609594"/>
                  </a:cubicBezTo>
                  <a:cubicBezTo>
                    <a:pt x="480698" y="605559"/>
                    <a:pt x="484060" y="600835"/>
                    <a:pt x="489457" y="595437"/>
                  </a:cubicBezTo>
                  <a:cubicBezTo>
                    <a:pt x="494854" y="592748"/>
                    <a:pt x="502941" y="591403"/>
                    <a:pt x="513735" y="591403"/>
                  </a:cubicBezTo>
                  <a:cubicBezTo>
                    <a:pt x="519133" y="591403"/>
                    <a:pt x="523167" y="592748"/>
                    <a:pt x="525875" y="595437"/>
                  </a:cubicBezTo>
                  <a:lnTo>
                    <a:pt x="529909" y="623768"/>
                  </a:lnTo>
                  <a:lnTo>
                    <a:pt x="505649" y="631855"/>
                  </a:lnTo>
                  <a:lnTo>
                    <a:pt x="529909" y="643994"/>
                  </a:lnTo>
                  <a:lnTo>
                    <a:pt x="525875" y="656115"/>
                  </a:lnTo>
                  <a:cubicBezTo>
                    <a:pt x="525875" y="650736"/>
                    <a:pt x="528564" y="648028"/>
                    <a:pt x="533961" y="648028"/>
                  </a:cubicBezTo>
                  <a:cubicBezTo>
                    <a:pt x="539358" y="648028"/>
                    <a:pt x="551480" y="653426"/>
                    <a:pt x="570361" y="664220"/>
                  </a:cubicBezTo>
                  <a:cubicBezTo>
                    <a:pt x="581155" y="674996"/>
                    <a:pt x="595984" y="680393"/>
                    <a:pt x="614865" y="680393"/>
                  </a:cubicBezTo>
                  <a:cubicBezTo>
                    <a:pt x="622952" y="680393"/>
                    <a:pt x="628349" y="679049"/>
                    <a:pt x="631039" y="676341"/>
                  </a:cubicBezTo>
                  <a:cubicBezTo>
                    <a:pt x="622952" y="673652"/>
                    <a:pt x="616210" y="668254"/>
                    <a:pt x="610813" y="660168"/>
                  </a:cubicBezTo>
                  <a:cubicBezTo>
                    <a:pt x="600036" y="646684"/>
                    <a:pt x="598674" y="629147"/>
                    <a:pt x="606778" y="607577"/>
                  </a:cubicBezTo>
                  <a:cubicBezTo>
                    <a:pt x="609468" y="594093"/>
                    <a:pt x="612158" y="583316"/>
                    <a:pt x="614865" y="575212"/>
                  </a:cubicBezTo>
                  <a:cubicBezTo>
                    <a:pt x="617555" y="567125"/>
                    <a:pt x="618900" y="560383"/>
                    <a:pt x="618900" y="554986"/>
                  </a:cubicBezTo>
                  <a:lnTo>
                    <a:pt x="618900" y="542864"/>
                  </a:lnTo>
                  <a:lnTo>
                    <a:pt x="594639" y="579264"/>
                  </a:lnTo>
                  <a:cubicBezTo>
                    <a:pt x="591932" y="571177"/>
                    <a:pt x="590587" y="563090"/>
                    <a:pt x="590587" y="554986"/>
                  </a:cubicBezTo>
                  <a:cubicBezTo>
                    <a:pt x="590587" y="549606"/>
                    <a:pt x="589914" y="543537"/>
                    <a:pt x="588570" y="536795"/>
                  </a:cubicBezTo>
                  <a:cubicBezTo>
                    <a:pt x="587225" y="530053"/>
                    <a:pt x="587897" y="523983"/>
                    <a:pt x="590587" y="518586"/>
                  </a:cubicBezTo>
                  <a:cubicBezTo>
                    <a:pt x="590587" y="502412"/>
                    <a:pt x="591932" y="492963"/>
                    <a:pt x="594639" y="490273"/>
                  </a:cubicBezTo>
                  <a:cubicBezTo>
                    <a:pt x="594639" y="487566"/>
                    <a:pt x="595984" y="484876"/>
                    <a:pt x="598674" y="482186"/>
                  </a:cubicBezTo>
                  <a:lnTo>
                    <a:pt x="582500" y="457908"/>
                  </a:lnTo>
                  <a:cubicBezTo>
                    <a:pt x="579810" y="463305"/>
                    <a:pt x="577103" y="470047"/>
                    <a:pt x="574413" y="478134"/>
                  </a:cubicBezTo>
                  <a:cubicBezTo>
                    <a:pt x="569016" y="491618"/>
                    <a:pt x="562274" y="502412"/>
                    <a:pt x="554187" y="510499"/>
                  </a:cubicBezTo>
                  <a:cubicBezTo>
                    <a:pt x="548790" y="515896"/>
                    <a:pt x="542048" y="520603"/>
                    <a:pt x="533961" y="524656"/>
                  </a:cubicBezTo>
                  <a:cubicBezTo>
                    <a:pt x="525875" y="528690"/>
                    <a:pt x="519133" y="533415"/>
                    <a:pt x="513735" y="538812"/>
                  </a:cubicBezTo>
                  <a:lnTo>
                    <a:pt x="489457" y="554986"/>
                  </a:lnTo>
                  <a:cubicBezTo>
                    <a:pt x="492165" y="552296"/>
                    <a:pt x="494854" y="546899"/>
                    <a:pt x="497544" y="538812"/>
                  </a:cubicBezTo>
                  <a:cubicBezTo>
                    <a:pt x="500252" y="533415"/>
                    <a:pt x="501596" y="527345"/>
                    <a:pt x="501596" y="520603"/>
                  </a:cubicBezTo>
                  <a:cubicBezTo>
                    <a:pt x="501596" y="513861"/>
                    <a:pt x="502941" y="506447"/>
                    <a:pt x="505649" y="498360"/>
                  </a:cubicBezTo>
                  <a:cubicBezTo>
                    <a:pt x="511028" y="482186"/>
                    <a:pt x="513735" y="474082"/>
                    <a:pt x="513735" y="474082"/>
                  </a:cubicBezTo>
                  <a:cubicBezTo>
                    <a:pt x="513735" y="471392"/>
                    <a:pt x="515080" y="468702"/>
                    <a:pt x="517770" y="465995"/>
                  </a:cubicBezTo>
                  <a:lnTo>
                    <a:pt x="497544" y="465995"/>
                  </a:lnTo>
                  <a:lnTo>
                    <a:pt x="473284" y="494308"/>
                  </a:lnTo>
                  <a:cubicBezTo>
                    <a:pt x="465197" y="488928"/>
                    <a:pt x="459800" y="482186"/>
                    <a:pt x="457092" y="474082"/>
                  </a:cubicBezTo>
                  <a:cubicBezTo>
                    <a:pt x="454403" y="468702"/>
                    <a:pt x="453058" y="461907"/>
                    <a:pt x="453058" y="453732"/>
                  </a:cubicBezTo>
                  <a:cubicBezTo>
                    <a:pt x="453058" y="445557"/>
                    <a:pt x="457092" y="436037"/>
                    <a:pt x="465197" y="425172"/>
                  </a:cubicBezTo>
                  <a:lnTo>
                    <a:pt x="424745" y="441469"/>
                  </a:lnTo>
                  <a:cubicBezTo>
                    <a:pt x="413951" y="446955"/>
                    <a:pt x="403846" y="451715"/>
                    <a:pt x="394397" y="455785"/>
                  </a:cubicBezTo>
                  <a:cubicBezTo>
                    <a:pt x="384965" y="459855"/>
                    <a:pt x="377551" y="463252"/>
                    <a:pt x="372154" y="465995"/>
                  </a:cubicBezTo>
                  <a:cubicBezTo>
                    <a:pt x="364067" y="471392"/>
                    <a:pt x="352600" y="477462"/>
                    <a:pt x="337772" y="484204"/>
                  </a:cubicBezTo>
                  <a:cubicBezTo>
                    <a:pt x="322943" y="490946"/>
                    <a:pt x="312821" y="492963"/>
                    <a:pt x="307424" y="490273"/>
                  </a:cubicBezTo>
                  <a:lnTo>
                    <a:pt x="299337" y="490273"/>
                  </a:lnTo>
                  <a:cubicBezTo>
                    <a:pt x="304734" y="484876"/>
                    <a:pt x="310131" y="478134"/>
                    <a:pt x="315511" y="470047"/>
                  </a:cubicBezTo>
                  <a:cubicBezTo>
                    <a:pt x="320908" y="464615"/>
                    <a:pt x="324960" y="459855"/>
                    <a:pt x="327650" y="455785"/>
                  </a:cubicBezTo>
                  <a:cubicBezTo>
                    <a:pt x="330357" y="451715"/>
                    <a:pt x="333047" y="446955"/>
                    <a:pt x="335737" y="441469"/>
                  </a:cubicBezTo>
                  <a:cubicBezTo>
                    <a:pt x="341134" y="433347"/>
                    <a:pt x="345858" y="425189"/>
                    <a:pt x="349911" y="417014"/>
                  </a:cubicBezTo>
                  <a:cubicBezTo>
                    <a:pt x="353945" y="408839"/>
                    <a:pt x="361360" y="403388"/>
                    <a:pt x="372154" y="400646"/>
                  </a:cubicBezTo>
                  <a:cubicBezTo>
                    <a:pt x="382930" y="397938"/>
                    <a:pt x="393725" y="398646"/>
                    <a:pt x="404519" y="402734"/>
                  </a:cubicBezTo>
                  <a:cubicBezTo>
                    <a:pt x="415296" y="406821"/>
                    <a:pt x="430124" y="403406"/>
                    <a:pt x="449005" y="392488"/>
                  </a:cubicBezTo>
                  <a:cubicBezTo>
                    <a:pt x="465197" y="384313"/>
                    <a:pt x="474628" y="378880"/>
                    <a:pt x="477318" y="376190"/>
                  </a:cubicBezTo>
                  <a:cubicBezTo>
                    <a:pt x="480026" y="373448"/>
                    <a:pt x="480026" y="372067"/>
                    <a:pt x="477318" y="372067"/>
                  </a:cubicBezTo>
                  <a:cubicBezTo>
                    <a:pt x="469231" y="366635"/>
                    <a:pt x="461144" y="362547"/>
                    <a:pt x="453058" y="359804"/>
                  </a:cubicBezTo>
                  <a:cubicBezTo>
                    <a:pt x="436866" y="354372"/>
                    <a:pt x="426090" y="353027"/>
                    <a:pt x="420693" y="355770"/>
                  </a:cubicBezTo>
                  <a:cubicBezTo>
                    <a:pt x="412606" y="361202"/>
                    <a:pt x="405191" y="363927"/>
                    <a:pt x="398449" y="363927"/>
                  </a:cubicBezTo>
                  <a:cubicBezTo>
                    <a:pt x="391707" y="363927"/>
                    <a:pt x="381586" y="365290"/>
                    <a:pt x="368102" y="368033"/>
                  </a:cubicBezTo>
                  <a:cubicBezTo>
                    <a:pt x="362705" y="370723"/>
                    <a:pt x="358670" y="371395"/>
                    <a:pt x="355962" y="370050"/>
                  </a:cubicBezTo>
                  <a:cubicBezTo>
                    <a:pt x="353273" y="368705"/>
                    <a:pt x="350583" y="368033"/>
                    <a:pt x="347876" y="368033"/>
                  </a:cubicBezTo>
                  <a:lnTo>
                    <a:pt x="339789" y="368033"/>
                  </a:lnTo>
                  <a:cubicBezTo>
                    <a:pt x="342479" y="365290"/>
                    <a:pt x="345186" y="361202"/>
                    <a:pt x="347876" y="355770"/>
                  </a:cubicBezTo>
                  <a:cubicBezTo>
                    <a:pt x="353273" y="344852"/>
                    <a:pt x="358670" y="336676"/>
                    <a:pt x="364067" y="331244"/>
                  </a:cubicBezTo>
                  <a:cubicBezTo>
                    <a:pt x="366757" y="328501"/>
                    <a:pt x="369447" y="326466"/>
                    <a:pt x="372154" y="325104"/>
                  </a:cubicBezTo>
                  <a:cubicBezTo>
                    <a:pt x="374844" y="323759"/>
                    <a:pt x="377551" y="321724"/>
                    <a:pt x="380241" y="318981"/>
                  </a:cubicBezTo>
                  <a:cubicBezTo>
                    <a:pt x="382930" y="316291"/>
                    <a:pt x="385638" y="314929"/>
                    <a:pt x="388328" y="314929"/>
                  </a:cubicBezTo>
                  <a:lnTo>
                    <a:pt x="364067" y="298560"/>
                  </a:lnTo>
                  <a:cubicBezTo>
                    <a:pt x="355962" y="293128"/>
                    <a:pt x="347876" y="291093"/>
                    <a:pt x="339789" y="292473"/>
                  </a:cubicBezTo>
                  <a:cubicBezTo>
                    <a:pt x="331702" y="293836"/>
                    <a:pt x="324960" y="291783"/>
                    <a:pt x="319563" y="286297"/>
                  </a:cubicBezTo>
                  <a:cubicBezTo>
                    <a:pt x="314166" y="280865"/>
                    <a:pt x="311476" y="276795"/>
                    <a:pt x="311476" y="274105"/>
                  </a:cubicBezTo>
                  <a:lnTo>
                    <a:pt x="311476" y="265894"/>
                  </a:lnTo>
                  <a:cubicBezTo>
                    <a:pt x="308769" y="268620"/>
                    <a:pt x="304734" y="270000"/>
                    <a:pt x="299337" y="270000"/>
                  </a:cubicBezTo>
                  <a:cubicBezTo>
                    <a:pt x="293940" y="272743"/>
                    <a:pt x="289905" y="274105"/>
                    <a:pt x="287198" y="274105"/>
                  </a:cubicBezTo>
                  <a:cubicBezTo>
                    <a:pt x="284508" y="274105"/>
                    <a:pt x="281801" y="275450"/>
                    <a:pt x="279111" y="278157"/>
                  </a:cubicBezTo>
                  <a:cubicBezTo>
                    <a:pt x="273714" y="283590"/>
                    <a:pt x="270352" y="287678"/>
                    <a:pt x="269007" y="290403"/>
                  </a:cubicBezTo>
                  <a:cubicBezTo>
                    <a:pt x="267644" y="293146"/>
                    <a:pt x="264282" y="295871"/>
                    <a:pt x="258885" y="298560"/>
                  </a:cubicBezTo>
                  <a:cubicBezTo>
                    <a:pt x="253488" y="301303"/>
                    <a:pt x="248091" y="300631"/>
                    <a:pt x="242711" y="296543"/>
                  </a:cubicBezTo>
                  <a:cubicBezTo>
                    <a:pt x="237314" y="292455"/>
                    <a:pt x="234607" y="287695"/>
                    <a:pt x="234607" y="282263"/>
                  </a:cubicBezTo>
                  <a:cubicBezTo>
                    <a:pt x="234607" y="279520"/>
                    <a:pt x="234607" y="274070"/>
                    <a:pt x="234607" y="265912"/>
                  </a:cubicBezTo>
                  <a:cubicBezTo>
                    <a:pt x="234607" y="257772"/>
                    <a:pt x="235969" y="248234"/>
                    <a:pt x="238659" y="237316"/>
                  </a:cubicBezTo>
                  <a:cubicBezTo>
                    <a:pt x="238659" y="226451"/>
                    <a:pt x="240004" y="212843"/>
                    <a:pt x="242711" y="196493"/>
                  </a:cubicBezTo>
                  <a:cubicBezTo>
                    <a:pt x="248091" y="196493"/>
                    <a:pt x="253488" y="195130"/>
                    <a:pt x="258885" y="192440"/>
                  </a:cubicBezTo>
                  <a:cubicBezTo>
                    <a:pt x="264282" y="192440"/>
                    <a:pt x="269007" y="191750"/>
                    <a:pt x="273042" y="190388"/>
                  </a:cubicBezTo>
                  <a:cubicBezTo>
                    <a:pt x="277094" y="189025"/>
                    <a:pt x="281801" y="189698"/>
                    <a:pt x="287198" y="192440"/>
                  </a:cubicBezTo>
                  <a:cubicBezTo>
                    <a:pt x="279111" y="186955"/>
                    <a:pt x="271024" y="180160"/>
                    <a:pt x="262937" y="172020"/>
                  </a:cubicBezTo>
                  <a:lnTo>
                    <a:pt x="234607" y="143389"/>
                  </a:lnTo>
                  <a:cubicBezTo>
                    <a:pt x="231917" y="135213"/>
                    <a:pt x="235969" y="129781"/>
                    <a:pt x="246746" y="127091"/>
                  </a:cubicBezTo>
                  <a:cubicBezTo>
                    <a:pt x="252143" y="127091"/>
                    <a:pt x="250798" y="126401"/>
                    <a:pt x="242711" y="125038"/>
                  </a:cubicBezTo>
                  <a:cubicBezTo>
                    <a:pt x="234607" y="123658"/>
                    <a:pt x="245401" y="124348"/>
                    <a:pt x="275059" y="127091"/>
                  </a:cubicBezTo>
                  <a:cubicBezTo>
                    <a:pt x="288543" y="127091"/>
                    <a:pt x="297320" y="128454"/>
                    <a:pt x="301354" y="131161"/>
                  </a:cubicBezTo>
                  <a:cubicBezTo>
                    <a:pt x="305407" y="133886"/>
                    <a:pt x="308096" y="135921"/>
                    <a:pt x="309459" y="137301"/>
                  </a:cubicBezTo>
                  <a:cubicBezTo>
                    <a:pt x="310804" y="138664"/>
                    <a:pt x="312149" y="139354"/>
                    <a:pt x="313493" y="139354"/>
                  </a:cubicBezTo>
                  <a:cubicBezTo>
                    <a:pt x="314838" y="139354"/>
                    <a:pt x="320908" y="137974"/>
                    <a:pt x="331702" y="135249"/>
                  </a:cubicBezTo>
                  <a:cubicBezTo>
                    <a:pt x="342479" y="132506"/>
                    <a:pt x="347876" y="127073"/>
                    <a:pt x="347876" y="118933"/>
                  </a:cubicBezTo>
                  <a:cubicBezTo>
                    <a:pt x="347876" y="116191"/>
                    <a:pt x="346531" y="113448"/>
                    <a:pt x="343841" y="110723"/>
                  </a:cubicBezTo>
                  <a:lnTo>
                    <a:pt x="360015" y="118933"/>
                  </a:lnTo>
                  <a:lnTo>
                    <a:pt x="372154" y="139354"/>
                  </a:lnTo>
                  <a:cubicBezTo>
                    <a:pt x="372154" y="128436"/>
                    <a:pt x="374844" y="117536"/>
                    <a:pt x="380241" y="106670"/>
                  </a:cubicBezTo>
                  <a:cubicBezTo>
                    <a:pt x="385638" y="98495"/>
                    <a:pt x="391707" y="90320"/>
                    <a:pt x="398449" y="82145"/>
                  </a:cubicBezTo>
                  <a:cubicBezTo>
                    <a:pt x="405191" y="73969"/>
                    <a:pt x="415296" y="68537"/>
                    <a:pt x="428779" y="65847"/>
                  </a:cubicBezTo>
                  <a:lnTo>
                    <a:pt x="436866" y="16990"/>
                  </a:lnTo>
                  <a:cubicBezTo>
                    <a:pt x="444971" y="22369"/>
                    <a:pt x="453058" y="29147"/>
                    <a:pt x="461144" y="37269"/>
                  </a:cubicBezTo>
                  <a:cubicBezTo>
                    <a:pt x="466542" y="42701"/>
                    <a:pt x="472611" y="50186"/>
                    <a:pt x="479353" y="59707"/>
                  </a:cubicBezTo>
                  <a:cubicBezTo>
                    <a:pt x="486095" y="69227"/>
                    <a:pt x="489457" y="79437"/>
                    <a:pt x="489457" y="90302"/>
                  </a:cubicBezTo>
                  <a:lnTo>
                    <a:pt x="501596" y="69882"/>
                  </a:lnTo>
                  <a:lnTo>
                    <a:pt x="533961" y="57689"/>
                  </a:lnTo>
                  <a:cubicBezTo>
                    <a:pt x="531254" y="52204"/>
                    <a:pt x="529909" y="44028"/>
                    <a:pt x="529909" y="3316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6">
              <a:extLst>
                <a:ext uri="{FF2B5EF4-FFF2-40B4-BE49-F238E27FC236}">
                  <a16:creationId xmlns:a16="http://schemas.microsoft.com/office/drawing/2014/main" id="{4E2CDE12-71AB-45CE-9988-DDDA7D6FA7B0}"/>
                </a:ext>
              </a:extLst>
            </p:cNvPr>
            <p:cNvSpPr/>
            <p:nvPr/>
          </p:nvSpPr>
          <p:spPr>
            <a:xfrm>
              <a:off x="4299054" y="2307265"/>
              <a:ext cx="2684076" cy="882500"/>
            </a:xfrm>
            <a:custGeom>
              <a:avLst/>
              <a:gdLst>
                <a:gd name="connsiteX0" fmla="*/ 635687 w 2684076"/>
                <a:gd name="connsiteY0" fmla="*/ 0 h 882500"/>
                <a:gd name="connsiteX1" fmla="*/ 704738 w 2684076"/>
                <a:gd name="connsiteY1" fmla="*/ 0 h 882500"/>
                <a:gd name="connsiteX2" fmla="*/ 701839 w 2684076"/>
                <a:gd name="connsiteY2" fmla="*/ 1444 h 882500"/>
                <a:gd name="connsiteX3" fmla="*/ 647230 w 2684076"/>
                <a:gd name="connsiteY3" fmla="*/ 1444 h 882500"/>
                <a:gd name="connsiteX4" fmla="*/ 443158 w 2684076"/>
                <a:gd name="connsiteY4" fmla="*/ 0 h 882500"/>
                <a:gd name="connsiteX5" fmla="*/ 567770 w 2684076"/>
                <a:gd name="connsiteY5" fmla="*/ 0 h 882500"/>
                <a:gd name="connsiteX6" fmla="*/ 562274 w 2684076"/>
                <a:gd name="connsiteY6" fmla="*/ 5496 h 882500"/>
                <a:gd name="connsiteX7" fmla="*/ 558240 w 2684076"/>
                <a:gd name="connsiteY7" fmla="*/ 21670 h 882500"/>
                <a:gd name="connsiteX8" fmla="*/ 566327 w 2684076"/>
                <a:gd name="connsiteY8" fmla="*/ 66174 h 882500"/>
                <a:gd name="connsiteX9" fmla="*/ 578466 w 2684076"/>
                <a:gd name="connsiteY9" fmla="*/ 102573 h 882500"/>
                <a:gd name="connsiteX10" fmla="*/ 578466 w 2684076"/>
                <a:gd name="connsiteY10" fmla="*/ 130904 h 882500"/>
                <a:gd name="connsiteX11" fmla="*/ 590605 w 2684076"/>
                <a:gd name="connsiteY11" fmla="*/ 118765 h 882500"/>
                <a:gd name="connsiteX12" fmla="*/ 600709 w 2684076"/>
                <a:gd name="connsiteY12" fmla="*/ 106626 h 882500"/>
                <a:gd name="connsiteX13" fmla="*/ 606779 w 2684076"/>
                <a:gd name="connsiteY13" fmla="*/ 98539 h 882500"/>
                <a:gd name="connsiteX14" fmla="*/ 620935 w 2684076"/>
                <a:gd name="connsiteY14" fmla="*/ 94487 h 882500"/>
                <a:gd name="connsiteX15" fmla="*/ 622952 w 2684076"/>
                <a:gd name="connsiteY15" fmla="*/ 118765 h 882500"/>
                <a:gd name="connsiteX16" fmla="*/ 631057 w 2684076"/>
                <a:gd name="connsiteY16" fmla="*/ 163251 h 882500"/>
                <a:gd name="connsiteX17" fmla="*/ 645213 w 2684076"/>
                <a:gd name="connsiteY17" fmla="*/ 159217 h 882500"/>
                <a:gd name="connsiteX18" fmla="*/ 659370 w 2684076"/>
                <a:gd name="connsiteY18" fmla="*/ 159217 h 882500"/>
                <a:gd name="connsiteX19" fmla="*/ 683630 w 2684076"/>
                <a:gd name="connsiteY19" fmla="*/ 147078 h 882500"/>
                <a:gd name="connsiteX20" fmla="*/ 703856 w 2684076"/>
                <a:gd name="connsiteY20" fmla="*/ 134939 h 882500"/>
                <a:gd name="connsiteX21" fmla="*/ 715995 w 2684076"/>
                <a:gd name="connsiteY21" fmla="*/ 183477 h 882500"/>
                <a:gd name="connsiteX22" fmla="*/ 752412 w 2684076"/>
                <a:gd name="connsiteY22" fmla="*/ 183477 h 882500"/>
                <a:gd name="connsiteX23" fmla="*/ 804986 w 2684076"/>
                <a:gd name="connsiteY23" fmla="*/ 199669 h 882500"/>
                <a:gd name="connsiteX24" fmla="*/ 792864 w 2684076"/>
                <a:gd name="connsiteY24" fmla="*/ 110678 h 882500"/>
                <a:gd name="connsiteX25" fmla="*/ 809038 w 2684076"/>
                <a:gd name="connsiteY25" fmla="*/ 102573 h 882500"/>
                <a:gd name="connsiteX26" fmla="*/ 760499 w 2684076"/>
                <a:gd name="connsiteY26" fmla="*/ 86400 h 882500"/>
                <a:gd name="connsiteX27" fmla="*/ 744308 w 2684076"/>
                <a:gd name="connsiteY27" fmla="*/ 78313 h 882500"/>
                <a:gd name="connsiteX28" fmla="*/ 752412 w 2684076"/>
                <a:gd name="connsiteY28" fmla="*/ 62122 h 882500"/>
                <a:gd name="connsiteX29" fmla="*/ 744308 w 2684076"/>
                <a:gd name="connsiteY29" fmla="*/ 29774 h 882500"/>
                <a:gd name="connsiteX30" fmla="*/ 728134 w 2684076"/>
                <a:gd name="connsiteY30" fmla="*/ 5496 h 882500"/>
                <a:gd name="connsiteX31" fmla="*/ 717142 w 2684076"/>
                <a:gd name="connsiteY31" fmla="*/ 0 h 882500"/>
                <a:gd name="connsiteX32" fmla="*/ 2082901 w 2684076"/>
                <a:gd name="connsiteY32" fmla="*/ 0 h 882500"/>
                <a:gd name="connsiteX33" fmla="*/ 2082901 w 2684076"/>
                <a:gd name="connsiteY33" fmla="*/ 20909 h 882500"/>
                <a:gd name="connsiteX34" fmla="*/ 2102932 w 2684076"/>
                <a:gd name="connsiteY34" fmla="*/ 8840 h 882500"/>
                <a:gd name="connsiteX35" fmla="*/ 2113181 w 2684076"/>
                <a:gd name="connsiteY35" fmla="*/ 0 h 882500"/>
                <a:gd name="connsiteX36" fmla="*/ 2178135 w 2684076"/>
                <a:gd name="connsiteY36" fmla="*/ 0 h 882500"/>
                <a:gd name="connsiteX37" fmla="*/ 2173024 w 2684076"/>
                <a:gd name="connsiteY37" fmla="*/ 8805 h 882500"/>
                <a:gd name="connsiteX38" fmla="*/ 2163043 w 2684076"/>
                <a:gd name="connsiteY38" fmla="*/ 29013 h 882500"/>
                <a:gd name="connsiteX39" fmla="*/ 2155010 w 2684076"/>
                <a:gd name="connsiteY39" fmla="*/ 45116 h 882500"/>
                <a:gd name="connsiteX40" fmla="*/ 2191038 w 2684076"/>
                <a:gd name="connsiteY40" fmla="*/ 65289 h 882500"/>
                <a:gd name="connsiteX41" fmla="*/ 2239134 w 2684076"/>
                <a:gd name="connsiteY41" fmla="*/ 109652 h 882500"/>
                <a:gd name="connsiteX42" fmla="*/ 2243115 w 2684076"/>
                <a:gd name="connsiteY42" fmla="*/ 113704 h 882500"/>
                <a:gd name="connsiteX43" fmla="*/ 2255166 w 2684076"/>
                <a:gd name="connsiteY43" fmla="*/ 123790 h 882500"/>
                <a:gd name="connsiteX44" fmla="*/ 2275162 w 2684076"/>
                <a:gd name="connsiteY44" fmla="*/ 105652 h 882500"/>
                <a:gd name="connsiteX45" fmla="*/ 2305227 w 2684076"/>
                <a:gd name="connsiteY45" fmla="*/ 81445 h 882500"/>
                <a:gd name="connsiteX46" fmla="*/ 2351270 w 2684076"/>
                <a:gd name="connsiteY46" fmla="*/ 73376 h 882500"/>
                <a:gd name="connsiteX47" fmla="*/ 2347289 w 2684076"/>
                <a:gd name="connsiteY47" fmla="*/ 149980 h 882500"/>
                <a:gd name="connsiteX48" fmla="*/ 2315242 w 2684076"/>
                <a:gd name="connsiteY48" fmla="*/ 212533 h 882500"/>
                <a:gd name="connsiteX49" fmla="*/ 2247168 w 2684076"/>
                <a:gd name="connsiteY49" fmla="*/ 258895 h 882500"/>
                <a:gd name="connsiteX50" fmla="*/ 2255131 w 2684076"/>
                <a:gd name="connsiteY50" fmla="*/ 262930 h 882500"/>
                <a:gd name="connsiteX51" fmla="*/ 2271180 w 2684076"/>
                <a:gd name="connsiteY51" fmla="*/ 270999 h 882500"/>
                <a:gd name="connsiteX52" fmla="*/ 2291229 w 2684076"/>
                <a:gd name="connsiteY52" fmla="*/ 279051 h 882500"/>
                <a:gd name="connsiteX53" fmla="*/ 2313225 w 2684076"/>
                <a:gd name="connsiteY53" fmla="*/ 297224 h 882500"/>
                <a:gd name="connsiteX54" fmla="*/ 2339255 w 2684076"/>
                <a:gd name="connsiteY54" fmla="*/ 315326 h 882500"/>
                <a:gd name="connsiteX55" fmla="*/ 2363268 w 2684076"/>
                <a:gd name="connsiteY55" fmla="*/ 339534 h 882500"/>
                <a:gd name="connsiteX56" fmla="*/ 2355305 w 2684076"/>
                <a:gd name="connsiteY56" fmla="*/ 339534 h 882500"/>
                <a:gd name="connsiteX57" fmla="*/ 2345254 w 2684076"/>
                <a:gd name="connsiteY57" fmla="*/ 341569 h 882500"/>
                <a:gd name="connsiteX58" fmla="*/ 2331239 w 2684076"/>
                <a:gd name="connsiteY58" fmla="*/ 343586 h 882500"/>
                <a:gd name="connsiteX59" fmla="*/ 2301210 w 2684076"/>
                <a:gd name="connsiteY59" fmla="*/ 345603 h 882500"/>
                <a:gd name="connsiteX60" fmla="*/ 2295211 w 2684076"/>
                <a:gd name="connsiteY60" fmla="*/ 355725 h 882500"/>
                <a:gd name="connsiteX61" fmla="*/ 2315242 w 2684076"/>
                <a:gd name="connsiteY61" fmla="*/ 369811 h 882500"/>
                <a:gd name="connsiteX62" fmla="*/ 2327240 w 2684076"/>
                <a:gd name="connsiteY62" fmla="*/ 383914 h 882500"/>
                <a:gd name="connsiteX63" fmla="*/ 2323258 w 2684076"/>
                <a:gd name="connsiteY63" fmla="*/ 404069 h 882500"/>
                <a:gd name="connsiteX64" fmla="*/ 2315242 w 2684076"/>
                <a:gd name="connsiteY64" fmla="*/ 420261 h 882500"/>
                <a:gd name="connsiteX65" fmla="*/ 2303227 w 2684076"/>
                <a:gd name="connsiteY65" fmla="*/ 440416 h 882500"/>
                <a:gd name="connsiteX66" fmla="*/ 2307208 w 2684076"/>
                <a:gd name="connsiteY66" fmla="*/ 468605 h 882500"/>
                <a:gd name="connsiteX67" fmla="*/ 2325258 w 2684076"/>
                <a:gd name="connsiteY67" fmla="*/ 478726 h 882500"/>
                <a:gd name="connsiteX68" fmla="*/ 2347289 w 2684076"/>
                <a:gd name="connsiteY68" fmla="*/ 492812 h 882500"/>
                <a:gd name="connsiteX69" fmla="*/ 2375354 w 2684076"/>
                <a:gd name="connsiteY69" fmla="*/ 508933 h 882500"/>
                <a:gd name="connsiteX70" fmla="*/ 2387351 w 2684076"/>
                <a:gd name="connsiteY70" fmla="*/ 468605 h 882500"/>
                <a:gd name="connsiteX71" fmla="*/ 2401348 w 2684076"/>
                <a:gd name="connsiteY71" fmla="*/ 434346 h 882500"/>
                <a:gd name="connsiteX72" fmla="*/ 2423379 w 2684076"/>
                <a:gd name="connsiteY72" fmla="*/ 400035 h 882500"/>
                <a:gd name="connsiteX73" fmla="*/ 2455426 w 2684076"/>
                <a:gd name="connsiteY73" fmla="*/ 464552 h 882500"/>
                <a:gd name="connsiteX74" fmla="*/ 2461495 w 2684076"/>
                <a:gd name="connsiteY74" fmla="*/ 523054 h 882500"/>
                <a:gd name="connsiteX75" fmla="*/ 2435200 w 2684076"/>
                <a:gd name="connsiteY75" fmla="*/ 585607 h 882500"/>
                <a:gd name="connsiteX76" fmla="*/ 2439252 w 2684076"/>
                <a:gd name="connsiteY76" fmla="*/ 589642 h 882500"/>
                <a:gd name="connsiteX77" fmla="*/ 2483739 w 2684076"/>
                <a:gd name="connsiteY77" fmla="*/ 553295 h 882500"/>
                <a:gd name="connsiteX78" fmla="*/ 2487791 w 2684076"/>
                <a:gd name="connsiteY78" fmla="*/ 646090 h 882500"/>
                <a:gd name="connsiteX79" fmla="*/ 2528243 w 2684076"/>
                <a:gd name="connsiteY79" fmla="*/ 565434 h 882500"/>
                <a:gd name="connsiteX80" fmla="*/ 2524191 w 2684076"/>
                <a:gd name="connsiteY80" fmla="*/ 605762 h 882500"/>
                <a:gd name="connsiteX81" fmla="*/ 2548469 w 2684076"/>
                <a:gd name="connsiteY81" fmla="*/ 585607 h 882500"/>
                <a:gd name="connsiteX82" fmla="*/ 2572747 w 2684076"/>
                <a:gd name="connsiteY82" fmla="*/ 573468 h 882500"/>
                <a:gd name="connsiteX83" fmla="*/ 2578817 w 2684076"/>
                <a:gd name="connsiteY83" fmla="*/ 595676 h 882500"/>
                <a:gd name="connsiteX84" fmla="*/ 2572747 w 2684076"/>
                <a:gd name="connsiteY84" fmla="*/ 609815 h 882500"/>
                <a:gd name="connsiteX85" fmla="*/ 2548469 w 2684076"/>
                <a:gd name="connsiteY85" fmla="*/ 621883 h 882500"/>
                <a:gd name="connsiteX86" fmla="*/ 2552521 w 2684076"/>
                <a:gd name="connsiteY86" fmla="*/ 638004 h 882500"/>
                <a:gd name="connsiteX87" fmla="*/ 2578817 w 2684076"/>
                <a:gd name="connsiteY87" fmla="*/ 646090 h 882500"/>
                <a:gd name="connsiteX88" fmla="*/ 2609147 w 2684076"/>
                <a:gd name="connsiteY88" fmla="*/ 634022 h 882500"/>
                <a:gd name="connsiteX89" fmla="*/ 2647581 w 2684076"/>
                <a:gd name="connsiteY89" fmla="*/ 627952 h 882500"/>
                <a:gd name="connsiteX90" fmla="*/ 2673877 w 2684076"/>
                <a:gd name="connsiteY90" fmla="*/ 642038 h 882500"/>
                <a:gd name="connsiteX91" fmla="*/ 2683981 w 2684076"/>
                <a:gd name="connsiteY91" fmla="*/ 662211 h 882500"/>
                <a:gd name="connsiteX92" fmla="*/ 2645546 w 2684076"/>
                <a:gd name="connsiteY92" fmla="*/ 678332 h 882500"/>
                <a:gd name="connsiteX93" fmla="*/ 2588921 w 2684076"/>
                <a:gd name="connsiteY93" fmla="*/ 678332 h 882500"/>
                <a:gd name="connsiteX94" fmla="*/ 2572747 w 2684076"/>
                <a:gd name="connsiteY94" fmla="*/ 674350 h 882500"/>
                <a:gd name="connsiteX95" fmla="*/ 2597007 w 2684076"/>
                <a:gd name="connsiteY95" fmla="*/ 706574 h 882500"/>
                <a:gd name="connsiteX96" fmla="*/ 2592973 w 2684076"/>
                <a:gd name="connsiteY96" fmla="*/ 767057 h 882500"/>
                <a:gd name="connsiteX97" fmla="*/ 2544416 w 2684076"/>
                <a:gd name="connsiteY97" fmla="*/ 746902 h 882500"/>
                <a:gd name="connsiteX98" fmla="*/ 2510034 w 2684076"/>
                <a:gd name="connsiteY98" fmla="*/ 722730 h 882500"/>
                <a:gd name="connsiteX99" fmla="*/ 2495878 w 2684076"/>
                <a:gd name="connsiteY99" fmla="*/ 686418 h 882500"/>
                <a:gd name="connsiteX100" fmla="*/ 2487791 w 2684076"/>
                <a:gd name="connsiteY100" fmla="*/ 718713 h 882500"/>
                <a:gd name="connsiteX101" fmla="*/ 2473635 w 2684076"/>
                <a:gd name="connsiteY101" fmla="*/ 748919 h 882500"/>
                <a:gd name="connsiteX102" fmla="*/ 2447339 w 2684076"/>
                <a:gd name="connsiteY102" fmla="*/ 775161 h 882500"/>
                <a:gd name="connsiteX103" fmla="*/ 2431165 w 2684076"/>
                <a:gd name="connsiteY103" fmla="*/ 787230 h 882500"/>
                <a:gd name="connsiteX104" fmla="*/ 2467565 w 2684076"/>
                <a:gd name="connsiteY104" fmla="*/ 823576 h 882500"/>
                <a:gd name="connsiteX105" fmla="*/ 2510034 w 2684076"/>
                <a:gd name="connsiteY105" fmla="*/ 847748 h 882500"/>
                <a:gd name="connsiteX106" fmla="*/ 2528243 w 2684076"/>
                <a:gd name="connsiteY106" fmla="*/ 863904 h 882500"/>
                <a:gd name="connsiteX107" fmla="*/ 2550486 w 2684076"/>
                <a:gd name="connsiteY107" fmla="*/ 877990 h 882500"/>
                <a:gd name="connsiteX108" fmla="*/ 2560406 w 2684076"/>
                <a:gd name="connsiteY108" fmla="*/ 882500 h 882500"/>
                <a:gd name="connsiteX109" fmla="*/ 1405286 w 2684076"/>
                <a:gd name="connsiteY109" fmla="*/ 882500 h 882500"/>
                <a:gd name="connsiteX110" fmla="*/ 1389521 w 2684076"/>
                <a:gd name="connsiteY110" fmla="*/ 863196 h 882500"/>
                <a:gd name="connsiteX111" fmla="*/ 1378493 w 2684076"/>
                <a:gd name="connsiteY111" fmla="*/ 882500 h 882500"/>
                <a:gd name="connsiteX112" fmla="*/ 8087 w 2684076"/>
                <a:gd name="connsiteY112" fmla="*/ 882500 h 882500"/>
                <a:gd name="connsiteX113" fmla="*/ 8087 w 2684076"/>
                <a:gd name="connsiteY113" fmla="*/ 867302 h 882500"/>
                <a:gd name="connsiteX114" fmla="*/ 12139 w 2684076"/>
                <a:gd name="connsiteY114" fmla="*/ 839060 h 882500"/>
                <a:gd name="connsiteX115" fmla="*/ 32365 w 2684076"/>
                <a:gd name="connsiteY115" fmla="*/ 826991 h 882500"/>
                <a:gd name="connsiteX116" fmla="*/ 48539 w 2684076"/>
                <a:gd name="connsiteY116" fmla="*/ 794750 h 882500"/>
                <a:gd name="connsiteX117" fmla="*/ 88991 w 2684076"/>
                <a:gd name="connsiteY117" fmla="*/ 835007 h 882500"/>
                <a:gd name="connsiteX118" fmla="*/ 186086 w 2684076"/>
                <a:gd name="connsiteY118" fmla="*/ 871283 h 882500"/>
                <a:gd name="connsiteX119" fmla="*/ 169895 w 2684076"/>
                <a:gd name="connsiteY119" fmla="*/ 831026 h 882500"/>
                <a:gd name="connsiteX120" fmla="*/ 177981 w 2684076"/>
                <a:gd name="connsiteY120" fmla="*/ 822939 h 882500"/>
                <a:gd name="connsiteX121" fmla="*/ 198207 w 2684076"/>
                <a:gd name="connsiteY121" fmla="*/ 859215 h 882500"/>
                <a:gd name="connsiteX122" fmla="*/ 194173 w 2684076"/>
                <a:gd name="connsiteY122" fmla="*/ 839060 h 882500"/>
                <a:gd name="connsiteX123" fmla="*/ 198207 w 2684076"/>
                <a:gd name="connsiteY123" fmla="*/ 810871 h 882500"/>
                <a:gd name="connsiteX124" fmla="*/ 161808 w 2684076"/>
                <a:gd name="connsiteY124" fmla="*/ 790698 h 882500"/>
                <a:gd name="connsiteX125" fmla="*/ 113269 w 2684076"/>
                <a:gd name="connsiteY125" fmla="*/ 770543 h 882500"/>
                <a:gd name="connsiteX126" fmla="*/ 70800 w 2684076"/>
                <a:gd name="connsiteY126" fmla="*/ 762474 h 882500"/>
                <a:gd name="connsiteX127" fmla="*/ 36400 w 2684076"/>
                <a:gd name="connsiteY127" fmla="*/ 722128 h 882500"/>
                <a:gd name="connsiteX128" fmla="*/ 68765 w 2684076"/>
                <a:gd name="connsiteY128" fmla="*/ 722128 h 882500"/>
                <a:gd name="connsiteX129" fmla="*/ 93043 w 2684076"/>
                <a:gd name="connsiteY129" fmla="*/ 730215 h 882500"/>
                <a:gd name="connsiteX130" fmla="*/ 113269 w 2684076"/>
                <a:gd name="connsiteY130" fmla="*/ 750370 h 882500"/>
                <a:gd name="connsiteX131" fmla="*/ 141582 w 2684076"/>
                <a:gd name="connsiteY131" fmla="*/ 738302 h 882500"/>
                <a:gd name="connsiteX132" fmla="*/ 206312 w 2684076"/>
                <a:gd name="connsiteY132" fmla="*/ 774595 h 882500"/>
                <a:gd name="connsiteX133" fmla="*/ 206312 w 2684076"/>
                <a:gd name="connsiteY133" fmla="*/ 754422 h 882500"/>
                <a:gd name="connsiteX134" fmla="*/ 230572 w 2684076"/>
                <a:gd name="connsiteY134" fmla="*/ 754422 h 882500"/>
                <a:gd name="connsiteX135" fmla="*/ 254851 w 2684076"/>
                <a:gd name="connsiteY135" fmla="*/ 742283 h 882500"/>
                <a:gd name="connsiteX136" fmla="*/ 258885 w 2684076"/>
                <a:gd name="connsiteY136" fmla="*/ 730215 h 882500"/>
                <a:gd name="connsiteX137" fmla="*/ 262938 w 2684076"/>
                <a:gd name="connsiteY137" fmla="*/ 730215 h 882500"/>
                <a:gd name="connsiteX138" fmla="*/ 258885 w 2684076"/>
                <a:gd name="connsiteY138" fmla="*/ 710060 h 882500"/>
                <a:gd name="connsiteX139" fmla="*/ 258885 w 2684076"/>
                <a:gd name="connsiteY139" fmla="*/ 677818 h 882500"/>
                <a:gd name="connsiteX140" fmla="*/ 242712 w 2684076"/>
                <a:gd name="connsiteY140" fmla="*/ 653611 h 882500"/>
                <a:gd name="connsiteX141" fmla="*/ 222486 w 2684076"/>
                <a:gd name="connsiteY141" fmla="*/ 661698 h 882500"/>
                <a:gd name="connsiteX142" fmla="*/ 206312 w 2684076"/>
                <a:gd name="connsiteY142" fmla="*/ 641543 h 882500"/>
                <a:gd name="connsiteX143" fmla="*/ 190121 w 2684076"/>
                <a:gd name="connsiteY143" fmla="*/ 653611 h 882500"/>
                <a:gd name="connsiteX144" fmla="*/ 149669 w 2684076"/>
                <a:gd name="connsiteY144" fmla="*/ 673766 h 882500"/>
                <a:gd name="connsiteX145" fmla="*/ 149669 w 2684076"/>
                <a:gd name="connsiteY145" fmla="*/ 645577 h 882500"/>
                <a:gd name="connsiteX146" fmla="*/ 137530 w 2684076"/>
                <a:gd name="connsiteY146" fmla="*/ 649559 h 882500"/>
                <a:gd name="connsiteX147" fmla="*/ 109217 w 2684076"/>
                <a:gd name="connsiteY147" fmla="*/ 649559 h 882500"/>
                <a:gd name="connsiteX148" fmla="*/ 72817 w 2684076"/>
                <a:gd name="connsiteY148" fmla="*/ 641543 h 882500"/>
                <a:gd name="connsiteX149" fmla="*/ 58661 w 2684076"/>
                <a:gd name="connsiteY149" fmla="*/ 629439 h 882500"/>
                <a:gd name="connsiteX150" fmla="*/ 60678 w 2684076"/>
                <a:gd name="connsiteY150" fmla="*/ 617335 h 882500"/>
                <a:gd name="connsiteX151" fmla="*/ 80904 w 2684076"/>
                <a:gd name="connsiteY151" fmla="*/ 605249 h 882500"/>
                <a:gd name="connsiteX152" fmla="*/ 95060 w 2684076"/>
                <a:gd name="connsiteY152" fmla="*/ 599197 h 882500"/>
                <a:gd name="connsiteX153" fmla="*/ 113269 w 2684076"/>
                <a:gd name="connsiteY153" fmla="*/ 593128 h 882500"/>
                <a:gd name="connsiteX154" fmla="*/ 123373 w 2684076"/>
                <a:gd name="connsiteY154" fmla="*/ 581042 h 882500"/>
                <a:gd name="connsiteX155" fmla="*/ 133495 w 2684076"/>
                <a:gd name="connsiteY155" fmla="*/ 568973 h 882500"/>
                <a:gd name="connsiteX156" fmla="*/ 149669 w 2684076"/>
                <a:gd name="connsiteY156" fmla="*/ 556870 h 882500"/>
                <a:gd name="connsiteX157" fmla="*/ 169895 w 2684076"/>
                <a:gd name="connsiteY157" fmla="*/ 552853 h 882500"/>
                <a:gd name="connsiteX158" fmla="*/ 186086 w 2684076"/>
                <a:gd name="connsiteY158" fmla="*/ 544766 h 882500"/>
                <a:gd name="connsiteX159" fmla="*/ 194173 w 2684076"/>
                <a:gd name="connsiteY159" fmla="*/ 540731 h 882500"/>
                <a:gd name="connsiteX160" fmla="*/ 173947 w 2684076"/>
                <a:gd name="connsiteY160" fmla="*/ 536679 h 882500"/>
                <a:gd name="connsiteX161" fmla="*/ 151704 w 2684076"/>
                <a:gd name="connsiteY161" fmla="*/ 534680 h 882500"/>
                <a:gd name="connsiteX162" fmla="*/ 121356 w 2684076"/>
                <a:gd name="connsiteY162" fmla="*/ 540731 h 882500"/>
                <a:gd name="connsiteX163" fmla="*/ 60678 w 2684076"/>
                <a:gd name="connsiteY163" fmla="*/ 554852 h 882500"/>
                <a:gd name="connsiteX164" fmla="*/ 20226 w 2684076"/>
                <a:gd name="connsiteY164" fmla="*/ 548818 h 882500"/>
                <a:gd name="connsiteX165" fmla="*/ 10122 w 2684076"/>
                <a:gd name="connsiteY165" fmla="*/ 540731 h 882500"/>
                <a:gd name="connsiteX166" fmla="*/ 4053 w 2684076"/>
                <a:gd name="connsiteY166" fmla="*/ 532698 h 882500"/>
                <a:gd name="connsiteX167" fmla="*/ 0 w 2684076"/>
                <a:gd name="connsiteY167" fmla="*/ 524611 h 882500"/>
                <a:gd name="connsiteX168" fmla="*/ 8087 w 2684076"/>
                <a:gd name="connsiteY168" fmla="*/ 528645 h 882500"/>
                <a:gd name="connsiteX169" fmla="*/ 28313 w 2684076"/>
                <a:gd name="connsiteY169" fmla="*/ 520559 h 882500"/>
                <a:gd name="connsiteX170" fmla="*/ 64730 w 2684076"/>
                <a:gd name="connsiteY170" fmla="*/ 498404 h 882500"/>
                <a:gd name="connsiteX171" fmla="*/ 129443 w 2684076"/>
                <a:gd name="connsiteY171" fmla="*/ 504438 h 882500"/>
                <a:gd name="connsiteX172" fmla="*/ 76852 w 2684076"/>
                <a:gd name="connsiteY172" fmla="*/ 443955 h 882500"/>
                <a:gd name="connsiteX173" fmla="*/ 117304 w 2684076"/>
                <a:gd name="connsiteY173" fmla="*/ 443955 h 882500"/>
                <a:gd name="connsiteX174" fmla="*/ 109217 w 2684076"/>
                <a:gd name="connsiteY174" fmla="*/ 431887 h 882500"/>
                <a:gd name="connsiteX175" fmla="*/ 109217 w 2684076"/>
                <a:gd name="connsiteY175" fmla="*/ 403698 h 882500"/>
                <a:gd name="connsiteX176" fmla="*/ 137530 w 2684076"/>
                <a:gd name="connsiteY176" fmla="*/ 423800 h 882500"/>
                <a:gd name="connsiteX177" fmla="*/ 202260 w 2684076"/>
                <a:gd name="connsiteY177" fmla="*/ 403698 h 882500"/>
                <a:gd name="connsiteX178" fmla="*/ 210347 w 2684076"/>
                <a:gd name="connsiteY178" fmla="*/ 435921 h 882500"/>
                <a:gd name="connsiteX179" fmla="*/ 222486 w 2684076"/>
                <a:gd name="connsiteY179" fmla="*/ 443955 h 882500"/>
                <a:gd name="connsiteX180" fmla="*/ 254851 w 2684076"/>
                <a:gd name="connsiteY180" fmla="*/ 411714 h 882500"/>
                <a:gd name="connsiteX181" fmla="*/ 222486 w 2684076"/>
                <a:gd name="connsiteY181" fmla="*/ 367422 h 882500"/>
                <a:gd name="connsiteX182" fmla="*/ 157756 w 2684076"/>
                <a:gd name="connsiteY182" fmla="*/ 367422 h 882500"/>
                <a:gd name="connsiteX183" fmla="*/ 161808 w 2684076"/>
                <a:gd name="connsiteY183" fmla="*/ 339162 h 882500"/>
                <a:gd name="connsiteX184" fmla="*/ 145634 w 2684076"/>
                <a:gd name="connsiteY184" fmla="*/ 318989 h 882500"/>
                <a:gd name="connsiteX185" fmla="*/ 173947 w 2684076"/>
                <a:gd name="connsiteY185" fmla="*/ 314955 h 882500"/>
                <a:gd name="connsiteX186" fmla="*/ 214399 w 2684076"/>
                <a:gd name="connsiteY186" fmla="*/ 270645 h 882500"/>
                <a:gd name="connsiteX187" fmla="*/ 186086 w 2684076"/>
                <a:gd name="connsiteY187" fmla="*/ 230317 h 882500"/>
                <a:gd name="connsiteX188" fmla="*/ 262938 w 2684076"/>
                <a:gd name="connsiteY188" fmla="*/ 218249 h 882500"/>
                <a:gd name="connsiteX189" fmla="*/ 262938 w 2684076"/>
                <a:gd name="connsiteY189" fmla="*/ 226265 h 882500"/>
                <a:gd name="connsiteX190" fmla="*/ 279111 w 2684076"/>
                <a:gd name="connsiteY190" fmla="*/ 242385 h 882500"/>
                <a:gd name="connsiteX191" fmla="*/ 307442 w 2684076"/>
                <a:gd name="connsiteY191" fmla="*/ 262558 h 882500"/>
                <a:gd name="connsiteX192" fmla="*/ 327668 w 2684076"/>
                <a:gd name="connsiteY192" fmla="*/ 282714 h 882500"/>
                <a:gd name="connsiteX193" fmla="*/ 384293 w 2684076"/>
                <a:gd name="connsiteY193" fmla="*/ 298834 h 882500"/>
                <a:gd name="connsiteX194" fmla="*/ 372154 w 2684076"/>
                <a:gd name="connsiteY194" fmla="*/ 278679 h 882500"/>
                <a:gd name="connsiteX195" fmla="*/ 362050 w 2684076"/>
                <a:gd name="connsiteY195" fmla="*/ 262594 h 882500"/>
                <a:gd name="connsiteX196" fmla="*/ 355980 w 2684076"/>
                <a:gd name="connsiteY196" fmla="*/ 246438 h 882500"/>
                <a:gd name="connsiteX197" fmla="*/ 347894 w 2684076"/>
                <a:gd name="connsiteY197" fmla="*/ 226300 h 882500"/>
                <a:gd name="connsiteX198" fmla="*/ 355980 w 2684076"/>
                <a:gd name="connsiteY198" fmla="*/ 210162 h 882500"/>
                <a:gd name="connsiteX199" fmla="*/ 370137 w 2684076"/>
                <a:gd name="connsiteY199" fmla="*/ 200076 h 882500"/>
                <a:gd name="connsiteX200" fmla="*/ 384293 w 2684076"/>
                <a:gd name="connsiteY200" fmla="*/ 189989 h 882500"/>
                <a:gd name="connsiteX201" fmla="*/ 404519 w 2684076"/>
                <a:gd name="connsiteY201" fmla="*/ 181902 h 882500"/>
                <a:gd name="connsiteX202" fmla="*/ 351928 w 2684076"/>
                <a:gd name="connsiteY202" fmla="*/ 161800 h 882500"/>
                <a:gd name="connsiteX203" fmla="*/ 315529 w 2684076"/>
                <a:gd name="connsiteY203" fmla="*/ 137593 h 882500"/>
                <a:gd name="connsiteX204" fmla="*/ 299337 w 2684076"/>
                <a:gd name="connsiteY204" fmla="*/ 101317 h 882500"/>
                <a:gd name="connsiteX205" fmla="*/ 339789 w 2684076"/>
                <a:gd name="connsiteY205" fmla="*/ 93230 h 882500"/>
                <a:gd name="connsiteX206" fmla="*/ 364067 w 2684076"/>
                <a:gd name="connsiteY206" fmla="*/ 77110 h 882500"/>
                <a:gd name="connsiteX207" fmla="*/ 432832 w 2684076"/>
                <a:gd name="connsiteY207" fmla="*/ 77110 h 882500"/>
                <a:gd name="connsiteX208" fmla="*/ 436884 w 2684076"/>
                <a:gd name="connsiteY208" fmla="*/ 60989 h 882500"/>
                <a:gd name="connsiteX209" fmla="*/ 444971 w 2684076"/>
                <a:gd name="connsiteY209" fmla="*/ 32800 h 882500"/>
                <a:gd name="connsiteX210" fmla="*/ 453058 w 2684076"/>
                <a:gd name="connsiteY210" fmla="*/ 24713 h 882500"/>
                <a:gd name="connsiteX211" fmla="*/ 444971 w 2684076"/>
                <a:gd name="connsiteY211" fmla="*/ 12645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684076" h="882500">
                  <a:moveTo>
                    <a:pt x="635687" y="0"/>
                  </a:moveTo>
                  <a:lnTo>
                    <a:pt x="704738" y="0"/>
                  </a:lnTo>
                  <a:lnTo>
                    <a:pt x="701839" y="1444"/>
                  </a:lnTo>
                  <a:cubicBezTo>
                    <a:pt x="695097" y="1444"/>
                    <a:pt x="676888" y="1444"/>
                    <a:pt x="647230" y="1444"/>
                  </a:cubicBezTo>
                  <a:close/>
                  <a:moveTo>
                    <a:pt x="443158" y="0"/>
                  </a:moveTo>
                  <a:lnTo>
                    <a:pt x="567770" y="0"/>
                  </a:lnTo>
                  <a:lnTo>
                    <a:pt x="562274" y="5496"/>
                  </a:lnTo>
                  <a:cubicBezTo>
                    <a:pt x="559585" y="8186"/>
                    <a:pt x="558240" y="13583"/>
                    <a:pt x="558240" y="21670"/>
                  </a:cubicBezTo>
                  <a:cubicBezTo>
                    <a:pt x="555532" y="35154"/>
                    <a:pt x="558240" y="50000"/>
                    <a:pt x="566327" y="66174"/>
                  </a:cubicBezTo>
                  <a:cubicBezTo>
                    <a:pt x="574414" y="82348"/>
                    <a:pt x="578466" y="94487"/>
                    <a:pt x="578466" y="102573"/>
                  </a:cubicBezTo>
                  <a:lnTo>
                    <a:pt x="578466" y="130904"/>
                  </a:lnTo>
                  <a:lnTo>
                    <a:pt x="590605" y="118765"/>
                  </a:lnTo>
                  <a:cubicBezTo>
                    <a:pt x="595984" y="113368"/>
                    <a:pt x="599364" y="109315"/>
                    <a:pt x="600709" y="106626"/>
                  </a:cubicBezTo>
                  <a:cubicBezTo>
                    <a:pt x="602054" y="103936"/>
                    <a:pt x="604089" y="101229"/>
                    <a:pt x="606779" y="98539"/>
                  </a:cubicBezTo>
                  <a:cubicBezTo>
                    <a:pt x="609468" y="93142"/>
                    <a:pt x="614193" y="91797"/>
                    <a:pt x="620935" y="94487"/>
                  </a:cubicBezTo>
                  <a:cubicBezTo>
                    <a:pt x="627677" y="97194"/>
                    <a:pt x="628349" y="105281"/>
                    <a:pt x="622952" y="118765"/>
                  </a:cubicBezTo>
                  <a:cubicBezTo>
                    <a:pt x="614865" y="148422"/>
                    <a:pt x="617573" y="163251"/>
                    <a:pt x="631057" y="163251"/>
                  </a:cubicBezTo>
                  <a:cubicBezTo>
                    <a:pt x="636436" y="163251"/>
                    <a:pt x="641161" y="161906"/>
                    <a:pt x="645213" y="159217"/>
                  </a:cubicBezTo>
                  <a:cubicBezTo>
                    <a:pt x="649248" y="156509"/>
                    <a:pt x="653972" y="156509"/>
                    <a:pt x="659370" y="159217"/>
                  </a:cubicBezTo>
                  <a:cubicBezTo>
                    <a:pt x="662059" y="161906"/>
                    <a:pt x="670146" y="157872"/>
                    <a:pt x="683630" y="147078"/>
                  </a:cubicBezTo>
                  <a:cubicBezTo>
                    <a:pt x="689027" y="141680"/>
                    <a:pt x="695769" y="137646"/>
                    <a:pt x="703856" y="134939"/>
                  </a:cubicBezTo>
                  <a:lnTo>
                    <a:pt x="715995" y="183477"/>
                  </a:lnTo>
                  <a:lnTo>
                    <a:pt x="752412" y="183477"/>
                  </a:lnTo>
                  <a:lnTo>
                    <a:pt x="804986" y="199669"/>
                  </a:lnTo>
                  <a:lnTo>
                    <a:pt x="792864" y="110678"/>
                  </a:lnTo>
                  <a:lnTo>
                    <a:pt x="809038" y="102573"/>
                  </a:lnTo>
                  <a:lnTo>
                    <a:pt x="760499" y="86400"/>
                  </a:lnTo>
                  <a:lnTo>
                    <a:pt x="744308" y="78313"/>
                  </a:lnTo>
                  <a:lnTo>
                    <a:pt x="752412" y="62122"/>
                  </a:lnTo>
                  <a:cubicBezTo>
                    <a:pt x="752412" y="51345"/>
                    <a:pt x="749705" y="40551"/>
                    <a:pt x="744308" y="29774"/>
                  </a:cubicBezTo>
                  <a:cubicBezTo>
                    <a:pt x="738928" y="21670"/>
                    <a:pt x="733531" y="13583"/>
                    <a:pt x="728134" y="5496"/>
                  </a:cubicBezTo>
                  <a:lnTo>
                    <a:pt x="717142" y="0"/>
                  </a:lnTo>
                  <a:lnTo>
                    <a:pt x="2082901" y="0"/>
                  </a:lnTo>
                  <a:lnTo>
                    <a:pt x="2082901" y="20909"/>
                  </a:lnTo>
                  <a:cubicBezTo>
                    <a:pt x="2088245" y="18219"/>
                    <a:pt x="2094916" y="14202"/>
                    <a:pt x="2102932" y="8840"/>
                  </a:cubicBezTo>
                  <a:lnTo>
                    <a:pt x="2113181" y="0"/>
                  </a:lnTo>
                  <a:lnTo>
                    <a:pt x="2178135" y="0"/>
                  </a:lnTo>
                  <a:lnTo>
                    <a:pt x="2173024" y="8805"/>
                  </a:lnTo>
                  <a:cubicBezTo>
                    <a:pt x="2169024" y="16874"/>
                    <a:pt x="2165698" y="23616"/>
                    <a:pt x="2163043" y="29013"/>
                  </a:cubicBezTo>
                  <a:cubicBezTo>
                    <a:pt x="2157682" y="37047"/>
                    <a:pt x="2155010" y="42426"/>
                    <a:pt x="2155010" y="45116"/>
                  </a:cubicBezTo>
                  <a:cubicBezTo>
                    <a:pt x="2168370" y="50513"/>
                    <a:pt x="2180385" y="57238"/>
                    <a:pt x="2191038" y="65289"/>
                  </a:cubicBezTo>
                  <a:cubicBezTo>
                    <a:pt x="2215103" y="81427"/>
                    <a:pt x="2231136" y="96221"/>
                    <a:pt x="2239134" y="109652"/>
                  </a:cubicBezTo>
                  <a:cubicBezTo>
                    <a:pt x="2241788" y="109652"/>
                    <a:pt x="2243115" y="111014"/>
                    <a:pt x="2243115" y="113704"/>
                  </a:cubicBezTo>
                  <a:cubicBezTo>
                    <a:pt x="2245823" y="124445"/>
                    <a:pt x="2249840" y="127807"/>
                    <a:pt x="2255166" y="123790"/>
                  </a:cubicBezTo>
                  <a:cubicBezTo>
                    <a:pt x="2260492" y="119756"/>
                    <a:pt x="2267164" y="113722"/>
                    <a:pt x="2275162" y="105652"/>
                  </a:cubicBezTo>
                  <a:cubicBezTo>
                    <a:pt x="2283178" y="97583"/>
                    <a:pt x="2293194" y="89514"/>
                    <a:pt x="2305227" y="81445"/>
                  </a:cubicBezTo>
                  <a:cubicBezTo>
                    <a:pt x="2317260" y="73376"/>
                    <a:pt x="2332602" y="70686"/>
                    <a:pt x="2351270" y="73376"/>
                  </a:cubicBezTo>
                  <a:cubicBezTo>
                    <a:pt x="2356614" y="100255"/>
                    <a:pt x="2355287" y="125790"/>
                    <a:pt x="2347289" y="149980"/>
                  </a:cubicBezTo>
                  <a:cubicBezTo>
                    <a:pt x="2341927" y="171515"/>
                    <a:pt x="2331257" y="192360"/>
                    <a:pt x="2315242" y="212533"/>
                  </a:cubicBezTo>
                  <a:cubicBezTo>
                    <a:pt x="2299228" y="232688"/>
                    <a:pt x="2276542" y="248137"/>
                    <a:pt x="2247168" y="258895"/>
                  </a:cubicBezTo>
                  <a:lnTo>
                    <a:pt x="2255131" y="262930"/>
                  </a:lnTo>
                  <a:cubicBezTo>
                    <a:pt x="2260475" y="265637"/>
                    <a:pt x="2265836" y="268309"/>
                    <a:pt x="2271180" y="270999"/>
                  </a:cubicBezTo>
                  <a:cubicBezTo>
                    <a:pt x="2276542" y="273671"/>
                    <a:pt x="2283213" y="276361"/>
                    <a:pt x="2291229" y="279051"/>
                  </a:cubicBezTo>
                  <a:cubicBezTo>
                    <a:pt x="2296538" y="284448"/>
                    <a:pt x="2303864" y="290500"/>
                    <a:pt x="2313225" y="297224"/>
                  </a:cubicBezTo>
                  <a:cubicBezTo>
                    <a:pt x="2322568" y="303948"/>
                    <a:pt x="2331257" y="309982"/>
                    <a:pt x="2339255" y="315326"/>
                  </a:cubicBezTo>
                  <a:cubicBezTo>
                    <a:pt x="2349961" y="323413"/>
                    <a:pt x="2357959" y="331482"/>
                    <a:pt x="2363268" y="339534"/>
                  </a:cubicBezTo>
                  <a:lnTo>
                    <a:pt x="2355305" y="339534"/>
                  </a:lnTo>
                  <a:cubicBezTo>
                    <a:pt x="2352615" y="339534"/>
                    <a:pt x="2349271" y="340206"/>
                    <a:pt x="2345254" y="341569"/>
                  </a:cubicBezTo>
                  <a:cubicBezTo>
                    <a:pt x="2341255" y="342914"/>
                    <a:pt x="2336583" y="343586"/>
                    <a:pt x="2331239" y="343586"/>
                  </a:cubicBezTo>
                  <a:cubicBezTo>
                    <a:pt x="2320569" y="343586"/>
                    <a:pt x="2310571" y="344258"/>
                    <a:pt x="2301210" y="345603"/>
                  </a:cubicBezTo>
                  <a:cubicBezTo>
                    <a:pt x="2291849" y="346948"/>
                    <a:pt x="2289849" y="350328"/>
                    <a:pt x="2295211" y="355725"/>
                  </a:cubicBezTo>
                  <a:cubicBezTo>
                    <a:pt x="2300555" y="361069"/>
                    <a:pt x="2307226" y="365776"/>
                    <a:pt x="2315242" y="369811"/>
                  </a:cubicBezTo>
                  <a:cubicBezTo>
                    <a:pt x="2323241" y="373863"/>
                    <a:pt x="2327240" y="378552"/>
                    <a:pt x="2327240" y="383914"/>
                  </a:cubicBezTo>
                  <a:cubicBezTo>
                    <a:pt x="2327240" y="392001"/>
                    <a:pt x="2325913" y="398725"/>
                    <a:pt x="2323258" y="404069"/>
                  </a:cubicBezTo>
                  <a:lnTo>
                    <a:pt x="2315242" y="420261"/>
                  </a:lnTo>
                  <a:cubicBezTo>
                    <a:pt x="2309881" y="425605"/>
                    <a:pt x="2305881" y="432329"/>
                    <a:pt x="2303227" y="440416"/>
                  </a:cubicBezTo>
                  <a:cubicBezTo>
                    <a:pt x="2297883" y="456519"/>
                    <a:pt x="2299210" y="465915"/>
                    <a:pt x="2307208" y="468605"/>
                  </a:cubicBezTo>
                  <a:cubicBezTo>
                    <a:pt x="2312570" y="471294"/>
                    <a:pt x="2318587" y="474674"/>
                    <a:pt x="2325258" y="478726"/>
                  </a:cubicBezTo>
                  <a:cubicBezTo>
                    <a:pt x="2331929" y="482761"/>
                    <a:pt x="2339273" y="487468"/>
                    <a:pt x="2347289" y="492812"/>
                  </a:cubicBezTo>
                  <a:cubicBezTo>
                    <a:pt x="2357941" y="498209"/>
                    <a:pt x="2367302" y="503571"/>
                    <a:pt x="2375354" y="508933"/>
                  </a:cubicBezTo>
                  <a:cubicBezTo>
                    <a:pt x="2378008" y="495484"/>
                    <a:pt x="2382007" y="482053"/>
                    <a:pt x="2387351" y="468605"/>
                  </a:cubicBezTo>
                  <a:cubicBezTo>
                    <a:pt x="2392660" y="457863"/>
                    <a:pt x="2397332" y="446450"/>
                    <a:pt x="2401348" y="434346"/>
                  </a:cubicBezTo>
                  <a:cubicBezTo>
                    <a:pt x="2405383" y="422260"/>
                    <a:pt x="2412727" y="410811"/>
                    <a:pt x="2423379" y="400035"/>
                  </a:cubicBezTo>
                  <a:cubicBezTo>
                    <a:pt x="2436739" y="421552"/>
                    <a:pt x="2447428" y="443070"/>
                    <a:pt x="2455426" y="464552"/>
                  </a:cubicBezTo>
                  <a:cubicBezTo>
                    <a:pt x="2460823" y="483398"/>
                    <a:pt x="2462840" y="502898"/>
                    <a:pt x="2461495" y="523054"/>
                  </a:cubicBezTo>
                  <a:cubicBezTo>
                    <a:pt x="2460151" y="543227"/>
                    <a:pt x="2451391" y="564072"/>
                    <a:pt x="2435200" y="585607"/>
                  </a:cubicBezTo>
                  <a:cubicBezTo>
                    <a:pt x="2432510" y="588297"/>
                    <a:pt x="2433855" y="589642"/>
                    <a:pt x="2439252" y="589642"/>
                  </a:cubicBezTo>
                  <a:cubicBezTo>
                    <a:pt x="2447339" y="589642"/>
                    <a:pt x="2462168" y="577538"/>
                    <a:pt x="2483739" y="553295"/>
                  </a:cubicBezTo>
                  <a:lnTo>
                    <a:pt x="2487791" y="646090"/>
                  </a:lnTo>
                  <a:lnTo>
                    <a:pt x="2528243" y="565434"/>
                  </a:lnTo>
                  <a:lnTo>
                    <a:pt x="2524191" y="605762"/>
                  </a:lnTo>
                  <a:cubicBezTo>
                    <a:pt x="2532295" y="597676"/>
                    <a:pt x="2540382" y="590951"/>
                    <a:pt x="2548469" y="585607"/>
                  </a:cubicBezTo>
                  <a:cubicBezTo>
                    <a:pt x="2564642" y="574848"/>
                    <a:pt x="2572747" y="570814"/>
                    <a:pt x="2572747" y="573468"/>
                  </a:cubicBezTo>
                  <a:cubicBezTo>
                    <a:pt x="2575437" y="584245"/>
                    <a:pt x="2577454" y="591659"/>
                    <a:pt x="2578817" y="595676"/>
                  </a:cubicBezTo>
                  <a:cubicBezTo>
                    <a:pt x="2580161" y="599711"/>
                    <a:pt x="2578126" y="604418"/>
                    <a:pt x="2572747" y="609815"/>
                  </a:cubicBezTo>
                  <a:cubicBezTo>
                    <a:pt x="2567350" y="617848"/>
                    <a:pt x="2559263" y="621883"/>
                    <a:pt x="2548469" y="621883"/>
                  </a:cubicBezTo>
                  <a:cubicBezTo>
                    <a:pt x="2537674" y="621883"/>
                    <a:pt x="2539037" y="627245"/>
                    <a:pt x="2552521" y="638004"/>
                  </a:cubicBezTo>
                  <a:cubicBezTo>
                    <a:pt x="2566005" y="646090"/>
                    <a:pt x="2574764" y="648780"/>
                    <a:pt x="2578817" y="646090"/>
                  </a:cubicBezTo>
                  <a:cubicBezTo>
                    <a:pt x="2582851" y="643383"/>
                    <a:pt x="2592973" y="639366"/>
                    <a:pt x="2609147" y="634022"/>
                  </a:cubicBezTo>
                  <a:cubicBezTo>
                    <a:pt x="2622631" y="625918"/>
                    <a:pt x="2635442" y="623900"/>
                    <a:pt x="2647581" y="627952"/>
                  </a:cubicBezTo>
                  <a:cubicBezTo>
                    <a:pt x="2659720" y="631987"/>
                    <a:pt x="2668480" y="636694"/>
                    <a:pt x="2673877" y="642038"/>
                  </a:cubicBezTo>
                  <a:cubicBezTo>
                    <a:pt x="2679256" y="644746"/>
                    <a:pt x="2682636" y="651470"/>
                    <a:pt x="2683981" y="662211"/>
                  </a:cubicBezTo>
                  <a:cubicBezTo>
                    <a:pt x="2685326" y="672952"/>
                    <a:pt x="2672514" y="678332"/>
                    <a:pt x="2645546" y="678332"/>
                  </a:cubicBezTo>
                  <a:lnTo>
                    <a:pt x="2588921" y="678332"/>
                  </a:lnTo>
                  <a:cubicBezTo>
                    <a:pt x="2580834" y="678332"/>
                    <a:pt x="2575437" y="677004"/>
                    <a:pt x="2572747" y="674350"/>
                  </a:cubicBezTo>
                  <a:cubicBezTo>
                    <a:pt x="2583524" y="685091"/>
                    <a:pt x="2591610" y="695832"/>
                    <a:pt x="2597007" y="706574"/>
                  </a:cubicBezTo>
                  <a:cubicBezTo>
                    <a:pt x="2607802" y="733453"/>
                    <a:pt x="2606457" y="753626"/>
                    <a:pt x="2592973" y="767057"/>
                  </a:cubicBezTo>
                  <a:cubicBezTo>
                    <a:pt x="2574092" y="761713"/>
                    <a:pt x="2557900" y="754988"/>
                    <a:pt x="2544416" y="746902"/>
                  </a:cubicBezTo>
                  <a:cubicBezTo>
                    <a:pt x="2530933" y="741558"/>
                    <a:pt x="2519484" y="733488"/>
                    <a:pt x="2510034" y="722730"/>
                  </a:cubicBezTo>
                  <a:cubicBezTo>
                    <a:pt x="2500602" y="711953"/>
                    <a:pt x="2495878" y="699849"/>
                    <a:pt x="2495878" y="686418"/>
                  </a:cubicBezTo>
                  <a:lnTo>
                    <a:pt x="2487791" y="718713"/>
                  </a:lnTo>
                  <a:cubicBezTo>
                    <a:pt x="2482394" y="729454"/>
                    <a:pt x="2477687" y="739523"/>
                    <a:pt x="2473635" y="748919"/>
                  </a:cubicBezTo>
                  <a:cubicBezTo>
                    <a:pt x="2469582" y="758315"/>
                    <a:pt x="2460823" y="767057"/>
                    <a:pt x="2447339" y="775161"/>
                  </a:cubicBezTo>
                  <a:cubicBezTo>
                    <a:pt x="2439252" y="777851"/>
                    <a:pt x="2433855" y="781868"/>
                    <a:pt x="2431165" y="787230"/>
                  </a:cubicBezTo>
                  <a:cubicBezTo>
                    <a:pt x="2425768" y="798006"/>
                    <a:pt x="2437907" y="810128"/>
                    <a:pt x="2467565" y="823576"/>
                  </a:cubicBezTo>
                  <a:cubicBezTo>
                    <a:pt x="2499930" y="837007"/>
                    <a:pt x="2514086" y="845076"/>
                    <a:pt x="2510034" y="847748"/>
                  </a:cubicBezTo>
                  <a:cubicBezTo>
                    <a:pt x="2506000" y="850420"/>
                    <a:pt x="2512069" y="855800"/>
                    <a:pt x="2528243" y="863904"/>
                  </a:cubicBezTo>
                  <a:cubicBezTo>
                    <a:pt x="2533640" y="869248"/>
                    <a:pt x="2541054" y="873937"/>
                    <a:pt x="2550486" y="877990"/>
                  </a:cubicBezTo>
                  <a:lnTo>
                    <a:pt x="2560406" y="882500"/>
                  </a:lnTo>
                  <a:lnTo>
                    <a:pt x="1405286" y="882500"/>
                  </a:lnTo>
                  <a:lnTo>
                    <a:pt x="1389521" y="863196"/>
                  </a:lnTo>
                  <a:lnTo>
                    <a:pt x="1378493" y="882500"/>
                  </a:lnTo>
                  <a:lnTo>
                    <a:pt x="8087" y="882500"/>
                  </a:lnTo>
                  <a:lnTo>
                    <a:pt x="8087" y="867302"/>
                  </a:lnTo>
                  <a:lnTo>
                    <a:pt x="12139" y="839060"/>
                  </a:lnTo>
                  <a:lnTo>
                    <a:pt x="32365" y="826991"/>
                  </a:lnTo>
                  <a:lnTo>
                    <a:pt x="48539" y="794750"/>
                  </a:lnTo>
                  <a:cubicBezTo>
                    <a:pt x="62023" y="810853"/>
                    <a:pt x="75507" y="824266"/>
                    <a:pt x="88991" y="835007"/>
                  </a:cubicBezTo>
                  <a:cubicBezTo>
                    <a:pt x="118666" y="859197"/>
                    <a:pt x="151014" y="871283"/>
                    <a:pt x="186086" y="871283"/>
                  </a:cubicBezTo>
                  <a:lnTo>
                    <a:pt x="169895" y="831026"/>
                  </a:lnTo>
                  <a:lnTo>
                    <a:pt x="177981" y="822939"/>
                  </a:lnTo>
                  <a:lnTo>
                    <a:pt x="198207" y="859215"/>
                  </a:lnTo>
                  <a:lnTo>
                    <a:pt x="194173" y="839060"/>
                  </a:lnTo>
                  <a:lnTo>
                    <a:pt x="198207" y="810871"/>
                  </a:lnTo>
                  <a:cubicBezTo>
                    <a:pt x="184724" y="805474"/>
                    <a:pt x="172602" y="798749"/>
                    <a:pt x="161808" y="790698"/>
                  </a:cubicBezTo>
                  <a:cubicBezTo>
                    <a:pt x="140237" y="777267"/>
                    <a:pt x="124046" y="770543"/>
                    <a:pt x="113269" y="770543"/>
                  </a:cubicBezTo>
                  <a:cubicBezTo>
                    <a:pt x="99785" y="770543"/>
                    <a:pt x="85629" y="767853"/>
                    <a:pt x="70800" y="762474"/>
                  </a:cubicBezTo>
                  <a:cubicBezTo>
                    <a:pt x="55953" y="757112"/>
                    <a:pt x="44504" y="743663"/>
                    <a:pt x="36400" y="722128"/>
                  </a:cubicBezTo>
                  <a:lnTo>
                    <a:pt x="68765" y="722128"/>
                  </a:lnTo>
                  <a:cubicBezTo>
                    <a:pt x="76852" y="724818"/>
                    <a:pt x="84956" y="727525"/>
                    <a:pt x="93043" y="730215"/>
                  </a:cubicBezTo>
                  <a:cubicBezTo>
                    <a:pt x="101130" y="732904"/>
                    <a:pt x="107872" y="739629"/>
                    <a:pt x="113269" y="750370"/>
                  </a:cubicBezTo>
                  <a:cubicBezTo>
                    <a:pt x="121356" y="744990"/>
                    <a:pt x="130788" y="740956"/>
                    <a:pt x="141582" y="738302"/>
                  </a:cubicBezTo>
                  <a:cubicBezTo>
                    <a:pt x="163153" y="732904"/>
                    <a:pt x="184724" y="745008"/>
                    <a:pt x="206312" y="774595"/>
                  </a:cubicBezTo>
                  <a:lnTo>
                    <a:pt x="206312" y="754422"/>
                  </a:lnTo>
                  <a:lnTo>
                    <a:pt x="230572" y="754422"/>
                  </a:lnTo>
                  <a:cubicBezTo>
                    <a:pt x="241367" y="754422"/>
                    <a:pt x="249454" y="750370"/>
                    <a:pt x="254851" y="742283"/>
                  </a:cubicBezTo>
                  <a:cubicBezTo>
                    <a:pt x="254851" y="734232"/>
                    <a:pt x="256196" y="730215"/>
                    <a:pt x="258885" y="730215"/>
                  </a:cubicBezTo>
                  <a:lnTo>
                    <a:pt x="262938" y="730215"/>
                  </a:lnTo>
                  <a:cubicBezTo>
                    <a:pt x="260248" y="724818"/>
                    <a:pt x="258885" y="718093"/>
                    <a:pt x="258885" y="710060"/>
                  </a:cubicBezTo>
                  <a:cubicBezTo>
                    <a:pt x="253506" y="696611"/>
                    <a:pt x="253506" y="685870"/>
                    <a:pt x="258885" y="677818"/>
                  </a:cubicBezTo>
                  <a:lnTo>
                    <a:pt x="242712" y="653611"/>
                  </a:lnTo>
                  <a:lnTo>
                    <a:pt x="222486" y="661698"/>
                  </a:lnTo>
                  <a:lnTo>
                    <a:pt x="206312" y="641543"/>
                  </a:lnTo>
                  <a:cubicBezTo>
                    <a:pt x="203605" y="644232"/>
                    <a:pt x="198207" y="648267"/>
                    <a:pt x="190121" y="653611"/>
                  </a:cubicBezTo>
                  <a:cubicBezTo>
                    <a:pt x="176637" y="661662"/>
                    <a:pt x="163153" y="668387"/>
                    <a:pt x="149669" y="673766"/>
                  </a:cubicBezTo>
                  <a:lnTo>
                    <a:pt x="149669" y="645577"/>
                  </a:lnTo>
                  <a:cubicBezTo>
                    <a:pt x="146979" y="648232"/>
                    <a:pt x="142927" y="649559"/>
                    <a:pt x="137530" y="649559"/>
                  </a:cubicBezTo>
                  <a:cubicBezTo>
                    <a:pt x="126753" y="654956"/>
                    <a:pt x="117304" y="654956"/>
                    <a:pt x="109217" y="649559"/>
                  </a:cubicBezTo>
                  <a:cubicBezTo>
                    <a:pt x="87646" y="646904"/>
                    <a:pt x="75507" y="644232"/>
                    <a:pt x="72817" y="641543"/>
                  </a:cubicBezTo>
                  <a:cubicBezTo>
                    <a:pt x="67420" y="638835"/>
                    <a:pt x="62695" y="634801"/>
                    <a:pt x="58661" y="629439"/>
                  </a:cubicBezTo>
                  <a:cubicBezTo>
                    <a:pt x="54609" y="624059"/>
                    <a:pt x="55281" y="620025"/>
                    <a:pt x="60678" y="617335"/>
                  </a:cubicBezTo>
                  <a:cubicBezTo>
                    <a:pt x="68765" y="617335"/>
                    <a:pt x="75507" y="613301"/>
                    <a:pt x="80904" y="605249"/>
                  </a:cubicBezTo>
                  <a:cubicBezTo>
                    <a:pt x="83594" y="599870"/>
                    <a:pt x="88318" y="597835"/>
                    <a:pt x="95060" y="599197"/>
                  </a:cubicBezTo>
                  <a:cubicBezTo>
                    <a:pt x="101802" y="600542"/>
                    <a:pt x="107872" y="598507"/>
                    <a:pt x="113269" y="593128"/>
                  </a:cubicBezTo>
                  <a:cubicBezTo>
                    <a:pt x="118666" y="587766"/>
                    <a:pt x="122028" y="583749"/>
                    <a:pt x="123373" y="581042"/>
                  </a:cubicBezTo>
                  <a:cubicBezTo>
                    <a:pt x="124736" y="578352"/>
                    <a:pt x="128098" y="574335"/>
                    <a:pt x="133495" y="568973"/>
                  </a:cubicBezTo>
                  <a:cubicBezTo>
                    <a:pt x="136185" y="563576"/>
                    <a:pt x="141582" y="559542"/>
                    <a:pt x="149669" y="556870"/>
                  </a:cubicBezTo>
                  <a:cubicBezTo>
                    <a:pt x="157756" y="554198"/>
                    <a:pt x="164498" y="552853"/>
                    <a:pt x="169895" y="552853"/>
                  </a:cubicBezTo>
                  <a:cubicBezTo>
                    <a:pt x="175292" y="552853"/>
                    <a:pt x="180689" y="550163"/>
                    <a:pt x="186086" y="544766"/>
                  </a:cubicBezTo>
                  <a:cubicBezTo>
                    <a:pt x="188776" y="542076"/>
                    <a:pt x="191465" y="540731"/>
                    <a:pt x="194173" y="540731"/>
                  </a:cubicBezTo>
                  <a:cubicBezTo>
                    <a:pt x="188776" y="540731"/>
                    <a:pt x="182034" y="539369"/>
                    <a:pt x="173947" y="536679"/>
                  </a:cubicBezTo>
                  <a:cubicBezTo>
                    <a:pt x="168550" y="536679"/>
                    <a:pt x="161135" y="536007"/>
                    <a:pt x="151704" y="534680"/>
                  </a:cubicBezTo>
                  <a:cubicBezTo>
                    <a:pt x="142254" y="533352"/>
                    <a:pt x="132150" y="535370"/>
                    <a:pt x="121356" y="540731"/>
                  </a:cubicBezTo>
                  <a:cubicBezTo>
                    <a:pt x="99785" y="548818"/>
                    <a:pt x="79559" y="553525"/>
                    <a:pt x="60678" y="554852"/>
                  </a:cubicBezTo>
                  <a:cubicBezTo>
                    <a:pt x="41797" y="556180"/>
                    <a:pt x="28313" y="554162"/>
                    <a:pt x="20226" y="548818"/>
                  </a:cubicBezTo>
                  <a:cubicBezTo>
                    <a:pt x="14829" y="546111"/>
                    <a:pt x="11467" y="543421"/>
                    <a:pt x="10122" y="540731"/>
                  </a:cubicBezTo>
                  <a:cubicBezTo>
                    <a:pt x="8760" y="538024"/>
                    <a:pt x="6742" y="535352"/>
                    <a:pt x="4053" y="532698"/>
                  </a:cubicBezTo>
                  <a:cubicBezTo>
                    <a:pt x="1345" y="530008"/>
                    <a:pt x="0" y="527301"/>
                    <a:pt x="0" y="524611"/>
                  </a:cubicBezTo>
                  <a:cubicBezTo>
                    <a:pt x="2690" y="527301"/>
                    <a:pt x="5397" y="528645"/>
                    <a:pt x="8087" y="528645"/>
                  </a:cubicBezTo>
                  <a:cubicBezTo>
                    <a:pt x="16174" y="528645"/>
                    <a:pt x="22916" y="525956"/>
                    <a:pt x="28313" y="520559"/>
                  </a:cubicBezTo>
                  <a:cubicBezTo>
                    <a:pt x="33710" y="515215"/>
                    <a:pt x="45849" y="507818"/>
                    <a:pt x="64730" y="498404"/>
                  </a:cubicBezTo>
                  <a:cubicBezTo>
                    <a:pt x="83594" y="488990"/>
                    <a:pt x="105182" y="491007"/>
                    <a:pt x="129443" y="504438"/>
                  </a:cubicBezTo>
                  <a:lnTo>
                    <a:pt x="76852" y="443955"/>
                  </a:lnTo>
                  <a:lnTo>
                    <a:pt x="117304" y="443955"/>
                  </a:lnTo>
                  <a:cubicBezTo>
                    <a:pt x="114614" y="441301"/>
                    <a:pt x="111924" y="437284"/>
                    <a:pt x="109217" y="431887"/>
                  </a:cubicBezTo>
                  <a:cubicBezTo>
                    <a:pt x="103820" y="423835"/>
                    <a:pt x="103820" y="414439"/>
                    <a:pt x="109217" y="403698"/>
                  </a:cubicBezTo>
                  <a:cubicBezTo>
                    <a:pt x="117304" y="414439"/>
                    <a:pt x="126753" y="421145"/>
                    <a:pt x="137530" y="423800"/>
                  </a:cubicBezTo>
                  <a:cubicBezTo>
                    <a:pt x="156411" y="434576"/>
                    <a:pt x="177981" y="427887"/>
                    <a:pt x="202260" y="403698"/>
                  </a:cubicBezTo>
                  <a:lnTo>
                    <a:pt x="210347" y="435921"/>
                  </a:lnTo>
                  <a:lnTo>
                    <a:pt x="222486" y="443955"/>
                  </a:lnTo>
                  <a:lnTo>
                    <a:pt x="254851" y="411714"/>
                  </a:lnTo>
                  <a:lnTo>
                    <a:pt x="222486" y="367422"/>
                  </a:lnTo>
                  <a:lnTo>
                    <a:pt x="157756" y="367422"/>
                  </a:lnTo>
                  <a:lnTo>
                    <a:pt x="161808" y="339162"/>
                  </a:lnTo>
                  <a:lnTo>
                    <a:pt x="145634" y="318989"/>
                  </a:lnTo>
                  <a:lnTo>
                    <a:pt x="173947" y="314955"/>
                  </a:lnTo>
                  <a:lnTo>
                    <a:pt x="214399" y="270645"/>
                  </a:lnTo>
                  <a:lnTo>
                    <a:pt x="186086" y="230317"/>
                  </a:lnTo>
                  <a:lnTo>
                    <a:pt x="262938" y="218249"/>
                  </a:lnTo>
                  <a:lnTo>
                    <a:pt x="262938" y="226265"/>
                  </a:lnTo>
                  <a:cubicBezTo>
                    <a:pt x="262938" y="234316"/>
                    <a:pt x="268335" y="239696"/>
                    <a:pt x="279111" y="242385"/>
                  </a:cubicBezTo>
                  <a:cubicBezTo>
                    <a:pt x="297992" y="253144"/>
                    <a:pt x="307442" y="259851"/>
                    <a:pt x="307442" y="262558"/>
                  </a:cubicBezTo>
                  <a:lnTo>
                    <a:pt x="327668" y="282714"/>
                  </a:lnTo>
                  <a:lnTo>
                    <a:pt x="384293" y="298834"/>
                  </a:lnTo>
                  <a:cubicBezTo>
                    <a:pt x="378896" y="293490"/>
                    <a:pt x="374861" y="286766"/>
                    <a:pt x="372154" y="278679"/>
                  </a:cubicBezTo>
                  <a:cubicBezTo>
                    <a:pt x="366757" y="273317"/>
                    <a:pt x="363395" y="267955"/>
                    <a:pt x="362050" y="262594"/>
                  </a:cubicBezTo>
                  <a:cubicBezTo>
                    <a:pt x="360705" y="257214"/>
                    <a:pt x="358670" y="251835"/>
                    <a:pt x="355980" y="246438"/>
                  </a:cubicBezTo>
                  <a:cubicBezTo>
                    <a:pt x="353273" y="238386"/>
                    <a:pt x="350583" y="231680"/>
                    <a:pt x="347894" y="226300"/>
                  </a:cubicBezTo>
                  <a:cubicBezTo>
                    <a:pt x="345186" y="220939"/>
                    <a:pt x="347894" y="215541"/>
                    <a:pt x="355980" y="210162"/>
                  </a:cubicBezTo>
                  <a:cubicBezTo>
                    <a:pt x="361378" y="207455"/>
                    <a:pt x="366085" y="204092"/>
                    <a:pt x="370137" y="200076"/>
                  </a:cubicBezTo>
                  <a:cubicBezTo>
                    <a:pt x="374189" y="196059"/>
                    <a:pt x="378896" y="192697"/>
                    <a:pt x="384293" y="189989"/>
                  </a:cubicBezTo>
                  <a:cubicBezTo>
                    <a:pt x="389690" y="187299"/>
                    <a:pt x="396432" y="184592"/>
                    <a:pt x="404519" y="181902"/>
                  </a:cubicBezTo>
                  <a:cubicBezTo>
                    <a:pt x="382948" y="176558"/>
                    <a:pt x="365412" y="169852"/>
                    <a:pt x="351928" y="161800"/>
                  </a:cubicBezTo>
                  <a:cubicBezTo>
                    <a:pt x="338444" y="156403"/>
                    <a:pt x="326305" y="148334"/>
                    <a:pt x="315529" y="137593"/>
                  </a:cubicBezTo>
                  <a:cubicBezTo>
                    <a:pt x="304734" y="126852"/>
                    <a:pt x="299337" y="114766"/>
                    <a:pt x="299337" y="101317"/>
                  </a:cubicBezTo>
                  <a:lnTo>
                    <a:pt x="339789" y="93230"/>
                  </a:lnTo>
                  <a:cubicBezTo>
                    <a:pt x="345186" y="87869"/>
                    <a:pt x="353273" y="82507"/>
                    <a:pt x="364067" y="77110"/>
                  </a:cubicBezTo>
                  <a:cubicBezTo>
                    <a:pt x="385638" y="66368"/>
                    <a:pt x="408571" y="66368"/>
                    <a:pt x="432832" y="77110"/>
                  </a:cubicBezTo>
                  <a:cubicBezTo>
                    <a:pt x="432832" y="71748"/>
                    <a:pt x="434177" y="66386"/>
                    <a:pt x="436884" y="60989"/>
                  </a:cubicBezTo>
                  <a:cubicBezTo>
                    <a:pt x="436884" y="58299"/>
                    <a:pt x="439574" y="48903"/>
                    <a:pt x="444971" y="32800"/>
                  </a:cubicBezTo>
                  <a:cubicBezTo>
                    <a:pt x="450368" y="27403"/>
                    <a:pt x="453058" y="24713"/>
                    <a:pt x="453058" y="24713"/>
                  </a:cubicBezTo>
                  <a:cubicBezTo>
                    <a:pt x="453058" y="24713"/>
                    <a:pt x="450368" y="20679"/>
                    <a:pt x="444971" y="1264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7">
              <a:extLst>
                <a:ext uri="{FF2B5EF4-FFF2-40B4-BE49-F238E27FC236}">
                  <a16:creationId xmlns:a16="http://schemas.microsoft.com/office/drawing/2014/main" id="{50ABC16F-8241-470B-9083-FA2F089F20A3}"/>
                </a:ext>
              </a:extLst>
            </p:cNvPr>
            <p:cNvSpPr/>
            <p:nvPr/>
          </p:nvSpPr>
          <p:spPr>
            <a:xfrm>
              <a:off x="4699521" y="1589567"/>
              <a:ext cx="1794623" cy="717697"/>
            </a:xfrm>
            <a:custGeom>
              <a:avLst/>
              <a:gdLst>
                <a:gd name="connsiteX0" fmla="*/ 1794623 w 1794623"/>
                <a:gd name="connsiteY0" fmla="*/ 662003 h 717697"/>
                <a:gd name="connsiteX1" fmla="*/ 1794623 w 1794623"/>
                <a:gd name="connsiteY1" fmla="*/ 670037 h 717697"/>
                <a:gd name="connsiteX2" fmla="*/ 1786589 w 1794623"/>
                <a:gd name="connsiteY2" fmla="*/ 702331 h 717697"/>
                <a:gd name="connsiteX3" fmla="*/ 1777669 w 1794623"/>
                <a:gd name="connsiteY3" fmla="*/ 717697 h 717697"/>
                <a:gd name="connsiteX4" fmla="*/ 1712715 w 1794623"/>
                <a:gd name="connsiteY4" fmla="*/ 717697 h 717697"/>
                <a:gd name="connsiteX5" fmla="*/ 1730530 w 1794623"/>
                <a:gd name="connsiteY5" fmla="*/ 702331 h 717697"/>
                <a:gd name="connsiteX6" fmla="*/ 1740545 w 1794623"/>
                <a:gd name="connsiteY6" fmla="*/ 682176 h 717697"/>
                <a:gd name="connsiteX7" fmla="*/ 1754543 w 1794623"/>
                <a:gd name="connsiteY7" fmla="*/ 674089 h 717697"/>
                <a:gd name="connsiteX8" fmla="*/ 1768575 w 1794623"/>
                <a:gd name="connsiteY8" fmla="*/ 670037 h 717697"/>
                <a:gd name="connsiteX9" fmla="*/ 1782608 w 1794623"/>
                <a:gd name="connsiteY9" fmla="*/ 666055 h 717697"/>
                <a:gd name="connsiteX10" fmla="*/ 1794623 w 1794623"/>
                <a:gd name="connsiteY10" fmla="*/ 662003 h 717697"/>
                <a:gd name="connsiteX11" fmla="*/ 678657 w 1794623"/>
                <a:gd name="connsiteY11" fmla="*/ 112 h 717697"/>
                <a:gd name="connsiteX12" fmla="*/ 690283 w 1794623"/>
                <a:gd name="connsiteY12" fmla="*/ 11234 h 717697"/>
                <a:gd name="connsiteX13" fmla="*/ 700370 w 1794623"/>
                <a:gd name="connsiteY13" fmla="*/ 25390 h 717697"/>
                <a:gd name="connsiteX14" fmla="*/ 710438 w 1794623"/>
                <a:gd name="connsiteY14" fmla="*/ 35512 h 717697"/>
                <a:gd name="connsiteX15" fmla="*/ 718543 w 1794623"/>
                <a:gd name="connsiteY15" fmla="*/ 43599 h 717697"/>
                <a:gd name="connsiteX16" fmla="*/ 762976 w 1794623"/>
                <a:gd name="connsiteY16" fmla="*/ 51686 h 717697"/>
                <a:gd name="connsiteX17" fmla="*/ 823512 w 1794623"/>
                <a:gd name="connsiteY17" fmla="*/ 88103 h 717697"/>
                <a:gd name="connsiteX18" fmla="*/ 843685 w 1794623"/>
                <a:gd name="connsiteY18" fmla="*/ 120468 h 717697"/>
                <a:gd name="connsiteX19" fmla="*/ 851772 w 1794623"/>
                <a:gd name="connsiteY19" fmla="*/ 128555 h 717697"/>
                <a:gd name="connsiteX20" fmla="*/ 867946 w 1794623"/>
                <a:gd name="connsiteY20" fmla="*/ 136642 h 717697"/>
                <a:gd name="connsiteX21" fmla="*/ 896205 w 1794623"/>
                <a:gd name="connsiteY21" fmla="*/ 140694 h 717697"/>
                <a:gd name="connsiteX22" fmla="*/ 926482 w 1794623"/>
                <a:gd name="connsiteY22" fmla="*/ 132589 h 717697"/>
                <a:gd name="connsiteX23" fmla="*/ 956759 w 1794623"/>
                <a:gd name="connsiteY23" fmla="*/ 128555 h 717697"/>
                <a:gd name="connsiteX24" fmla="*/ 964846 w 1794623"/>
                <a:gd name="connsiteY24" fmla="*/ 126520 h 717697"/>
                <a:gd name="connsiteX25" fmla="*/ 976915 w 1794623"/>
                <a:gd name="connsiteY25" fmla="*/ 124503 h 717697"/>
                <a:gd name="connsiteX26" fmla="*/ 993106 w 1794623"/>
                <a:gd name="connsiteY26" fmla="*/ 124503 h 717697"/>
                <a:gd name="connsiteX27" fmla="*/ 985019 w 1794623"/>
                <a:gd name="connsiteY27" fmla="*/ 164954 h 717697"/>
                <a:gd name="connsiteX28" fmla="*/ 974897 w 1794623"/>
                <a:gd name="connsiteY28" fmla="*/ 199337 h 717697"/>
                <a:gd name="connsiteX29" fmla="*/ 956689 w 1794623"/>
                <a:gd name="connsiteY29" fmla="*/ 225632 h 717697"/>
                <a:gd name="connsiteX30" fmla="*/ 972880 w 1794623"/>
                <a:gd name="connsiteY30" fmla="*/ 229684 h 717697"/>
                <a:gd name="connsiteX31" fmla="*/ 1005245 w 1794623"/>
                <a:gd name="connsiteY31" fmla="*/ 241824 h 717697"/>
                <a:gd name="connsiteX32" fmla="*/ 1029452 w 1794623"/>
                <a:gd name="connsiteY32" fmla="*/ 251928 h 717697"/>
                <a:gd name="connsiteX33" fmla="*/ 1049608 w 1794623"/>
                <a:gd name="connsiteY33" fmla="*/ 253945 h 717697"/>
                <a:gd name="connsiteX34" fmla="*/ 1065764 w 1794623"/>
                <a:gd name="connsiteY34" fmla="*/ 255980 h 717697"/>
                <a:gd name="connsiteX35" fmla="*/ 1081902 w 1794623"/>
                <a:gd name="connsiteY35" fmla="*/ 257997 h 717697"/>
                <a:gd name="connsiteX36" fmla="*/ 1102128 w 1794623"/>
                <a:gd name="connsiteY36" fmla="*/ 257997 h 717697"/>
                <a:gd name="connsiteX37" fmla="*/ 1122301 w 1794623"/>
                <a:gd name="connsiteY37" fmla="*/ 286310 h 717697"/>
                <a:gd name="connsiteX38" fmla="*/ 1118248 w 1794623"/>
                <a:gd name="connsiteY38" fmla="*/ 262050 h 717697"/>
                <a:gd name="connsiteX39" fmla="*/ 1093970 w 1794623"/>
                <a:gd name="connsiteY39" fmla="*/ 221598 h 717697"/>
                <a:gd name="connsiteX40" fmla="*/ 1065657 w 1794623"/>
                <a:gd name="connsiteY40" fmla="*/ 195302 h 717697"/>
                <a:gd name="connsiteX41" fmla="*/ 1041397 w 1794623"/>
                <a:gd name="connsiteY41" fmla="*/ 185180 h 717697"/>
                <a:gd name="connsiteX42" fmla="*/ 1017119 w 1794623"/>
                <a:gd name="connsiteY42" fmla="*/ 185180 h 717697"/>
                <a:gd name="connsiteX43" fmla="*/ 1033292 w 1794623"/>
                <a:gd name="connsiteY43" fmla="*/ 120468 h 717697"/>
                <a:gd name="connsiteX44" fmla="*/ 1073744 w 1794623"/>
                <a:gd name="connsiteY44" fmla="*/ 136642 h 717697"/>
                <a:gd name="connsiteX45" fmla="*/ 1114196 w 1794623"/>
                <a:gd name="connsiteY45" fmla="*/ 150798 h 717697"/>
                <a:gd name="connsiteX46" fmla="*/ 1154595 w 1794623"/>
                <a:gd name="connsiteY46" fmla="*/ 156868 h 717697"/>
                <a:gd name="connsiteX47" fmla="*/ 1166734 w 1794623"/>
                <a:gd name="connsiteY47" fmla="*/ 140694 h 717697"/>
                <a:gd name="connsiteX48" fmla="*/ 1195047 w 1794623"/>
                <a:gd name="connsiteY48" fmla="*/ 120468 h 717697"/>
                <a:gd name="connsiteX49" fmla="*/ 1215273 w 1794623"/>
                <a:gd name="connsiteY49" fmla="*/ 112363 h 717697"/>
                <a:gd name="connsiteX50" fmla="*/ 1199081 w 1794623"/>
                <a:gd name="connsiteY50" fmla="*/ 104277 h 717697"/>
                <a:gd name="connsiteX51" fmla="*/ 1195047 w 1794623"/>
                <a:gd name="connsiteY51" fmla="*/ 92138 h 717697"/>
                <a:gd name="connsiteX52" fmla="*/ 1203134 w 1794623"/>
                <a:gd name="connsiteY52" fmla="*/ 90120 h 717697"/>
                <a:gd name="connsiteX53" fmla="*/ 1215273 w 1794623"/>
                <a:gd name="connsiteY53" fmla="*/ 88103 h 717697"/>
                <a:gd name="connsiteX54" fmla="*/ 1227412 w 1794623"/>
                <a:gd name="connsiteY54" fmla="*/ 84051 h 717697"/>
                <a:gd name="connsiteX55" fmla="*/ 1239533 w 1794623"/>
                <a:gd name="connsiteY55" fmla="*/ 104277 h 717697"/>
                <a:gd name="connsiteX56" fmla="*/ 1227412 w 1794623"/>
                <a:gd name="connsiteY56" fmla="*/ 152815 h 717697"/>
                <a:gd name="connsiteX57" fmla="*/ 1203134 w 1794623"/>
                <a:gd name="connsiteY57" fmla="*/ 199337 h 717697"/>
                <a:gd name="connsiteX58" fmla="*/ 1158630 w 1794623"/>
                <a:gd name="connsiteY58" fmla="*/ 249910 h 717697"/>
                <a:gd name="connsiteX59" fmla="*/ 1203081 w 1794623"/>
                <a:gd name="connsiteY59" fmla="*/ 245858 h 717697"/>
                <a:gd name="connsiteX60" fmla="*/ 1263617 w 1794623"/>
                <a:gd name="connsiteY60" fmla="*/ 278223 h 717697"/>
                <a:gd name="connsiteX61" fmla="*/ 1275756 w 1794623"/>
                <a:gd name="connsiteY61" fmla="*/ 253945 h 717697"/>
                <a:gd name="connsiteX62" fmla="*/ 1312102 w 1794623"/>
                <a:gd name="connsiteY62" fmla="*/ 221598 h 717697"/>
                <a:gd name="connsiteX63" fmla="*/ 1324171 w 1794623"/>
                <a:gd name="connsiteY63" fmla="*/ 177094 h 717697"/>
                <a:gd name="connsiteX64" fmla="*/ 1332258 w 1794623"/>
                <a:gd name="connsiteY64" fmla="*/ 181146 h 717697"/>
                <a:gd name="connsiteX65" fmla="*/ 1342379 w 1794623"/>
                <a:gd name="connsiteY65" fmla="*/ 195302 h 717697"/>
                <a:gd name="connsiteX66" fmla="*/ 1356536 w 1794623"/>
                <a:gd name="connsiteY66" fmla="*/ 221598 h 717697"/>
                <a:gd name="connsiteX67" fmla="*/ 1366658 w 1794623"/>
                <a:gd name="connsiteY67" fmla="*/ 284293 h 717697"/>
                <a:gd name="connsiteX68" fmla="*/ 1360588 w 1794623"/>
                <a:gd name="connsiteY68" fmla="*/ 338901 h 717697"/>
                <a:gd name="connsiteX69" fmla="*/ 1350466 w 1794623"/>
                <a:gd name="connsiteY69" fmla="*/ 369231 h 717697"/>
                <a:gd name="connsiteX70" fmla="*/ 1344397 w 1794623"/>
                <a:gd name="connsiteY70" fmla="*/ 403631 h 717697"/>
                <a:gd name="connsiteX71" fmla="*/ 1336310 w 1794623"/>
                <a:gd name="connsiteY71" fmla="*/ 444083 h 717697"/>
                <a:gd name="connsiteX72" fmla="*/ 1376691 w 1794623"/>
                <a:gd name="connsiteY72" fmla="*/ 427892 h 717697"/>
                <a:gd name="connsiteX73" fmla="*/ 1408967 w 1794623"/>
                <a:gd name="connsiteY73" fmla="*/ 413735 h 717697"/>
                <a:gd name="connsiteX74" fmla="*/ 1433210 w 1794623"/>
                <a:gd name="connsiteY74" fmla="*/ 407666 h 717697"/>
                <a:gd name="connsiteX75" fmla="*/ 1475644 w 1794623"/>
                <a:gd name="connsiteY75" fmla="*/ 413735 h 717697"/>
                <a:gd name="connsiteX76" fmla="*/ 1518096 w 1794623"/>
                <a:gd name="connsiteY76" fmla="*/ 403631 h 717697"/>
                <a:gd name="connsiteX77" fmla="*/ 1554495 w 1794623"/>
                <a:gd name="connsiteY77" fmla="*/ 381370 h 717697"/>
                <a:gd name="connsiteX78" fmla="*/ 1570687 w 1794623"/>
                <a:gd name="connsiteY78" fmla="*/ 383405 h 717697"/>
                <a:gd name="connsiteX79" fmla="*/ 1570687 w 1794623"/>
                <a:gd name="connsiteY79" fmla="*/ 397562 h 717697"/>
                <a:gd name="connsiteX80" fmla="*/ 1558547 w 1794623"/>
                <a:gd name="connsiteY80" fmla="*/ 411718 h 717697"/>
                <a:gd name="connsiteX81" fmla="*/ 1520113 w 1794623"/>
                <a:gd name="connsiteY81" fmla="*/ 450135 h 717697"/>
                <a:gd name="connsiteX82" fmla="*/ 1477644 w 1794623"/>
                <a:gd name="connsiteY82" fmla="*/ 468344 h 717697"/>
                <a:gd name="connsiteX83" fmla="*/ 1451384 w 1794623"/>
                <a:gd name="connsiteY83" fmla="*/ 466326 h 717697"/>
                <a:gd name="connsiteX84" fmla="*/ 1415037 w 1794623"/>
                <a:gd name="connsiteY84" fmla="*/ 462274 h 717697"/>
                <a:gd name="connsiteX85" fmla="*/ 1380708 w 1794623"/>
                <a:gd name="connsiteY85" fmla="*/ 460257 h 717697"/>
                <a:gd name="connsiteX86" fmla="*/ 1364570 w 1794623"/>
                <a:gd name="connsiteY86" fmla="*/ 464309 h 717697"/>
                <a:gd name="connsiteX87" fmla="*/ 1360517 w 1794623"/>
                <a:gd name="connsiteY87" fmla="*/ 472396 h 717697"/>
                <a:gd name="connsiteX88" fmla="*/ 1360517 w 1794623"/>
                <a:gd name="connsiteY88" fmla="*/ 476430 h 717697"/>
                <a:gd name="connsiteX89" fmla="*/ 1376691 w 1794623"/>
                <a:gd name="connsiteY89" fmla="*/ 488570 h 717697"/>
                <a:gd name="connsiteX90" fmla="*/ 1409003 w 1794623"/>
                <a:gd name="connsiteY90" fmla="*/ 492622 h 717697"/>
                <a:gd name="connsiteX91" fmla="*/ 1441262 w 1794623"/>
                <a:gd name="connsiteY91" fmla="*/ 516794 h 717697"/>
                <a:gd name="connsiteX92" fmla="*/ 1473591 w 1794623"/>
                <a:gd name="connsiteY92" fmla="*/ 573260 h 717697"/>
                <a:gd name="connsiteX93" fmla="*/ 1396740 w 1794623"/>
                <a:gd name="connsiteY93" fmla="*/ 541037 h 717697"/>
                <a:gd name="connsiteX94" fmla="*/ 1380549 w 1794623"/>
                <a:gd name="connsiteY94" fmla="*/ 557157 h 717697"/>
                <a:gd name="connsiteX95" fmla="*/ 1392688 w 1794623"/>
                <a:gd name="connsiteY95" fmla="*/ 585346 h 717697"/>
                <a:gd name="connsiteX96" fmla="*/ 1396740 w 1794623"/>
                <a:gd name="connsiteY96" fmla="*/ 613588 h 717697"/>
                <a:gd name="connsiteX97" fmla="*/ 1388653 w 1794623"/>
                <a:gd name="connsiteY97" fmla="*/ 637796 h 717697"/>
                <a:gd name="connsiteX98" fmla="*/ 1425053 w 1794623"/>
                <a:gd name="connsiteY98" fmla="*/ 641848 h 717697"/>
                <a:gd name="connsiteX99" fmla="*/ 1455383 w 1794623"/>
                <a:gd name="connsiteY99" fmla="*/ 645900 h 717697"/>
                <a:gd name="connsiteX100" fmla="*/ 1477697 w 1794623"/>
                <a:gd name="connsiteY100" fmla="*/ 649882 h 717697"/>
                <a:gd name="connsiteX101" fmla="*/ 1510699 w 1794623"/>
                <a:gd name="connsiteY101" fmla="*/ 666055 h 717697"/>
                <a:gd name="connsiteX102" fmla="*/ 1531296 w 1794623"/>
                <a:gd name="connsiteY102" fmla="*/ 674089 h 717697"/>
                <a:gd name="connsiteX103" fmla="*/ 1556017 w 1794623"/>
                <a:gd name="connsiteY103" fmla="*/ 649882 h 717697"/>
                <a:gd name="connsiteX104" fmla="*/ 1560122 w 1794623"/>
                <a:gd name="connsiteY104" fmla="*/ 666055 h 717697"/>
                <a:gd name="connsiteX105" fmla="*/ 1634266 w 1794623"/>
                <a:gd name="connsiteY105" fmla="*/ 649882 h 717697"/>
                <a:gd name="connsiteX106" fmla="*/ 1646406 w 1794623"/>
                <a:gd name="connsiteY106" fmla="*/ 670037 h 717697"/>
                <a:gd name="connsiteX107" fmla="*/ 1646406 w 1794623"/>
                <a:gd name="connsiteY107" fmla="*/ 714399 h 717697"/>
                <a:gd name="connsiteX108" fmla="*/ 1682434 w 1794623"/>
                <a:gd name="connsiteY108" fmla="*/ 714399 h 717697"/>
                <a:gd name="connsiteX109" fmla="*/ 1682434 w 1794623"/>
                <a:gd name="connsiteY109" fmla="*/ 717697 h 717697"/>
                <a:gd name="connsiteX110" fmla="*/ 316673 w 1794623"/>
                <a:gd name="connsiteY110" fmla="*/ 717697 h 717697"/>
                <a:gd name="connsiteX111" fmla="*/ 303389 w 1794623"/>
                <a:gd name="connsiteY111" fmla="*/ 711055 h 717697"/>
                <a:gd name="connsiteX112" fmla="*/ 293285 w 1794623"/>
                <a:gd name="connsiteY112" fmla="*/ 713072 h 717697"/>
                <a:gd name="connsiteX113" fmla="*/ 305424 w 1794623"/>
                <a:gd name="connsiteY113" fmla="*/ 717124 h 717697"/>
                <a:gd name="connsiteX114" fmla="*/ 304273 w 1794623"/>
                <a:gd name="connsiteY114" fmla="*/ 717697 h 717697"/>
                <a:gd name="connsiteX115" fmla="*/ 235212 w 1794623"/>
                <a:gd name="connsiteY115" fmla="*/ 717697 h 717697"/>
                <a:gd name="connsiteX116" fmla="*/ 198225 w 1794623"/>
                <a:gd name="connsiteY116" fmla="*/ 713072 h 717697"/>
                <a:gd name="connsiteX117" fmla="*/ 173947 w 1794623"/>
                <a:gd name="connsiteY117" fmla="*/ 711055 h 717697"/>
                <a:gd name="connsiteX118" fmla="*/ 177999 w 1794623"/>
                <a:gd name="connsiteY118" fmla="*/ 707020 h 717697"/>
                <a:gd name="connsiteX119" fmla="*/ 169912 w 1794623"/>
                <a:gd name="connsiteY119" fmla="*/ 707020 h 717697"/>
                <a:gd name="connsiteX120" fmla="*/ 165860 w 1794623"/>
                <a:gd name="connsiteY120" fmla="*/ 709038 h 717697"/>
                <a:gd name="connsiteX121" fmla="*/ 173947 w 1794623"/>
                <a:gd name="connsiteY121" fmla="*/ 711055 h 717697"/>
                <a:gd name="connsiteX122" fmla="*/ 167304 w 1794623"/>
                <a:gd name="connsiteY122" fmla="*/ 717697 h 717697"/>
                <a:gd name="connsiteX123" fmla="*/ 42691 w 1794623"/>
                <a:gd name="connsiteY123" fmla="*/ 717697 h 717697"/>
                <a:gd name="connsiteX124" fmla="*/ 40452 w 1794623"/>
                <a:gd name="connsiteY124" fmla="*/ 702083 h 717697"/>
                <a:gd name="connsiteX125" fmla="*/ 44504 w 1794623"/>
                <a:gd name="connsiteY125" fmla="*/ 692032 h 717697"/>
                <a:gd name="connsiteX126" fmla="*/ 36417 w 1794623"/>
                <a:gd name="connsiteY126" fmla="*/ 681928 h 717697"/>
                <a:gd name="connsiteX127" fmla="*/ 20226 w 1794623"/>
                <a:gd name="connsiteY127" fmla="*/ 667825 h 717697"/>
                <a:gd name="connsiteX128" fmla="*/ 12139 w 1794623"/>
                <a:gd name="connsiteY128" fmla="*/ 657774 h 717697"/>
                <a:gd name="connsiteX129" fmla="*/ 4052 w 1794623"/>
                <a:gd name="connsiteY129" fmla="*/ 649687 h 717697"/>
                <a:gd name="connsiteX130" fmla="*/ 0 w 1794623"/>
                <a:gd name="connsiteY130" fmla="*/ 645635 h 717697"/>
                <a:gd name="connsiteX131" fmla="*/ 28330 w 1794623"/>
                <a:gd name="connsiteY131" fmla="*/ 605307 h 717697"/>
                <a:gd name="connsiteX132" fmla="*/ 8104 w 1794623"/>
                <a:gd name="connsiteY132" fmla="*/ 581170 h 717697"/>
                <a:gd name="connsiteX133" fmla="*/ 68782 w 1794623"/>
                <a:gd name="connsiteY133" fmla="*/ 556963 h 717697"/>
                <a:gd name="connsiteX134" fmla="*/ 123390 w 1794623"/>
                <a:gd name="connsiteY134" fmla="*/ 554945 h 717697"/>
                <a:gd name="connsiteX135" fmla="*/ 177999 w 1794623"/>
                <a:gd name="connsiteY135" fmla="*/ 581170 h 717697"/>
                <a:gd name="connsiteX136" fmla="*/ 161807 w 1794623"/>
                <a:gd name="connsiteY136" fmla="*/ 540842 h 717697"/>
                <a:gd name="connsiteX137" fmla="*/ 161807 w 1794623"/>
                <a:gd name="connsiteY137" fmla="*/ 498497 h 717697"/>
                <a:gd name="connsiteX138" fmla="*/ 194172 w 1794623"/>
                <a:gd name="connsiteY138" fmla="*/ 444083 h 717697"/>
                <a:gd name="connsiteX139" fmla="*/ 206312 w 1794623"/>
                <a:gd name="connsiteY139" fmla="*/ 448118 h 717697"/>
                <a:gd name="connsiteX140" fmla="*/ 214398 w 1794623"/>
                <a:gd name="connsiteY140" fmla="*/ 476307 h 717697"/>
                <a:gd name="connsiteX141" fmla="*/ 214398 w 1794623"/>
                <a:gd name="connsiteY141" fmla="*/ 548876 h 717697"/>
                <a:gd name="connsiteX142" fmla="*/ 218451 w 1794623"/>
                <a:gd name="connsiteY142" fmla="*/ 597291 h 717697"/>
                <a:gd name="connsiteX143" fmla="*/ 254850 w 1794623"/>
                <a:gd name="connsiteY143" fmla="*/ 577118 h 717697"/>
                <a:gd name="connsiteX144" fmla="*/ 242711 w 1794623"/>
                <a:gd name="connsiteY144" fmla="*/ 569031 h 717697"/>
                <a:gd name="connsiteX145" fmla="*/ 246763 w 1794623"/>
                <a:gd name="connsiteY145" fmla="*/ 556963 h 717697"/>
                <a:gd name="connsiteX146" fmla="*/ 287215 w 1794623"/>
                <a:gd name="connsiteY146" fmla="*/ 540842 h 717697"/>
                <a:gd name="connsiteX147" fmla="*/ 283163 w 1794623"/>
                <a:gd name="connsiteY147" fmla="*/ 528703 h 717697"/>
                <a:gd name="connsiteX148" fmla="*/ 275076 w 1794623"/>
                <a:gd name="connsiteY148" fmla="*/ 512618 h 717697"/>
                <a:gd name="connsiteX149" fmla="*/ 266989 w 1794623"/>
                <a:gd name="connsiteY149" fmla="*/ 492427 h 717697"/>
                <a:gd name="connsiteX150" fmla="*/ 248781 w 1794623"/>
                <a:gd name="connsiteY150" fmla="*/ 456151 h 717697"/>
                <a:gd name="connsiteX151" fmla="*/ 234624 w 1794623"/>
                <a:gd name="connsiteY151" fmla="*/ 427892 h 717697"/>
                <a:gd name="connsiteX152" fmla="*/ 226538 w 1794623"/>
                <a:gd name="connsiteY152" fmla="*/ 415753 h 717697"/>
                <a:gd name="connsiteX153" fmla="*/ 226538 w 1794623"/>
                <a:gd name="connsiteY153" fmla="*/ 407666 h 717697"/>
                <a:gd name="connsiteX154" fmla="*/ 287215 w 1794623"/>
                <a:gd name="connsiteY154" fmla="*/ 444083 h 717697"/>
                <a:gd name="connsiteX155" fmla="*/ 230590 w 1794623"/>
                <a:gd name="connsiteY155" fmla="*/ 383405 h 717697"/>
                <a:gd name="connsiteX156" fmla="*/ 238677 w 1794623"/>
                <a:gd name="connsiteY156" fmla="*/ 367214 h 717697"/>
                <a:gd name="connsiteX157" fmla="*/ 275076 w 1794623"/>
                <a:gd name="connsiteY157" fmla="*/ 375301 h 717697"/>
                <a:gd name="connsiteX158" fmla="*/ 287215 w 1794623"/>
                <a:gd name="connsiteY158" fmla="*/ 342953 h 717697"/>
                <a:gd name="connsiteX159" fmla="*/ 271042 w 1794623"/>
                <a:gd name="connsiteY159" fmla="*/ 338901 h 717697"/>
                <a:gd name="connsiteX160" fmla="*/ 252833 w 1794623"/>
                <a:gd name="connsiteY160" fmla="*/ 336884 h 717697"/>
                <a:gd name="connsiteX161" fmla="*/ 226538 w 1794623"/>
                <a:gd name="connsiteY161" fmla="*/ 334849 h 717697"/>
                <a:gd name="connsiteX162" fmla="*/ 196207 w 1794623"/>
                <a:gd name="connsiteY162" fmla="*/ 328779 h 717697"/>
                <a:gd name="connsiteX163" fmla="*/ 169912 w 1794623"/>
                <a:gd name="connsiteY163" fmla="*/ 322727 h 717697"/>
                <a:gd name="connsiteX164" fmla="*/ 125408 w 1794623"/>
                <a:gd name="connsiteY164" fmla="*/ 326762 h 717697"/>
                <a:gd name="connsiteX165" fmla="*/ 141581 w 1794623"/>
                <a:gd name="connsiteY165" fmla="*/ 296432 h 717697"/>
                <a:gd name="connsiteX166" fmla="*/ 157773 w 1794623"/>
                <a:gd name="connsiteY166" fmla="*/ 266084 h 717697"/>
                <a:gd name="connsiteX167" fmla="*/ 173947 w 1794623"/>
                <a:gd name="connsiteY167" fmla="*/ 245858 h 717697"/>
                <a:gd name="connsiteX168" fmla="*/ 186086 w 1794623"/>
                <a:gd name="connsiteY168" fmla="*/ 233719 h 717697"/>
                <a:gd name="connsiteX169" fmla="*/ 186086 w 1794623"/>
                <a:gd name="connsiteY169" fmla="*/ 229684 h 717697"/>
                <a:gd name="connsiteX170" fmla="*/ 218451 w 1794623"/>
                <a:gd name="connsiteY170" fmla="*/ 249910 h 717697"/>
                <a:gd name="connsiteX171" fmla="*/ 254850 w 1794623"/>
                <a:gd name="connsiteY171" fmla="*/ 270136 h 717697"/>
                <a:gd name="connsiteX172" fmla="*/ 258903 w 1794623"/>
                <a:gd name="connsiteY172" fmla="*/ 270136 h 717697"/>
                <a:gd name="connsiteX173" fmla="*/ 279128 w 1794623"/>
                <a:gd name="connsiteY173" fmla="*/ 274171 h 717697"/>
                <a:gd name="connsiteX174" fmla="*/ 275076 w 1794623"/>
                <a:gd name="connsiteY174" fmla="*/ 249910 h 717697"/>
                <a:gd name="connsiteX175" fmla="*/ 275076 w 1794623"/>
                <a:gd name="connsiteY175" fmla="*/ 217545 h 717697"/>
                <a:gd name="connsiteX176" fmla="*/ 281146 w 1794623"/>
                <a:gd name="connsiteY176" fmla="*/ 207424 h 717697"/>
                <a:gd name="connsiteX177" fmla="*/ 291268 w 1794623"/>
                <a:gd name="connsiteY177" fmla="*/ 201372 h 717697"/>
                <a:gd name="connsiteX178" fmla="*/ 295302 w 1794623"/>
                <a:gd name="connsiteY178" fmla="*/ 197320 h 717697"/>
                <a:gd name="connsiteX179" fmla="*/ 303389 w 1794623"/>
                <a:gd name="connsiteY179" fmla="*/ 193267 h 717697"/>
                <a:gd name="connsiteX180" fmla="*/ 315528 w 1794623"/>
                <a:gd name="connsiteY180" fmla="*/ 189233 h 717697"/>
                <a:gd name="connsiteX181" fmla="*/ 327667 w 1794623"/>
                <a:gd name="connsiteY181" fmla="*/ 185180 h 717697"/>
                <a:gd name="connsiteX182" fmla="*/ 331719 w 1794623"/>
                <a:gd name="connsiteY182" fmla="*/ 213493 h 717697"/>
                <a:gd name="connsiteX183" fmla="*/ 347893 w 1794623"/>
                <a:gd name="connsiteY183" fmla="*/ 193267 h 717697"/>
                <a:gd name="connsiteX184" fmla="*/ 380010 w 1794623"/>
                <a:gd name="connsiteY184" fmla="*/ 197320 h 717697"/>
                <a:gd name="connsiteX185" fmla="*/ 402130 w 1794623"/>
                <a:gd name="connsiteY185" fmla="*/ 225632 h 717697"/>
                <a:gd name="connsiteX186" fmla="*/ 424249 w 1794623"/>
                <a:gd name="connsiteY186" fmla="*/ 229684 h 717697"/>
                <a:gd name="connsiteX187" fmla="*/ 444280 w 1794623"/>
                <a:gd name="connsiteY187" fmla="*/ 241824 h 717697"/>
                <a:gd name="connsiteX188" fmla="*/ 448333 w 1794623"/>
                <a:gd name="connsiteY188" fmla="*/ 249910 h 717697"/>
                <a:gd name="connsiteX189" fmla="*/ 440299 w 1794623"/>
                <a:gd name="connsiteY189" fmla="*/ 266084 h 717697"/>
                <a:gd name="connsiteX190" fmla="*/ 460401 w 1794623"/>
                <a:gd name="connsiteY190" fmla="*/ 306536 h 717697"/>
                <a:gd name="connsiteX191" fmla="*/ 476451 w 1794623"/>
                <a:gd name="connsiteY191" fmla="*/ 334849 h 717697"/>
                <a:gd name="connsiteX192" fmla="*/ 472416 w 1794623"/>
                <a:gd name="connsiteY192" fmla="*/ 355075 h 717697"/>
                <a:gd name="connsiteX193" fmla="*/ 484485 w 1794623"/>
                <a:gd name="connsiteY193" fmla="*/ 338901 h 717697"/>
                <a:gd name="connsiteX194" fmla="*/ 500534 w 1794623"/>
                <a:gd name="connsiteY194" fmla="*/ 342953 h 717697"/>
                <a:gd name="connsiteX195" fmla="*/ 512603 w 1794623"/>
                <a:gd name="connsiteY195" fmla="*/ 379353 h 717697"/>
                <a:gd name="connsiteX196" fmla="*/ 569122 w 1794623"/>
                <a:gd name="connsiteY196" fmla="*/ 338901 h 717697"/>
                <a:gd name="connsiteX197" fmla="*/ 581244 w 1794623"/>
                <a:gd name="connsiteY197" fmla="*/ 367214 h 717697"/>
                <a:gd name="connsiteX198" fmla="*/ 597435 w 1794623"/>
                <a:gd name="connsiteY198" fmla="*/ 326762 h 717697"/>
                <a:gd name="connsiteX199" fmla="*/ 617590 w 1794623"/>
                <a:gd name="connsiteY199" fmla="*/ 318675 h 717697"/>
                <a:gd name="connsiteX200" fmla="*/ 581244 w 1794623"/>
                <a:gd name="connsiteY200" fmla="*/ 282276 h 717697"/>
                <a:gd name="connsiteX201" fmla="*/ 581244 w 1794623"/>
                <a:gd name="connsiteY201" fmla="*/ 233719 h 717697"/>
                <a:gd name="connsiteX202" fmla="*/ 601416 w 1794623"/>
                <a:gd name="connsiteY202" fmla="*/ 221598 h 717697"/>
                <a:gd name="connsiteX203" fmla="*/ 581244 w 1794623"/>
                <a:gd name="connsiteY203" fmla="*/ 225632 h 717697"/>
                <a:gd name="connsiteX204" fmla="*/ 565070 w 1794623"/>
                <a:gd name="connsiteY204" fmla="*/ 221598 h 717697"/>
                <a:gd name="connsiteX205" fmla="*/ 546861 w 1794623"/>
                <a:gd name="connsiteY205" fmla="*/ 217545 h 717697"/>
                <a:gd name="connsiteX206" fmla="*/ 524618 w 1794623"/>
                <a:gd name="connsiteY206" fmla="*/ 213493 h 717697"/>
                <a:gd name="connsiteX207" fmla="*/ 478097 w 1794623"/>
                <a:gd name="connsiteY207" fmla="*/ 217545 h 717697"/>
                <a:gd name="connsiteX208" fmla="*/ 467992 w 1794623"/>
                <a:gd name="connsiteY208" fmla="*/ 201372 h 717697"/>
                <a:gd name="connsiteX209" fmla="*/ 465957 w 1794623"/>
                <a:gd name="connsiteY209" fmla="*/ 169007 h 717697"/>
                <a:gd name="connsiteX210" fmla="*/ 467992 w 1794623"/>
                <a:gd name="connsiteY210" fmla="*/ 148781 h 717697"/>
                <a:gd name="connsiteX211" fmla="*/ 472027 w 1794623"/>
                <a:gd name="connsiteY211" fmla="*/ 144729 h 717697"/>
                <a:gd name="connsiteX212" fmla="*/ 484166 w 1794623"/>
                <a:gd name="connsiteY212" fmla="*/ 140694 h 717697"/>
                <a:gd name="connsiteX213" fmla="*/ 490236 w 1794623"/>
                <a:gd name="connsiteY213" fmla="*/ 126520 h 717697"/>
                <a:gd name="connsiteX214" fmla="*/ 508444 w 1794623"/>
                <a:gd name="connsiteY214" fmla="*/ 120468 h 717697"/>
                <a:gd name="connsiteX215" fmla="*/ 530688 w 1794623"/>
                <a:gd name="connsiteY215" fmla="*/ 130572 h 717697"/>
                <a:gd name="connsiteX216" fmla="*/ 548896 w 1794623"/>
                <a:gd name="connsiteY216" fmla="*/ 136642 h 717697"/>
                <a:gd name="connsiteX217" fmla="*/ 548896 w 1794623"/>
                <a:gd name="connsiteY217" fmla="*/ 120468 h 717697"/>
                <a:gd name="connsiteX218" fmla="*/ 530688 w 1794623"/>
                <a:gd name="connsiteY218" fmla="*/ 118433 h 717697"/>
                <a:gd name="connsiteX219" fmla="*/ 512479 w 1794623"/>
                <a:gd name="connsiteY219" fmla="*/ 104277 h 717697"/>
                <a:gd name="connsiteX220" fmla="*/ 508444 w 1794623"/>
                <a:gd name="connsiteY220" fmla="*/ 94172 h 717697"/>
                <a:gd name="connsiteX221" fmla="*/ 520566 w 1794623"/>
                <a:gd name="connsiteY221" fmla="*/ 71912 h 717697"/>
                <a:gd name="connsiteX222" fmla="*/ 526635 w 1794623"/>
                <a:gd name="connsiteY222" fmla="*/ 25390 h 717697"/>
                <a:gd name="connsiteX223" fmla="*/ 536757 w 1794623"/>
                <a:gd name="connsiteY223" fmla="*/ 27425 h 717697"/>
                <a:gd name="connsiteX224" fmla="*/ 546861 w 1794623"/>
                <a:gd name="connsiteY224" fmla="*/ 45616 h 717697"/>
                <a:gd name="connsiteX225" fmla="*/ 569122 w 1794623"/>
                <a:gd name="connsiteY225" fmla="*/ 39564 h 717697"/>
                <a:gd name="connsiteX226" fmla="*/ 607521 w 1794623"/>
                <a:gd name="connsiteY226" fmla="*/ 39564 h 717697"/>
                <a:gd name="connsiteX227" fmla="*/ 629729 w 1794623"/>
                <a:gd name="connsiteY227" fmla="*/ 31460 h 717697"/>
                <a:gd name="connsiteX228" fmla="*/ 659971 w 1794623"/>
                <a:gd name="connsiteY228" fmla="*/ 7199 h 717697"/>
                <a:gd name="connsiteX229" fmla="*/ 678657 w 1794623"/>
                <a:gd name="connsiteY229" fmla="*/ 112 h 71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794623" h="717697">
                  <a:moveTo>
                    <a:pt x="1794623" y="662003"/>
                  </a:moveTo>
                  <a:lnTo>
                    <a:pt x="1794623" y="670037"/>
                  </a:lnTo>
                  <a:cubicBezTo>
                    <a:pt x="1794623" y="683521"/>
                    <a:pt x="1791933" y="694280"/>
                    <a:pt x="1786589" y="702331"/>
                  </a:cubicBezTo>
                  <a:lnTo>
                    <a:pt x="1777669" y="717697"/>
                  </a:lnTo>
                  <a:lnTo>
                    <a:pt x="1712715" y="717697"/>
                  </a:lnTo>
                  <a:lnTo>
                    <a:pt x="1730530" y="702331"/>
                  </a:lnTo>
                  <a:cubicBezTo>
                    <a:pt x="1735874" y="691590"/>
                    <a:pt x="1739218" y="684866"/>
                    <a:pt x="1740545" y="682176"/>
                  </a:cubicBezTo>
                  <a:cubicBezTo>
                    <a:pt x="1741873" y="679468"/>
                    <a:pt x="1746544" y="676779"/>
                    <a:pt x="1754543" y="674089"/>
                  </a:cubicBezTo>
                  <a:cubicBezTo>
                    <a:pt x="1759904" y="671382"/>
                    <a:pt x="1764576" y="670037"/>
                    <a:pt x="1768575" y="670037"/>
                  </a:cubicBezTo>
                  <a:cubicBezTo>
                    <a:pt x="1772574" y="670037"/>
                    <a:pt x="1777264" y="668710"/>
                    <a:pt x="1782608" y="666055"/>
                  </a:cubicBezTo>
                  <a:cubicBezTo>
                    <a:pt x="1787916" y="666055"/>
                    <a:pt x="1791915" y="664710"/>
                    <a:pt x="1794623" y="662003"/>
                  </a:cubicBezTo>
                  <a:close/>
                  <a:moveTo>
                    <a:pt x="678657" y="112"/>
                  </a:moveTo>
                  <a:cubicBezTo>
                    <a:pt x="683709" y="785"/>
                    <a:pt x="687585" y="4492"/>
                    <a:pt x="690283" y="11234"/>
                  </a:cubicBezTo>
                  <a:cubicBezTo>
                    <a:pt x="692973" y="16631"/>
                    <a:pt x="696335" y="21356"/>
                    <a:pt x="700370" y="25390"/>
                  </a:cubicBezTo>
                  <a:cubicBezTo>
                    <a:pt x="704386" y="29442"/>
                    <a:pt x="707749" y="32822"/>
                    <a:pt x="710438" y="35512"/>
                  </a:cubicBezTo>
                  <a:lnTo>
                    <a:pt x="718543" y="43599"/>
                  </a:lnTo>
                  <a:cubicBezTo>
                    <a:pt x="734681" y="43599"/>
                    <a:pt x="749492" y="46306"/>
                    <a:pt x="762976" y="51686"/>
                  </a:cubicBezTo>
                  <a:cubicBezTo>
                    <a:pt x="792545" y="62480"/>
                    <a:pt x="812736" y="74619"/>
                    <a:pt x="823512" y="88103"/>
                  </a:cubicBezTo>
                  <a:cubicBezTo>
                    <a:pt x="831617" y="104277"/>
                    <a:pt x="838324" y="115071"/>
                    <a:pt x="843685" y="120468"/>
                  </a:cubicBezTo>
                  <a:cubicBezTo>
                    <a:pt x="846375" y="125847"/>
                    <a:pt x="849082" y="128555"/>
                    <a:pt x="851772" y="128555"/>
                  </a:cubicBezTo>
                  <a:lnTo>
                    <a:pt x="867946" y="136642"/>
                  </a:lnTo>
                  <a:cubicBezTo>
                    <a:pt x="878705" y="142039"/>
                    <a:pt x="888119" y="143384"/>
                    <a:pt x="896205" y="140694"/>
                  </a:cubicBezTo>
                  <a:cubicBezTo>
                    <a:pt x="901603" y="137986"/>
                    <a:pt x="911689" y="135297"/>
                    <a:pt x="926482" y="132589"/>
                  </a:cubicBezTo>
                  <a:cubicBezTo>
                    <a:pt x="941276" y="129900"/>
                    <a:pt x="951362" y="128555"/>
                    <a:pt x="956759" y="128555"/>
                  </a:cubicBezTo>
                  <a:cubicBezTo>
                    <a:pt x="959449" y="128555"/>
                    <a:pt x="962157" y="127882"/>
                    <a:pt x="964846" y="126520"/>
                  </a:cubicBezTo>
                  <a:cubicBezTo>
                    <a:pt x="967554" y="125175"/>
                    <a:pt x="971571" y="124503"/>
                    <a:pt x="976915" y="124503"/>
                  </a:cubicBezTo>
                  <a:lnTo>
                    <a:pt x="993106" y="124503"/>
                  </a:lnTo>
                  <a:lnTo>
                    <a:pt x="985019" y="164954"/>
                  </a:lnTo>
                  <a:cubicBezTo>
                    <a:pt x="982312" y="175749"/>
                    <a:pt x="978950" y="187198"/>
                    <a:pt x="974897" y="199337"/>
                  </a:cubicBezTo>
                  <a:cubicBezTo>
                    <a:pt x="970845" y="211476"/>
                    <a:pt x="964793" y="220235"/>
                    <a:pt x="956689" y="225632"/>
                  </a:cubicBezTo>
                  <a:cubicBezTo>
                    <a:pt x="962086" y="225632"/>
                    <a:pt x="967483" y="226977"/>
                    <a:pt x="972880" y="229684"/>
                  </a:cubicBezTo>
                  <a:cubicBezTo>
                    <a:pt x="978277" y="232374"/>
                    <a:pt x="989054" y="236426"/>
                    <a:pt x="1005245" y="241824"/>
                  </a:cubicBezTo>
                  <a:cubicBezTo>
                    <a:pt x="1018676" y="247203"/>
                    <a:pt x="1026745" y="250583"/>
                    <a:pt x="1029452" y="251928"/>
                  </a:cubicBezTo>
                  <a:cubicBezTo>
                    <a:pt x="1032142" y="253273"/>
                    <a:pt x="1038866" y="253945"/>
                    <a:pt x="1049608" y="253945"/>
                  </a:cubicBezTo>
                  <a:cubicBezTo>
                    <a:pt x="1055005" y="253945"/>
                    <a:pt x="1060384" y="254618"/>
                    <a:pt x="1065764" y="255980"/>
                  </a:cubicBezTo>
                  <a:cubicBezTo>
                    <a:pt x="1071125" y="257325"/>
                    <a:pt x="1076505" y="257997"/>
                    <a:pt x="1081902" y="257997"/>
                  </a:cubicBezTo>
                  <a:lnTo>
                    <a:pt x="1102128" y="257997"/>
                  </a:lnTo>
                  <a:lnTo>
                    <a:pt x="1122301" y="286310"/>
                  </a:lnTo>
                  <a:cubicBezTo>
                    <a:pt x="1122301" y="278223"/>
                    <a:pt x="1120938" y="270136"/>
                    <a:pt x="1118248" y="262050"/>
                  </a:cubicBezTo>
                  <a:cubicBezTo>
                    <a:pt x="1112851" y="245858"/>
                    <a:pt x="1104764" y="232374"/>
                    <a:pt x="1093970" y="221598"/>
                  </a:cubicBezTo>
                  <a:cubicBezTo>
                    <a:pt x="1080486" y="210804"/>
                    <a:pt x="1071055" y="202044"/>
                    <a:pt x="1065657" y="195302"/>
                  </a:cubicBezTo>
                  <a:cubicBezTo>
                    <a:pt x="1060260" y="188560"/>
                    <a:pt x="1052173" y="185180"/>
                    <a:pt x="1041397" y="185180"/>
                  </a:cubicBezTo>
                  <a:lnTo>
                    <a:pt x="1017119" y="185180"/>
                  </a:lnTo>
                  <a:lnTo>
                    <a:pt x="1033292" y="120468"/>
                  </a:lnTo>
                  <a:cubicBezTo>
                    <a:pt x="1046776" y="125847"/>
                    <a:pt x="1060260" y="131245"/>
                    <a:pt x="1073744" y="136642"/>
                  </a:cubicBezTo>
                  <a:cubicBezTo>
                    <a:pt x="1087228" y="142039"/>
                    <a:pt x="1100712" y="146746"/>
                    <a:pt x="1114196" y="150798"/>
                  </a:cubicBezTo>
                  <a:cubicBezTo>
                    <a:pt x="1127680" y="154850"/>
                    <a:pt x="1141146" y="156868"/>
                    <a:pt x="1154595" y="156868"/>
                  </a:cubicBezTo>
                  <a:cubicBezTo>
                    <a:pt x="1157285" y="151470"/>
                    <a:pt x="1161337" y="146073"/>
                    <a:pt x="1166734" y="140694"/>
                  </a:cubicBezTo>
                  <a:cubicBezTo>
                    <a:pt x="1177511" y="129900"/>
                    <a:pt x="1186960" y="123158"/>
                    <a:pt x="1195047" y="120468"/>
                  </a:cubicBezTo>
                  <a:lnTo>
                    <a:pt x="1215273" y="112363"/>
                  </a:lnTo>
                  <a:lnTo>
                    <a:pt x="1199081" y="104277"/>
                  </a:lnTo>
                  <a:cubicBezTo>
                    <a:pt x="1188305" y="98879"/>
                    <a:pt x="1186960" y="94845"/>
                    <a:pt x="1195047" y="92138"/>
                  </a:cubicBezTo>
                  <a:cubicBezTo>
                    <a:pt x="1197736" y="92138"/>
                    <a:pt x="1200444" y="91465"/>
                    <a:pt x="1203134" y="90120"/>
                  </a:cubicBezTo>
                  <a:cubicBezTo>
                    <a:pt x="1205823" y="88775"/>
                    <a:pt x="1209876" y="88103"/>
                    <a:pt x="1215273" y="88103"/>
                  </a:cubicBezTo>
                  <a:cubicBezTo>
                    <a:pt x="1220670" y="88103"/>
                    <a:pt x="1224704" y="86758"/>
                    <a:pt x="1227412" y="84051"/>
                  </a:cubicBezTo>
                  <a:lnTo>
                    <a:pt x="1239533" y="104277"/>
                  </a:lnTo>
                  <a:cubicBezTo>
                    <a:pt x="1239533" y="120468"/>
                    <a:pt x="1235499" y="136642"/>
                    <a:pt x="1227412" y="152815"/>
                  </a:cubicBezTo>
                  <a:cubicBezTo>
                    <a:pt x="1222015" y="166299"/>
                    <a:pt x="1213928" y="181818"/>
                    <a:pt x="1203134" y="199337"/>
                  </a:cubicBezTo>
                  <a:cubicBezTo>
                    <a:pt x="1192339" y="216873"/>
                    <a:pt x="1177511" y="233719"/>
                    <a:pt x="1158630" y="249910"/>
                  </a:cubicBezTo>
                  <a:cubicBezTo>
                    <a:pt x="1174768" y="247203"/>
                    <a:pt x="1189597" y="245858"/>
                    <a:pt x="1203081" y="245858"/>
                  </a:cubicBezTo>
                  <a:cubicBezTo>
                    <a:pt x="1229995" y="245858"/>
                    <a:pt x="1250186" y="256653"/>
                    <a:pt x="1263617" y="278223"/>
                  </a:cubicBezTo>
                  <a:cubicBezTo>
                    <a:pt x="1266324" y="270136"/>
                    <a:pt x="1270359" y="262050"/>
                    <a:pt x="1275756" y="253945"/>
                  </a:cubicBezTo>
                  <a:cubicBezTo>
                    <a:pt x="1283807" y="240461"/>
                    <a:pt x="1295929" y="229684"/>
                    <a:pt x="1312102" y="221598"/>
                  </a:cubicBezTo>
                  <a:lnTo>
                    <a:pt x="1324171" y="177094"/>
                  </a:lnTo>
                  <a:cubicBezTo>
                    <a:pt x="1326878" y="177094"/>
                    <a:pt x="1329568" y="178438"/>
                    <a:pt x="1332258" y="181146"/>
                  </a:cubicBezTo>
                  <a:cubicBezTo>
                    <a:pt x="1334965" y="183836"/>
                    <a:pt x="1338327" y="188560"/>
                    <a:pt x="1342379" y="195302"/>
                  </a:cubicBezTo>
                  <a:cubicBezTo>
                    <a:pt x="1346432" y="202044"/>
                    <a:pt x="1351139" y="210804"/>
                    <a:pt x="1356536" y="221598"/>
                  </a:cubicBezTo>
                  <a:cubicBezTo>
                    <a:pt x="1364623" y="243169"/>
                    <a:pt x="1368002" y="264067"/>
                    <a:pt x="1366658" y="284293"/>
                  </a:cubicBezTo>
                  <a:cubicBezTo>
                    <a:pt x="1365295" y="304519"/>
                    <a:pt x="1363278" y="322727"/>
                    <a:pt x="1360588" y="338901"/>
                  </a:cubicBezTo>
                  <a:cubicBezTo>
                    <a:pt x="1355191" y="346988"/>
                    <a:pt x="1351811" y="357110"/>
                    <a:pt x="1350466" y="369231"/>
                  </a:cubicBezTo>
                  <a:cubicBezTo>
                    <a:pt x="1349121" y="381370"/>
                    <a:pt x="1347104" y="392837"/>
                    <a:pt x="1344397" y="403631"/>
                  </a:cubicBezTo>
                  <a:cubicBezTo>
                    <a:pt x="1341707" y="417115"/>
                    <a:pt x="1339000" y="430599"/>
                    <a:pt x="1336310" y="444083"/>
                  </a:cubicBezTo>
                  <a:lnTo>
                    <a:pt x="1376691" y="427892"/>
                  </a:lnTo>
                  <a:cubicBezTo>
                    <a:pt x="1387450" y="422495"/>
                    <a:pt x="1398191" y="417788"/>
                    <a:pt x="1408967" y="413735"/>
                  </a:cubicBezTo>
                  <a:cubicBezTo>
                    <a:pt x="1419726" y="409683"/>
                    <a:pt x="1427813" y="407666"/>
                    <a:pt x="1433210" y="407666"/>
                  </a:cubicBezTo>
                  <a:cubicBezTo>
                    <a:pt x="1446694" y="407666"/>
                    <a:pt x="1460833" y="409683"/>
                    <a:pt x="1475644" y="413735"/>
                  </a:cubicBezTo>
                  <a:cubicBezTo>
                    <a:pt x="1490455" y="417788"/>
                    <a:pt x="1504612" y="414408"/>
                    <a:pt x="1518096" y="403631"/>
                  </a:cubicBezTo>
                  <a:cubicBezTo>
                    <a:pt x="1534269" y="398234"/>
                    <a:pt x="1546408" y="390820"/>
                    <a:pt x="1554495" y="381370"/>
                  </a:cubicBezTo>
                  <a:cubicBezTo>
                    <a:pt x="1562582" y="371939"/>
                    <a:pt x="1567979" y="372611"/>
                    <a:pt x="1570687" y="383405"/>
                  </a:cubicBezTo>
                  <a:cubicBezTo>
                    <a:pt x="1570687" y="394182"/>
                    <a:pt x="1570687" y="398906"/>
                    <a:pt x="1570687" y="397562"/>
                  </a:cubicBezTo>
                  <a:cubicBezTo>
                    <a:pt x="1570687" y="396199"/>
                    <a:pt x="1566634" y="400924"/>
                    <a:pt x="1558547" y="411718"/>
                  </a:cubicBezTo>
                  <a:cubicBezTo>
                    <a:pt x="1550461" y="425202"/>
                    <a:pt x="1537649" y="438013"/>
                    <a:pt x="1520113" y="450135"/>
                  </a:cubicBezTo>
                  <a:cubicBezTo>
                    <a:pt x="1502577" y="462274"/>
                    <a:pt x="1488420" y="468344"/>
                    <a:pt x="1477644" y="468344"/>
                  </a:cubicBezTo>
                  <a:cubicBezTo>
                    <a:pt x="1472247" y="468344"/>
                    <a:pt x="1463487" y="467671"/>
                    <a:pt x="1451384" y="466326"/>
                  </a:cubicBezTo>
                  <a:cubicBezTo>
                    <a:pt x="1439262" y="464981"/>
                    <a:pt x="1427141" y="463619"/>
                    <a:pt x="1415037" y="462274"/>
                  </a:cubicBezTo>
                  <a:cubicBezTo>
                    <a:pt x="1402916" y="460929"/>
                    <a:pt x="1391484" y="460257"/>
                    <a:pt x="1380708" y="460257"/>
                  </a:cubicBezTo>
                  <a:cubicBezTo>
                    <a:pt x="1369949" y="460257"/>
                    <a:pt x="1364570" y="461602"/>
                    <a:pt x="1364570" y="464309"/>
                  </a:cubicBezTo>
                  <a:cubicBezTo>
                    <a:pt x="1361862" y="466999"/>
                    <a:pt x="1360517" y="469688"/>
                    <a:pt x="1360517" y="472396"/>
                  </a:cubicBezTo>
                  <a:lnTo>
                    <a:pt x="1360517" y="476430"/>
                  </a:lnTo>
                  <a:lnTo>
                    <a:pt x="1376691" y="488570"/>
                  </a:lnTo>
                  <a:cubicBezTo>
                    <a:pt x="1387450" y="485880"/>
                    <a:pt x="1398209" y="487225"/>
                    <a:pt x="1409003" y="492622"/>
                  </a:cubicBezTo>
                  <a:cubicBezTo>
                    <a:pt x="1419744" y="497966"/>
                    <a:pt x="1430503" y="506035"/>
                    <a:pt x="1441262" y="516794"/>
                  </a:cubicBezTo>
                  <a:cubicBezTo>
                    <a:pt x="1452038" y="527553"/>
                    <a:pt x="1462815" y="546381"/>
                    <a:pt x="1473591" y="573260"/>
                  </a:cubicBezTo>
                  <a:lnTo>
                    <a:pt x="1396740" y="541037"/>
                  </a:lnTo>
                  <a:lnTo>
                    <a:pt x="1380549" y="557157"/>
                  </a:lnTo>
                  <a:cubicBezTo>
                    <a:pt x="1385946" y="565191"/>
                    <a:pt x="1389998" y="574587"/>
                    <a:pt x="1392688" y="585346"/>
                  </a:cubicBezTo>
                  <a:cubicBezTo>
                    <a:pt x="1395395" y="593433"/>
                    <a:pt x="1396740" y="602847"/>
                    <a:pt x="1396740" y="613588"/>
                  </a:cubicBezTo>
                  <a:cubicBezTo>
                    <a:pt x="1396740" y="624347"/>
                    <a:pt x="1394032" y="632416"/>
                    <a:pt x="1388653" y="637796"/>
                  </a:cubicBezTo>
                  <a:cubicBezTo>
                    <a:pt x="1402137" y="640503"/>
                    <a:pt x="1414258" y="641848"/>
                    <a:pt x="1425053" y="641848"/>
                  </a:cubicBezTo>
                  <a:cubicBezTo>
                    <a:pt x="1435847" y="644538"/>
                    <a:pt x="1445951" y="645900"/>
                    <a:pt x="1455383" y="645900"/>
                  </a:cubicBezTo>
                  <a:cubicBezTo>
                    <a:pt x="1464832" y="645900"/>
                    <a:pt x="1472264" y="647227"/>
                    <a:pt x="1477697" y="649882"/>
                  </a:cubicBezTo>
                  <a:cubicBezTo>
                    <a:pt x="1483218" y="655261"/>
                    <a:pt x="1494224" y="660658"/>
                    <a:pt x="1510699" y="666055"/>
                  </a:cubicBezTo>
                  <a:cubicBezTo>
                    <a:pt x="1518910" y="668710"/>
                    <a:pt x="1525775" y="671382"/>
                    <a:pt x="1531296" y="674089"/>
                  </a:cubicBezTo>
                  <a:lnTo>
                    <a:pt x="1556017" y="649882"/>
                  </a:lnTo>
                  <a:lnTo>
                    <a:pt x="1560122" y="666055"/>
                  </a:lnTo>
                  <a:lnTo>
                    <a:pt x="1634266" y="649882"/>
                  </a:lnTo>
                  <a:cubicBezTo>
                    <a:pt x="1639664" y="655261"/>
                    <a:pt x="1643698" y="661985"/>
                    <a:pt x="1646406" y="670037"/>
                  </a:cubicBezTo>
                  <a:cubicBezTo>
                    <a:pt x="1651785" y="688865"/>
                    <a:pt x="1651785" y="703658"/>
                    <a:pt x="1646406" y="714399"/>
                  </a:cubicBezTo>
                  <a:lnTo>
                    <a:pt x="1682434" y="714399"/>
                  </a:lnTo>
                  <a:lnTo>
                    <a:pt x="1682434" y="717697"/>
                  </a:lnTo>
                  <a:lnTo>
                    <a:pt x="316673" y="717697"/>
                  </a:lnTo>
                  <a:lnTo>
                    <a:pt x="303389" y="711055"/>
                  </a:lnTo>
                  <a:cubicBezTo>
                    <a:pt x="292612" y="711055"/>
                    <a:pt x="289233" y="711727"/>
                    <a:pt x="293285" y="713072"/>
                  </a:cubicBezTo>
                  <a:cubicBezTo>
                    <a:pt x="297337" y="714435"/>
                    <a:pt x="301372" y="715780"/>
                    <a:pt x="305424" y="717124"/>
                  </a:cubicBezTo>
                  <a:lnTo>
                    <a:pt x="304273" y="717697"/>
                  </a:lnTo>
                  <a:lnTo>
                    <a:pt x="235212" y="717697"/>
                  </a:lnTo>
                  <a:lnTo>
                    <a:pt x="198225" y="713072"/>
                  </a:lnTo>
                  <a:cubicBezTo>
                    <a:pt x="187430" y="711727"/>
                    <a:pt x="179344" y="711055"/>
                    <a:pt x="173947" y="711055"/>
                  </a:cubicBezTo>
                  <a:cubicBezTo>
                    <a:pt x="176654" y="711055"/>
                    <a:pt x="177999" y="709710"/>
                    <a:pt x="177999" y="707020"/>
                  </a:cubicBezTo>
                  <a:lnTo>
                    <a:pt x="169912" y="707020"/>
                  </a:lnTo>
                  <a:cubicBezTo>
                    <a:pt x="167205" y="707020"/>
                    <a:pt x="165860" y="707693"/>
                    <a:pt x="165860" y="709038"/>
                  </a:cubicBezTo>
                  <a:cubicBezTo>
                    <a:pt x="165860" y="710382"/>
                    <a:pt x="168549" y="711055"/>
                    <a:pt x="173947" y="711055"/>
                  </a:cubicBezTo>
                  <a:lnTo>
                    <a:pt x="167304" y="717697"/>
                  </a:lnTo>
                  <a:lnTo>
                    <a:pt x="42691" y="717697"/>
                  </a:lnTo>
                  <a:lnTo>
                    <a:pt x="40452" y="702083"/>
                  </a:lnTo>
                  <a:cubicBezTo>
                    <a:pt x="40452" y="696739"/>
                    <a:pt x="41814" y="693377"/>
                    <a:pt x="44504" y="692032"/>
                  </a:cubicBezTo>
                  <a:cubicBezTo>
                    <a:pt x="47194" y="690687"/>
                    <a:pt x="44504" y="687308"/>
                    <a:pt x="36417" y="681928"/>
                  </a:cubicBezTo>
                  <a:cubicBezTo>
                    <a:pt x="28330" y="676566"/>
                    <a:pt x="22933" y="671877"/>
                    <a:pt x="20226" y="667825"/>
                  </a:cubicBezTo>
                  <a:cubicBezTo>
                    <a:pt x="17536" y="663773"/>
                    <a:pt x="14846" y="660428"/>
                    <a:pt x="12139" y="657774"/>
                  </a:cubicBezTo>
                  <a:lnTo>
                    <a:pt x="4052" y="649687"/>
                  </a:lnTo>
                  <a:cubicBezTo>
                    <a:pt x="1362" y="649687"/>
                    <a:pt x="0" y="648342"/>
                    <a:pt x="0" y="645635"/>
                  </a:cubicBezTo>
                  <a:lnTo>
                    <a:pt x="28330" y="605307"/>
                  </a:lnTo>
                  <a:lnTo>
                    <a:pt x="8104" y="581170"/>
                  </a:lnTo>
                  <a:cubicBezTo>
                    <a:pt x="26968" y="570376"/>
                    <a:pt x="47194" y="562307"/>
                    <a:pt x="68782" y="556963"/>
                  </a:cubicBezTo>
                  <a:cubicBezTo>
                    <a:pt x="84956" y="551565"/>
                    <a:pt x="103165" y="550893"/>
                    <a:pt x="123390" y="554945"/>
                  </a:cubicBezTo>
                  <a:cubicBezTo>
                    <a:pt x="143616" y="558980"/>
                    <a:pt x="161807" y="567721"/>
                    <a:pt x="177999" y="581170"/>
                  </a:cubicBezTo>
                  <a:cubicBezTo>
                    <a:pt x="169912" y="567721"/>
                    <a:pt x="164515" y="554291"/>
                    <a:pt x="161807" y="540842"/>
                  </a:cubicBezTo>
                  <a:cubicBezTo>
                    <a:pt x="159118" y="527393"/>
                    <a:pt x="159118" y="513290"/>
                    <a:pt x="161807" y="498497"/>
                  </a:cubicBezTo>
                  <a:cubicBezTo>
                    <a:pt x="164515" y="483703"/>
                    <a:pt x="175291" y="465565"/>
                    <a:pt x="194172" y="444083"/>
                  </a:cubicBezTo>
                  <a:cubicBezTo>
                    <a:pt x="199570" y="444083"/>
                    <a:pt x="203622" y="445428"/>
                    <a:pt x="206312" y="448118"/>
                  </a:cubicBezTo>
                  <a:cubicBezTo>
                    <a:pt x="211709" y="453479"/>
                    <a:pt x="214398" y="462876"/>
                    <a:pt x="214398" y="476307"/>
                  </a:cubicBezTo>
                  <a:lnTo>
                    <a:pt x="214398" y="548876"/>
                  </a:lnTo>
                  <a:cubicBezTo>
                    <a:pt x="214398" y="565014"/>
                    <a:pt x="215743" y="581152"/>
                    <a:pt x="218451" y="597291"/>
                  </a:cubicBezTo>
                  <a:lnTo>
                    <a:pt x="254850" y="577118"/>
                  </a:lnTo>
                  <a:lnTo>
                    <a:pt x="242711" y="569031"/>
                  </a:lnTo>
                  <a:cubicBezTo>
                    <a:pt x="242711" y="566341"/>
                    <a:pt x="244074" y="562307"/>
                    <a:pt x="246763" y="556963"/>
                  </a:cubicBezTo>
                  <a:cubicBezTo>
                    <a:pt x="252161" y="546221"/>
                    <a:pt x="265645" y="540842"/>
                    <a:pt x="287215" y="540842"/>
                  </a:cubicBezTo>
                  <a:cubicBezTo>
                    <a:pt x="287215" y="538152"/>
                    <a:pt x="285870" y="534100"/>
                    <a:pt x="283163" y="528703"/>
                  </a:cubicBezTo>
                  <a:cubicBezTo>
                    <a:pt x="280473" y="523359"/>
                    <a:pt x="277784" y="517997"/>
                    <a:pt x="275076" y="512618"/>
                  </a:cubicBezTo>
                  <a:cubicBezTo>
                    <a:pt x="272387" y="507256"/>
                    <a:pt x="269679" y="500514"/>
                    <a:pt x="266989" y="492427"/>
                  </a:cubicBezTo>
                  <a:cubicBezTo>
                    <a:pt x="261592" y="481686"/>
                    <a:pt x="255523" y="469582"/>
                    <a:pt x="248781" y="456151"/>
                  </a:cubicBezTo>
                  <a:cubicBezTo>
                    <a:pt x="242039" y="442703"/>
                    <a:pt x="237332" y="433289"/>
                    <a:pt x="234624" y="427892"/>
                  </a:cubicBezTo>
                  <a:cubicBezTo>
                    <a:pt x="229227" y="422495"/>
                    <a:pt x="226538" y="418460"/>
                    <a:pt x="226538" y="415753"/>
                  </a:cubicBezTo>
                  <a:lnTo>
                    <a:pt x="226538" y="407666"/>
                  </a:lnTo>
                  <a:lnTo>
                    <a:pt x="287215" y="444083"/>
                  </a:lnTo>
                  <a:lnTo>
                    <a:pt x="230590" y="383405"/>
                  </a:lnTo>
                  <a:lnTo>
                    <a:pt x="238677" y="367214"/>
                  </a:lnTo>
                  <a:lnTo>
                    <a:pt x="275076" y="375301"/>
                  </a:lnTo>
                  <a:lnTo>
                    <a:pt x="287215" y="342953"/>
                  </a:lnTo>
                  <a:cubicBezTo>
                    <a:pt x="281818" y="342953"/>
                    <a:pt x="276421" y="341591"/>
                    <a:pt x="271042" y="338901"/>
                  </a:cubicBezTo>
                  <a:cubicBezTo>
                    <a:pt x="265645" y="338901"/>
                    <a:pt x="259575" y="338229"/>
                    <a:pt x="252833" y="336884"/>
                  </a:cubicBezTo>
                  <a:cubicBezTo>
                    <a:pt x="246091" y="335521"/>
                    <a:pt x="237332" y="334849"/>
                    <a:pt x="226538" y="334849"/>
                  </a:cubicBezTo>
                  <a:cubicBezTo>
                    <a:pt x="210364" y="337556"/>
                    <a:pt x="200242" y="335521"/>
                    <a:pt x="196207" y="328779"/>
                  </a:cubicBezTo>
                  <a:cubicBezTo>
                    <a:pt x="192155" y="322037"/>
                    <a:pt x="183396" y="320020"/>
                    <a:pt x="169912" y="322727"/>
                  </a:cubicBezTo>
                  <a:cubicBezTo>
                    <a:pt x="140237" y="336211"/>
                    <a:pt x="125408" y="337556"/>
                    <a:pt x="125408" y="326762"/>
                  </a:cubicBezTo>
                  <a:cubicBezTo>
                    <a:pt x="125408" y="321365"/>
                    <a:pt x="130805" y="311261"/>
                    <a:pt x="141581" y="296432"/>
                  </a:cubicBezTo>
                  <a:cubicBezTo>
                    <a:pt x="152376" y="281585"/>
                    <a:pt x="157773" y="271481"/>
                    <a:pt x="157773" y="266084"/>
                  </a:cubicBezTo>
                  <a:cubicBezTo>
                    <a:pt x="157773" y="263394"/>
                    <a:pt x="163170" y="256653"/>
                    <a:pt x="173947" y="245858"/>
                  </a:cubicBezTo>
                  <a:lnTo>
                    <a:pt x="186086" y="233719"/>
                  </a:lnTo>
                  <a:cubicBezTo>
                    <a:pt x="183396" y="231029"/>
                    <a:pt x="183396" y="229684"/>
                    <a:pt x="186086" y="229684"/>
                  </a:cubicBezTo>
                  <a:cubicBezTo>
                    <a:pt x="186086" y="229684"/>
                    <a:pt x="196880" y="236426"/>
                    <a:pt x="218451" y="249910"/>
                  </a:cubicBezTo>
                  <a:cubicBezTo>
                    <a:pt x="240021" y="263394"/>
                    <a:pt x="252161" y="270136"/>
                    <a:pt x="254850" y="270136"/>
                  </a:cubicBezTo>
                  <a:cubicBezTo>
                    <a:pt x="257558" y="272826"/>
                    <a:pt x="258903" y="272826"/>
                    <a:pt x="258903" y="270136"/>
                  </a:cubicBezTo>
                  <a:lnTo>
                    <a:pt x="279128" y="274171"/>
                  </a:lnTo>
                  <a:cubicBezTo>
                    <a:pt x="276421" y="266084"/>
                    <a:pt x="275076" y="257997"/>
                    <a:pt x="275076" y="249910"/>
                  </a:cubicBezTo>
                  <a:lnTo>
                    <a:pt x="275076" y="217545"/>
                  </a:lnTo>
                  <a:cubicBezTo>
                    <a:pt x="275076" y="212148"/>
                    <a:pt x="277111" y="208786"/>
                    <a:pt x="281146" y="207424"/>
                  </a:cubicBezTo>
                  <a:cubicBezTo>
                    <a:pt x="285198" y="206079"/>
                    <a:pt x="288560" y="204061"/>
                    <a:pt x="291268" y="201372"/>
                  </a:cubicBezTo>
                  <a:cubicBezTo>
                    <a:pt x="291268" y="198664"/>
                    <a:pt x="292612" y="197320"/>
                    <a:pt x="295302" y="197320"/>
                  </a:cubicBezTo>
                  <a:cubicBezTo>
                    <a:pt x="298010" y="197320"/>
                    <a:pt x="300699" y="195975"/>
                    <a:pt x="303389" y="193267"/>
                  </a:cubicBezTo>
                  <a:cubicBezTo>
                    <a:pt x="306096" y="190577"/>
                    <a:pt x="310131" y="189233"/>
                    <a:pt x="315528" y="189233"/>
                  </a:cubicBezTo>
                  <a:lnTo>
                    <a:pt x="327667" y="185180"/>
                  </a:lnTo>
                  <a:lnTo>
                    <a:pt x="331719" y="213493"/>
                  </a:lnTo>
                  <a:cubicBezTo>
                    <a:pt x="337099" y="205406"/>
                    <a:pt x="342496" y="198664"/>
                    <a:pt x="347893" y="193267"/>
                  </a:cubicBezTo>
                  <a:cubicBezTo>
                    <a:pt x="358599" y="182491"/>
                    <a:pt x="369305" y="183836"/>
                    <a:pt x="380010" y="197320"/>
                  </a:cubicBezTo>
                  <a:cubicBezTo>
                    <a:pt x="393406" y="216201"/>
                    <a:pt x="400785" y="225632"/>
                    <a:pt x="402130" y="225632"/>
                  </a:cubicBezTo>
                  <a:cubicBezTo>
                    <a:pt x="403475" y="225632"/>
                    <a:pt x="410854" y="226977"/>
                    <a:pt x="424249" y="229684"/>
                  </a:cubicBezTo>
                  <a:cubicBezTo>
                    <a:pt x="434955" y="235082"/>
                    <a:pt x="441626" y="239116"/>
                    <a:pt x="444280" y="241824"/>
                  </a:cubicBezTo>
                  <a:cubicBezTo>
                    <a:pt x="446988" y="244513"/>
                    <a:pt x="448333" y="247203"/>
                    <a:pt x="448333" y="249910"/>
                  </a:cubicBezTo>
                  <a:lnTo>
                    <a:pt x="440299" y="266084"/>
                  </a:lnTo>
                  <a:lnTo>
                    <a:pt x="460401" y="306536"/>
                  </a:lnTo>
                  <a:lnTo>
                    <a:pt x="476451" y="334849"/>
                  </a:lnTo>
                  <a:lnTo>
                    <a:pt x="472416" y="355075"/>
                  </a:lnTo>
                  <a:lnTo>
                    <a:pt x="484485" y="338901"/>
                  </a:lnTo>
                  <a:lnTo>
                    <a:pt x="500534" y="342953"/>
                  </a:lnTo>
                  <a:lnTo>
                    <a:pt x="512603" y="379353"/>
                  </a:lnTo>
                  <a:lnTo>
                    <a:pt x="569122" y="338901"/>
                  </a:lnTo>
                  <a:lnTo>
                    <a:pt x="581244" y="367214"/>
                  </a:lnTo>
                  <a:lnTo>
                    <a:pt x="597435" y="326762"/>
                  </a:lnTo>
                  <a:lnTo>
                    <a:pt x="617590" y="318675"/>
                  </a:lnTo>
                  <a:cubicBezTo>
                    <a:pt x="604159" y="305191"/>
                    <a:pt x="592038" y="293052"/>
                    <a:pt x="581244" y="282276"/>
                  </a:cubicBezTo>
                  <a:cubicBezTo>
                    <a:pt x="562380" y="257997"/>
                    <a:pt x="562380" y="241824"/>
                    <a:pt x="581244" y="233719"/>
                  </a:cubicBezTo>
                  <a:cubicBezTo>
                    <a:pt x="605486" y="225632"/>
                    <a:pt x="612193" y="221598"/>
                    <a:pt x="601416" y="221598"/>
                  </a:cubicBezTo>
                  <a:cubicBezTo>
                    <a:pt x="596055" y="221598"/>
                    <a:pt x="589348" y="222943"/>
                    <a:pt x="581244" y="225632"/>
                  </a:cubicBezTo>
                  <a:cubicBezTo>
                    <a:pt x="575864" y="225632"/>
                    <a:pt x="570467" y="224287"/>
                    <a:pt x="565070" y="221598"/>
                  </a:cubicBezTo>
                  <a:cubicBezTo>
                    <a:pt x="559673" y="218890"/>
                    <a:pt x="553603" y="217545"/>
                    <a:pt x="546861" y="217545"/>
                  </a:cubicBezTo>
                  <a:cubicBezTo>
                    <a:pt x="540119" y="217545"/>
                    <a:pt x="532705" y="216201"/>
                    <a:pt x="524618" y="213493"/>
                  </a:cubicBezTo>
                  <a:cubicBezTo>
                    <a:pt x="503047" y="210804"/>
                    <a:pt x="487546" y="212148"/>
                    <a:pt x="478097" y="217545"/>
                  </a:cubicBezTo>
                  <a:cubicBezTo>
                    <a:pt x="468665" y="222943"/>
                    <a:pt x="465285" y="217545"/>
                    <a:pt x="467992" y="201372"/>
                  </a:cubicBezTo>
                  <a:cubicBezTo>
                    <a:pt x="467992" y="187888"/>
                    <a:pt x="467302" y="177094"/>
                    <a:pt x="465957" y="169007"/>
                  </a:cubicBezTo>
                  <a:cubicBezTo>
                    <a:pt x="464613" y="160920"/>
                    <a:pt x="465285" y="154178"/>
                    <a:pt x="467992" y="148781"/>
                  </a:cubicBezTo>
                  <a:cubicBezTo>
                    <a:pt x="467992" y="143384"/>
                    <a:pt x="469337" y="142039"/>
                    <a:pt x="472027" y="144729"/>
                  </a:cubicBezTo>
                  <a:cubicBezTo>
                    <a:pt x="474734" y="147436"/>
                    <a:pt x="478769" y="146073"/>
                    <a:pt x="484166" y="140694"/>
                  </a:cubicBezTo>
                  <a:cubicBezTo>
                    <a:pt x="489563" y="135297"/>
                    <a:pt x="491580" y="130572"/>
                    <a:pt x="490236" y="126520"/>
                  </a:cubicBezTo>
                  <a:cubicBezTo>
                    <a:pt x="488891" y="122485"/>
                    <a:pt x="494960" y="120468"/>
                    <a:pt x="508444" y="120468"/>
                  </a:cubicBezTo>
                  <a:cubicBezTo>
                    <a:pt x="516531" y="123158"/>
                    <a:pt x="523946" y="126520"/>
                    <a:pt x="530688" y="130572"/>
                  </a:cubicBezTo>
                  <a:cubicBezTo>
                    <a:pt x="537429" y="134624"/>
                    <a:pt x="543499" y="136642"/>
                    <a:pt x="548896" y="136642"/>
                  </a:cubicBezTo>
                  <a:cubicBezTo>
                    <a:pt x="556983" y="133952"/>
                    <a:pt x="556983" y="128555"/>
                    <a:pt x="548896" y="120468"/>
                  </a:cubicBezTo>
                  <a:cubicBezTo>
                    <a:pt x="543499" y="115071"/>
                    <a:pt x="537429" y="114398"/>
                    <a:pt x="530688" y="118433"/>
                  </a:cubicBezTo>
                  <a:cubicBezTo>
                    <a:pt x="523946" y="122485"/>
                    <a:pt x="517876" y="117761"/>
                    <a:pt x="512479" y="104277"/>
                  </a:cubicBezTo>
                  <a:cubicBezTo>
                    <a:pt x="504392" y="93500"/>
                    <a:pt x="503047" y="90120"/>
                    <a:pt x="508444" y="94172"/>
                  </a:cubicBezTo>
                  <a:cubicBezTo>
                    <a:pt x="513824" y="98207"/>
                    <a:pt x="517876" y="90793"/>
                    <a:pt x="520566" y="71912"/>
                  </a:cubicBezTo>
                  <a:cubicBezTo>
                    <a:pt x="523273" y="55738"/>
                    <a:pt x="525290" y="40237"/>
                    <a:pt x="526635" y="25390"/>
                  </a:cubicBezTo>
                  <a:cubicBezTo>
                    <a:pt x="527998" y="10561"/>
                    <a:pt x="531360" y="11234"/>
                    <a:pt x="536757" y="27425"/>
                  </a:cubicBezTo>
                  <a:cubicBezTo>
                    <a:pt x="542154" y="40909"/>
                    <a:pt x="545516" y="46979"/>
                    <a:pt x="546861" y="45616"/>
                  </a:cubicBezTo>
                  <a:cubicBezTo>
                    <a:pt x="548224" y="44271"/>
                    <a:pt x="555638" y="42254"/>
                    <a:pt x="569122" y="39564"/>
                  </a:cubicBezTo>
                  <a:cubicBezTo>
                    <a:pt x="582606" y="39564"/>
                    <a:pt x="595400" y="39564"/>
                    <a:pt x="607521" y="39564"/>
                  </a:cubicBezTo>
                  <a:cubicBezTo>
                    <a:pt x="619625" y="39564"/>
                    <a:pt x="627039" y="36857"/>
                    <a:pt x="629729" y="31460"/>
                  </a:cubicBezTo>
                  <a:cubicBezTo>
                    <a:pt x="635073" y="26080"/>
                    <a:pt x="645160" y="17976"/>
                    <a:pt x="659971" y="7199"/>
                  </a:cubicBezTo>
                  <a:cubicBezTo>
                    <a:pt x="667376" y="1802"/>
                    <a:pt x="673605" y="-560"/>
                    <a:pt x="678657" y="11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CC4260B-FB94-4D17-AB8F-8C79E0F1C5AF}"/>
              </a:ext>
            </a:extLst>
          </p:cNvPr>
          <p:cNvGrpSpPr/>
          <p:nvPr/>
        </p:nvGrpSpPr>
        <p:grpSpPr>
          <a:xfrm>
            <a:off x="3038306" y="1192175"/>
            <a:ext cx="2482583" cy="2289923"/>
            <a:chOff x="3038306" y="1192175"/>
            <a:chExt cx="2482583" cy="2289923"/>
          </a:xfrm>
        </p:grpSpPr>
        <p:cxnSp>
          <p:nvCxnSpPr>
            <p:cNvPr id="15" name="Straight Connector 8">
              <a:extLst>
                <a:ext uri="{FF2B5EF4-FFF2-40B4-BE49-F238E27FC236}">
                  <a16:creationId xmlns:a16="http://schemas.microsoft.com/office/drawing/2014/main" id="{7C62F4ED-692A-4BCD-AFE3-55B5BDCF664F}"/>
                </a:ext>
              </a:extLst>
            </p:cNvPr>
            <p:cNvCxnSpPr>
              <a:stCxn id="13" idx="11"/>
            </p:cNvCxnSpPr>
            <p:nvPr/>
          </p:nvCxnSpPr>
          <p:spPr>
            <a:xfrm flipV="1">
              <a:off x="3038306" y="1192175"/>
              <a:ext cx="2482583" cy="84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9">
              <a:extLst>
                <a:ext uri="{FF2B5EF4-FFF2-40B4-BE49-F238E27FC236}">
                  <a16:creationId xmlns:a16="http://schemas.microsoft.com/office/drawing/2014/main" id="{6DECCCCA-836F-4D23-A300-D5F619600B40}"/>
                </a:ext>
              </a:extLst>
            </p:cNvPr>
            <p:cNvCxnSpPr>
              <a:stCxn id="12" idx="32"/>
            </p:cNvCxnSpPr>
            <p:nvPr/>
          </p:nvCxnSpPr>
          <p:spPr>
            <a:xfrm flipV="1">
              <a:off x="3716634" y="1730406"/>
              <a:ext cx="1804255" cy="43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0">
              <a:extLst>
                <a:ext uri="{FF2B5EF4-FFF2-40B4-BE49-F238E27FC236}">
                  <a16:creationId xmlns:a16="http://schemas.microsoft.com/office/drawing/2014/main" id="{032A91F5-B264-4E9B-8097-B3CEAC8E1CB3}"/>
                </a:ext>
              </a:extLst>
            </p:cNvPr>
            <p:cNvCxnSpPr>
              <a:stCxn id="12" idx="107"/>
            </p:cNvCxnSpPr>
            <p:nvPr/>
          </p:nvCxnSpPr>
          <p:spPr>
            <a:xfrm>
              <a:off x="4032617" y="2388941"/>
              <a:ext cx="1488272" cy="3383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1">
              <a:extLst>
                <a:ext uri="{FF2B5EF4-FFF2-40B4-BE49-F238E27FC236}">
                  <a16:creationId xmlns:a16="http://schemas.microsoft.com/office/drawing/2014/main" id="{1A1B5032-4894-4295-B083-2ACF22DCDF64}"/>
                </a:ext>
              </a:extLst>
            </p:cNvPr>
            <p:cNvCxnSpPr>
              <a:stCxn id="10" idx="47"/>
            </p:cNvCxnSpPr>
            <p:nvPr/>
          </p:nvCxnSpPr>
          <p:spPr>
            <a:xfrm flipV="1">
              <a:off x="4133625" y="3053978"/>
              <a:ext cx="1387264" cy="221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2">
              <a:extLst>
                <a:ext uri="{FF2B5EF4-FFF2-40B4-BE49-F238E27FC236}">
                  <a16:creationId xmlns:a16="http://schemas.microsoft.com/office/drawing/2014/main" id="{675FD0B2-91CA-434F-A0DC-4290BEF247F6}"/>
                </a:ext>
              </a:extLst>
            </p:cNvPr>
            <p:cNvCxnSpPr>
              <a:stCxn id="9" idx="28"/>
            </p:cNvCxnSpPr>
            <p:nvPr/>
          </p:nvCxnSpPr>
          <p:spPr>
            <a:xfrm flipV="1">
              <a:off x="3765280" y="3468869"/>
              <a:ext cx="1755609" cy="13229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61BACA26-68B6-45FA-939B-0FC49D9395F8}"/>
              </a:ext>
            </a:extLst>
          </p:cNvPr>
          <p:cNvSpPr/>
          <p:nvPr/>
        </p:nvSpPr>
        <p:spPr>
          <a:xfrm>
            <a:off x="5765878" y="1192175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4FA9C9-7464-4747-B5C2-81B38E2A9C39}"/>
              </a:ext>
            </a:extLst>
          </p:cNvPr>
          <p:cNvSpPr/>
          <p:nvPr/>
        </p:nvSpPr>
        <p:spPr>
          <a:xfrm>
            <a:off x="5765878" y="915176"/>
            <a:ext cx="1550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860E63E-71CA-48ED-A494-85A03FF36A47}"/>
              </a:ext>
            </a:extLst>
          </p:cNvPr>
          <p:cNvSpPr/>
          <p:nvPr/>
        </p:nvSpPr>
        <p:spPr>
          <a:xfrm>
            <a:off x="5765878" y="1868905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85224D0-7277-46DC-B401-1E23F0AA6002}"/>
              </a:ext>
            </a:extLst>
          </p:cNvPr>
          <p:cNvSpPr/>
          <p:nvPr/>
        </p:nvSpPr>
        <p:spPr>
          <a:xfrm>
            <a:off x="5765878" y="1591906"/>
            <a:ext cx="1550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ABD156E-CF48-4653-BCDB-EA5585FDC994}"/>
              </a:ext>
            </a:extLst>
          </p:cNvPr>
          <p:cNvSpPr/>
          <p:nvPr/>
        </p:nvSpPr>
        <p:spPr>
          <a:xfrm>
            <a:off x="5765878" y="2499847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27E5E61-A7CE-48A4-AADE-10684C12356A}"/>
              </a:ext>
            </a:extLst>
          </p:cNvPr>
          <p:cNvSpPr/>
          <p:nvPr/>
        </p:nvSpPr>
        <p:spPr>
          <a:xfrm>
            <a:off x="5765878" y="2222848"/>
            <a:ext cx="1550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017D889-B52A-478E-9D04-F40C2FE6B029}"/>
              </a:ext>
            </a:extLst>
          </p:cNvPr>
          <p:cNvSpPr/>
          <p:nvPr/>
        </p:nvSpPr>
        <p:spPr>
          <a:xfrm>
            <a:off x="5765878" y="3051468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DC9853C-96D8-4E34-8FED-E9C135F3D95A}"/>
              </a:ext>
            </a:extLst>
          </p:cNvPr>
          <p:cNvSpPr/>
          <p:nvPr/>
        </p:nvSpPr>
        <p:spPr>
          <a:xfrm>
            <a:off x="5765878" y="2774469"/>
            <a:ext cx="1550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5ECFB05-1667-4FC6-A460-496DE9A4B0E3}"/>
              </a:ext>
            </a:extLst>
          </p:cNvPr>
          <p:cNvSpPr/>
          <p:nvPr/>
        </p:nvSpPr>
        <p:spPr>
          <a:xfrm>
            <a:off x="5765878" y="3543911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C82F0AF-1943-43C3-8343-6CDD3CF060D6}"/>
              </a:ext>
            </a:extLst>
          </p:cNvPr>
          <p:cNvSpPr/>
          <p:nvPr/>
        </p:nvSpPr>
        <p:spPr>
          <a:xfrm>
            <a:off x="5765878" y="3266912"/>
            <a:ext cx="1550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193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B1D0124-85CB-416B-94AB-AA1128EB893C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E1C09DE-B879-4E0C-921B-11A6DC8ACE45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A691BFF-384F-40EF-AAAD-FDE227363686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D92117D-A19C-402A-B741-554E1E313894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BEAF06A-A303-4EF5-BFEB-47B40EE0B02A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423BD17-9416-46BB-8D86-BC1DE2A8D4E5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7F9BEC5-4FA1-4EB4-9993-2422C494D98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06" y="2620320"/>
            <a:ext cx="3600538" cy="24035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2DED0F1-A4D1-479C-AD7C-26E197C2EC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07" y="2664710"/>
            <a:ext cx="1799611" cy="10674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9A58C2D-C58C-42C2-A66F-B5560177E1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06" y="1433282"/>
            <a:ext cx="1600274" cy="106684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7959685-C6CE-4485-90B6-0DC678899291}"/>
              </a:ext>
            </a:extLst>
          </p:cNvPr>
          <p:cNvSpPr/>
          <p:nvPr/>
        </p:nvSpPr>
        <p:spPr>
          <a:xfrm>
            <a:off x="2556768" y="1433282"/>
            <a:ext cx="1914175" cy="10668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1C1C0B1-97FD-4F0B-B97C-76F74F1BE285}"/>
              </a:ext>
            </a:extLst>
          </p:cNvPr>
          <p:cNvSpPr/>
          <p:nvPr/>
        </p:nvSpPr>
        <p:spPr>
          <a:xfrm>
            <a:off x="4668807" y="3807978"/>
            <a:ext cx="1817367" cy="1066849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D35AEF1-568B-4581-AB6D-7CF82D6DD850}"/>
              </a:ext>
            </a:extLst>
          </p:cNvPr>
          <p:cNvSpPr/>
          <p:nvPr/>
        </p:nvSpPr>
        <p:spPr>
          <a:xfrm>
            <a:off x="2747471" y="196594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B05F4BA-BC3D-447C-9041-DC7FAE1FCE5F}"/>
              </a:ext>
            </a:extLst>
          </p:cNvPr>
          <p:cNvSpPr/>
          <p:nvPr/>
        </p:nvSpPr>
        <p:spPr>
          <a:xfrm>
            <a:off x="2747471" y="1610341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0BA0952-D533-40E5-A1D4-BCD3E70B8F02}"/>
              </a:ext>
            </a:extLst>
          </p:cNvPr>
          <p:cNvSpPr/>
          <p:nvPr/>
        </p:nvSpPr>
        <p:spPr>
          <a:xfrm>
            <a:off x="4762702" y="431852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55E5F5D-4372-4F85-82F9-C9FD4706A649}"/>
              </a:ext>
            </a:extLst>
          </p:cNvPr>
          <p:cNvSpPr/>
          <p:nvPr/>
        </p:nvSpPr>
        <p:spPr>
          <a:xfrm>
            <a:off x="4762702" y="396292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01A83E6-7885-4529-BA33-3B09B6533745}"/>
              </a:ext>
            </a:extLst>
          </p:cNvPr>
          <p:cNvSpPr/>
          <p:nvPr/>
        </p:nvSpPr>
        <p:spPr>
          <a:xfrm>
            <a:off x="6666281" y="3359064"/>
            <a:ext cx="1271195" cy="74623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D0819B2-2F0C-4DCE-A7E1-7C7E5B5121BD}"/>
              </a:ext>
            </a:extLst>
          </p:cNvPr>
          <p:cNvSpPr/>
          <p:nvPr/>
        </p:nvSpPr>
        <p:spPr>
          <a:xfrm>
            <a:off x="6580069" y="357829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7AD6DD5-1DDE-476F-8FDC-CEFBACC90001}"/>
              </a:ext>
            </a:extLst>
          </p:cNvPr>
          <p:cNvSpPr/>
          <p:nvPr/>
        </p:nvSpPr>
        <p:spPr>
          <a:xfrm>
            <a:off x="6580069" y="413365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32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0" grpId="0"/>
      <p:bldP spid="21" grpId="0"/>
      <p:bldP spid="22" grpId="0" animBg="1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E23298C-C8A8-497A-81B7-A7BF50DE3E31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67F943E-C9EF-4380-A297-861E0C8C520E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5BE4C9E-83AB-49D9-9F4F-6CA937212EA8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1F334D9-4D7D-41C1-829C-83766E0A2E98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C83A0AF-1BED-4F31-9B71-9C381BADEB54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8C71F68-2801-4539-BECD-F2EEF6EBB0F4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163FC70-5722-4641-BE6A-B4D266413F5B}"/>
              </a:ext>
            </a:extLst>
          </p:cNvPr>
          <p:cNvGrpSpPr/>
          <p:nvPr/>
        </p:nvGrpSpPr>
        <p:grpSpPr>
          <a:xfrm>
            <a:off x="1777601" y="1122758"/>
            <a:ext cx="1843253" cy="2027884"/>
            <a:chOff x="1777601" y="1122758"/>
            <a:chExt cx="2304054" cy="2534842"/>
          </a:xfrm>
        </p:grpSpPr>
        <p:sp>
          <p:nvSpPr>
            <p:cNvPr id="16" name="梯形 15">
              <a:extLst>
                <a:ext uri="{FF2B5EF4-FFF2-40B4-BE49-F238E27FC236}">
                  <a16:creationId xmlns:a16="http://schemas.microsoft.com/office/drawing/2014/main" id="{1AE5EE03-AFBA-4980-92A2-D452F25A5E31}"/>
                </a:ext>
              </a:extLst>
            </p:cNvPr>
            <p:cNvSpPr/>
            <p:nvPr/>
          </p:nvSpPr>
          <p:spPr>
            <a:xfrm>
              <a:off x="2867913" y="2299718"/>
              <a:ext cx="132210" cy="135788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2A40317-7BBD-47E7-8883-4FE5AFA2466C}"/>
                </a:ext>
              </a:extLst>
            </p:cNvPr>
            <p:cNvGrpSpPr/>
            <p:nvPr/>
          </p:nvGrpSpPr>
          <p:grpSpPr>
            <a:xfrm>
              <a:off x="1777601" y="1122758"/>
              <a:ext cx="2304054" cy="2100940"/>
              <a:chOff x="1777601" y="1122758"/>
              <a:chExt cx="2304054" cy="2100940"/>
            </a:xfrm>
          </p:grpSpPr>
          <p:sp>
            <p:nvSpPr>
              <p:cNvPr id="8" name="泪滴形 7">
                <a:extLst>
                  <a:ext uri="{FF2B5EF4-FFF2-40B4-BE49-F238E27FC236}">
                    <a16:creationId xmlns:a16="http://schemas.microsoft.com/office/drawing/2014/main" id="{9D6CBABA-0E3D-452A-AB1F-647F8B7FC9EA}"/>
                  </a:ext>
                </a:extLst>
              </p:cNvPr>
              <p:cNvSpPr/>
              <p:nvPr/>
            </p:nvSpPr>
            <p:spPr>
              <a:xfrm rot="868603">
                <a:off x="1777601" y="2176235"/>
                <a:ext cx="1038687" cy="1038687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泪滴形 8">
                <a:extLst>
                  <a:ext uri="{FF2B5EF4-FFF2-40B4-BE49-F238E27FC236}">
                    <a16:creationId xmlns:a16="http://schemas.microsoft.com/office/drawing/2014/main" id="{963BEE1C-9D73-4FE4-A7EA-9EC1536E93D2}"/>
                  </a:ext>
                </a:extLst>
              </p:cNvPr>
              <p:cNvSpPr/>
              <p:nvPr/>
            </p:nvSpPr>
            <p:spPr>
              <a:xfrm rot="15410722">
                <a:off x="3042968" y="2185011"/>
                <a:ext cx="1038687" cy="1038687"/>
              </a:xfrm>
              <a:prstGeom prst="teardrop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泪滴形 9">
                <a:extLst>
                  <a:ext uri="{FF2B5EF4-FFF2-40B4-BE49-F238E27FC236}">
                    <a16:creationId xmlns:a16="http://schemas.microsoft.com/office/drawing/2014/main" id="{CEA0D731-E3CD-4E72-8036-9E5ADFC6DA6B}"/>
                  </a:ext>
                </a:extLst>
              </p:cNvPr>
              <p:cNvSpPr/>
              <p:nvPr/>
            </p:nvSpPr>
            <p:spPr>
              <a:xfrm rot="8533280">
                <a:off x="2506238" y="1122758"/>
                <a:ext cx="1038687" cy="1038687"/>
              </a:xfrm>
              <a:prstGeom prst="teardrop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F6118B9-82E7-4182-8C60-9295D03DA571}"/>
              </a:ext>
            </a:extLst>
          </p:cNvPr>
          <p:cNvGrpSpPr/>
          <p:nvPr/>
        </p:nvGrpSpPr>
        <p:grpSpPr>
          <a:xfrm>
            <a:off x="4849275" y="1140514"/>
            <a:ext cx="1843253" cy="2027884"/>
            <a:chOff x="1777601" y="1122758"/>
            <a:chExt cx="2304054" cy="2534842"/>
          </a:xfrm>
        </p:grpSpPr>
        <p:sp>
          <p:nvSpPr>
            <p:cNvPr id="22" name="梯形 21">
              <a:extLst>
                <a:ext uri="{FF2B5EF4-FFF2-40B4-BE49-F238E27FC236}">
                  <a16:creationId xmlns:a16="http://schemas.microsoft.com/office/drawing/2014/main" id="{76DF574A-0976-414A-BE7C-2A6641BBA723}"/>
                </a:ext>
              </a:extLst>
            </p:cNvPr>
            <p:cNvSpPr/>
            <p:nvPr/>
          </p:nvSpPr>
          <p:spPr>
            <a:xfrm>
              <a:off x="2867913" y="2299718"/>
              <a:ext cx="132210" cy="135788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E030D5D9-2EA1-4157-8167-6C92B98B0C60}"/>
                </a:ext>
              </a:extLst>
            </p:cNvPr>
            <p:cNvGrpSpPr/>
            <p:nvPr/>
          </p:nvGrpSpPr>
          <p:grpSpPr>
            <a:xfrm>
              <a:off x="1777601" y="1122758"/>
              <a:ext cx="2304054" cy="2100940"/>
              <a:chOff x="1777601" y="1122758"/>
              <a:chExt cx="2304054" cy="2100940"/>
            </a:xfrm>
          </p:grpSpPr>
          <p:sp>
            <p:nvSpPr>
              <p:cNvPr id="24" name="泪滴形 23">
                <a:extLst>
                  <a:ext uri="{FF2B5EF4-FFF2-40B4-BE49-F238E27FC236}">
                    <a16:creationId xmlns:a16="http://schemas.microsoft.com/office/drawing/2014/main" id="{0EE5D82D-EA31-4677-9A1A-DFC2346368D8}"/>
                  </a:ext>
                </a:extLst>
              </p:cNvPr>
              <p:cNvSpPr/>
              <p:nvPr/>
            </p:nvSpPr>
            <p:spPr>
              <a:xfrm rot="868603">
                <a:off x="1777601" y="2176235"/>
                <a:ext cx="1038687" cy="1038687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泪滴形 24">
                <a:extLst>
                  <a:ext uri="{FF2B5EF4-FFF2-40B4-BE49-F238E27FC236}">
                    <a16:creationId xmlns:a16="http://schemas.microsoft.com/office/drawing/2014/main" id="{C4349907-135E-4D7F-A4F7-FDBD9A08331E}"/>
                  </a:ext>
                </a:extLst>
              </p:cNvPr>
              <p:cNvSpPr/>
              <p:nvPr/>
            </p:nvSpPr>
            <p:spPr>
              <a:xfrm rot="15410722">
                <a:off x="3042968" y="2185011"/>
                <a:ext cx="1038687" cy="1038687"/>
              </a:xfrm>
              <a:prstGeom prst="teardrop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泪滴形 25">
                <a:extLst>
                  <a:ext uri="{FF2B5EF4-FFF2-40B4-BE49-F238E27FC236}">
                    <a16:creationId xmlns:a16="http://schemas.microsoft.com/office/drawing/2014/main" id="{DF2FC7B8-E07B-404F-B1D9-64030240A2AC}"/>
                  </a:ext>
                </a:extLst>
              </p:cNvPr>
              <p:cNvSpPr/>
              <p:nvPr/>
            </p:nvSpPr>
            <p:spPr>
              <a:xfrm rot="8533280">
                <a:off x="2506238" y="1122758"/>
                <a:ext cx="1038687" cy="1038687"/>
              </a:xfrm>
              <a:prstGeom prst="teardrop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7799A4D9-82BB-4B27-A3B8-D98F0F32E2D8}"/>
              </a:ext>
            </a:extLst>
          </p:cNvPr>
          <p:cNvSpPr/>
          <p:nvPr/>
        </p:nvSpPr>
        <p:spPr>
          <a:xfrm>
            <a:off x="1980365" y="387230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DB9869B-A146-41E6-B525-7823FF4D2986}"/>
              </a:ext>
            </a:extLst>
          </p:cNvPr>
          <p:cNvSpPr/>
          <p:nvPr/>
        </p:nvSpPr>
        <p:spPr>
          <a:xfrm>
            <a:off x="1980365" y="351669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A486186-2E5F-44EB-9113-23ACC527793E}"/>
              </a:ext>
            </a:extLst>
          </p:cNvPr>
          <p:cNvSpPr/>
          <p:nvPr/>
        </p:nvSpPr>
        <p:spPr>
          <a:xfrm>
            <a:off x="5002663" y="381541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0FC41AA-C896-4E6C-9B46-E947CC067F2C}"/>
              </a:ext>
            </a:extLst>
          </p:cNvPr>
          <p:cNvSpPr/>
          <p:nvPr/>
        </p:nvSpPr>
        <p:spPr>
          <a:xfrm>
            <a:off x="5002663" y="351669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7133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7B48317-879B-4C1A-8C63-626EDB2449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7"/>
          <a:stretch/>
        </p:blipFill>
        <p:spPr>
          <a:xfrm>
            <a:off x="584365" y="1546541"/>
            <a:ext cx="4397701" cy="242086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642A8E6-398B-4E58-994A-70864DC97626}"/>
              </a:ext>
            </a:extLst>
          </p:cNvPr>
          <p:cNvSpPr/>
          <p:nvPr/>
        </p:nvSpPr>
        <p:spPr>
          <a:xfrm>
            <a:off x="360484" y="876899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5CB1975-7B59-411C-BBE2-FE7D1B162F80}"/>
              </a:ext>
            </a:extLst>
          </p:cNvPr>
          <p:cNvSpPr/>
          <p:nvPr/>
        </p:nvSpPr>
        <p:spPr>
          <a:xfrm>
            <a:off x="5205947" y="1218318"/>
            <a:ext cx="3346004" cy="31828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FAE903-CDD8-4F4E-A212-19360F39FDB6}"/>
              </a:ext>
            </a:extLst>
          </p:cNvPr>
          <p:cNvSpPr txBox="1"/>
          <p:nvPr/>
        </p:nvSpPr>
        <p:spPr>
          <a:xfrm>
            <a:off x="6211721" y="2009505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C7B9F0F-E241-4424-8888-C96631DEBE88}"/>
              </a:ext>
            </a:extLst>
          </p:cNvPr>
          <p:cNvSpPr txBox="1"/>
          <p:nvPr/>
        </p:nvSpPr>
        <p:spPr>
          <a:xfrm>
            <a:off x="6506674" y="265583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35820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6192EE-96D2-41EE-A374-D54DC1633ED9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B240C88-4862-443A-B60E-445700801101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A9C3B9B-5D3B-4EA3-8823-21BBA3279C9B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B7F3C2C-1951-4374-9E21-460977EEEB54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C0BA8F6-2FA3-453B-A93E-BC0F7746827A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1FB4A3C-4D3D-4197-B8E6-8A1FF51DBB44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8" name="20abf8f1-9d93-4d4e-b0fa-7a84b97c348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781E72E-62FF-4E74-81DC-68654DBB26A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81081" y="1457638"/>
            <a:ext cx="4590587" cy="2927930"/>
            <a:chOff x="2955533" y="1376772"/>
            <a:chExt cx="6478088" cy="4131801"/>
          </a:xfrm>
        </p:grpSpPr>
        <p:sp>
          <p:nvSpPr>
            <p:cNvPr id="9" name="íŝľîḍê">
              <a:extLst>
                <a:ext uri="{FF2B5EF4-FFF2-40B4-BE49-F238E27FC236}">
                  <a16:creationId xmlns:a16="http://schemas.microsoft.com/office/drawing/2014/main" id="{BB0A625C-3717-4360-9FDF-839597E06680}"/>
                </a:ext>
              </a:extLst>
            </p:cNvPr>
            <p:cNvSpPr/>
            <p:nvPr/>
          </p:nvSpPr>
          <p:spPr>
            <a:xfrm rot="5400000">
              <a:off x="4127631" y="1376772"/>
              <a:ext cx="2019266" cy="2019266"/>
            </a:xfrm>
            <a:custGeom>
              <a:avLst/>
              <a:gdLst>
                <a:gd name="connsiteX0" fmla="*/ 0 w 1488946"/>
                <a:gd name="connsiteY0" fmla="*/ 744473 h 1488946"/>
                <a:gd name="connsiteX1" fmla="*/ 744473 w 1488946"/>
                <a:gd name="connsiteY1" fmla="*/ 0 h 1488946"/>
                <a:gd name="connsiteX2" fmla="*/ 1488946 w 1488946"/>
                <a:gd name="connsiteY2" fmla="*/ 0 h 1488946"/>
                <a:gd name="connsiteX3" fmla="*/ 1488946 w 1488946"/>
                <a:gd name="connsiteY3" fmla="*/ 744473 h 1488946"/>
                <a:gd name="connsiteX4" fmla="*/ 744473 w 1488946"/>
                <a:gd name="connsiteY4" fmla="*/ 1488946 h 1488946"/>
                <a:gd name="connsiteX5" fmla="*/ 0 w 1488946"/>
                <a:gd name="connsiteY5" fmla="*/ 744473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8946" h="1488946">
                  <a:moveTo>
                    <a:pt x="0" y="744473"/>
                  </a:moveTo>
                  <a:cubicBezTo>
                    <a:pt x="0" y="333312"/>
                    <a:pt x="333312" y="0"/>
                    <a:pt x="744473" y="0"/>
                  </a:cubicBezTo>
                  <a:lnTo>
                    <a:pt x="1488946" y="0"/>
                  </a:lnTo>
                  <a:lnTo>
                    <a:pt x="1488946" y="744473"/>
                  </a:lnTo>
                  <a:cubicBezTo>
                    <a:pt x="1488946" y="1155634"/>
                    <a:pt x="1155634" y="1488946"/>
                    <a:pt x="744473" y="1488946"/>
                  </a:cubicBezTo>
                  <a:cubicBezTo>
                    <a:pt x="333312" y="1488946"/>
                    <a:pt x="0" y="1155634"/>
                    <a:pt x="0" y="74447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líḑê">
              <a:extLst>
                <a:ext uri="{FF2B5EF4-FFF2-40B4-BE49-F238E27FC236}">
                  <a16:creationId xmlns:a16="http://schemas.microsoft.com/office/drawing/2014/main" id="{3680F1CD-76EF-4B83-8912-7A1250E5E951}"/>
                </a:ext>
              </a:extLst>
            </p:cNvPr>
            <p:cNvSpPr/>
            <p:nvPr/>
          </p:nvSpPr>
          <p:spPr>
            <a:xfrm>
              <a:off x="6240167" y="1376772"/>
              <a:ext cx="2019266" cy="2019266"/>
            </a:xfrm>
            <a:custGeom>
              <a:avLst/>
              <a:gdLst>
                <a:gd name="connsiteX0" fmla="*/ 0 w 1488946"/>
                <a:gd name="connsiteY0" fmla="*/ 1488946 h 1488946"/>
                <a:gd name="connsiteX1" fmla="*/ 1488946 w 1488946"/>
                <a:gd name="connsiteY1" fmla="*/ 0 h 1488946"/>
                <a:gd name="connsiteX2" fmla="*/ 1488946 w 1488946"/>
                <a:gd name="connsiteY2" fmla="*/ 1488946 h 1488946"/>
                <a:gd name="connsiteX3" fmla="*/ 0 w 1488946"/>
                <a:gd name="connsiteY3" fmla="*/ 1488946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8946" h="1488946">
                  <a:moveTo>
                    <a:pt x="0" y="0"/>
                  </a:moveTo>
                  <a:cubicBezTo>
                    <a:pt x="822322" y="0"/>
                    <a:pt x="1488946" y="666624"/>
                    <a:pt x="1488946" y="1488946"/>
                  </a:cubicBezTo>
                  <a:lnTo>
                    <a:pt x="0" y="1488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477861"/>
                <a:satOff val="-11515"/>
                <a:lumOff val="-6928"/>
                <a:alphaOff val="0"/>
              </a:schemeClr>
            </a:fillRef>
            <a:effectRef idx="0">
              <a:schemeClr val="accent2">
                <a:hueOff val="-477861"/>
                <a:satOff val="-11515"/>
                <a:lumOff val="-6928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1îḍè">
              <a:extLst>
                <a:ext uri="{FF2B5EF4-FFF2-40B4-BE49-F238E27FC236}">
                  <a16:creationId xmlns:a16="http://schemas.microsoft.com/office/drawing/2014/main" id="{33DC11AE-1948-43D7-B78A-0385DD4F307C}"/>
                </a:ext>
              </a:extLst>
            </p:cNvPr>
            <p:cNvSpPr/>
            <p:nvPr/>
          </p:nvSpPr>
          <p:spPr>
            <a:xfrm rot="5400000">
              <a:off x="6240167" y="3489306"/>
              <a:ext cx="2019266" cy="2019268"/>
            </a:xfrm>
            <a:custGeom>
              <a:avLst/>
              <a:gdLst>
                <a:gd name="connsiteX0" fmla="*/ 0 w 1488946"/>
                <a:gd name="connsiteY0" fmla="*/ 744473 h 1488946"/>
                <a:gd name="connsiteX1" fmla="*/ 744473 w 1488946"/>
                <a:gd name="connsiteY1" fmla="*/ 0 h 1488946"/>
                <a:gd name="connsiteX2" fmla="*/ 1488946 w 1488946"/>
                <a:gd name="connsiteY2" fmla="*/ 0 h 1488946"/>
                <a:gd name="connsiteX3" fmla="*/ 1488946 w 1488946"/>
                <a:gd name="connsiteY3" fmla="*/ 744473 h 1488946"/>
                <a:gd name="connsiteX4" fmla="*/ 744473 w 1488946"/>
                <a:gd name="connsiteY4" fmla="*/ 1488946 h 1488946"/>
                <a:gd name="connsiteX5" fmla="*/ 0 w 1488946"/>
                <a:gd name="connsiteY5" fmla="*/ 744473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8946" h="1488946">
                  <a:moveTo>
                    <a:pt x="1488946" y="744473"/>
                  </a:moveTo>
                  <a:cubicBezTo>
                    <a:pt x="1488946" y="1155634"/>
                    <a:pt x="1155634" y="1488946"/>
                    <a:pt x="744473" y="1488946"/>
                  </a:cubicBezTo>
                  <a:lnTo>
                    <a:pt x="0" y="1488946"/>
                  </a:lnTo>
                  <a:lnTo>
                    <a:pt x="0" y="744473"/>
                  </a:lnTo>
                  <a:cubicBezTo>
                    <a:pt x="0" y="333312"/>
                    <a:pt x="333312" y="0"/>
                    <a:pt x="744473" y="0"/>
                  </a:cubicBezTo>
                  <a:cubicBezTo>
                    <a:pt x="1155634" y="0"/>
                    <a:pt x="1488946" y="333312"/>
                    <a:pt x="1488946" y="74447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955721"/>
                <a:satOff val="-23029"/>
                <a:lumOff val="-13857"/>
                <a:alphaOff val="0"/>
              </a:schemeClr>
            </a:fillRef>
            <a:effectRef idx="0">
              <a:schemeClr val="accent2">
                <a:hueOff val="-955721"/>
                <a:satOff val="-23029"/>
                <a:lumOff val="-13857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$1íḓê">
              <a:extLst>
                <a:ext uri="{FF2B5EF4-FFF2-40B4-BE49-F238E27FC236}">
                  <a16:creationId xmlns:a16="http://schemas.microsoft.com/office/drawing/2014/main" id="{181A600C-5B55-4078-B05B-82CED6C22F1F}"/>
                </a:ext>
              </a:extLst>
            </p:cNvPr>
            <p:cNvSpPr/>
            <p:nvPr/>
          </p:nvSpPr>
          <p:spPr>
            <a:xfrm>
              <a:off x="4127631" y="3489307"/>
              <a:ext cx="2019266" cy="2019266"/>
            </a:xfrm>
            <a:custGeom>
              <a:avLst/>
              <a:gdLst>
                <a:gd name="connsiteX0" fmla="*/ 0 w 1488946"/>
                <a:gd name="connsiteY0" fmla="*/ 1488946 h 1488946"/>
                <a:gd name="connsiteX1" fmla="*/ 1488946 w 1488946"/>
                <a:gd name="connsiteY1" fmla="*/ 0 h 1488946"/>
                <a:gd name="connsiteX2" fmla="*/ 1488946 w 1488946"/>
                <a:gd name="connsiteY2" fmla="*/ 1488946 h 1488946"/>
                <a:gd name="connsiteX3" fmla="*/ 0 w 1488946"/>
                <a:gd name="connsiteY3" fmla="*/ 1488946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8946" h="1488946">
                  <a:moveTo>
                    <a:pt x="1488946" y="1488946"/>
                  </a:moveTo>
                  <a:cubicBezTo>
                    <a:pt x="666624" y="1488946"/>
                    <a:pt x="0" y="822322"/>
                    <a:pt x="0" y="0"/>
                  </a:cubicBezTo>
                  <a:lnTo>
                    <a:pt x="1488946" y="0"/>
                  </a:lnTo>
                  <a:lnTo>
                    <a:pt x="1488946" y="148894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1433582"/>
                <a:satOff val="-34544"/>
                <a:lumOff val="-20785"/>
                <a:alphaOff val="0"/>
              </a:schemeClr>
            </a:fillRef>
            <a:effectRef idx="0">
              <a:schemeClr val="accent2">
                <a:hueOff val="-1433582"/>
                <a:satOff val="-34544"/>
                <a:lumOff val="-20785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šḷïďe">
              <a:extLst>
                <a:ext uri="{FF2B5EF4-FFF2-40B4-BE49-F238E27FC236}">
                  <a16:creationId xmlns:a16="http://schemas.microsoft.com/office/drawing/2014/main" id="{5A249FB3-E275-47CB-88BC-A034E0E83324}"/>
                </a:ext>
              </a:extLst>
            </p:cNvPr>
            <p:cNvSpPr/>
            <p:nvPr/>
          </p:nvSpPr>
          <p:spPr>
            <a:xfrm>
              <a:off x="5844940" y="3022965"/>
              <a:ext cx="697183" cy="606245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ľïďe">
              <a:extLst>
                <a:ext uri="{FF2B5EF4-FFF2-40B4-BE49-F238E27FC236}">
                  <a16:creationId xmlns:a16="http://schemas.microsoft.com/office/drawing/2014/main" id="{D4DC77B3-3852-4619-BF15-7490B0DEF418}"/>
                </a:ext>
              </a:extLst>
            </p:cNvPr>
            <p:cNvSpPr/>
            <p:nvPr/>
          </p:nvSpPr>
          <p:spPr>
            <a:xfrm rot="10800000">
              <a:off x="5844940" y="3256135"/>
              <a:ext cx="697183" cy="606245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Straight Connector 10">
              <a:extLst>
                <a:ext uri="{FF2B5EF4-FFF2-40B4-BE49-F238E27FC236}">
                  <a16:creationId xmlns:a16="http://schemas.microsoft.com/office/drawing/2014/main" id="{CF6D463F-00C4-4475-8623-CEFD7D8317D3}"/>
                </a:ext>
              </a:extLst>
            </p:cNvPr>
            <p:cNvCxnSpPr/>
            <p:nvPr/>
          </p:nvCxnSpPr>
          <p:spPr>
            <a:xfrm flipH="1">
              <a:off x="2955533" y="2386405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1">
              <a:extLst>
                <a:ext uri="{FF2B5EF4-FFF2-40B4-BE49-F238E27FC236}">
                  <a16:creationId xmlns:a16="http://schemas.microsoft.com/office/drawing/2014/main" id="{1240717A-ED64-40AB-BCA7-2CE7AFF20C33}"/>
                </a:ext>
              </a:extLst>
            </p:cNvPr>
            <p:cNvCxnSpPr/>
            <p:nvPr/>
          </p:nvCxnSpPr>
          <p:spPr>
            <a:xfrm flipH="1">
              <a:off x="2955533" y="4459047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2">
              <a:extLst>
                <a:ext uri="{FF2B5EF4-FFF2-40B4-BE49-F238E27FC236}">
                  <a16:creationId xmlns:a16="http://schemas.microsoft.com/office/drawing/2014/main" id="{86086417-663B-4483-9107-E160C13543D8}"/>
                </a:ext>
              </a:extLst>
            </p:cNvPr>
            <p:cNvCxnSpPr/>
            <p:nvPr/>
          </p:nvCxnSpPr>
          <p:spPr>
            <a:xfrm flipH="1">
              <a:off x="8457178" y="2392245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3">
              <a:extLst>
                <a:ext uri="{FF2B5EF4-FFF2-40B4-BE49-F238E27FC236}">
                  <a16:creationId xmlns:a16="http://schemas.microsoft.com/office/drawing/2014/main" id="{88BB8A06-B4A1-45EE-B0B2-EF89E987A2C7}"/>
                </a:ext>
              </a:extLst>
            </p:cNvPr>
            <p:cNvCxnSpPr/>
            <p:nvPr/>
          </p:nvCxnSpPr>
          <p:spPr>
            <a:xfrm flipH="1">
              <a:off x="8457178" y="4464887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ïŝľíḓé">
              <a:extLst>
                <a:ext uri="{FF2B5EF4-FFF2-40B4-BE49-F238E27FC236}">
                  <a16:creationId xmlns:a16="http://schemas.microsoft.com/office/drawing/2014/main" id="{326C5CEB-3D78-4C3A-A34A-AC21B7DA4BEA}"/>
                </a:ext>
              </a:extLst>
            </p:cNvPr>
            <p:cNvGrpSpPr/>
            <p:nvPr/>
          </p:nvGrpSpPr>
          <p:grpSpPr>
            <a:xfrm>
              <a:off x="5053025" y="1981372"/>
              <a:ext cx="476629" cy="474521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2" name="is1iḓé">
                <a:extLst>
                  <a:ext uri="{FF2B5EF4-FFF2-40B4-BE49-F238E27FC236}">
                    <a16:creationId xmlns:a16="http://schemas.microsoft.com/office/drawing/2014/main" id="{D5672BA1-3A2E-432D-A580-964C3E6E4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š1iďê">
                <a:extLst>
                  <a:ext uri="{FF2B5EF4-FFF2-40B4-BE49-F238E27FC236}">
                    <a16:creationId xmlns:a16="http://schemas.microsoft.com/office/drawing/2014/main" id="{7671A6B9-8A88-4C84-AAEE-7D199C116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sļidé">
                <a:extLst>
                  <a:ext uri="{FF2B5EF4-FFF2-40B4-BE49-F238E27FC236}">
                    <a16:creationId xmlns:a16="http://schemas.microsoft.com/office/drawing/2014/main" id="{9893AA50-F630-4B3A-B3F9-FB5A84253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íṧḷïḍê">
              <a:extLst>
                <a:ext uri="{FF2B5EF4-FFF2-40B4-BE49-F238E27FC236}">
                  <a16:creationId xmlns:a16="http://schemas.microsoft.com/office/drawing/2014/main" id="{AEE68B4C-5505-4DFD-AE3A-0017D5E66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8329" y="2040633"/>
              <a:ext cx="422942" cy="422942"/>
            </a:xfrm>
            <a:custGeom>
              <a:avLst/>
              <a:gdLst>
                <a:gd name="T0" fmla="*/ 178 w 190"/>
                <a:gd name="T1" fmla="*/ 0 h 190"/>
                <a:gd name="T2" fmla="*/ 12 w 190"/>
                <a:gd name="T3" fmla="*/ 0 h 190"/>
                <a:gd name="T4" fmla="*/ 0 w 190"/>
                <a:gd name="T5" fmla="*/ 11 h 190"/>
                <a:gd name="T6" fmla="*/ 0 w 190"/>
                <a:gd name="T7" fmla="*/ 178 h 190"/>
                <a:gd name="T8" fmla="*/ 12 w 190"/>
                <a:gd name="T9" fmla="*/ 190 h 190"/>
                <a:gd name="T10" fmla="*/ 178 w 190"/>
                <a:gd name="T11" fmla="*/ 190 h 190"/>
                <a:gd name="T12" fmla="*/ 190 w 190"/>
                <a:gd name="T13" fmla="*/ 178 h 190"/>
                <a:gd name="T14" fmla="*/ 190 w 190"/>
                <a:gd name="T15" fmla="*/ 11 h 190"/>
                <a:gd name="T16" fmla="*/ 178 w 190"/>
                <a:gd name="T17" fmla="*/ 0 h 190"/>
                <a:gd name="T18" fmla="*/ 36 w 190"/>
                <a:gd name="T19" fmla="*/ 178 h 190"/>
                <a:gd name="T20" fmla="*/ 12 w 190"/>
                <a:gd name="T21" fmla="*/ 178 h 190"/>
                <a:gd name="T22" fmla="*/ 12 w 190"/>
                <a:gd name="T23" fmla="*/ 154 h 190"/>
                <a:gd name="T24" fmla="*/ 36 w 190"/>
                <a:gd name="T25" fmla="*/ 154 h 190"/>
                <a:gd name="T26" fmla="*/ 36 w 190"/>
                <a:gd name="T27" fmla="*/ 178 h 190"/>
                <a:gd name="T28" fmla="*/ 36 w 190"/>
                <a:gd name="T29" fmla="*/ 130 h 190"/>
                <a:gd name="T30" fmla="*/ 12 w 190"/>
                <a:gd name="T31" fmla="*/ 130 h 190"/>
                <a:gd name="T32" fmla="*/ 12 w 190"/>
                <a:gd name="T33" fmla="*/ 106 h 190"/>
                <a:gd name="T34" fmla="*/ 36 w 190"/>
                <a:gd name="T35" fmla="*/ 106 h 190"/>
                <a:gd name="T36" fmla="*/ 36 w 190"/>
                <a:gd name="T37" fmla="*/ 130 h 190"/>
                <a:gd name="T38" fmla="*/ 36 w 190"/>
                <a:gd name="T39" fmla="*/ 83 h 190"/>
                <a:gd name="T40" fmla="*/ 12 w 190"/>
                <a:gd name="T41" fmla="*/ 83 h 190"/>
                <a:gd name="T42" fmla="*/ 12 w 190"/>
                <a:gd name="T43" fmla="*/ 59 h 190"/>
                <a:gd name="T44" fmla="*/ 36 w 190"/>
                <a:gd name="T45" fmla="*/ 59 h 190"/>
                <a:gd name="T46" fmla="*/ 36 w 190"/>
                <a:gd name="T47" fmla="*/ 83 h 190"/>
                <a:gd name="T48" fmla="*/ 36 w 190"/>
                <a:gd name="T49" fmla="*/ 35 h 190"/>
                <a:gd name="T50" fmla="*/ 12 w 190"/>
                <a:gd name="T51" fmla="*/ 35 h 190"/>
                <a:gd name="T52" fmla="*/ 12 w 190"/>
                <a:gd name="T53" fmla="*/ 11 h 190"/>
                <a:gd name="T54" fmla="*/ 36 w 190"/>
                <a:gd name="T55" fmla="*/ 11 h 190"/>
                <a:gd name="T56" fmla="*/ 36 w 190"/>
                <a:gd name="T57" fmla="*/ 35 h 190"/>
                <a:gd name="T58" fmla="*/ 143 w 190"/>
                <a:gd name="T59" fmla="*/ 178 h 190"/>
                <a:gd name="T60" fmla="*/ 48 w 190"/>
                <a:gd name="T61" fmla="*/ 178 h 190"/>
                <a:gd name="T62" fmla="*/ 48 w 190"/>
                <a:gd name="T63" fmla="*/ 118 h 190"/>
                <a:gd name="T64" fmla="*/ 143 w 190"/>
                <a:gd name="T65" fmla="*/ 118 h 190"/>
                <a:gd name="T66" fmla="*/ 143 w 190"/>
                <a:gd name="T67" fmla="*/ 178 h 190"/>
                <a:gd name="T68" fmla="*/ 143 w 190"/>
                <a:gd name="T69" fmla="*/ 106 h 190"/>
                <a:gd name="T70" fmla="*/ 48 w 190"/>
                <a:gd name="T71" fmla="*/ 106 h 190"/>
                <a:gd name="T72" fmla="*/ 48 w 190"/>
                <a:gd name="T73" fmla="*/ 11 h 190"/>
                <a:gd name="T74" fmla="*/ 143 w 190"/>
                <a:gd name="T75" fmla="*/ 11 h 190"/>
                <a:gd name="T76" fmla="*/ 143 w 190"/>
                <a:gd name="T77" fmla="*/ 106 h 190"/>
                <a:gd name="T78" fmla="*/ 178 w 190"/>
                <a:gd name="T79" fmla="*/ 178 h 190"/>
                <a:gd name="T80" fmla="*/ 154 w 190"/>
                <a:gd name="T81" fmla="*/ 178 h 190"/>
                <a:gd name="T82" fmla="*/ 154 w 190"/>
                <a:gd name="T83" fmla="*/ 154 h 190"/>
                <a:gd name="T84" fmla="*/ 178 w 190"/>
                <a:gd name="T85" fmla="*/ 154 h 190"/>
                <a:gd name="T86" fmla="*/ 178 w 190"/>
                <a:gd name="T87" fmla="*/ 178 h 190"/>
                <a:gd name="T88" fmla="*/ 178 w 190"/>
                <a:gd name="T89" fmla="*/ 130 h 190"/>
                <a:gd name="T90" fmla="*/ 154 w 190"/>
                <a:gd name="T91" fmla="*/ 130 h 190"/>
                <a:gd name="T92" fmla="*/ 154 w 190"/>
                <a:gd name="T93" fmla="*/ 106 h 190"/>
                <a:gd name="T94" fmla="*/ 178 w 190"/>
                <a:gd name="T95" fmla="*/ 106 h 190"/>
                <a:gd name="T96" fmla="*/ 178 w 190"/>
                <a:gd name="T97" fmla="*/ 130 h 190"/>
                <a:gd name="T98" fmla="*/ 178 w 190"/>
                <a:gd name="T99" fmla="*/ 83 h 190"/>
                <a:gd name="T100" fmla="*/ 154 w 190"/>
                <a:gd name="T101" fmla="*/ 83 h 190"/>
                <a:gd name="T102" fmla="*/ 154 w 190"/>
                <a:gd name="T103" fmla="*/ 59 h 190"/>
                <a:gd name="T104" fmla="*/ 178 w 190"/>
                <a:gd name="T105" fmla="*/ 59 h 190"/>
                <a:gd name="T106" fmla="*/ 178 w 190"/>
                <a:gd name="T107" fmla="*/ 83 h 190"/>
                <a:gd name="T108" fmla="*/ 178 w 190"/>
                <a:gd name="T109" fmla="*/ 35 h 190"/>
                <a:gd name="T110" fmla="*/ 154 w 190"/>
                <a:gd name="T111" fmla="*/ 35 h 190"/>
                <a:gd name="T112" fmla="*/ 154 w 190"/>
                <a:gd name="T113" fmla="*/ 11 h 190"/>
                <a:gd name="T114" fmla="*/ 178 w 190"/>
                <a:gd name="T115" fmla="*/ 11 h 190"/>
                <a:gd name="T116" fmla="*/ 178 w 190"/>
                <a:gd name="T117" fmla="*/ 3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90">
                  <a:moveTo>
                    <a:pt x="17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4"/>
                    <a:pt x="5" y="190"/>
                    <a:pt x="12" y="190"/>
                  </a:cubicBezTo>
                  <a:cubicBezTo>
                    <a:pt x="178" y="190"/>
                    <a:pt x="178" y="190"/>
                    <a:pt x="178" y="190"/>
                  </a:cubicBezTo>
                  <a:cubicBezTo>
                    <a:pt x="185" y="190"/>
                    <a:pt x="190" y="184"/>
                    <a:pt x="190" y="178"/>
                  </a:cubicBezTo>
                  <a:cubicBezTo>
                    <a:pt x="190" y="11"/>
                    <a:pt x="190" y="11"/>
                    <a:pt x="190" y="11"/>
                  </a:cubicBezTo>
                  <a:cubicBezTo>
                    <a:pt x="190" y="5"/>
                    <a:pt x="185" y="0"/>
                    <a:pt x="178" y="0"/>
                  </a:cubicBezTo>
                  <a:moveTo>
                    <a:pt x="36" y="178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36" y="154"/>
                    <a:pt x="36" y="154"/>
                    <a:pt x="36" y="154"/>
                  </a:cubicBezTo>
                  <a:lnTo>
                    <a:pt x="36" y="178"/>
                  </a:lnTo>
                  <a:close/>
                  <a:moveTo>
                    <a:pt x="36" y="130"/>
                  </a:moveTo>
                  <a:cubicBezTo>
                    <a:pt x="12" y="130"/>
                    <a:pt x="12" y="130"/>
                    <a:pt x="12" y="130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36" y="106"/>
                    <a:pt x="36" y="106"/>
                    <a:pt x="36" y="106"/>
                  </a:cubicBezTo>
                  <a:lnTo>
                    <a:pt x="36" y="130"/>
                  </a:lnTo>
                  <a:close/>
                  <a:moveTo>
                    <a:pt x="36" y="83"/>
                  </a:moveTo>
                  <a:cubicBezTo>
                    <a:pt x="12" y="83"/>
                    <a:pt x="12" y="83"/>
                    <a:pt x="12" y="83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36" y="59"/>
                    <a:pt x="36" y="59"/>
                    <a:pt x="36" y="59"/>
                  </a:cubicBezTo>
                  <a:lnTo>
                    <a:pt x="36" y="83"/>
                  </a:lnTo>
                  <a:close/>
                  <a:moveTo>
                    <a:pt x="36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36" y="35"/>
                  </a:lnTo>
                  <a:close/>
                  <a:moveTo>
                    <a:pt x="143" y="178"/>
                  </a:moveTo>
                  <a:cubicBezTo>
                    <a:pt x="48" y="178"/>
                    <a:pt x="48" y="178"/>
                    <a:pt x="48" y="17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143" y="118"/>
                    <a:pt x="143" y="118"/>
                    <a:pt x="143" y="118"/>
                  </a:cubicBezTo>
                  <a:lnTo>
                    <a:pt x="143" y="178"/>
                  </a:lnTo>
                  <a:close/>
                  <a:moveTo>
                    <a:pt x="143" y="106"/>
                  </a:moveTo>
                  <a:cubicBezTo>
                    <a:pt x="48" y="106"/>
                    <a:pt x="48" y="106"/>
                    <a:pt x="48" y="10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143" y="11"/>
                    <a:pt x="143" y="11"/>
                    <a:pt x="143" y="11"/>
                  </a:cubicBezTo>
                  <a:lnTo>
                    <a:pt x="143" y="106"/>
                  </a:lnTo>
                  <a:close/>
                  <a:moveTo>
                    <a:pt x="178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78" y="154"/>
                    <a:pt x="178" y="154"/>
                    <a:pt x="178" y="154"/>
                  </a:cubicBezTo>
                  <a:lnTo>
                    <a:pt x="178" y="178"/>
                  </a:lnTo>
                  <a:close/>
                  <a:moveTo>
                    <a:pt x="178" y="130"/>
                  </a:moveTo>
                  <a:cubicBezTo>
                    <a:pt x="154" y="130"/>
                    <a:pt x="154" y="130"/>
                    <a:pt x="154" y="130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78" y="106"/>
                    <a:pt x="178" y="106"/>
                    <a:pt x="178" y="106"/>
                  </a:cubicBezTo>
                  <a:lnTo>
                    <a:pt x="178" y="130"/>
                  </a:lnTo>
                  <a:close/>
                  <a:moveTo>
                    <a:pt x="178" y="83"/>
                  </a:moveTo>
                  <a:cubicBezTo>
                    <a:pt x="154" y="83"/>
                    <a:pt x="154" y="83"/>
                    <a:pt x="154" y="83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78" y="59"/>
                    <a:pt x="178" y="59"/>
                    <a:pt x="178" y="59"/>
                  </a:cubicBezTo>
                  <a:lnTo>
                    <a:pt x="178" y="83"/>
                  </a:lnTo>
                  <a:close/>
                  <a:moveTo>
                    <a:pt x="178" y="35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78" y="11"/>
                    <a:pt x="178" y="11"/>
                    <a:pt x="178" y="11"/>
                  </a:cubicBezTo>
                  <a:lnTo>
                    <a:pt x="178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$ḷîḍê">
              <a:extLst>
                <a:ext uri="{FF2B5EF4-FFF2-40B4-BE49-F238E27FC236}">
                  <a16:creationId xmlns:a16="http://schemas.microsoft.com/office/drawing/2014/main" id="{39696A0F-7F18-4030-A0BB-C11BF1CBD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801" y="3843063"/>
              <a:ext cx="547996" cy="486038"/>
            </a:xfrm>
            <a:custGeom>
              <a:avLst/>
              <a:gdLst>
                <a:gd name="T0" fmla="*/ 211 w 214"/>
                <a:gd name="T1" fmla="*/ 26 h 189"/>
                <a:gd name="T2" fmla="*/ 193 w 214"/>
                <a:gd name="T3" fmla="*/ 7 h 189"/>
                <a:gd name="T4" fmla="*/ 183 w 214"/>
                <a:gd name="T5" fmla="*/ 7 h 189"/>
                <a:gd name="T6" fmla="*/ 181 w 214"/>
                <a:gd name="T7" fmla="*/ 13 h 189"/>
                <a:gd name="T8" fmla="*/ 177 w 214"/>
                <a:gd name="T9" fmla="*/ 14 h 189"/>
                <a:gd name="T10" fmla="*/ 177 w 214"/>
                <a:gd name="T11" fmla="*/ 14 h 189"/>
                <a:gd name="T12" fmla="*/ 129 w 214"/>
                <a:gd name="T13" fmla="*/ 63 h 189"/>
                <a:gd name="T14" fmla="*/ 126 w 214"/>
                <a:gd name="T15" fmla="*/ 75 h 189"/>
                <a:gd name="T16" fmla="*/ 131 w 214"/>
                <a:gd name="T17" fmla="*/ 80 h 189"/>
                <a:gd name="T18" fmla="*/ 131 w 214"/>
                <a:gd name="T19" fmla="*/ 80 h 189"/>
                <a:gd name="T20" fmla="*/ 131 w 214"/>
                <a:gd name="T21" fmla="*/ 81 h 189"/>
                <a:gd name="T22" fmla="*/ 121 w 214"/>
                <a:gd name="T23" fmla="*/ 92 h 189"/>
                <a:gd name="T24" fmla="*/ 85 w 214"/>
                <a:gd name="T25" fmla="*/ 56 h 189"/>
                <a:gd name="T26" fmla="*/ 74 w 214"/>
                <a:gd name="T27" fmla="*/ 15 h 189"/>
                <a:gd name="T28" fmla="*/ 34 w 214"/>
                <a:gd name="T29" fmla="*/ 4 h 189"/>
                <a:gd name="T30" fmla="*/ 57 w 214"/>
                <a:gd name="T31" fmla="*/ 28 h 189"/>
                <a:gd name="T32" fmla="*/ 51 w 214"/>
                <a:gd name="T33" fmla="*/ 52 h 189"/>
                <a:gd name="T34" fmla="*/ 28 w 214"/>
                <a:gd name="T35" fmla="*/ 58 h 189"/>
                <a:gd name="T36" fmla="*/ 4 w 214"/>
                <a:gd name="T37" fmla="*/ 34 h 189"/>
                <a:gd name="T38" fmla="*/ 15 w 214"/>
                <a:gd name="T39" fmla="*/ 75 h 189"/>
                <a:gd name="T40" fmla="*/ 58 w 214"/>
                <a:gd name="T41" fmla="*/ 85 h 189"/>
                <a:gd name="T42" fmla="*/ 58 w 214"/>
                <a:gd name="T43" fmla="*/ 85 h 189"/>
                <a:gd name="T44" fmla="*/ 92 w 214"/>
                <a:gd name="T45" fmla="*/ 120 h 189"/>
                <a:gd name="T46" fmla="*/ 60 w 214"/>
                <a:gd name="T47" fmla="*/ 153 h 189"/>
                <a:gd name="T48" fmla="*/ 58 w 214"/>
                <a:gd name="T49" fmla="*/ 151 h 189"/>
                <a:gd name="T50" fmla="*/ 49 w 214"/>
                <a:gd name="T51" fmla="*/ 158 h 189"/>
                <a:gd name="T52" fmla="*/ 33 w 214"/>
                <a:gd name="T53" fmla="*/ 183 h 189"/>
                <a:gd name="T54" fmla="*/ 37 w 214"/>
                <a:gd name="T55" fmla="*/ 187 h 189"/>
                <a:gd name="T56" fmla="*/ 61 w 214"/>
                <a:gd name="T57" fmla="*/ 171 h 189"/>
                <a:gd name="T58" fmla="*/ 69 w 214"/>
                <a:gd name="T59" fmla="*/ 162 h 189"/>
                <a:gd name="T60" fmla="*/ 67 w 214"/>
                <a:gd name="T61" fmla="*/ 160 h 189"/>
                <a:gd name="T62" fmla="*/ 100 w 214"/>
                <a:gd name="T63" fmla="*/ 127 h 189"/>
                <a:gd name="T64" fmla="*/ 156 w 214"/>
                <a:gd name="T65" fmla="*/ 184 h 189"/>
                <a:gd name="T66" fmla="*/ 170 w 214"/>
                <a:gd name="T67" fmla="*/ 189 h 189"/>
                <a:gd name="T68" fmla="*/ 184 w 214"/>
                <a:gd name="T69" fmla="*/ 184 h 189"/>
                <a:gd name="T70" fmla="*/ 184 w 214"/>
                <a:gd name="T71" fmla="*/ 155 h 189"/>
                <a:gd name="T72" fmla="*/ 128 w 214"/>
                <a:gd name="T73" fmla="*/ 99 h 189"/>
                <a:gd name="T74" fmla="*/ 139 w 214"/>
                <a:gd name="T75" fmla="*/ 89 h 189"/>
                <a:gd name="T76" fmla="*/ 143 w 214"/>
                <a:gd name="T77" fmla="*/ 93 h 189"/>
                <a:gd name="T78" fmla="*/ 156 w 214"/>
                <a:gd name="T79" fmla="*/ 90 h 189"/>
                <a:gd name="T80" fmla="*/ 204 w 214"/>
                <a:gd name="T81" fmla="*/ 42 h 189"/>
                <a:gd name="T82" fmla="*/ 205 w 214"/>
                <a:gd name="T83" fmla="*/ 41 h 189"/>
                <a:gd name="T84" fmla="*/ 204 w 214"/>
                <a:gd name="T85" fmla="*/ 41 h 189"/>
                <a:gd name="T86" fmla="*/ 206 w 214"/>
                <a:gd name="T87" fmla="*/ 37 h 189"/>
                <a:gd name="T88" fmla="*/ 211 w 214"/>
                <a:gd name="T89" fmla="*/ 36 h 189"/>
                <a:gd name="T90" fmla="*/ 211 w 214"/>
                <a:gd name="T91" fmla="*/ 26 h 189"/>
                <a:gd name="T92" fmla="*/ 172 w 214"/>
                <a:gd name="T93" fmla="*/ 165 h 189"/>
                <a:gd name="T94" fmla="*/ 180 w 214"/>
                <a:gd name="T95" fmla="*/ 173 h 189"/>
                <a:gd name="T96" fmla="*/ 172 w 214"/>
                <a:gd name="T97" fmla="*/ 180 h 189"/>
                <a:gd name="T98" fmla="*/ 164 w 214"/>
                <a:gd name="T99" fmla="*/ 173 h 189"/>
                <a:gd name="T100" fmla="*/ 172 w 214"/>
                <a:gd name="T101" fmla="*/ 165 h 189"/>
                <a:gd name="T102" fmla="*/ 145 w 214"/>
                <a:gd name="T103" fmla="*/ 66 h 189"/>
                <a:gd name="T104" fmla="*/ 142 w 214"/>
                <a:gd name="T105" fmla="*/ 62 h 189"/>
                <a:gd name="T106" fmla="*/ 178 w 214"/>
                <a:gd name="T107" fmla="*/ 26 h 189"/>
                <a:gd name="T108" fmla="*/ 181 w 214"/>
                <a:gd name="T109" fmla="*/ 29 h 189"/>
                <a:gd name="T110" fmla="*/ 145 w 214"/>
                <a:gd name="T111" fmla="*/ 66 h 189"/>
                <a:gd name="T112" fmla="*/ 156 w 214"/>
                <a:gd name="T113" fmla="*/ 77 h 189"/>
                <a:gd name="T114" fmla="*/ 153 w 214"/>
                <a:gd name="T115" fmla="*/ 74 h 189"/>
                <a:gd name="T116" fmla="*/ 189 w 214"/>
                <a:gd name="T117" fmla="*/ 38 h 189"/>
                <a:gd name="T118" fmla="*/ 193 w 214"/>
                <a:gd name="T119" fmla="*/ 41 h 189"/>
                <a:gd name="T120" fmla="*/ 156 w 214"/>
                <a:gd name="T121" fmla="*/ 7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4" h="189">
                  <a:moveTo>
                    <a:pt x="211" y="26"/>
                  </a:moveTo>
                  <a:cubicBezTo>
                    <a:pt x="193" y="7"/>
                    <a:pt x="193" y="7"/>
                    <a:pt x="193" y="7"/>
                  </a:cubicBezTo>
                  <a:cubicBezTo>
                    <a:pt x="190" y="5"/>
                    <a:pt x="186" y="5"/>
                    <a:pt x="183" y="7"/>
                  </a:cubicBezTo>
                  <a:cubicBezTo>
                    <a:pt x="182" y="9"/>
                    <a:pt x="181" y="11"/>
                    <a:pt x="181" y="13"/>
                  </a:cubicBezTo>
                  <a:cubicBezTo>
                    <a:pt x="180" y="13"/>
                    <a:pt x="179" y="13"/>
                    <a:pt x="177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29" y="67"/>
                    <a:pt x="128" y="72"/>
                    <a:pt x="126" y="75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9" y="42"/>
                    <a:pt x="86" y="26"/>
                    <a:pt x="74" y="15"/>
                  </a:cubicBezTo>
                  <a:cubicBezTo>
                    <a:pt x="63" y="4"/>
                    <a:pt x="48" y="0"/>
                    <a:pt x="34" y="4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48"/>
                    <a:pt x="4" y="64"/>
                    <a:pt x="15" y="75"/>
                  </a:cubicBezTo>
                  <a:cubicBezTo>
                    <a:pt x="26" y="86"/>
                    <a:pt x="43" y="90"/>
                    <a:pt x="58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62"/>
                    <a:pt x="69" y="162"/>
                    <a:pt x="69" y="162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100" y="127"/>
                    <a:pt x="100" y="127"/>
                    <a:pt x="100" y="127"/>
                  </a:cubicBezTo>
                  <a:cubicBezTo>
                    <a:pt x="156" y="184"/>
                    <a:pt x="156" y="184"/>
                    <a:pt x="156" y="184"/>
                  </a:cubicBezTo>
                  <a:cubicBezTo>
                    <a:pt x="160" y="188"/>
                    <a:pt x="165" y="189"/>
                    <a:pt x="170" y="189"/>
                  </a:cubicBezTo>
                  <a:cubicBezTo>
                    <a:pt x="175" y="189"/>
                    <a:pt x="180" y="188"/>
                    <a:pt x="184" y="184"/>
                  </a:cubicBezTo>
                  <a:cubicBezTo>
                    <a:pt x="192" y="176"/>
                    <a:pt x="192" y="163"/>
                    <a:pt x="184" y="15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7" y="91"/>
                    <a:pt x="151" y="90"/>
                    <a:pt x="156" y="90"/>
                  </a:cubicBezTo>
                  <a:cubicBezTo>
                    <a:pt x="204" y="42"/>
                    <a:pt x="204" y="42"/>
                    <a:pt x="204" y="42"/>
                  </a:cubicBezTo>
                  <a:cubicBezTo>
                    <a:pt x="205" y="41"/>
                    <a:pt x="205" y="41"/>
                    <a:pt x="205" y="41"/>
                  </a:cubicBezTo>
                  <a:cubicBezTo>
                    <a:pt x="204" y="41"/>
                    <a:pt x="204" y="41"/>
                    <a:pt x="204" y="41"/>
                  </a:cubicBezTo>
                  <a:cubicBezTo>
                    <a:pt x="205" y="40"/>
                    <a:pt x="206" y="39"/>
                    <a:pt x="206" y="37"/>
                  </a:cubicBezTo>
                  <a:cubicBezTo>
                    <a:pt x="208" y="38"/>
                    <a:pt x="210" y="37"/>
                    <a:pt x="211" y="36"/>
                  </a:cubicBezTo>
                  <a:cubicBezTo>
                    <a:pt x="214" y="33"/>
                    <a:pt x="214" y="29"/>
                    <a:pt x="211" y="26"/>
                  </a:cubicBezTo>
                  <a:moveTo>
                    <a:pt x="172" y="165"/>
                  </a:moveTo>
                  <a:cubicBezTo>
                    <a:pt x="176" y="165"/>
                    <a:pt x="180" y="168"/>
                    <a:pt x="180" y="173"/>
                  </a:cubicBezTo>
                  <a:cubicBezTo>
                    <a:pt x="180" y="177"/>
                    <a:pt x="176" y="180"/>
                    <a:pt x="172" y="180"/>
                  </a:cubicBezTo>
                  <a:cubicBezTo>
                    <a:pt x="168" y="180"/>
                    <a:pt x="164" y="177"/>
                    <a:pt x="164" y="173"/>
                  </a:cubicBezTo>
                  <a:cubicBezTo>
                    <a:pt x="164" y="168"/>
                    <a:pt x="168" y="165"/>
                    <a:pt x="172" y="165"/>
                  </a:cubicBezTo>
                  <a:moveTo>
                    <a:pt x="145" y="66"/>
                  </a:moveTo>
                  <a:cubicBezTo>
                    <a:pt x="142" y="62"/>
                    <a:pt x="142" y="62"/>
                    <a:pt x="142" y="62"/>
                  </a:cubicBezTo>
                  <a:cubicBezTo>
                    <a:pt x="178" y="26"/>
                    <a:pt x="178" y="26"/>
                    <a:pt x="178" y="26"/>
                  </a:cubicBezTo>
                  <a:cubicBezTo>
                    <a:pt x="181" y="29"/>
                    <a:pt x="181" y="29"/>
                    <a:pt x="181" y="29"/>
                  </a:cubicBezTo>
                  <a:lnTo>
                    <a:pt x="145" y="66"/>
                  </a:lnTo>
                  <a:close/>
                  <a:moveTo>
                    <a:pt x="156" y="77"/>
                  </a:moveTo>
                  <a:cubicBezTo>
                    <a:pt x="153" y="74"/>
                    <a:pt x="153" y="74"/>
                    <a:pt x="153" y="74"/>
                  </a:cubicBezTo>
                  <a:cubicBezTo>
                    <a:pt x="189" y="38"/>
                    <a:pt x="189" y="38"/>
                    <a:pt x="189" y="38"/>
                  </a:cubicBezTo>
                  <a:cubicBezTo>
                    <a:pt x="193" y="41"/>
                    <a:pt x="193" y="41"/>
                    <a:pt x="193" y="41"/>
                  </a:cubicBezTo>
                  <a:lnTo>
                    <a:pt x="15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îsļïdé">
              <a:extLst>
                <a:ext uri="{FF2B5EF4-FFF2-40B4-BE49-F238E27FC236}">
                  <a16:creationId xmlns:a16="http://schemas.microsoft.com/office/drawing/2014/main" id="{4E88CBC0-3D95-4745-9D9E-9C6FAA42DC2F}"/>
                </a:ext>
              </a:extLst>
            </p:cNvPr>
            <p:cNvGrpSpPr/>
            <p:nvPr/>
          </p:nvGrpSpPr>
          <p:grpSpPr>
            <a:xfrm>
              <a:off x="5069258" y="3852894"/>
              <a:ext cx="502930" cy="471239"/>
              <a:chOff x="4763" y="0"/>
              <a:chExt cx="957262" cy="896938"/>
            </a:xfrm>
            <a:solidFill>
              <a:schemeClr val="bg1"/>
            </a:solidFill>
          </p:grpSpPr>
          <p:sp>
            <p:nvSpPr>
              <p:cNvPr id="39" name="iśļïďè">
                <a:extLst>
                  <a:ext uri="{FF2B5EF4-FFF2-40B4-BE49-F238E27FC236}">
                    <a16:creationId xmlns:a16="http://schemas.microsoft.com/office/drawing/2014/main" id="{718596E2-AA59-4966-B435-8F4144EA7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ľïḋè">
                <a:extLst>
                  <a:ext uri="{FF2B5EF4-FFF2-40B4-BE49-F238E27FC236}">
                    <a16:creationId xmlns:a16="http://schemas.microsoft.com/office/drawing/2014/main" id="{DA681B0B-7328-4D91-8228-DB4000E42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1iḑê">
                <a:extLst>
                  <a:ext uri="{FF2B5EF4-FFF2-40B4-BE49-F238E27FC236}">
                    <a16:creationId xmlns:a16="http://schemas.microsoft.com/office/drawing/2014/main" id="{7F317C53-7539-4123-B2FA-0FDB3C1D1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0AFFA85F-26AC-48DD-95F7-DB8F8629A2DE}"/>
              </a:ext>
            </a:extLst>
          </p:cNvPr>
          <p:cNvSpPr/>
          <p:nvPr/>
        </p:nvSpPr>
        <p:spPr>
          <a:xfrm>
            <a:off x="898582" y="374794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6FC86AA-46D7-4455-AAE2-8C0C243900AA}"/>
              </a:ext>
            </a:extLst>
          </p:cNvPr>
          <p:cNvSpPr/>
          <p:nvPr/>
        </p:nvSpPr>
        <p:spPr>
          <a:xfrm>
            <a:off x="898582" y="339234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80850" y="4792746"/>
            <a:ext cx="2782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/>
              <a:t>小芥末素材 </a:t>
            </a:r>
            <a:r>
              <a:rPr lang="en-US" altLang="zh-CN" sz="1400" dirty="0" smtClean="0"/>
              <a:t>rosyhouse.taobao.com</a:t>
            </a:r>
            <a:endParaRPr lang="zh-CN" altLang="en-US" sz="14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E3C3D2-8186-46D1-A329-ED3A2C8CDA7A}"/>
              </a:ext>
            </a:extLst>
          </p:cNvPr>
          <p:cNvSpPr/>
          <p:nvPr/>
        </p:nvSpPr>
        <p:spPr>
          <a:xfrm>
            <a:off x="887281" y="229381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6D067B1-6A9F-42ED-B33A-8A1A1FF109D0}"/>
              </a:ext>
            </a:extLst>
          </p:cNvPr>
          <p:cNvSpPr/>
          <p:nvPr/>
        </p:nvSpPr>
        <p:spPr>
          <a:xfrm>
            <a:off x="887281" y="193821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7CF5C04-8BEC-4DF6-A138-785EC38A9511}"/>
              </a:ext>
            </a:extLst>
          </p:cNvPr>
          <p:cNvSpPr/>
          <p:nvPr/>
        </p:nvSpPr>
        <p:spPr>
          <a:xfrm>
            <a:off x="6973628" y="376430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6542267-D359-4161-826E-07D2AF83C69C}"/>
              </a:ext>
            </a:extLst>
          </p:cNvPr>
          <p:cNvSpPr/>
          <p:nvPr/>
        </p:nvSpPr>
        <p:spPr>
          <a:xfrm>
            <a:off x="6973628" y="340870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6491710-55DA-48F6-B951-B76D2EFB8F6B}"/>
              </a:ext>
            </a:extLst>
          </p:cNvPr>
          <p:cNvSpPr/>
          <p:nvPr/>
        </p:nvSpPr>
        <p:spPr>
          <a:xfrm>
            <a:off x="6973628" y="224167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603039C-5E3C-42E2-ABC8-731E9050B463}"/>
              </a:ext>
            </a:extLst>
          </p:cNvPr>
          <p:cNvSpPr/>
          <p:nvPr/>
        </p:nvSpPr>
        <p:spPr>
          <a:xfrm>
            <a:off x="6973628" y="1886077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585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1A6B6AE-F1F7-4C8D-A44D-79A478750125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31C1D5F-8AA5-4AF8-BC5C-75C46F767047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6984995-5295-43E7-A192-252B42234142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7DB438B-7560-482D-9CD8-40DCF6DB6E75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0DA4CF2-076D-42D8-B35B-FABC2977F0D4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1ADE394-CFED-4F01-B808-5E19068FC623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76CA4BC1-0752-440B-ADB1-1B2D8601ED4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828" y="887767"/>
            <a:ext cx="6179457" cy="411923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BA16EBB-212A-4779-9EA1-009640A96765}"/>
              </a:ext>
            </a:extLst>
          </p:cNvPr>
          <p:cNvSpPr/>
          <p:nvPr/>
        </p:nvSpPr>
        <p:spPr>
          <a:xfrm>
            <a:off x="93391" y="923279"/>
            <a:ext cx="2703077" cy="20241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F5ECFB2-6EDC-47E6-9AAC-1DAD9A602E07}"/>
              </a:ext>
            </a:extLst>
          </p:cNvPr>
          <p:cNvSpPr/>
          <p:nvPr/>
        </p:nvSpPr>
        <p:spPr>
          <a:xfrm>
            <a:off x="84513" y="3009531"/>
            <a:ext cx="2703077" cy="20241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CD31D4B-BC9B-420A-A679-D987FA0D577C}"/>
              </a:ext>
            </a:extLst>
          </p:cNvPr>
          <p:cNvSpPr/>
          <p:nvPr/>
        </p:nvSpPr>
        <p:spPr>
          <a:xfrm>
            <a:off x="700851" y="391842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A03A81E-3799-435F-A734-2F5A56EC418B}"/>
              </a:ext>
            </a:extLst>
          </p:cNvPr>
          <p:cNvSpPr/>
          <p:nvPr/>
        </p:nvSpPr>
        <p:spPr>
          <a:xfrm>
            <a:off x="700851" y="3562827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B467868-C73A-47ED-BEAA-028F017F105C}"/>
              </a:ext>
            </a:extLst>
          </p:cNvPr>
          <p:cNvSpPr/>
          <p:nvPr/>
        </p:nvSpPr>
        <p:spPr>
          <a:xfrm>
            <a:off x="700851" y="200085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10DCD5-541E-4F9D-98BA-E2C3D726929D}"/>
              </a:ext>
            </a:extLst>
          </p:cNvPr>
          <p:cNvSpPr/>
          <p:nvPr/>
        </p:nvSpPr>
        <p:spPr>
          <a:xfrm>
            <a:off x="700851" y="164525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1684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E4A2556-EB3D-4DF3-B71B-C3542596F61A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4908002-E9AB-48D3-ACFC-1568207926AA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1345EFF-A884-4D8B-BC4F-BD63B78D4A73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040FE1C-22EA-4E9D-A91F-0CC45796B3F4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B4F7E52-3630-4C7C-A790-093DC4049794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2D60F48-981C-4173-A97C-43836F9AE109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35B72E7-7D9F-4E35-8B2C-715D393EF055}"/>
              </a:ext>
            </a:extLst>
          </p:cNvPr>
          <p:cNvGrpSpPr/>
          <p:nvPr/>
        </p:nvGrpSpPr>
        <p:grpSpPr>
          <a:xfrm>
            <a:off x="2336302" y="1389313"/>
            <a:ext cx="4270122" cy="3830387"/>
            <a:chOff x="2336302" y="1389313"/>
            <a:chExt cx="4270122" cy="3830387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C26655FB-79C4-4A71-907D-05CA256E0FA0}"/>
                </a:ext>
              </a:extLst>
            </p:cNvPr>
            <p:cNvGrpSpPr/>
            <p:nvPr/>
          </p:nvGrpSpPr>
          <p:grpSpPr>
            <a:xfrm rot="5400000">
              <a:off x="2832160" y="1926270"/>
              <a:ext cx="3311001" cy="3275860"/>
              <a:chOff x="4121761" y="2436609"/>
              <a:chExt cx="6584953" cy="3370262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4D048AD1-A74B-4168-B309-BD001892BD72}"/>
                  </a:ext>
                </a:extLst>
              </p:cNvPr>
              <p:cNvGrpSpPr/>
              <p:nvPr/>
            </p:nvGrpSpPr>
            <p:grpSpPr>
              <a:xfrm>
                <a:off x="4121761" y="3614534"/>
                <a:ext cx="5745163" cy="850900"/>
                <a:chOff x="2822576" y="3382963"/>
                <a:chExt cx="5745163" cy="850900"/>
              </a:xfrm>
              <a:solidFill>
                <a:srgbClr val="2A3D52"/>
              </a:solidFill>
            </p:grpSpPr>
            <p:sp>
              <p:nvSpPr>
                <p:cNvPr id="9" name="Freeform 5">
                  <a:extLst>
                    <a:ext uri="{FF2B5EF4-FFF2-40B4-BE49-F238E27FC236}">
                      <a16:creationId xmlns:a16="http://schemas.microsoft.com/office/drawing/2014/main" id="{9EBE4FB5-ADF5-4F7B-BD78-02D3AD4657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1164" y="3709988"/>
                  <a:ext cx="5616575" cy="230187"/>
                </a:xfrm>
                <a:custGeom>
                  <a:avLst/>
                  <a:gdLst>
                    <a:gd name="T0" fmla="*/ 171 w 174"/>
                    <a:gd name="T1" fmla="*/ 7 h 7"/>
                    <a:gd name="T2" fmla="*/ 3 w 174"/>
                    <a:gd name="T3" fmla="*/ 7 h 7"/>
                    <a:gd name="T4" fmla="*/ 0 w 174"/>
                    <a:gd name="T5" fmla="*/ 3 h 7"/>
                    <a:gd name="T6" fmla="*/ 3 w 174"/>
                    <a:gd name="T7" fmla="*/ 0 h 7"/>
                    <a:gd name="T8" fmla="*/ 171 w 174"/>
                    <a:gd name="T9" fmla="*/ 0 h 7"/>
                    <a:gd name="T10" fmla="*/ 174 w 174"/>
                    <a:gd name="T11" fmla="*/ 3 h 7"/>
                    <a:gd name="T12" fmla="*/ 171 w 174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4" h="7">
                      <a:moveTo>
                        <a:pt x="171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1" y="7"/>
                        <a:pt x="0" y="5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71" y="0"/>
                        <a:pt x="171" y="0"/>
                        <a:pt x="171" y="0"/>
                      </a:cubicBezTo>
                      <a:cubicBezTo>
                        <a:pt x="173" y="0"/>
                        <a:pt x="174" y="1"/>
                        <a:pt x="174" y="3"/>
                      </a:cubicBezTo>
                      <a:cubicBezTo>
                        <a:pt x="174" y="5"/>
                        <a:pt x="173" y="7"/>
                        <a:pt x="17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14">
                  <a:extLst>
                    <a:ext uri="{FF2B5EF4-FFF2-40B4-BE49-F238E27FC236}">
                      <a16:creationId xmlns:a16="http://schemas.microsoft.com/office/drawing/2014/main" id="{246B4C2B-C7A1-4E41-9CE8-29BAF2BE35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2576" y="3382963"/>
                  <a:ext cx="515938" cy="850900"/>
                </a:xfrm>
                <a:custGeom>
                  <a:avLst/>
                  <a:gdLst>
                    <a:gd name="T0" fmla="*/ 13 w 16"/>
                    <a:gd name="T1" fmla="*/ 26 h 26"/>
                    <a:gd name="T2" fmla="*/ 11 w 16"/>
                    <a:gd name="T3" fmla="*/ 25 h 26"/>
                    <a:gd name="T4" fmla="*/ 1 w 16"/>
                    <a:gd name="T5" fmla="*/ 16 h 26"/>
                    <a:gd name="T6" fmla="*/ 1 w 16"/>
                    <a:gd name="T7" fmla="*/ 11 h 26"/>
                    <a:gd name="T8" fmla="*/ 11 w 16"/>
                    <a:gd name="T9" fmla="*/ 2 h 26"/>
                    <a:gd name="T10" fmla="*/ 15 w 16"/>
                    <a:gd name="T11" fmla="*/ 2 h 26"/>
                    <a:gd name="T12" fmla="*/ 15 w 16"/>
                    <a:gd name="T13" fmla="*/ 6 h 26"/>
                    <a:gd name="T14" fmla="*/ 8 w 16"/>
                    <a:gd name="T15" fmla="*/ 13 h 26"/>
                    <a:gd name="T16" fmla="*/ 15 w 16"/>
                    <a:gd name="T17" fmla="*/ 21 h 26"/>
                    <a:gd name="T18" fmla="*/ 15 w 16"/>
                    <a:gd name="T19" fmla="*/ 25 h 26"/>
                    <a:gd name="T20" fmla="*/ 13 w 16"/>
                    <a:gd name="T21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6">
                      <a:moveTo>
                        <a:pt x="13" y="26"/>
                      </a:moveTo>
                      <a:cubicBezTo>
                        <a:pt x="12" y="26"/>
                        <a:pt x="11" y="26"/>
                        <a:pt x="11" y="2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4"/>
                        <a:pt x="0" y="12"/>
                        <a:pt x="1" y="11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2" y="0"/>
                        <a:pt x="14" y="0"/>
                        <a:pt x="15" y="2"/>
                      </a:cubicBezTo>
                      <a:cubicBezTo>
                        <a:pt x="16" y="3"/>
                        <a:pt x="16" y="5"/>
                        <a:pt x="15" y="6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6" y="22"/>
                        <a:pt x="16" y="24"/>
                        <a:pt x="15" y="25"/>
                      </a:cubicBezTo>
                      <a:cubicBezTo>
                        <a:pt x="14" y="26"/>
                        <a:pt x="14" y="26"/>
                        <a:pt x="13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40D5DB59-16B9-40C7-82B4-021AA66C01FF}"/>
                  </a:ext>
                </a:extLst>
              </p:cNvPr>
              <p:cNvGrpSpPr/>
              <p:nvPr/>
            </p:nvGrpSpPr>
            <p:grpSpPr>
              <a:xfrm>
                <a:off x="5315561" y="2895396"/>
                <a:ext cx="4681538" cy="1276350"/>
                <a:chOff x="4016376" y="2663825"/>
                <a:chExt cx="4681538" cy="1276350"/>
              </a:xfrm>
              <a:solidFill>
                <a:srgbClr val="2A3D52"/>
              </a:solidFill>
            </p:grpSpPr>
            <p:sp>
              <p:nvSpPr>
                <p:cNvPr id="12" name="Freeform 6">
                  <a:extLst>
                    <a:ext uri="{FF2B5EF4-FFF2-40B4-BE49-F238E27FC236}">
                      <a16:creationId xmlns:a16="http://schemas.microsoft.com/office/drawing/2014/main" id="{93EBB29E-F3F8-4745-8A35-9D2A0A1B77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8301" y="2728913"/>
                  <a:ext cx="4519613" cy="1211262"/>
                </a:xfrm>
                <a:custGeom>
                  <a:avLst/>
                  <a:gdLst>
                    <a:gd name="T0" fmla="*/ 137 w 140"/>
                    <a:gd name="T1" fmla="*/ 37 h 37"/>
                    <a:gd name="T2" fmla="*/ 29 w 140"/>
                    <a:gd name="T3" fmla="*/ 37 h 37"/>
                    <a:gd name="T4" fmla="*/ 13 w 140"/>
                    <a:gd name="T5" fmla="*/ 27 h 37"/>
                    <a:gd name="T6" fmla="*/ 1 w 140"/>
                    <a:gd name="T7" fmla="*/ 5 h 37"/>
                    <a:gd name="T8" fmla="*/ 2 w 140"/>
                    <a:gd name="T9" fmla="*/ 0 h 37"/>
                    <a:gd name="T10" fmla="*/ 7 w 140"/>
                    <a:gd name="T11" fmla="*/ 2 h 37"/>
                    <a:gd name="T12" fmla="*/ 19 w 140"/>
                    <a:gd name="T13" fmla="*/ 24 h 37"/>
                    <a:gd name="T14" fmla="*/ 29 w 140"/>
                    <a:gd name="T15" fmla="*/ 30 h 37"/>
                    <a:gd name="T16" fmla="*/ 137 w 140"/>
                    <a:gd name="T17" fmla="*/ 30 h 37"/>
                    <a:gd name="T18" fmla="*/ 140 w 140"/>
                    <a:gd name="T19" fmla="*/ 33 h 37"/>
                    <a:gd name="T20" fmla="*/ 137 w 140"/>
                    <a:gd name="T21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0" h="37">
                      <a:moveTo>
                        <a:pt x="137" y="37"/>
                      </a:move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2" y="37"/>
                        <a:pt x="16" y="33"/>
                        <a:pt x="13" y="27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4"/>
                        <a:pt x="1" y="1"/>
                        <a:pt x="2" y="0"/>
                      </a:cubicBezTo>
                      <a:cubicBezTo>
                        <a:pt x="4" y="0"/>
                        <a:pt x="6" y="0"/>
                        <a:pt x="7" y="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1" y="28"/>
                        <a:pt x="25" y="30"/>
                        <a:pt x="29" y="30"/>
                      </a:cubicBezTo>
                      <a:cubicBezTo>
                        <a:pt x="137" y="30"/>
                        <a:pt x="137" y="30"/>
                        <a:pt x="137" y="30"/>
                      </a:cubicBezTo>
                      <a:cubicBezTo>
                        <a:pt x="139" y="30"/>
                        <a:pt x="140" y="32"/>
                        <a:pt x="140" y="33"/>
                      </a:cubicBezTo>
                      <a:cubicBezTo>
                        <a:pt x="140" y="35"/>
                        <a:pt x="139" y="37"/>
                        <a:pt x="137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8">
                  <a:extLst>
                    <a:ext uri="{FF2B5EF4-FFF2-40B4-BE49-F238E27FC236}">
                      <a16:creationId xmlns:a16="http://schemas.microsoft.com/office/drawing/2014/main" id="{4717DB04-D7EC-44C5-84D4-56F5D5560B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376" y="2663825"/>
                  <a:ext cx="839788" cy="654050"/>
                </a:xfrm>
                <a:custGeom>
                  <a:avLst/>
                  <a:gdLst>
                    <a:gd name="T0" fmla="*/ 3 w 26"/>
                    <a:gd name="T1" fmla="*/ 20 h 20"/>
                    <a:gd name="T2" fmla="*/ 2 w 26"/>
                    <a:gd name="T3" fmla="*/ 20 h 20"/>
                    <a:gd name="T4" fmla="*/ 1 w 26"/>
                    <a:gd name="T5" fmla="*/ 16 h 20"/>
                    <a:gd name="T6" fmla="*/ 6 w 26"/>
                    <a:gd name="T7" fmla="*/ 2 h 20"/>
                    <a:gd name="T8" fmla="*/ 10 w 26"/>
                    <a:gd name="T9" fmla="*/ 0 h 20"/>
                    <a:gd name="T10" fmla="*/ 24 w 26"/>
                    <a:gd name="T11" fmla="*/ 5 h 20"/>
                    <a:gd name="T12" fmla="*/ 25 w 26"/>
                    <a:gd name="T13" fmla="*/ 9 h 20"/>
                    <a:gd name="T14" fmla="*/ 22 w 26"/>
                    <a:gd name="T15" fmla="*/ 11 h 20"/>
                    <a:gd name="T16" fmla="*/ 10 w 26"/>
                    <a:gd name="T17" fmla="*/ 7 h 20"/>
                    <a:gd name="T18" fmla="*/ 6 w 26"/>
                    <a:gd name="T19" fmla="*/ 18 h 20"/>
                    <a:gd name="T20" fmla="*/ 3 w 26"/>
                    <a:gd name="T2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20">
                      <a:moveTo>
                        <a:pt x="3" y="20"/>
                      </a:moveTo>
                      <a:cubicBezTo>
                        <a:pt x="3" y="20"/>
                        <a:pt x="3" y="20"/>
                        <a:pt x="2" y="20"/>
                      </a:cubicBezTo>
                      <a:cubicBezTo>
                        <a:pt x="1" y="19"/>
                        <a:pt x="0" y="18"/>
                        <a:pt x="1" y="16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5" y="6"/>
                        <a:pt x="26" y="8"/>
                        <a:pt x="25" y="9"/>
                      </a:cubicBezTo>
                      <a:cubicBezTo>
                        <a:pt x="25" y="11"/>
                        <a:pt x="23" y="12"/>
                        <a:pt x="22" y="11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6" y="19"/>
                        <a:pt x="5" y="20"/>
                        <a:pt x="3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0D0A0B3C-4F8E-4973-AD3F-663A4849C61C}"/>
                  </a:ext>
                </a:extLst>
              </p:cNvPr>
              <p:cNvGrpSpPr/>
              <p:nvPr/>
            </p:nvGrpSpPr>
            <p:grpSpPr>
              <a:xfrm>
                <a:off x="6833211" y="2436609"/>
                <a:ext cx="3227388" cy="1735137"/>
                <a:chOff x="5534026" y="2205038"/>
                <a:chExt cx="3227388" cy="1735137"/>
              </a:xfrm>
              <a:solidFill>
                <a:srgbClr val="2A3D52"/>
              </a:solidFill>
            </p:grpSpPr>
            <p:sp>
              <p:nvSpPr>
                <p:cNvPr id="15" name="Freeform 9">
                  <a:extLst>
                    <a:ext uri="{FF2B5EF4-FFF2-40B4-BE49-F238E27FC236}">
                      <a16:creationId xmlns:a16="http://schemas.microsoft.com/office/drawing/2014/main" id="{842D02EC-AC68-4113-8730-AE4FCBDF76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95951" y="2271713"/>
                  <a:ext cx="3065463" cy="1668462"/>
                </a:xfrm>
                <a:custGeom>
                  <a:avLst/>
                  <a:gdLst>
                    <a:gd name="T0" fmla="*/ 92 w 95"/>
                    <a:gd name="T1" fmla="*/ 51 h 51"/>
                    <a:gd name="T2" fmla="*/ 36 w 95"/>
                    <a:gd name="T3" fmla="*/ 51 h 51"/>
                    <a:gd name="T4" fmla="*/ 20 w 95"/>
                    <a:gd name="T5" fmla="*/ 41 h 51"/>
                    <a:gd name="T6" fmla="*/ 1 w 95"/>
                    <a:gd name="T7" fmla="*/ 6 h 51"/>
                    <a:gd name="T8" fmla="*/ 2 w 95"/>
                    <a:gd name="T9" fmla="*/ 1 h 51"/>
                    <a:gd name="T10" fmla="*/ 7 w 95"/>
                    <a:gd name="T11" fmla="*/ 3 h 51"/>
                    <a:gd name="T12" fmla="*/ 26 w 95"/>
                    <a:gd name="T13" fmla="*/ 38 h 51"/>
                    <a:gd name="T14" fmla="*/ 36 w 95"/>
                    <a:gd name="T15" fmla="*/ 44 h 51"/>
                    <a:gd name="T16" fmla="*/ 92 w 95"/>
                    <a:gd name="T17" fmla="*/ 44 h 51"/>
                    <a:gd name="T18" fmla="*/ 95 w 95"/>
                    <a:gd name="T19" fmla="*/ 47 h 51"/>
                    <a:gd name="T20" fmla="*/ 92 w 9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5" h="51">
                      <a:moveTo>
                        <a:pt x="92" y="51"/>
                      </a:moveTo>
                      <a:cubicBezTo>
                        <a:pt x="36" y="51"/>
                        <a:pt x="36" y="51"/>
                        <a:pt x="36" y="51"/>
                      </a:cubicBezTo>
                      <a:cubicBezTo>
                        <a:pt x="29" y="51"/>
                        <a:pt x="23" y="47"/>
                        <a:pt x="20" y="4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0" y="2"/>
                        <a:pt x="2" y="1"/>
                      </a:cubicBezTo>
                      <a:cubicBezTo>
                        <a:pt x="4" y="0"/>
                        <a:pt x="6" y="1"/>
                        <a:pt x="7" y="3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8" y="42"/>
                        <a:pt x="32" y="44"/>
                        <a:pt x="36" y="44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cubicBezTo>
                        <a:pt x="94" y="44"/>
                        <a:pt x="95" y="46"/>
                        <a:pt x="95" y="47"/>
                      </a:cubicBezTo>
                      <a:cubicBezTo>
                        <a:pt x="95" y="49"/>
                        <a:pt x="94" y="51"/>
                        <a:pt x="92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10">
                  <a:extLst>
                    <a:ext uri="{FF2B5EF4-FFF2-40B4-BE49-F238E27FC236}">
                      <a16:creationId xmlns:a16="http://schemas.microsoft.com/office/drawing/2014/main" id="{EBEDB267-90D9-45B9-8A79-D6268910A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6" y="2205038"/>
                  <a:ext cx="806450" cy="687387"/>
                </a:xfrm>
                <a:custGeom>
                  <a:avLst/>
                  <a:gdLst>
                    <a:gd name="T0" fmla="*/ 3 w 25"/>
                    <a:gd name="T1" fmla="*/ 21 h 21"/>
                    <a:gd name="T2" fmla="*/ 2 w 25"/>
                    <a:gd name="T3" fmla="*/ 21 h 21"/>
                    <a:gd name="T4" fmla="*/ 0 w 25"/>
                    <a:gd name="T5" fmla="*/ 17 h 21"/>
                    <a:gd name="T6" fmla="*/ 5 w 25"/>
                    <a:gd name="T7" fmla="*/ 3 h 21"/>
                    <a:gd name="T8" fmla="*/ 9 w 25"/>
                    <a:gd name="T9" fmla="*/ 1 h 21"/>
                    <a:gd name="T10" fmla="*/ 23 w 25"/>
                    <a:gd name="T11" fmla="*/ 6 h 21"/>
                    <a:gd name="T12" fmla="*/ 25 w 25"/>
                    <a:gd name="T13" fmla="*/ 10 h 21"/>
                    <a:gd name="T14" fmla="*/ 21 w 25"/>
                    <a:gd name="T15" fmla="*/ 12 h 21"/>
                    <a:gd name="T16" fmla="*/ 10 w 25"/>
                    <a:gd name="T17" fmla="*/ 8 h 21"/>
                    <a:gd name="T18" fmla="*/ 6 w 25"/>
                    <a:gd name="T19" fmla="*/ 19 h 21"/>
                    <a:gd name="T20" fmla="*/ 3 w 25"/>
                    <a:gd name="T21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" h="21">
                      <a:moveTo>
                        <a:pt x="3" y="21"/>
                      </a:moveTo>
                      <a:cubicBezTo>
                        <a:pt x="3" y="21"/>
                        <a:pt x="2" y="21"/>
                        <a:pt x="2" y="21"/>
                      </a:cubicBezTo>
                      <a:cubicBezTo>
                        <a:pt x="0" y="20"/>
                        <a:pt x="0" y="18"/>
                        <a:pt x="0" y="17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1"/>
                        <a:pt x="7" y="0"/>
                        <a:pt x="9" y="1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5" y="7"/>
                        <a:pt x="25" y="8"/>
                        <a:pt x="25" y="10"/>
                      </a:cubicBezTo>
                      <a:cubicBezTo>
                        <a:pt x="24" y="12"/>
                        <a:pt x="23" y="12"/>
                        <a:pt x="21" y="12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5" y="20"/>
                        <a:pt x="4" y="21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CF7CB482-F73F-4E34-A3C4-5B0AFF27A3E3}"/>
                  </a:ext>
                </a:extLst>
              </p:cNvPr>
              <p:cNvGrpSpPr/>
              <p:nvPr/>
            </p:nvGrpSpPr>
            <p:grpSpPr>
              <a:xfrm>
                <a:off x="5929924" y="3941559"/>
                <a:ext cx="4002087" cy="1865312"/>
                <a:chOff x="4630739" y="3709988"/>
                <a:chExt cx="4002087" cy="1865312"/>
              </a:xfrm>
              <a:solidFill>
                <a:srgbClr val="2A3D52"/>
              </a:solidFill>
            </p:grpSpPr>
            <p:sp>
              <p:nvSpPr>
                <p:cNvPr id="18" name="Freeform 7">
                  <a:extLst>
                    <a:ext uri="{FF2B5EF4-FFF2-40B4-BE49-F238E27FC236}">
                      <a16:creationId xmlns:a16="http://schemas.microsoft.com/office/drawing/2014/main" id="{656D9654-C43E-47F2-93EC-3689C18FFB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1076" y="3709988"/>
                  <a:ext cx="3841750" cy="1766887"/>
                </a:xfrm>
                <a:custGeom>
                  <a:avLst/>
                  <a:gdLst>
                    <a:gd name="T0" fmla="*/ 4 w 119"/>
                    <a:gd name="T1" fmla="*/ 54 h 54"/>
                    <a:gd name="T2" fmla="*/ 2 w 119"/>
                    <a:gd name="T3" fmla="*/ 54 h 54"/>
                    <a:gd name="T4" fmla="*/ 1 w 119"/>
                    <a:gd name="T5" fmla="*/ 49 h 54"/>
                    <a:gd name="T6" fmla="*/ 21 w 119"/>
                    <a:gd name="T7" fmla="*/ 13 h 54"/>
                    <a:gd name="T8" fmla="*/ 42 w 119"/>
                    <a:gd name="T9" fmla="*/ 0 h 54"/>
                    <a:gd name="T10" fmla="*/ 115 w 119"/>
                    <a:gd name="T11" fmla="*/ 0 h 54"/>
                    <a:gd name="T12" fmla="*/ 119 w 119"/>
                    <a:gd name="T13" fmla="*/ 3 h 54"/>
                    <a:gd name="T14" fmla="*/ 115 w 119"/>
                    <a:gd name="T15" fmla="*/ 7 h 54"/>
                    <a:gd name="T16" fmla="*/ 42 w 119"/>
                    <a:gd name="T17" fmla="*/ 7 h 54"/>
                    <a:gd name="T18" fmla="*/ 27 w 119"/>
                    <a:gd name="T19" fmla="*/ 16 h 54"/>
                    <a:gd name="T20" fmla="*/ 7 w 119"/>
                    <a:gd name="T21" fmla="*/ 53 h 54"/>
                    <a:gd name="T22" fmla="*/ 4 w 119"/>
                    <a:gd name="T23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9" h="54">
                      <a:moveTo>
                        <a:pt x="4" y="54"/>
                      </a:moveTo>
                      <a:cubicBezTo>
                        <a:pt x="3" y="54"/>
                        <a:pt x="3" y="54"/>
                        <a:pt x="2" y="54"/>
                      </a:cubicBezTo>
                      <a:cubicBezTo>
                        <a:pt x="1" y="53"/>
                        <a:pt x="0" y="51"/>
                        <a:pt x="1" y="49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5" y="5"/>
                        <a:pt x="33" y="0"/>
                        <a:pt x="42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17" y="0"/>
                        <a:pt x="119" y="2"/>
                        <a:pt x="119" y="3"/>
                      </a:cubicBezTo>
                      <a:cubicBezTo>
                        <a:pt x="119" y="5"/>
                        <a:pt x="117" y="7"/>
                        <a:pt x="115" y="7"/>
                      </a:cubicBezTo>
                      <a:cubicBezTo>
                        <a:pt x="42" y="7"/>
                        <a:pt x="42" y="7"/>
                        <a:pt x="42" y="7"/>
                      </a:cubicBezTo>
                      <a:cubicBezTo>
                        <a:pt x="35" y="7"/>
                        <a:pt x="30" y="10"/>
                        <a:pt x="27" y="16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6" y="54"/>
                        <a:pt x="5" y="54"/>
                        <a:pt x="4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11">
                  <a:extLst>
                    <a:ext uri="{FF2B5EF4-FFF2-40B4-BE49-F238E27FC236}">
                      <a16:creationId xmlns:a16="http://schemas.microsoft.com/office/drawing/2014/main" id="{93E1E910-BDEB-4F8F-8F7E-1744885CDA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739" y="4887913"/>
                  <a:ext cx="806450" cy="687387"/>
                </a:xfrm>
                <a:custGeom>
                  <a:avLst/>
                  <a:gdLst>
                    <a:gd name="T0" fmla="*/ 7 w 25"/>
                    <a:gd name="T1" fmla="*/ 21 h 21"/>
                    <a:gd name="T2" fmla="*/ 4 w 25"/>
                    <a:gd name="T3" fmla="*/ 19 h 21"/>
                    <a:gd name="T4" fmla="*/ 1 w 25"/>
                    <a:gd name="T5" fmla="*/ 4 h 21"/>
                    <a:gd name="T6" fmla="*/ 3 w 25"/>
                    <a:gd name="T7" fmla="*/ 0 h 21"/>
                    <a:gd name="T8" fmla="*/ 7 w 25"/>
                    <a:gd name="T9" fmla="*/ 2 h 21"/>
                    <a:gd name="T10" fmla="*/ 9 w 25"/>
                    <a:gd name="T11" fmla="*/ 15 h 21"/>
                    <a:gd name="T12" fmla="*/ 21 w 25"/>
                    <a:gd name="T13" fmla="*/ 12 h 21"/>
                    <a:gd name="T14" fmla="*/ 25 w 25"/>
                    <a:gd name="T15" fmla="*/ 15 h 21"/>
                    <a:gd name="T16" fmla="*/ 23 w 25"/>
                    <a:gd name="T17" fmla="*/ 18 h 21"/>
                    <a:gd name="T18" fmla="*/ 7 w 25"/>
                    <a:gd name="T19" fmla="*/ 21 h 21"/>
                    <a:gd name="T20" fmla="*/ 7 w 25"/>
                    <a:gd name="T21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" h="21">
                      <a:moveTo>
                        <a:pt x="7" y="21"/>
                      </a:moveTo>
                      <a:cubicBezTo>
                        <a:pt x="5" y="21"/>
                        <a:pt x="4" y="20"/>
                        <a:pt x="4" y="19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7" y="2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3" y="12"/>
                        <a:pt x="25" y="13"/>
                        <a:pt x="25" y="15"/>
                      </a:cubicBezTo>
                      <a:cubicBezTo>
                        <a:pt x="25" y="16"/>
                        <a:pt x="24" y="18"/>
                        <a:pt x="23" y="18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0" name="任意多边形 25">
                <a:extLst>
                  <a:ext uri="{FF2B5EF4-FFF2-40B4-BE49-F238E27FC236}">
                    <a16:creationId xmlns:a16="http://schemas.microsoft.com/office/drawing/2014/main" id="{C8F18096-B01B-4570-B99B-00E373206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6438" y="3941559"/>
                <a:ext cx="3470276" cy="1834037"/>
              </a:xfrm>
              <a:custGeom>
                <a:avLst/>
                <a:gdLst>
                  <a:gd name="connsiteX0" fmla="*/ 1368617 w 6117800"/>
                  <a:gd name="connsiteY0" fmla="*/ 0 h 1668462"/>
                  <a:gd name="connsiteX1" fmla="*/ 1595944 w 6117800"/>
                  <a:gd name="connsiteY1" fmla="*/ 0 h 1668462"/>
                  <a:gd name="connsiteX2" fmla="*/ 1714242 w 6117800"/>
                  <a:gd name="connsiteY2" fmla="*/ 0 h 1668462"/>
                  <a:gd name="connsiteX3" fmla="*/ 1794894 w 6117800"/>
                  <a:gd name="connsiteY3" fmla="*/ 0 h 1668462"/>
                  <a:gd name="connsiteX4" fmla="*/ 2660058 w 6117800"/>
                  <a:gd name="connsiteY4" fmla="*/ 0 h 1668462"/>
                  <a:gd name="connsiteX5" fmla="*/ 6117800 w 6117800"/>
                  <a:gd name="connsiteY5" fmla="*/ 0 h 1668462"/>
                  <a:gd name="connsiteX6" fmla="*/ 6117800 w 6117800"/>
                  <a:gd name="connsiteY6" fmla="*/ 229268 h 1668462"/>
                  <a:gd name="connsiteX7" fmla="*/ 1714242 w 6117800"/>
                  <a:gd name="connsiteY7" fmla="*/ 229268 h 1668462"/>
                  <a:gd name="connsiteX8" fmla="*/ 1714242 w 6117800"/>
                  <a:gd name="connsiteY8" fmla="*/ 229014 h 1668462"/>
                  <a:gd name="connsiteX9" fmla="*/ 1683911 w 6117800"/>
                  <a:gd name="connsiteY9" fmla="*/ 229014 h 1668462"/>
                  <a:gd name="connsiteX10" fmla="*/ 1368617 w 6117800"/>
                  <a:gd name="connsiteY10" fmla="*/ 229014 h 1668462"/>
                  <a:gd name="connsiteX11" fmla="*/ 884326 w 6117800"/>
                  <a:gd name="connsiteY11" fmla="*/ 523461 h 1668462"/>
                  <a:gd name="connsiteX12" fmla="*/ 414861 w 6117800"/>
                  <a:gd name="connsiteY12" fmla="*/ 1415440 h 1668462"/>
                  <a:gd name="connsiteX13" fmla="*/ 495482 w 6117800"/>
                  <a:gd name="connsiteY13" fmla="*/ 1401850 h 1668462"/>
                  <a:gd name="connsiteX14" fmla="*/ 659110 w 6117800"/>
                  <a:gd name="connsiteY14" fmla="*/ 1374270 h 1668462"/>
                  <a:gd name="connsiteX15" fmla="*/ 788396 w 6117800"/>
                  <a:gd name="connsiteY15" fmla="*/ 1439646 h 1668462"/>
                  <a:gd name="connsiteX16" fmla="*/ 723753 w 6117800"/>
                  <a:gd name="connsiteY16" fmla="*/ 1570398 h 1668462"/>
                  <a:gd name="connsiteX17" fmla="*/ 206609 w 6117800"/>
                  <a:gd name="connsiteY17" fmla="*/ 1668462 h 1668462"/>
                  <a:gd name="connsiteX18" fmla="*/ 109644 w 6117800"/>
                  <a:gd name="connsiteY18" fmla="*/ 1570398 h 1668462"/>
                  <a:gd name="connsiteX19" fmla="*/ 12679 w 6117800"/>
                  <a:gd name="connsiteY19" fmla="*/ 1080077 h 1668462"/>
                  <a:gd name="connsiteX20" fmla="*/ 77322 w 6117800"/>
                  <a:gd name="connsiteY20" fmla="*/ 982013 h 1668462"/>
                  <a:gd name="connsiteX21" fmla="*/ 206609 w 6117800"/>
                  <a:gd name="connsiteY21" fmla="*/ 1047389 h 1668462"/>
                  <a:gd name="connsiteX22" fmla="*/ 236579 w 6117800"/>
                  <a:gd name="connsiteY22" fmla="*/ 1229248 h 1668462"/>
                  <a:gd name="connsiteX23" fmla="*/ 243948 w 6117800"/>
                  <a:gd name="connsiteY23" fmla="*/ 1273964 h 1668462"/>
                  <a:gd name="connsiteX24" fmla="*/ 264964 w 6117800"/>
                  <a:gd name="connsiteY24" fmla="*/ 1234034 h 1668462"/>
                  <a:gd name="connsiteX25" fmla="*/ 690610 w 6117800"/>
                  <a:gd name="connsiteY25" fmla="*/ 425312 h 1668462"/>
                  <a:gd name="connsiteX26" fmla="*/ 1368617 w 6117800"/>
                  <a:gd name="connsiteY26" fmla="*/ 0 h 166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117800" h="1668462">
                    <a:moveTo>
                      <a:pt x="1368617" y="0"/>
                    </a:moveTo>
                    <a:cubicBezTo>
                      <a:pt x="1449332" y="0"/>
                      <a:pt x="1525003" y="0"/>
                      <a:pt x="1595944" y="0"/>
                    </a:cubicBezTo>
                    <a:lnTo>
                      <a:pt x="1714242" y="0"/>
                    </a:lnTo>
                    <a:lnTo>
                      <a:pt x="1794894" y="0"/>
                    </a:lnTo>
                    <a:cubicBezTo>
                      <a:pt x="2660058" y="0"/>
                      <a:pt x="2660058" y="0"/>
                      <a:pt x="2660058" y="0"/>
                    </a:cubicBezTo>
                    <a:lnTo>
                      <a:pt x="6117800" y="0"/>
                    </a:lnTo>
                    <a:lnTo>
                      <a:pt x="6117800" y="229268"/>
                    </a:lnTo>
                    <a:lnTo>
                      <a:pt x="1714242" y="229268"/>
                    </a:lnTo>
                    <a:lnTo>
                      <a:pt x="1714242" y="229014"/>
                    </a:lnTo>
                    <a:lnTo>
                      <a:pt x="1683911" y="229014"/>
                    </a:lnTo>
                    <a:cubicBezTo>
                      <a:pt x="1368617" y="229014"/>
                      <a:pt x="1368617" y="229014"/>
                      <a:pt x="1368617" y="229014"/>
                    </a:cubicBezTo>
                    <a:cubicBezTo>
                      <a:pt x="1174900" y="229014"/>
                      <a:pt x="981184" y="327163"/>
                      <a:pt x="884326" y="523461"/>
                    </a:cubicBezTo>
                    <a:lnTo>
                      <a:pt x="414861" y="1415440"/>
                    </a:lnTo>
                    <a:lnTo>
                      <a:pt x="495482" y="1401850"/>
                    </a:lnTo>
                    <a:cubicBezTo>
                      <a:pt x="659110" y="1374270"/>
                      <a:pt x="659110" y="1374270"/>
                      <a:pt x="659110" y="1374270"/>
                    </a:cubicBezTo>
                    <a:cubicBezTo>
                      <a:pt x="723753" y="1341582"/>
                      <a:pt x="788396" y="1374270"/>
                      <a:pt x="788396" y="1439646"/>
                    </a:cubicBezTo>
                    <a:cubicBezTo>
                      <a:pt x="788396" y="1505022"/>
                      <a:pt x="756075" y="1537710"/>
                      <a:pt x="723753" y="1570398"/>
                    </a:cubicBezTo>
                    <a:cubicBezTo>
                      <a:pt x="206609" y="1668462"/>
                      <a:pt x="206609" y="1668462"/>
                      <a:pt x="206609" y="1668462"/>
                    </a:cubicBezTo>
                    <a:cubicBezTo>
                      <a:pt x="141965" y="1668462"/>
                      <a:pt x="109644" y="1635774"/>
                      <a:pt x="109644" y="1570398"/>
                    </a:cubicBezTo>
                    <a:cubicBezTo>
                      <a:pt x="12679" y="1080077"/>
                      <a:pt x="12679" y="1080077"/>
                      <a:pt x="12679" y="1080077"/>
                    </a:cubicBezTo>
                    <a:cubicBezTo>
                      <a:pt x="-19642" y="1047389"/>
                      <a:pt x="12679" y="982013"/>
                      <a:pt x="77322" y="982013"/>
                    </a:cubicBezTo>
                    <a:cubicBezTo>
                      <a:pt x="141965" y="949325"/>
                      <a:pt x="174287" y="982013"/>
                      <a:pt x="206609" y="1047389"/>
                    </a:cubicBezTo>
                    <a:cubicBezTo>
                      <a:pt x="218729" y="1120937"/>
                      <a:pt x="228577" y="1180695"/>
                      <a:pt x="236579" y="1229248"/>
                    </a:cubicBezTo>
                    <a:lnTo>
                      <a:pt x="243948" y="1273964"/>
                    </a:lnTo>
                    <a:lnTo>
                      <a:pt x="264964" y="1234034"/>
                    </a:lnTo>
                    <a:cubicBezTo>
                      <a:pt x="690610" y="425312"/>
                      <a:pt x="690610" y="425312"/>
                      <a:pt x="690610" y="425312"/>
                    </a:cubicBezTo>
                    <a:cubicBezTo>
                      <a:pt x="819754" y="163582"/>
                      <a:pt x="1078042" y="0"/>
                      <a:pt x="136861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5AF2D0F8-1A71-4344-85E4-3A089A8D4DDB}"/>
                </a:ext>
              </a:extLst>
            </p:cNvPr>
            <p:cNvGrpSpPr/>
            <p:nvPr/>
          </p:nvGrpSpPr>
          <p:grpSpPr>
            <a:xfrm>
              <a:off x="2336302" y="1389313"/>
              <a:ext cx="4270122" cy="2357151"/>
              <a:chOff x="2336302" y="1389313"/>
              <a:chExt cx="4270122" cy="2357151"/>
            </a:xfrm>
          </p:grpSpPr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76BB29BB-5B63-4645-85D0-DE7CD1925C87}"/>
                  </a:ext>
                </a:extLst>
              </p:cNvPr>
              <p:cNvSpPr/>
              <p:nvPr/>
            </p:nvSpPr>
            <p:spPr>
              <a:xfrm>
                <a:off x="2336302" y="3203132"/>
                <a:ext cx="582080" cy="5433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284CE886-1BF1-4ECD-8A71-27D41F95B15E}"/>
                  </a:ext>
                </a:extLst>
              </p:cNvPr>
              <p:cNvSpPr/>
              <p:nvPr/>
            </p:nvSpPr>
            <p:spPr>
              <a:xfrm>
                <a:off x="2404953" y="2408362"/>
                <a:ext cx="582080" cy="5433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7E5D1BF7-757F-4DC4-8CCC-3081BA330436}"/>
                  </a:ext>
                </a:extLst>
              </p:cNvPr>
              <p:cNvSpPr/>
              <p:nvPr/>
            </p:nvSpPr>
            <p:spPr>
              <a:xfrm>
                <a:off x="4232868" y="1389313"/>
                <a:ext cx="582080" cy="5433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AD22DB4B-2238-4979-9763-362193782A8B}"/>
                  </a:ext>
                </a:extLst>
              </p:cNvPr>
              <p:cNvSpPr/>
              <p:nvPr/>
            </p:nvSpPr>
            <p:spPr>
              <a:xfrm>
                <a:off x="5547354" y="2327344"/>
                <a:ext cx="582080" cy="5433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A3059C9D-2436-4D1A-9017-30848054A11C}"/>
                  </a:ext>
                </a:extLst>
              </p:cNvPr>
              <p:cNvSpPr/>
              <p:nvPr/>
            </p:nvSpPr>
            <p:spPr>
              <a:xfrm>
                <a:off x="6024344" y="3081804"/>
                <a:ext cx="582080" cy="5433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9C061A1-8886-42B5-8AD1-49D3A1D1BA0B}"/>
                  </a:ext>
                </a:extLst>
              </p:cNvPr>
              <p:cNvSpPr txBox="1"/>
              <p:nvPr/>
            </p:nvSpPr>
            <p:spPr>
              <a:xfrm>
                <a:off x="2414118" y="3295355"/>
                <a:ext cx="6835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8B36D92E-4DDA-4FE3-BA4D-0AE83D5DE686}"/>
                  </a:ext>
                </a:extLst>
              </p:cNvPr>
              <p:cNvSpPr txBox="1"/>
              <p:nvPr/>
            </p:nvSpPr>
            <p:spPr>
              <a:xfrm>
                <a:off x="2477399" y="2486304"/>
                <a:ext cx="4757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B37176B-1551-4C02-999B-55AB657E98FE}"/>
                  </a:ext>
                </a:extLst>
              </p:cNvPr>
              <p:cNvSpPr txBox="1"/>
              <p:nvPr/>
            </p:nvSpPr>
            <p:spPr>
              <a:xfrm>
                <a:off x="4293988" y="1491643"/>
                <a:ext cx="6835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0FFA0D39-5716-4682-B278-F6005AE16766}"/>
                  </a:ext>
                </a:extLst>
              </p:cNvPr>
              <p:cNvSpPr txBox="1"/>
              <p:nvPr/>
            </p:nvSpPr>
            <p:spPr>
              <a:xfrm>
                <a:off x="5652637" y="2443529"/>
                <a:ext cx="6835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0B5D7C31-A10B-4A2B-AD92-E6611858AD7D}"/>
                  </a:ext>
                </a:extLst>
              </p:cNvPr>
              <p:cNvSpPr txBox="1"/>
              <p:nvPr/>
            </p:nvSpPr>
            <p:spPr>
              <a:xfrm>
                <a:off x="6060783" y="3200732"/>
                <a:ext cx="4808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05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D66678A9-25BD-4A52-B91E-1E1AACC96A09}"/>
              </a:ext>
            </a:extLst>
          </p:cNvPr>
          <p:cNvSpPr/>
          <p:nvPr/>
        </p:nvSpPr>
        <p:spPr>
          <a:xfrm>
            <a:off x="878016" y="366094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6EAEE33-754F-44A6-84A2-636E892FCF49}"/>
              </a:ext>
            </a:extLst>
          </p:cNvPr>
          <p:cNvSpPr/>
          <p:nvPr/>
        </p:nvSpPr>
        <p:spPr>
          <a:xfrm>
            <a:off x="878016" y="330534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21D3DC5-78A8-4B97-B9B5-FE4BE8908413}"/>
              </a:ext>
            </a:extLst>
          </p:cNvPr>
          <p:cNvSpPr/>
          <p:nvPr/>
        </p:nvSpPr>
        <p:spPr>
          <a:xfrm>
            <a:off x="924969" y="264524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D8304D0-3768-4E6C-B00F-698D4C010BD8}"/>
              </a:ext>
            </a:extLst>
          </p:cNvPr>
          <p:cNvSpPr/>
          <p:nvPr/>
        </p:nvSpPr>
        <p:spPr>
          <a:xfrm>
            <a:off x="924969" y="228964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6EC13F6-4580-48E2-A24F-71FE4073C257}"/>
              </a:ext>
            </a:extLst>
          </p:cNvPr>
          <p:cNvSpPr/>
          <p:nvPr/>
        </p:nvSpPr>
        <p:spPr>
          <a:xfrm>
            <a:off x="2675122" y="166574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A805F2-0BF8-4F73-BCD1-E39D9A54CB70}"/>
              </a:ext>
            </a:extLst>
          </p:cNvPr>
          <p:cNvSpPr/>
          <p:nvPr/>
        </p:nvSpPr>
        <p:spPr>
          <a:xfrm>
            <a:off x="2675122" y="131014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1AEB602-7A61-44C2-9A18-08520B71B5A4}"/>
              </a:ext>
            </a:extLst>
          </p:cNvPr>
          <p:cNvSpPr/>
          <p:nvPr/>
        </p:nvSpPr>
        <p:spPr>
          <a:xfrm>
            <a:off x="6146837" y="244013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23A52D1-5697-4516-8DF3-B1407D263740}"/>
              </a:ext>
            </a:extLst>
          </p:cNvPr>
          <p:cNvSpPr/>
          <p:nvPr/>
        </p:nvSpPr>
        <p:spPr>
          <a:xfrm>
            <a:off x="6146837" y="2084537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65380EA-BF71-4D3B-B700-B4D341AECF07}"/>
              </a:ext>
            </a:extLst>
          </p:cNvPr>
          <p:cNvSpPr/>
          <p:nvPr/>
        </p:nvSpPr>
        <p:spPr>
          <a:xfrm>
            <a:off x="6411052" y="340129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3944D5E-B299-423D-B961-0A183B34B97C}"/>
              </a:ext>
            </a:extLst>
          </p:cNvPr>
          <p:cNvSpPr/>
          <p:nvPr/>
        </p:nvSpPr>
        <p:spPr>
          <a:xfrm>
            <a:off x="6411052" y="304569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61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E0A61B1-6D6C-4C2B-818E-82F67C852DEC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6468A3FB-6232-4E98-8AA1-8EF5523C9CC9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5A5F5FB-47FF-4E6E-A503-D674DA0C7D12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8FC446D-D8BD-44CC-8575-91264A53D554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E211527-C516-4111-9F48-CA7202DA61A6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FA1F5E6-7DA8-4524-B024-BF11995EA7D3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4A0AC2E1-048A-4283-B3AC-0312CFF49A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5"/>
          <a:stretch/>
        </p:blipFill>
        <p:spPr>
          <a:xfrm>
            <a:off x="0" y="621436"/>
            <a:ext cx="9143999" cy="45982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FD68E0C-E5D0-4A61-94C2-C27F83CDD900}"/>
              </a:ext>
            </a:extLst>
          </p:cNvPr>
          <p:cNvSpPr/>
          <p:nvPr/>
        </p:nvSpPr>
        <p:spPr>
          <a:xfrm>
            <a:off x="7137646" y="1988598"/>
            <a:ext cx="1709169" cy="2427856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804FE40-B8E8-4E06-9F0F-0FF81610AB87}"/>
              </a:ext>
            </a:extLst>
          </p:cNvPr>
          <p:cNvSpPr/>
          <p:nvPr/>
        </p:nvSpPr>
        <p:spPr>
          <a:xfrm>
            <a:off x="7002699" y="2531701"/>
            <a:ext cx="15045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2C33F8E-7E08-4DAC-BAB5-73423955B4C6}"/>
              </a:ext>
            </a:extLst>
          </p:cNvPr>
          <p:cNvSpPr/>
          <p:nvPr/>
        </p:nvSpPr>
        <p:spPr>
          <a:xfrm>
            <a:off x="8536316" y="2531701"/>
            <a:ext cx="3060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841AAFB-E405-4037-AE1C-7D19F7A94C43}"/>
              </a:ext>
            </a:extLst>
          </p:cNvPr>
          <p:cNvSpPr/>
          <p:nvPr/>
        </p:nvSpPr>
        <p:spPr>
          <a:xfrm>
            <a:off x="7011686" y="2947199"/>
            <a:ext cx="15045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025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EE5C943-B7EA-49AB-8381-8E6DCE71DD93}"/>
              </a:ext>
            </a:extLst>
          </p:cNvPr>
          <p:cNvGrpSpPr/>
          <p:nvPr/>
        </p:nvGrpSpPr>
        <p:grpSpPr>
          <a:xfrm>
            <a:off x="308351" y="219805"/>
            <a:ext cx="1696298" cy="311329"/>
            <a:chOff x="308351" y="219805"/>
            <a:chExt cx="1696298" cy="3113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1F8F870-5584-4004-9DDC-BC0BB418D545}"/>
                </a:ext>
              </a:extLst>
            </p:cNvPr>
            <p:cNvSpPr/>
            <p:nvPr/>
          </p:nvSpPr>
          <p:spPr>
            <a:xfrm>
              <a:off x="334110" y="219807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8BE96C0-5E4E-43F8-B77B-667303943900}"/>
                </a:ext>
              </a:extLst>
            </p:cNvPr>
            <p:cNvSpPr/>
            <p:nvPr/>
          </p:nvSpPr>
          <p:spPr>
            <a:xfrm>
              <a:off x="773725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349E4CC-83C0-4046-B2E4-7485BDE42977}"/>
                </a:ext>
              </a:extLst>
            </p:cNvPr>
            <p:cNvSpPr/>
            <p:nvPr/>
          </p:nvSpPr>
          <p:spPr>
            <a:xfrm>
              <a:off x="1230928" y="219806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6A60F09-661F-4A23-9791-3DC4B5E71EDD}"/>
                </a:ext>
              </a:extLst>
            </p:cNvPr>
            <p:cNvSpPr/>
            <p:nvPr/>
          </p:nvSpPr>
          <p:spPr>
            <a:xfrm>
              <a:off x="1670543" y="219805"/>
              <a:ext cx="334106" cy="3113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9CC952-CAA7-4271-B705-936239B9CE56}"/>
                </a:ext>
              </a:extLst>
            </p:cNvPr>
            <p:cNvSpPr txBox="1"/>
            <p:nvPr/>
          </p:nvSpPr>
          <p:spPr>
            <a:xfrm>
              <a:off x="308351" y="223355"/>
              <a:ext cx="1696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     加     标     题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46D829C4-0C60-4A22-AA58-266153B2EB6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6" y="2902998"/>
            <a:ext cx="2911876" cy="21839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501F38B-64C1-432E-A222-F4E639C52C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732" y="2902997"/>
            <a:ext cx="2911876" cy="21839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077D9CC-9304-4524-B9E3-3285DEFAD0A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092" y="1482570"/>
            <a:ext cx="2130640" cy="1420427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608F7A99-BAF8-438B-8BAE-D29D73CD051F}"/>
              </a:ext>
            </a:extLst>
          </p:cNvPr>
          <p:cNvSpPr/>
          <p:nvPr/>
        </p:nvSpPr>
        <p:spPr>
          <a:xfrm>
            <a:off x="3580092" y="2902997"/>
            <a:ext cx="2130640" cy="21839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82218E7-43D8-4643-AEDA-82698847937B}"/>
              </a:ext>
            </a:extLst>
          </p:cNvPr>
          <p:cNvSpPr/>
          <p:nvPr/>
        </p:nvSpPr>
        <p:spPr>
          <a:xfrm>
            <a:off x="668216" y="1482569"/>
            <a:ext cx="2911876" cy="1420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8FBC822-D262-4583-82EC-ABEBF6DE15DB}"/>
              </a:ext>
            </a:extLst>
          </p:cNvPr>
          <p:cNvSpPr/>
          <p:nvPr/>
        </p:nvSpPr>
        <p:spPr>
          <a:xfrm>
            <a:off x="5710732" y="1482569"/>
            <a:ext cx="2911876" cy="14204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759E8D5-F195-464B-89E4-FC94DE72E6C1}"/>
              </a:ext>
            </a:extLst>
          </p:cNvPr>
          <p:cNvSpPr/>
          <p:nvPr/>
        </p:nvSpPr>
        <p:spPr>
          <a:xfrm>
            <a:off x="1565034" y="222799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D6A067B-3398-4C11-90AC-3CAEE0A22AA2}"/>
              </a:ext>
            </a:extLst>
          </p:cNvPr>
          <p:cNvSpPr/>
          <p:nvPr/>
        </p:nvSpPr>
        <p:spPr>
          <a:xfrm>
            <a:off x="1565034" y="187238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8C5AA4C-7DFB-47A1-9EC6-E8FEBB489DA3}"/>
              </a:ext>
            </a:extLst>
          </p:cNvPr>
          <p:cNvSpPr/>
          <p:nvPr/>
        </p:nvSpPr>
        <p:spPr>
          <a:xfrm>
            <a:off x="6391411" y="222799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AC5E6DC-337E-4C6B-A42E-8844E3D6E24A}"/>
              </a:ext>
            </a:extLst>
          </p:cNvPr>
          <p:cNvSpPr/>
          <p:nvPr/>
        </p:nvSpPr>
        <p:spPr>
          <a:xfrm>
            <a:off x="6356946" y="187238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1E2D0A7-5798-48A9-8CDD-76D5C0E58161}"/>
              </a:ext>
            </a:extLst>
          </p:cNvPr>
          <p:cNvSpPr/>
          <p:nvPr/>
        </p:nvSpPr>
        <p:spPr>
          <a:xfrm>
            <a:off x="3835688" y="391306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298359B-FA60-4127-9001-46A2798BA0A1}"/>
              </a:ext>
            </a:extLst>
          </p:cNvPr>
          <p:cNvSpPr/>
          <p:nvPr/>
        </p:nvSpPr>
        <p:spPr>
          <a:xfrm>
            <a:off x="3835688" y="355746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233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7DDE35D-D9C2-4CBC-9862-41B83BC6A840}"/>
              </a:ext>
            </a:extLst>
          </p:cNvPr>
          <p:cNvSpPr/>
          <p:nvPr/>
        </p:nvSpPr>
        <p:spPr>
          <a:xfrm>
            <a:off x="2029300" y="777667"/>
            <a:ext cx="4845465" cy="3760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510EF05-C1B7-4A14-B147-46B8969F6D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8" b="19449"/>
          <a:stretch/>
        </p:blipFill>
        <p:spPr>
          <a:xfrm>
            <a:off x="1875" y="1067809"/>
            <a:ext cx="2807251" cy="321321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A425350-C624-47C8-A658-356BA6F802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2" b="19449"/>
          <a:stretch/>
        </p:blipFill>
        <p:spPr>
          <a:xfrm>
            <a:off x="6096814" y="1051133"/>
            <a:ext cx="3047186" cy="321321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887F24C-EE3D-4BD5-94D3-3F4B30E796AA}"/>
              </a:ext>
            </a:extLst>
          </p:cNvPr>
          <p:cNvSpPr/>
          <p:nvPr/>
        </p:nvSpPr>
        <p:spPr>
          <a:xfrm>
            <a:off x="2809125" y="1051133"/>
            <a:ext cx="3287689" cy="32132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8AF1BE-883D-45F8-B120-63FE29AD5999}"/>
              </a:ext>
            </a:extLst>
          </p:cNvPr>
          <p:cNvSpPr txBox="1"/>
          <p:nvPr/>
        </p:nvSpPr>
        <p:spPr>
          <a:xfrm>
            <a:off x="3395389" y="2070875"/>
            <a:ext cx="2539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谢 谢 观 看</a:t>
            </a:r>
            <a:endParaRPr lang="en-US" altLang="zh-CN" sz="36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6A82F6-A977-4FC3-866A-961858A3603B}"/>
              </a:ext>
            </a:extLst>
          </p:cNvPr>
          <p:cNvSpPr txBox="1"/>
          <p:nvPr/>
        </p:nvSpPr>
        <p:spPr>
          <a:xfrm>
            <a:off x="3760292" y="1346090"/>
            <a:ext cx="1402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/>
              <a:t>2018</a:t>
            </a:r>
            <a:endParaRPr lang="en-US" altLang="zh-CN" sz="40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B9C825-F926-4D6C-AF6D-98E48DE54C80}"/>
              </a:ext>
            </a:extLst>
          </p:cNvPr>
          <p:cNvSpPr txBox="1"/>
          <p:nvPr/>
        </p:nvSpPr>
        <p:spPr>
          <a:xfrm>
            <a:off x="4865601" y="1626365"/>
            <a:ext cx="906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246C63C-8183-4B7A-863E-808370540FBE}"/>
              </a:ext>
            </a:extLst>
          </p:cNvPr>
          <p:cNvSpPr/>
          <p:nvPr/>
        </p:nvSpPr>
        <p:spPr>
          <a:xfrm>
            <a:off x="3061221" y="2805221"/>
            <a:ext cx="29342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t>Home Furnishing design publicity PPT template for commercial publicity Home Furnishing design publicity PPT template for commercial publicity</a:t>
            </a:r>
          </a:p>
          <a:p>
            <a:endParaRPr lang="en-US" altLang="zh-CN" sz="1000" b="0" i="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FC7DB3-94FB-4D63-BD70-8C1B4856F3EA}"/>
              </a:ext>
            </a:extLst>
          </p:cNvPr>
          <p:cNvSpPr txBox="1"/>
          <p:nvPr/>
        </p:nvSpPr>
        <p:spPr>
          <a:xfrm>
            <a:off x="5088957" y="3649840"/>
            <a:ext cx="1568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9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5d7009e-4f61-4f40-9a10-9bab60322e6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abf8f1-9d93-4d4e-b0fa-7a84b97c3482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1033</Words>
  <Application>Microsoft Office PowerPoint</Application>
  <PresentationFormat>自定义</PresentationFormat>
  <Paragraphs>213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Hiragino Sans GB W3</vt:lpstr>
      <vt:lpstr>等线</vt:lpstr>
      <vt:lpstr>等线 Light</vt:lpstr>
      <vt:lpstr>微软雅黑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Administrator</cp:lastModifiedBy>
  <cp:revision>32</cp:revision>
  <dcterms:created xsi:type="dcterms:W3CDTF">2017-11-01T13:55:00Z</dcterms:created>
  <dcterms:modified xsi:type="dcterms:W3CDTF">2018-03-22T03:17:50Z</dcterms:modified>
</cp:coreProperties>
</file>