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mp3" ContentType="audio/mpeg"/>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charts/colors1.xml" ContentType="application/vnd.ms-office.chartcolorstyl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4"/>
  </p:notesMasterIdLst>
  <p:sldIdLst>
    <p:sldId id="311" r:id="rId2"/>
    <p:sldId id="265" r:id="rId3"/>
    <p:sldId id="293" r:id="rId4"/>
    <p:sldId id="303" r:id="rId5"/>
    <p:sldId id="310" r:id="rId6"/>
    <p:sldId id="309" r:id="rId7"/>
    <p:sldId id="308" r:id="rId8"/>
    <p:sldId id="296" r:id="rId9"/>
    <p:sldId id="264" r:id="rId10"/>
    <p:sldId id="269" r:id="rId11"/>
    <p:sldId id="297" r:id="rId12"/>
    <p:sldId id="270" r:id="rId13"/>
    <p:sldId id="298" r:id="rId14"/>
    <p:sldId id="271" r:id="rId15"/>
    <p:sldId id="295" r:id="rId16"/>
    <p:sldId id="304" r:id="rId17"/>
    <p:sldId id="307" r:id="rId18"/>
    <p:sldId id="306" r:id="rId19"/>
    <p:sldId id="305" r:id="rId20"/>
    <p:sldId id="294" r:id="rId21"/>
    <p:sldId id="287" r:id="rId22"/>
    <p:sldId id="299" r:id="rId23"/>
  </p:sldIdLst>
  <p:sldSz cx="12192000" cy="6858000"/>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1202" autoAdjust="0"/>
    <p:restoredTop sz="94660"/>
  </p:normalViewPr>
  <p:slideViewPr>
    <p:cSldViewPr snapToGrid="0">
      <p:cViewPr varScale="1">
        <p:scale>
          <a:sx n="84" d="100"/>
          <a:sy n="84" d="100"/>
        </p:scale>
        <p:origin x="-102" y="-138"/>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stockChart>
        <c:ser>
          <c:idx val="0"/>
          <c:order val="0"/>
          <c:tx>
            <c:strRef>
              <c:f>Sheet1!$B$1</c:f>
              <c:strCache>
                <c:ptCount val="1"/>
                <c:pt idx="0">
                  <c:v>开盘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extLst xmlns:c16r2="http://schemas.microsoft.com/office/drawing/2015/06/chart">
            <c:ext xmlns:c16="http://schemas.microsoft.com/office/drawing/2014/chart" uri="{C3380CC4-5D6E-409C-BE32-E72D297353CC}">
              <c16:uniqueId val="{00000000-88F9-4389-9B50-FA77056DE944}"/>
            </c:ext>
          </c:extLst>
        </c:ser>
        <c:ser>
          <c:idx val="1"/>
          <c:order val="1"/>
          <c:tx>
            <c:strRef>
              <c:f>Sheet1!$C$1</c:f>
              <c:strCache>
                <c:ptCount val="1"/>
                <c:pt idx="0">
                  <c:v>盘高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extLst xmlns:c16r2="http://schemas.microsoft.com/office/drawing/2015/06/chart">
            <c:ext xmlns:c16="http://schemas.microsoft.com/office/drawing/2014/chart" uri="{C3380CC4-5D6E-409C-BE32-E72D297353CC}">
              <c16:uniqueId val="{00000001-88F9-4389-9B50-FA77056DE944}"/>
            </c:ext>
          </c:extLst>
        </c:ser>
        <c:ser>
          <c:idx val="2"/>
          <c:order val="2"/>
          <c:tx>
            <c:strRef>
              <c:f>Sheet1!$D$1</c:f>
              <c:strCache>
                <c:ptCount val="1"/>
                <c:pt idx="0">
                  <c:v>盘低</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extLst xmlns:c16r2="http://schemas.microsoft.com/office/drawing/2015/06/chart">
            <c:ext xmlns:c16="http://schemas.microsoft.com/office/drawing/2014/chart" uri="{C3380CC4-5D6E-409C-BE32-E72D297353CC}">
              <c16:uniqueId val="{00000002-88F9-4389-9B50-FA77056DE944}"/>
            </c:ext>
          </c:extLst>
        </c:ser>
        <c:ser>
          <c:idx val="3"/>
          <c:order val="3"/>
          <c:tx>
            <c:strRef>
              <c:f>Sheet1!$E$1</c:f>
              <c:strCache>
                <c:ptCount val="1"/>
                <c:pt idx="0">
                  <c:v>收盘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extLst xmlns:c16r2="http://schemas.microsoft.com/office/drawing/2015/06/chart">
            <c:ext xmlns:c16="http://schemas.microsoft.com/office/drawing/2014/chart" uri="{C3380CC4-5D6E-409C-BE32-E72D297353CC}">
              <c16:uniqueId val="{00000003-88F9-4389-9B50-FA77056DE944}"/>
            </c:ext>
          </c:extLst>
        </c:ser>
        <c:dLbls/>
        <c:hiLowLines>
          <c:spPr>
            <a:ln w="9525" cap="flat" cmpd="sng" algn="ctr">
              <a:solidFill>
                <a:schemeClr val="bg1">
                  <a:lumMod val="65000"/>
                </a:schemeClr>
              </a:solidFill>
              <a:round/>
            </a:ln>
            <a:effectLst/>
          </c:spPr>
        </c:hiLowLines>
        <c:upDownBars>
          <c:gapWidth val="150"/>
          <c:upBars>
            <c:spPr>
              <a:solidFill>
                <a:schemeClr val="lt1"/>
              </a:solidFill>
              <a:ln w="9525" cap="flat" cmpd="sng" algn="ctr">
                <a:solidFill>
                  <a:srgbClr val="E01C26"/>
                </a:solidFill>
                <a:round/>
              </a:ln>
              <a:effectLst/>
            </c:spPr>
          </c:upBars>
          <c:downBars>
            <c:spPr>
              <a:solidFill>
                <a:srgbClr val="E01C26"/>
              </a:solidFill>
              <a:ln w="9525" cap="flat" cmpd="sng" algn="ctr">
                <a:solidFill>
                  <a:srgbClr val="E01C26"/>
                </a:solidFill>
                <a:round/>
              </a:ln>
              <a:effectLst/>
            </c:spPr>
          </c:downBars>
        </c:upDownBars>
        <c:axId val="464544128"/>
        <c:axId val="464545664"/>
      </c:stockChart>
      <c:dateAx>
        <c:axId val="464544128"/>
        <c:scaling>
          <c:orientation val="minMax"/>
        </c:scaling>
        <c:axPos val="b"/>
        <c:numFmt formatCode="yyyy/m/dd"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64545664"/>
        <c:crosses val="autoZero"/>
        <c:auto val="1"/>
        <c:lblOffset val="100"/>
        <c:baseTimeUnit val="days"/>
      </c:dateAx>
      <c:valAx>
        <c:axId val="46454566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64544128"/>
        <c:crosses val="autoZero"/>
        <c:crossBetween val="between"/>
      </c:valAx>
      <c:spPr>
        <a:noFill/>
        <a:ln>
          <a:noFill/>
        </a:ln>
        <a:effectLst/>
      </c:spPr>
    </c:plotArea>
    <c:plotVisOnly val="1"/>
    <c:dispBlanksAs val="gap"/>
  </c:chart>
  <c:spPr>
    <a:noFill/>
    <a:ln>
      <a:noFill/>
    </a:ln>
    <a:effectLst/>
  </c:spPr>
  <c:txPr>
    <a:bodyPr/>
    <a:lstStyle/>
    <a:p>
      <a:pPr>
        <a:defRPr sz="1000">
          <a:latin typeface="Century Gothic" panose="020B0502020202020204" pitchFamily="34" charset="0"/>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stockChart>
        <c:ser>
          <c:idx val="0"/>
          <c:order val="0"/>
          <c:tx>
            <c:strRef>
              <c:f>Sheet1!$B$1</c:f>
              <c:strCache>
                <c:ptCount val="1"/>
                <c:pt idx="0">
                  <c:v>开盘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extLst xmlns:c16r2="http://schemas.microsoft.com/office/drawing/2015/06/chart">
            <c:ext xmlns:c16="http://schemas.microsoft.com/office/drawing/2014/chart" uri="{C3380CC4-5D6E-409C-BE32-E72D297353CC}">
              <c16:uniqueId val="{00000000-1DB6-4038-8848-249CD994673A}"/>
            </c:ext>
          </c:extLst>
        </c:ser>
        <c:ser>
          <c:idx val="1"/>
          <c:order val="1"/>
          <c:tx>
            <c:strRef>
              <c:f>Sheet1!$C$1</c:f>
              <c:strCache>
                <c:ptCount val="1"/>
                <c:pt idx="0">
                  <c:v>盘高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extLst xmlns:c16r2="http://schemas.microsoft.com/office/drawing/2015/06/chart">
            <c:ext xmlns:c16="http://schemas.microsoft.com/office/drawing/2014/chart" uri="{C3380CC4-5D6E-409C-BE32-E72D297353CC}">
              <c16:uniqueId val="{00000001-1DB6-4038-8848-249CD994673A}"/>
            </c:ext>
          </c:extLst>
        </c:ser>
        <c:ser>
          <c:idx val="2"/>
          <c:order val="2"/>
          <c:tx>
            <c:strRef>
              <c:f>Sheet1!$D$1</c:f>
              <c:strCache>
                <c:ptCount val="1"/>
                <c:pt idx="0">
                  <c:v>盘低</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extLst xmlns:c16r2="http://schemas.microsoft.com/office/drawing/2015/06/chart">
            <c:ext xmlns:c16="http://schemas.microsoft.com/office/drawing/2014/chart" uri="{C3380CC4-5D6E-409C-BE32-E72D297353CC}">
              <c16:uniqueId val="{00000002-1DB6-4038-8848-249CD994673A}"/>
            </c:ext>
          </c:extLst>
        </c:ser>
        <c:ser>
          <c:idx val="3"/>
          <c:order val="3"/>
          <c:tx>
            <c:strRef>
              <c:f>Sheet1!$E$1</c:f>
              <c:strCache>
                <c:ptCount val="1"/>
                <c:pt idx="0">
                  <c:v>收盘</c:v>
                </c:pt>
              </c:strCache>
            </c:strRef>
          </c:tx>
          <c:spPr>
            <a:ln w="19050" cap="rnd">
              <a:noFill/>
              <a:round/>
            </a:ln>
            <a:effectLst/>
          </c:spPr>
          <c:marker>
            <c:symbol val="none"/>
          </c:marker>
          <c:cat>
            <c:numRef>
              <c:f>Sheet1!$A$2:$A$6</c:f>
              <c:numCache>
                <c:formatCode>yyyy/m/dd</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extLst xmlns:c16r2="http://schemas.microsoft.com/office/drawing/2015/06/chart">
            <c:ext xmlns:c16="http://schemas.microsoft.com/office/drawing/2014/chart" uri="{C3380CC4-5D6E-409C-BE32-E72D297353CC}">
              <c16:uniqueId val="{00000003-1DB6-4038-8848-249CD994673A}"/>
            </c:ext>
          </c:extLst>
        </c:ser>
        <c:dLbls/>
        <c:hiLowLines>
          <c:spPr>
            <a:ln w="9525" cap="flat" cmpd="sng" algn="ctr">
              <a:solidFill>
                <a:schemeClr val="bg1">
                  <a:lumMod val="65000"/>
                </a:schemeClr>
              </a:solidFill>
              <a:round/>
            </a:ln>
            <a:effectLst/>
          </c:spPr>
        </c:hiLowLines>
        <c:upDownBars>
          <c:gapWidth val="150"/>
          <c:upBars>
            <c:spPr>
              <a:solidFill>
                <a:schemeClr val="lt1"/>
              </a:solidFill>
              <a:ln w="9525" cap="flat" cmpd="sng" algn="ctr">
                <a:solidFill>
                  <a:srgbClr val="E01C26"/>
                </a:solidFill>
                <a:round/>
              </a:ln>
              <a:effectLst/>
            </c:spPr>
          </c:upBars>
          <c:downBars>
            <c:spPr>
              <a:solidFill>
                <a:srgbClr val="E01C26"/>
              </a:solidFill>
              <a:ln w="9525" cap="flat" cmpd="sng" algn="ctr">
                <a:solidFill>
                  <a:srgbClr val="E01C26"/>
                </a:solidFill>
                <a:round/>
              </a:ln>
              <a:effectLst/>
            </c:spPr>
          </c:downBars>
        </c:upDownBars>
        <c:axId val="464598912"/>
        <c:axId val="464600448"/>
      </c:stockChart>
      <c:dateAx>
        <c:axId val="464598912"/>
        <c:scaling>
          <c:orientation val="minMax"/>
        </c:scaling>
        <c:axPos val="b"/>
        <c:numFmt formatCode="yyyy/m/dd"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64600448"/>
        <c:crosses val="autoZero"/>
        <c:auto val="1"/>
        <c:lblOffset val="100"/>
        <c:baseTimeUnit val="days"/>
      </c:dateAx>
      <c:valAx>
        <c:axId val="464600448"/>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zh-CN"/>
          </a:p>
        </c:txPr>
        <c:crossAx val="464598912"/>
        <c:crosses val="autoZero"/>
        <c:crossBetween val="between"/>
      </c:valAx>
      <c:spPr>
        <a:noFill/>
        <a:ln>
          <a:noFill/>
        </a:ln>
        <a:effectLst/>
      </c:spPr>
    </c:plotArea>
    <c:plotVisOnly val="1"/>
    <c:dispBlanksAs val="gap"/>
  </c:chart>
  <c:spPr>
    <a:noFill/>
    <a:ln>
      <a:noFill/>
    </a:ln>
    <a:effectLst/>
  </c:spPr>
  <c:txPr>
    <a:bodyPr/>
    <a:lstStyle/>
    <a:p>
      <a:pPr>
        <a:defRPr sz="1000">
          <a:latin typeface="Century Gothic" panose="020B0502020202020204" pitchFamily="34"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pPr/>
              <a:t>2018/1/2 Tuesday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pPr/>
              <a:t>‹#›</a:t>
            </a:fld>
            <a:endParaRPr lang="zh-CN" altLang="en-US"/>
          </a:p>
        </p:txBody>
      </p:sp>
    </p:spTree>
    <p:extLst>
      <p:ext uri="{BB962C8B-B14F-4D97-AF65-F5344CB8AC3E}">
        <p14:creationId xmlns:p14="http://schemas.microsoft.com/office/powerpoint/2010/main" xmlns=""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a:t>
            </a:fld>
            <a:endParaRPr lang="zh-CN" altLang="en-US"/>
          </a:p>
        </p:txBody>
      </p:sp>
    </p:spTree>
    <p:extLst>
      <p:ext uri="{BB962C8B-B14F-4D97-AF65-F5344CB8AC3E}">
        <p14:creationId xmlns:p14="http://schemas.microsoft.com/office/powerpoint/2010/main" xmlns="" val="2467799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a:t>
            </a:fld>
            <a:endParaRPr lang="zh-CN" altLang="en-US"/>
          </a:p>
        </p:txBody>
      </p:sp>
    </p:spTree>
    <p:extLst>
      <p:ext uri="{BB962C8B-B14F-4D97-AF65-F5344CB8AC3E}">
        <p14:creationId xmlns:p14="http://schemas.microsoft.com/office/powerpoint/2010/main" xmlns="" val="3755122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3</a:t>
            </a:fld>
            <a:endParaRPr lang="zh-CN" altLang="en-US"/>
          </a:p>
        </p:txBody>
      </p:sp>
    </p:spTree>
    <p:extLst>
      <p:ext uri="{BB962C8B-B14F-4D97-AF65-F5344CB8AC3E}">
        <p14:creationId xmlns:p14="http://schemas.microsoft.com/office/powerpoint/2010/main" xmlns="" val="356780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4</a:t>
            </a:fld>
            <a:endParaRPr lang="zh-CN" altLang="en-US"/>
          </a:p>
        </p:txBody>
      </p:sp>
    </p:spTree>
    <p:extLst>
      <p:ext uri="{BB962C8B-B14F-4D97-AF65-F5344CB8AC3E}">
        <p14:creationId xmlns:p14="http://schemas.microsoft.com/office/powerpoint/2010/main" xmlns="" val="2177395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5</a:t>
            </a:fld>
            <a:endParaRPr lang="zh-CN" altLang="en-US"/>
          </a:p>
        </p:txBody>
      </p:sp>
    </p:spTree>
    <p:extLst>
      <p:ext uri="{BB962C8B-B14F-4D97-AF65-F5344CB8AC3E}">
        <p14:creationId xmlns:p14="http://schemas.microsoft.com/office/powerpoint/2010/main" xmlns="" val="4280813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6</a:t>
            </a:fld>
            <a:endParaRPr lang="zh-CN" altLang="en-US"/>
          </a:p>
        </p:txBody>
      </p:sp>
    </p:spTree>
    <p:extLst>
      <p:ext uri="{BB962C8B-B14F-4D97-AF65-F5344CB8AC3E}">
        <p14:creationId xmlns:p14="http://schemas.microsoft.com/office/powerpoint/2010/main" xmlns="" val="332478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7</a:t>
            </a:fld>
            <a:endParaRPr lang="zh-CN" altLang="en-US"/>
          </a:p>
        </p:txBody>
      </p:sp>
    </p:spTree>
    <p:extLst>
      <p:ext uri="{BB962C8B-B14F-4D97-AF65-F5344CB8AC3E}">
        <p14:creationId xmlns:p14="http://schemas.microsoft.com/office/powerpoint/2010/main" xmlns="" val="3779087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8</a:t>
            </a:fld>
            <a:endParaRPr lang="zh-CN" altLang="en-US"/>
          </a:p>
        </p:txBody>
      </p:sp>
    </p:spTree>
    <p:extLst>
      <p:ext uri="{BB962C8B-B14F-4D97-AF65-F5344CB8AC3E}">
        <p14:creationId xmlns:p14="http://schemas.microsoft.com/office/powerpoint/2010/main" xmlns="" val="4020215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9</a:t>
            </a:fld>
            <a:endParaRPr lang="zh-CN" altLang="en-US"/>
          </a:p>
        </p:txBody>
      </p:sp>
    </p:spTree>
    <p:extLst>
      <p:ext uri="{BB962C8B-B14F-4D97-AF65-F5344CB8AC3E}">
        <p14:creationId xmlns:p14="http://schemas.microsoft.com/office/powerpoint/2010/main" xmlns="" val="1998760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10</a:t>
            </a:fld>
            <a:endParaRPr lang="zh-CN" altLang="en-US"/>
          </a:p>
        </p:txBody>
      </p:sp>
    </p:spTree>
    <p:extLst>
      <p:ext uri="{BB962C8B-B14F-4D97-AF65-F5344CB8AC3E}">
        <p14:creationId xmlns:p14="http://schemas.microsoft.com/office/powerpoint/2010/main" xmlns="" val="776575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11</a:t>
            </a:fld>
            <a:endParaRPr lang="zh-CN" altLang="en-US"/>
          </a:p>
        </p:txBody>
      </p:sp>
    </p:spTree>
    <p:extLst>
      <p:ext uri="{BB962C8B-B14F-4D97-AF65-F5344CB8AC3E}">
        <p14:creationId xmlns:p14="http://schemas.microsoft.com/office/powerpoint/2010/main" xmlns="" val="1513339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12</a:t>
            </a:fld>
            <a:endParaRPr lang="zh-CN" altLang="en-US"/>
          </a:p>
        </p:txBody>
      </p:sp>
    </p:spTree>
    <p:extLst>
      <p:ext uri="{BB962C8B-B14F-4D97-AF65-F5344CB8AC3E}">
        <p14:creationId xmlns:p14="http://schemas.microsoft.com/office/powerpoint/2010/main" xmlns="" val="2588081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13</a:t>
            </a:fld>
            <a:endParaRPr lang="zh-CN" altLang="en-US"/>
          </a:p>
        </p:txBody>
      </p:sp>
    </p:spTree>
    <p:extLst>
      <p:ext uri="{BB962C8B-B14F-4D97-AF65-F5344CB8AC3E}">
        <p14:creationId xmlns:p14="http://schemas.microsoft.com/office/powerpoint/2010/main" xmlns="" val="132313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14</a:t>
            </a:fld>
            <a:endParaRPr lang="zh-CN" altLang="en-US"/>
          </a:p>
        </p:txBody>
      </p:sp>
    </p:spTree>
    <p:extLst>
      <p:ext uri="{BB962C8B-B14F-4D97-AF65-F5344CB8AC3E}">
        <p14:creationId xmlns:p14="http://schemas.microsoft.com/office/powerpoint/2010/main" xmlns="" val="2414318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15</a:t>
            </a:fld>
            <a:endParaRPr lang="zh-CN" altLang="en-US"/>
          </a:p>
        </p:txBody>
      </p:sp>
    </p:spTree>
    <p:extLst>
      <p:ext uri="{BB962C8B-B14F-4D97-AF65-F5344CB8AC3E}">
        <p14:creationId xmlns:p14="http://schemas.microsoft.com/office/powerpoint/2010/main" xmlns="" val="2795716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16</a:t>
            </a:fld>
            <a:endParaRPr lang="zh-CN" altLang="en-US"/>
          </a:p>
        </p:txBody>
      </p:sp>
    </p:spTree>
    <p:extLst>
      <p:ext uri="{BB962C8B-B14F-4D97-AF65-F5344CB8AC3E}">
        <p14:creationId xmlns:p14="http://schemas.microsoft.com/office/powerpoint/2010/main" xmlns="" val="1275097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17</a:t>
            </a:fld>
            <a:endParaRPr lang="zh-CN" altLang="en-US"/>
          </a:p>
        </p:txBody>
      </p:sp>
    </p:spTree>
    <p:extLst>
      <p:ext uri="{BB962C8B-B14F-4D97-AF65-F5344CB8AC3E}">
        <p14:creationId xmlns:p14="http://schemas.microsoft.com/office/powerpoint/2010/main" xmlns="" val="2725896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18</a:t>
            </a:fld>
            <a:endParaRPr lang="zh-CN" altLang="en-US"/>
          </a:p>
        </p:txBody>
      </p:sp>
    </p:spTree>
    <p:extLst>
      <p:ext uri="{BB962C8B-B14F-4D97-AF65-F5344CB8AC3E}">
        <p14:creationId xmlns:p14="http://schemas.microsoft.com/office/powerpoint/2010/main" xmlns="" val="3773959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19</a:t>
            </a:fld>
            <a:endParaRPr lang="zh-CN" altLang="en-US"/>
          </a:p>
        </p:txBody>
      </p:sp>
    </p:spTree>
    <p:extLst>
      <p:ext uri="{BB962C8B-B14F-4D97-AF65-F5344CB8AC3E}">
        <p14:creationId xmlns:p14="http://schemas.microsoft.com/office/powerpoint/2010/main" xmlns="" val="2528078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20</a:t>
            </a:fld>
            <a:endParaRPr lang="zh-CN" altLang="en-US"/>
          </a:p>
        </p:txBody>
      </p:sp>
    </p:spTree>
    <p:extLst>
      <p:ext uri="{BB962C8B-B14F-4D97-AF65-F5344CB8AC3E}">
        <p14:creationId xmlns:p14="http://schemas.microsoft.com/office/powerpoint/2010/main" xmlns="" val="30431904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21</a:t>
            </a:fld>
            <a:endParaRPr lang="zh-CN" altLang="en-US"/>
          </a:p>
        </p:txBody>
      </p:sp>
    </p:spTree>
    <p:extLst>
      <p:ext uri="{BB962C8B-B14F-4D97-AF65-F5344CB8AC3E}">
        <p14:creationId xmlns:p14="http://schemas.microsoft.com/office/powerpoint/2010/main" xmlns="" val="1332330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pPr/>
              <a:t>22</a:t>
            </a:fld>
            <a:endParaRPr lang="zh-CN" altLang="en-US"/>
          </a:p>
        </p:txBody>
      </p:sp>
    </p:spTree>
    <p:extLst>
      <p:ext uri="{BB962C8B-B14F-4D97-AF65-F5344CB8AC3E}">
        <p14:creationId xmlns:p14="http://schemas.microsoft.com/office/powerpoint/2010/main" xmlns="" val="1253542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9296043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9778609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7741089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3" name="图片 2">
            <a:extLst>
              <a:ext uri="{FF2B5EF4-FFF2-40B4-BE49-F238E27FC236}">
                <a16:creationId xmlns:a16="http://schemas.microsoft.com/office/drawing/2014/main" xmlns="" id="{FB8BE21E-757F-4734-BA16-EC379C6D9612}"/>
              </a:ext>
            </a:extLst>
          </p:cNvPr>
          <p:cNvPicPr>
            <a:picLocks noChangeAspect="1"/>
          </p:cNvPicPr>
          <p:nvPr userDrawn="1"/>
        </p:nvPicPr>
        <p:blipFill>
          <a:blip r:embed="rId6" cstate="screen">
            <a:duotone>
              <a:srgbClr val="C0504D">
                <a:shade val="45000"/>
                <a:satMod val="135000"/>
              </a:srgbClr>
              <a:prstClr val="white"/>
            </a:duotone>
            <a:extLst>
              <a:ext uri="{BEBA8EAE-BF5A-486C-A8C5-ECC9F3942E4B}">
                <a14:imgProps xmlns:a14="http://schemas.microsoft.com/office/drawing/2010/main" xmlns="">
                  <a14:imgLayer r:embed="rId7">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xmlns="" val="333706380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4" r:id="rId3"/>
    <p:sldLayoutId id="2147483655"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18" Type="http://schemas.openxmlformats.org/officeDocument/2006/relationships/image" Target="../media/image12.png"/><Relationship Id="rId3" Type="http://schemas.openxmlformats.org/officeDocument/2006/relationships/notesSlide" Target="../notesSlides/notesSlide1.xml"/><Relationship Id="rId21" Type="http://schemas.openxmlformats.org/officeDocument/2006/relationships/image" Target="../media/image13.png"/><Relationship Id="rId7" Type="http://schemas.openxmlformats.org/officeDocument/2006/relationships/image" Target="../media/image2.png"/><Relationship Id="rId12" Type="http://schemas.openxmlformats.org/officeDocument/2006/relationships/image" Target="../media/image7.png"/><Relationship Id="rId17" Type="http://schemas.microsoft.com/office/2007/relationships/hdphoto" Target="../media/hdphoto3.wdp"/><Relationship Id="rId2" Type="http://schemas.openxmlformats.org/officeDocument/2006/relationships/slideLayout" Target="../slideLayouts/slideLayout2.xml"/><Relationship Id="rId16" Type="http://schemas.openxmlformats.org/officeDocument/2006/relationships/image" Target="../media/image11.png"/><Relationship Id="rId20" Type="http://schemas.microsoft.com/office/2007/relationships/media" Target="../media/media1.mp3"/><Relationship Id="rId1" Type="http://schemas.openxmlformats.org/officeDocument/2006/relationships/video" Target="NULL" TargetMode="External"/><Relationship Id="rId6" Type="http://schemas.microsoft.com/office/2007/relationships/hdphoto" Target="../media/hdphoto1.wdp"/><Relationship Id="rId11" Type="http://schemas.openxmlformats.org/officeDocument/2006/relationships/image" Target="../media/image6.png"/><Relationship Id="rId15" Type="http://schemas.openxmlformats.org/officeDocument/2006/relationships/image" Target="../media/image10.png"/><Relationship Id="rId10" Type="http://schemas.openxmlformats.org/officeDocument/2006/relationships/image" Target="../media/image5.png"/><Relationship Id="rId19" Type="http://schemas.microsoft.com/office/2007/relationships/hdphoto" Target="../media/hdphoto4.wdp"/><Relationship Id="rId4" Type="http://schemas.openxmlformats.org/officeDocument/2006/relationships/image" Target="../media/image1.png"/><Relationship Id="rId9" Type="http://schemas.openxmlformats.org/officeDocument/2006/relationships/image" Target="../media/image4.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png"/><Relationship Id="rId7" Type="http://schemas.openxmlformats.org/officeDocument/2006/relationships/image" Target="../media/image16.png"/><Relationship Id="rId12" Type="http://schemas.microsoft.com/office/2007/relationships/hdphoto" Target="../media/hdphoto4.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6.wdp"/><Relationship Id="rId11" Type="http://schemas.openxmlformats.org/officeDocument/2006/relationships/image" Target="../media/image18.png"/><Relationship Id="rId5" Type="http://schemas.openxmlformats.org/officeDocument/2006/relationships/image" Target="../media/image15.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7.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microsoft.com/office/2007/relationships/hdphoto" Target="../media/hdphoto3.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hdphoto" Target="../media/hdphoto9.wdp"/><Relationship Id="rId5" Type="http://schemas.openxmlformats.org/officeDocument/2006/relationships/image" Target="../media/image19.png"/><Relationship Id="rId10" Type="http://schemas.openxmlformats.org/officeDocument/2006/relationships/image" Target="../media/image21.png"/><Relationship Id="rId4" Type="http://schemas.openxmlformats.org/officeDocument/2006/relationships/image" Target="../media/image3.pn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chart" Target="../charts/chart2.xml"/><Relationship Id="rId5" Type="http://schemas.openxmlformats.org/officeDocument/2006/relationships/image" Target="../media/image19.png"/><Relationship Id="rId10" Type="http://schemas.openxmlformats.org/officeDocument/2006/relationships/chart" Target="../charts/chart1.xml"/><Relationship Id="rId4" Type="http://schemas.openxmlformats.org/officeDocument/2006/relationships/image" Target="../media/image3.pn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25.jpeg"/><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23.jpeg"/><Relationship Id="rId5" Type="http://schemas.openxmlformats.org/officeDocument/2006/relationships/image" Target="../media/image19.png"/><Relationship Id="rId10" Type="http://schemas.openxmlformats.org/officeDocument/2006/relationships/image" Target="../media/image22.png"/><Relationship Id="rId4" Type="http://schemas.openxmlformats.org/officeDocument/2006/relationships/image" Target="../media/image3.png"/><Relationship Id="rId9" Type="http://schemas.openxmlformats.org/officeDocument/2006/relationships/image" Target="../media/image5.pn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microsoft.com/office/2007/relationships/hdphoto" Target="../media/hdphoto3.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27.png"/><Relationship Id="rId7" Type="http://schemas.openxmlformats.org/officeDocument/2006/relationships/image" Target="../media/image29.png"/><Relationship Id="rId12"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9.png"/><Relationship Id="rId5" Type="http://schemas.openxmlformats.org/officeDocument/2006/relationships/image" Target="../media/image28.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1.jpeg"/><Relationship Id="rId3" Type="http://schemas.openxmlformats.org/officeDocument/2006/relationships/image" Target="../media/image1.png"/><Relationship Id="rId7" Type="http://schemas.openxmlformats.org/officeDocument/2006/relationships/image" Target="../media/image6.png"/><Relationship Id="rId12" Type="http://schemas.microsoft.com/office/2007/relationships/hdphoto" Target="../media/hdphoto13.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30.png"/><Relationship Id="rId5" Type="http://schemas.openxmlformats.org/officeDocument/2006/relationships/image" Target="../media/image3.pn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 Id="rId1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27.png"/><Relationship Id="rId7" Type="http://schemas.openxmlformats.org/officeDocument/2006/relationships/image" Target="../media/image29.png"/><Relationship Id="rId12"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9.png"/><Relationship Id="rId5" Type="http://schemas.openxmlformats.org/officeDocument/2006/relationships/image" Target="../media/image28.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30.png"/></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3.jpeg"/><Relationship Id="rId3" Type="http://schemas.openxmlformats.org/officeDocument/2006/relationships/image" Target="../media/image1.png"/><Relationship Id="rId7" Type="http://schemas.openxmlformats.org/officeDocument/2006/relationships/image" Target="../media/image6.png"/><Relationship Id="rId12" Type="http://schemas.microsoft.com/office/2007/relationships/hdphoto" Target="../media/hdphoto13.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30.png"/><Relationship Id="rId5" Type="http://schemas.openxmlformats.org/officeDocument/2006/relationships/image" Target="../media/image3.png"/><Relationship Id="rId15" Type="http://schemas.openxmlformats.org/officeDocument/2006/relationships/image" Target="../media/image35.jpeg"/><Relationship Id="rId10" Type="http://schemas.openxmlformats.org/officeDocument/2006/relationships/image" Target="../media/image9.png"/><Relationship Id="rId4" Type="http://schemas.microsoft.com/office/2007/relationships/hdphoto" Target="../media/hdphoto1.wdp"/><Relationship Id="rId9" Type="http://schemas.openxmlformats.org/officeDocument/2006/relationships/image" Target="../media/image8.png"/><Relationship Id="rId14"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microsoft.com/office/2007/relationships/hdphoto" Target="../media/hdphoto12.wdp"/><Relationship Id="rId3" Type="http://schemas.openxmlformats.org/officeDocument/2006/relationships/image" Target="../media/image27.png"/><Relationship Id="rId7" Type="http://schemas.openxmlformats.org/officeDocument/2006/relationships/image" Target="../media/image29.png"/><Relationship Id="rId12"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1.wdp"/><Relationship Id="rId11" Type="http://schemas.openxmlformats.org/officeDocument/2006/relationships/image" Target="../media/image9.png"/><Relationship Id="rId5" Type="http://schemas.openxmlformats.org/officeDocument/2006/relationships/image" Target="../media/image28.png"/><Relationship Id="rId10" Type="http://schemas.microsoft.com/office/2007/relationships/hdphoto" Target="../media/hdphoto13.wdp"/><Relationship Id="rId4" Type="http://schemas.microsoft.com/office/2007/relationships/hdphoto" Target="../media/hdphoto10.wdp"/><Relationship Id="rId9" Type="http://schemas.openxmlformats.org/officeDocument/2006/relationships/image" Target="../media/image30.png"/></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36.png"/><Relationship Id="rId5" Type="http://schemas.openxmlformats.org/officeDocument/2006/relationships/image" Target="../media/image6.png"/><Relationship Id="rId10" Type="http://schemas.microsoft.com/office/2007/relationships/hdphoto" Target="../media/hdphoto13.wdp"/><Relationship Id="rId4" Type="http://schemas.openxmlformats.org/officeDocument/2006/relationships/image" Target="../media/image5.png"/><Relationship Id="rId9"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microsoft.com/office/2007/relationships/hdphoto" Target="../media/hdphoto3.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13" Type="http://schemas.microsoft.com/office/2007/relationships/hdphoto" Target="../media/hdphoto15.wdp"/><Relationship Id="rId3" Type="http://schemas.openxmlformats.org/officeDocument/2006/relationships/image" Target="../media/image2.png"/><Relationship Id="rId7" Type="http://schemas.openxmlformats.org/officeDocument/2006/relationships/image" Target="../media/image20.png"/><Relationship Id="rId12" Type="http://schemas.openxmlformats.org/officeDocument/2006/relationships/image" Target="../media/image39.png"/><Relationship Id="rId17" Type="http://schemas.microsoft.com/office/2007/relationships/hdphoto" Target="../media/hdphoto17.wdp"/><Relationship Id="rId2" Type="http://schemas.openxmlformats.org/officeDocument/2006/relationships/notesSlide" Target="../notesSlides/notesSlide16.xml"/><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hdphoto" Target="../media/hdphoto14.wdp"/><Relationship Id="rId5" Type="http://schemas.openxmlformats.org/officeDocument/2006/relationships/image" Target="../media/image19.png"/><Relationship Id="rId15" Type="http://schemas.microsoft.com/office/2007/relationships/hdphoto" Target="../media/hdphoto16.wdp"/><Relationship Id="rId10" Type="http://schemas.openxmlformats.org/officeDocument/2006/relationships/image" Target="../media/image38.png"/><Relationship Id="rId4" Type="http://schemas.openxmlformats.org/officeDocument/2006/relationships/image" Target="../media/image3.png"/><Relationship Id="rId9" Type="http://schemas.openxmlformats.org/officeDocument/2006/relationships/image" Target="../media/image5.png"/><Relationship Id="rId1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png"/><Relationship Id="rId18" Type="http://schemas.microsoft.com/office/2007/relationships/hdphoto" Target="../media/hdphoto3.wdp"/><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9.xml"/><Relationship Id="rId17" Type="http://schemas.openxmlformats.org/officeDocument/2006/relationships/image" Target="../media/image20.png"/><Relationship Id="rId2" Type="http://schemas.openxmlformats.org/officeDocument/2006/relationships/tags" Target="../tags/tag3.xml"/><Relationship Id="rId16" Type="http://schemas.openxmlformats.org/officeDocument/2006/relationships/image" Target="../media/image9.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5" Type="http://schemas.openxmlformats.org/officeDocument/2006/relationships/image" Target="../media/image19.png"/><Relationship Id="rId10" Type="http://schemas.openxmlformats.org/officeDocument/2006/relationships/tags" Target="../tags/tag11.xml"/><Relationship Id="rId19" Type="http://schemas.openxmlformats.org/officeDocument/2006/relationships/image" Target="../media/image5.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microsoft.com/office/2007/relationships/hdphoto" Target="../media/hdphoto3.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8.png"/><Relationship Id="rId15" Type="http://schemas.microsoft.com/office/2007/relationships/hdphoto" Target="../media/hdphoto6.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17" Type="http://schemas.microsoft.com/office/2007/relationships/hdphoto" Target="../media/hdphoto4.wdp"/><Relationship Id="rId2" Type="http://schemas.openxmlformats.org/officeDocument/2006/relationships/notesSlide" Target="../notesSlides/notesSlide22.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microsoft.com/office/2007/relationships/hdphoto" Target="../media/hdphoto3.wdp"/><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4" cstate="screen">
            <a:duotone>
              <a:srgbClr val="C0504D">
                <a:shade val="45000"/>
                <a:satMod val="135000"/>
              </a:srgbClr>
              <a:prstClr val="white"/>
            </a:duotone>
            <a:extLst>
              <a:ext uri="{BEBA8EAE-BF5A-486C-A8C5-ECC9F3942E4B}">
                <a14:imgProps xmlns:a14="http://schemas.microsoft.com/office/drawing/2010/main" xmlns="">
                  <a14:imgLayer r:embed="rId6">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8">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10"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11"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2">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3"/>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4">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5"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6" cstate="print">
            <a:extLst>
              <a:ext uri="{BEBA8EAE-BF5A-486C-A8C5-ECC9F3942E4B}">
                <a14:imgProps xmlns:a14="http://schemas.microsoft.com/office/drawing/2010/main" xmlns="">
                  <a14:imgLayer r:embed="rId17">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pic>
        <p:nvPicPr>
          <p:cNvPr id="40" name="图片 39">
            <a:extLst>
              <a:ext uri="{FF2B5EF4-FFF2-40B4-BE49-F238E27FC236}">
                <a16:creationId xmlns:a16="http://schemas.microsoft.com/office/drawing/2014/main" xmlns="" id="{23242C6D-CF24-4DF6-A132-08EAAF26F398}"/>
              </a:ext>
            </a:extLst>
          </p:cNvPr>
          <p:cNvPicPr>
            <a:picLocks noChangeAspect="1"/>
          </p:cNvPicPr>
          <p:nvPr/>
        </p:nvPicPr>
        <p:blipFill>
          <a:blip r:embed="rId18" cstate="print">
            <a:extLst>
              <a:ext uri="{BEBA8EAE-BF5A-486C-A8C5-ECC9F3942E4B}">
                <a14:imgProps xmlns:a14="http://schemas.microsoft.com/office/drawing/2010/main" xmlns="">
                  <a14:imgLayer r:embed="rId19">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3123367" y="935322"/>
            <a:ext cx="5960794" cy="2460228"/>
          </a:xfrm>
          <a:prstGeom prst="rect">
            <a:avLst/>
          </a:prstGeom>
          <a:effectLst>
            <a:outerShdw blurRad="203200" dist="38100" dir="5400000" algn="t" rotWithShape="0">
              <a:prstClr val="black">
                <a:alpha val="40000"/>
              </a:prstClr>
            </a:outerShdw>
          </a:effectLst>
        </p:spPr>
      </p:pic>
      <p:sp>
        <p:nvSpPr>
          <p:cNvPr id="41" name="文本框 40">
            <a:extLst>
              <a:ext uri="{FF2B5EF4-FFF2-40B4-BE49-F238E27FC236}">
                <a16:creationId xmlns:a16="http://schemas.microsoft.com/office/drawing/2014/main" xmlns="" id="{AE70FD66-4701-4223-BEEE-94F94910F680}"/>
              </a:ext>
            </a:extLst>
          </p:cNvPr>
          <p:cNvSpPr txBox="1"/>
          <p:nvPr/>
        </p:nvSpPr>
        <p:spPr>
          <a:xfrm>
            <a:off x="3323276" y="3394367"/>
            <a:ext cx="5696546" cy="1938992"/>
          </a:xfrm>
          <a:prstGeom prst="rect">
            <a:avLst/>
          </a:prstGeom>
          <a:noFill/>
        </p:spPr>
        <p:txBody>
          <a:bodyPr wrap="square" rtlCol="0">
            <a:spAutoFit/>
            <a:scene3d>
              <a:camera prst="orthographicFront"/>
              <a:lightRig rig="threePt" dir="t"/>
            </a:scene3d>
            <a:sp3d contourW="12700"/>
          </a:bodyPr>
          <a:lstStyle/>
          <a:p>
            <a:pPr algn="dist"/>
            <a:r>
              <a:rPr lang="zh-CN" altLang="en-US" sz="6000" dirty="0" smtClean="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rPr>
              <a:t>开门红年会颁奖晚会</a:t>
            </a:r>
            <a:endParaRPr lang="zh-CN" altLang="en-US" sz="6000" dirty="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endParaRPr>
          </a:p>
        </p:txBody>
      </p:sp>
      <p:sp>
        <p:nvSpPr>
          <p:cNvPr id="42" name="文本框 41">
            <a:extLst>
              <a:ext uri="{FF2B5EF4-FFF2-40B4-BE49-F238E27FC236}">
                <a16:creationId xmlns:a16="http://schemas.microsoft.com/office/drawing/2014/main" xmlns="" id="{D85689EB-1185-4DA0-9CBF-3278D8A34843}"/>
              </a:ext>
            </a:extLst>
          </p:cNvPr>
          <p:cNvSpPr txBox="1"/>
          <p:nvPr/>
        </p:nvSpPr>
        <p:spPr>
          <a:xfrm>
            <a:off x="4028788" y="4263209"/>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pic>
        <p:nvPicPr>
          <p:cNvPr id="18" name="PA_sl.mp3">
            <a:hlinkClick r:id="" action="ppaction://media"/>
          </p:cNvPr>
          <p:cNvPicPr>
            <a:picLocks noChangeAspect="1"/>
          </p:cNvPicPr>
          <p:nvPr>
            <a:videoFile r:link="rId1"/>
            <p:extLst>
              <p:ext uri="{DAA4B4D4-6D71-4841-9C94-3DE7FCFB9230}">
                <p14:media xmlns:p14="http://schemas.microsoft.com/office/powerpoint/2010/main" xmlns="" r:embed="rId20"/>
              </p:ext>
            </p:extLst>
          </p:nvPr>
        </p:nvPicPr>
        <p:blipFill>
          <a:blip r:embed="rId21" cstate="print"/>
          <a:stretch>
            <a:fillRect/>
          </a:stretch>
        </p:blipFill>
        <p:spPr>
          <a:xfrm>
            <a:off x="-243682" y="-915510"/>
            <a:ext cx="487363" cy="487363"/>
          </a:xfrm>
          <a:prstGeom prst="rect">
            <a:avLst/>
          </a:prstGeom>
        </p:spPr>
      </p:pic>
      <p:sp>
        <p:nvSpPr>
          <p:cNvPr id="3" name="文本框 2"/>
          <p:cNvSpPr txBox="1"/>
          <p:nvPr/>
        </p:nvSpPr>
        <p:spPr>
          <a:xfrm>
            <a:off x="4005332" y="6493204"/>
            <a:ext cx="1454244" cy="369332"/>
          </a:xfrm>
          <a:prstGeom prst="rect">
            <a:avLst/>
          </a:prstGeom>
          <a:noFill/>
        </p:spPr>
        <p:txBody>
          <a:bodyPr wrap="none" rtlCol="0">
            <a:spAutoFit/>
          </a:bodyPr>
          <a:lstStyle/>
          <a:p>
            <a:r>
              <a:rPr lang="zh-CN" altLang="en-US" dirty="0"/>
              <a:t>汇报人</a:t>
            </a:r>
            <a:r>
              <a:rPr lang="zh-CN" altLang="en-US" dirty="0" smtClean="0"/>
              <a:t>：</a:t>
            </a:r>
            <a:r>
              <a:rPr lang="en-US" altLang="zh-CN" dirty="0" smtClean="0"/>
              <a:t>xxx</a:t>
            </a:r>
            <a:endParaRPr lang="zh-CN" altLang="en-US" dirty="0"/>
          </a:p>
        </p:txBody>
      </p:sp>
    </p:spTree>
    <p:extLst>
      <p:ext uri="{BB962C8B-B14F-4D97-AF65-F5344CB8AC3E}">
        <p14:creationId xmlns:p14="http://schemas.microsoft.com/office/powerpoint/2010/main" xmlns="" val="1444580770"/>
      </p:ext>
    </p:extLst>
  </p:cSld>
  <p:clrMapOvr>
    <a:masterClrMapping/>
  </p:clrMapOvr>
  <mc:AlternateContent xmlns:mc="http://schemas.openxmlformats.org/markup-compatibility/2006">
    <mc:Choice xmlns:p14="http://schemas.microsoft.com/office/powerpoint/2010/main" xmlns=""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0"/>
                                        </p:tgtEl>
                                        <p:attrNameLst>
                                          <p:attrName>style.visibility</p:attrName>
                                        </p:attrNameLst>
                                      </p:cBhvr>
                                      <p:to>
                                        <p:strVal val="visible"/>
                                      </p:to>
                                    </p:set>
                                    <p:anim calcmode="lin" valueType="num">
                                      <p:cBhvr>
                                        <p:cTn id="10" dur="1000" fill="hold"/>
                                        <p:tgtEl>
                                          <p:spTgt spid="40"/>
                                        </p:tgtEl>
                                        <p:attrNameLst>
                                          <p:attrName>ppt_w</p:attrName>
                                        </p:attrNameLst>
                                      </p:cBhvr>
                                      <p:tavLst>
                                        <p:tav tm="0">
                                          <p:val>
                                            <p:fltVal val="0"/>
                                          </p:val>
                                        </p:tav>
                                        <p:tav tm="100000">
                                          <p:val>
                                            <p:strVal val="#ppt_w"/>
                                          </p:val>
                                        </p:tav>
                                      </p:tavLst>
                                    </p:anim>
                                    <p:anim calcmode="lin" valueType="num">
                                      <p:cBhvr>
                                        <p:cTn id="11" dur="1000" fill="hold"/>
                                        <p:tgtEl>
                                          <p:spTgt spid="40"/>
                                        </p:tgtEl>
                                        <p:attrNameLst>
                                          <p:attrName>ppt_h</p:attrName>
                                        </p:attrNameLst>
                                      </p:cBhvr>
                                      <p:tavLst>
                                        <p:tav tm="0">
                                          <p:val>
                                            <p:fltVal val="0"/>
                                          </p:val>
                                        </p:tav>
                                        <p:tav tm="100000">
                                          <p:val>
                                            <p:strVal val="#ppt_h"/>
                                          </p:val>
                                        </p:tav>
                                      </p:tavLst>
                                    </p:anim>
                                    <p:animEffect transition="in" filter="fade">
                                      <p:cBhvr>
                                        <p:cTn id="12" dur="1000"/>
                                        <p:tgtEl>
                                          <p:spTgt spid="40"/>
                                        </p:tgtEl>
                                      </p:cBhvr>
                                    </p:animEffect>
                                  </p:childTnLst>
                                </p:cTn>
                              </p:par>
                              <p:par>
                                <p:cTn id="13" presetID="2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1000"/>
                                        <p:tgtEl>
                                          <p:spTgt spid="2"/>
                                        </p:tgtEl>
                                      </p:cBhvr>
                                    </p:animEffect>
                                  </p:childTnLst>
                                </p:cTn>
                              </p:par>
                            </p:childTnLst>
                          </p:cTn>
                        </p:par>
                        <p:par>
                          <p:cTn id="16" fill="hold">
                            <p:stCondLst>
                              <p:cond delay="1000"/>
                            </p:stCondLst>
                            <p:childTnLst>
                              <p:par>
                                <p:cTn id="17" presetID="2" presetClass="entr" presetSubtype="2" fill="hold" nodeType="afterEffect">
                                  <p:stCondLst>
                                    <p:cond delay="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1+#ppt_w/2"/>
                                          </p:val>
                                        </p:tav>
                                        <p:tav tm="100000">
                                          <p:val>
                                            <p:strVal val="#ppt_x"/>
                                          </p:val>
                                        </p:tav>
                                      </p:tavLst>
                                    </p:anim>
                                    <p:anim calcmode="lin" valueType="num">
                                      <p:cBhvr additive="base">
                                        <p:cTn id="20" dur="1000" fill="hold"/>
                                        <p:tgtEl>
                                          <p:spTgt spid="31"/>
                                        </p:tgtEl>
                                        <p:attrNameLst>
                                          <p:attrName>ppt_y</p:attrName>
                                        </p:attrNameLst>
                                      </p:cBhvr>
                                      <p:tavLst>
                                        <p:tav tm="0">
                                          <p:val>
                                            <p:strVal val="#ppt_y"/>
                                          </p:val>
                                        </p:tav>
                                        <p:tav tm="100000">
                                          <p:val>
                                            <p:strVal val="#ppt_y"/>
                                          </p:val>
                                        </p:tav>
                                      </p:tavLst>
                                    </p:anim>
                                  </p:childTnLst>
                                </p:cTn>
                              </p:par>
                              <p:par>
                                <p:cTn id="21" presetID="3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1000" fill="hold"/>
                                        <p:tgtEl>
                                          <p:spTgt spid="39"/>
                                        </p:tgtEl>
                                        <p:attrNameLst>
                                          <p:attrName>ppt_w</p:attrName>
                                        </p:attrNameLst>
                                      </p:cBhvr>
                                      <p:tavLst>
                                        <p:tav tm="0">
                                          <p:val>
                                            <p:fltVal val="0"/>
                                          </p:val>
                                        </p:tav>
                                        <p:tav tm="100000">
                                          <p:val>
                                            <p:strVal val="#ppt_w"/>
                                          </p:val>
                                        </p:tav>
                                      </p:tavLst>
                                    </p:anim>
                                    <p:anim calcmode="lin" valueType="num">
                                      <p:cBhvr>
                                        <p:cTn id="24" dur="1000" fill="hold"/>
                                        <p:tgtEl>
                                          <p:spTgt spid="39"/>
                                        </p:tgtEl>
                                        <p:attrNameLst>
                                          <p:attrName>ppt_h</p:attrName>
                                        </p:attrNameLst>
                                      </p:cBhvr>
                                      <p:tavLst>
                                        <p:tav tm="0">
                                          <p:val>
                                            <p:fltVal val="0"/>
                                          </p:val>
                                        </p:tav>
                                        <p:tav tm="100000">
                                          <p:val>
                                            <p:strVal val="#ppt_h"/>
                                          </p:val>
                                        </p:tav>
                                      </p:tavLst>
                                    </p:anim>
                                    <p:anim calcmode="lin" valueType="num">
                                      <p:cBhvr>
                                        <p:cTn id="25" dur="1000" fill="hold"/>
                                        <p:tgtEl>
                                          <p:spTgt spid="39"/>
                                        </p:tgtEl>
                                        <p:attrNameLst>
                                          <p:attrName>style.rotation</p:attrName>
                                        </p:attrNameLst>
                                      </p:cBhvr>
                                      <p:tavLst>
                                        <p:tav tm="0">
                                          <p:val>
                                            <p:fltVal val="90"/>
                                          </p:val>
                                        </p:tav>
                                        <p:tav tm="100000">
                                          <p:val>
                                            <p:fltVal val="0"/>
                                          </p:val>
                                        </p:tav>
                                      </p:tavLst>
                                    </p:anim>
                                    <p:animEffect transition="in" filter="fade">
                                      <p:cBhvr>
                                        <p:cTn id="26" dur="1000"/>
                                        <p:tgtEl>
                                          <p:spTgt spid="39"/>
                                        </p:tgtEl>
                                      </p:cBhvr>
                                    </p:animEffect>
                                  </p:childTnLst>
                                </p:cTn>
                              </p:par>
                              <p:par>
                                <p:cTn id="27" presetID="42"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2" presetClass="entr" presetSubtype="8" fill="hold" nodeType="withEffect">
                                  <p:stCondLst>
                                    <p:cond delay="500"/>
                                  </p:stCondLst>
                                  <p:childTnLst>
                                    <p:set>
                                      <p:cBhvr>
                                        <p:cTn id="33" dur="1" fill="hold">
                                          <p:stCondLst>
                                            <p:cond delay="0"/>
                                          </p:stCondLst>
                                        </p:cTn>
                                        <p:tgtEl>
                                          <p:spTgt spid="37"/>
                                        </p:tgtEl>
                                        <p:attrNameLst>
                                          <p:attrName>style.visibility</p:attrName>
                                        </p:attrNameLst>
                                      </p:cBhvr>
                                      <p:to>
                                        <p:strVal val="visible"/>
                                      </p:to>
                                    </p:set>
                                    <p:anim calcmode="lin" valueType="num">
                                      <p:cBhvr additive="base">
                                        <p:cTn id="34" dur="1000" fill="hold"/>
                                        <p:tgtEl>
                                          <p:spTgt spid="37"/>
                                        </p:tgtEl>
                                        <p:attrNameLst>
                                          <p:attrName>ppt_x</p:attrName>
                                        </p:attrNameLst>
                                      </p:cBhvr>
                                      <p:tavLst>
                                        <p:tav tm="0">
                                          <p:val>
                                            <p:strVal val="0-#ppt_w/2"/>
                                          </p:val>
                                        </p:tav>
                                        <p:tav tm="100000">
                                          <p:val>
                                            <p:strVal val="#ppt_x"/>
                                          </p:val>
                                        </p:tav>
                                      </p:tavLst>
                                    </p:anim>
                                    <p:anim calcmode="lin" valueType="num">
                                      <p:cBhvr additive="base">
                                        <p:cTn id="35" dur="1000" fill="hold"/>
                                        <p:tgtEl>
                                          <p:spTgt spid="37"/>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par>
                                <p:cTn id="40" presetID="10"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par>
                                <p:cTn id="46" presetID="10"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childTnLst>
                          </p:cTn>
                        </p:par>
                        <p:par>
                          <p:cTn id="55" fill="hold">
                            <p:stCondLst>
                              <p:cond delay="4000"/>
                            </p:stCondLst>
                            <p:childTnLst>
                              <p:par>
                                <p:cTn id="56" presetID="14" presetClass="entr" presetSubtype="10"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randombar(horizontal)">
                                      <p:cBhvr>
                                        <p:cTn id="5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59" repeatCount="indefinite" fill="hold" display="0">
                  <p:stCondLst>
                    <p:cond delay="indefinite"/>
                  </p:stCondLst>
                  <p:endCondLst>
                    <p:cond evt="onStopAudio" delay="0">
                      <p:tgtEl>
                        <p:sldTgt/>
                      </p:tgtEl>
                    </p:cond>
                  </p:endCondLst>
                </p:cTn>
                <p:tgtEl>
                  <p:spTgt spid="18"/>
                </p:tgtEl>
              </p:cMediaNode>
            </p:video>
          </p:childTnLst>
        </p:cTn>
      </p:par>
    </p:tnLst>
    <p:bldLst>
      <p:bldP spid="41"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a16="http://schemas.microsoft.com/office/drawing/2014/main" xmlns="" id="{DADEB21D-1A5E-49CD-8FDB-75818C15BADE}"/>
              </a:ext>
            </a:extLst>
          </p:cNvPr>
          <p:cNvPicPr>
            <a:picLocks noChangeAspect="1"/>
          </p:cNvPicPr>
          <p:nvPr/>
        </p:nvPicPr>
        <p:blipFill>
          <a:blip r:embed="rId3" cstate="print">
            <a:extLst>
              <a:ext uri="{BEBA8EAE-BF5A-486C-A8C5-ECC9F3942E4B}">
                <a14:imgProps xmlns:a14="http://schemas.microsoft.com/office/drawing/2010/main" xmlns="">
                  <a14:imgLayer r:embed="rId4">
                    <a14:imgEffect>
                      <a14:colorTemperature colorTemp="11200"/>
                    </a14:imgEffect>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4708943" y="505632"/>
            <a:ext cx="8830027" cy="5803093"/>
          </a:xfrm>
          <a:prstGeom prst="rect">
            <a:avLst/>
          </a:prstGeom>
        </p:spPr>
      </p:pic>
      <p:pic>
        <p:nvPicPr>
          <p:cNvPr id="2" name="图片 1">
            <a:extLst>
              <a:ext uri="{FF2B5EF4-FFF2-40B4-BE49-F238E27FC236}">
                <a16:creationId xmlns:a16="http://schemas.microsoft.com/office/drawing/2014/main" xmlns="" id="{965A048E-5FBB-4D86-9472-04D6B2665979}"/>
              </a:ext>
            </a:extLst>
          </p:cNvPr>
          <p:cNvPicPr>
            <a:picLocks noChangeAspect="1"/>
          </p:cNvPicPr>
          <p:nvPr/>
        </p:nvPicPr>
        <p:blipFill>
          <a:blip r:embed="rId5" cstate="print">
            <a:extLst>
              <a:ext uri="{BEBA8EAE-BF5A-486C-A8C5-ECC9F3942E4B}">
                <a14:imgProps xmlns:a14="http://schemas.microsoft.com/office/drawing/2010/main" xmlns="">
                  <a14:imgLayer r:embed="rId6">
                    <a14:imgEffect>
                      <a14:saturation sat="300000"/>
                    </a14:imgEffect>
                    <a14:imgEffect>
                      <a14:brightnessContrast bright="20000"/>
                    </a14:imgEffect>
                  </a14:imgLayer>
                </a14:imgProps>
              </a:ext>
              <a:ext uri="{28A0092B-C50C-407E-A947-70E740481C1C}">
                <a14:useLocalDpi xmlns:a14="http://schemas.microsoft.com/office/drawing/2010/main" xmlns="" val="0"/>
              </a:ext>
            </a:extLst>
          </a:blip>
          <a:stretch>
            <a:fillRect/>
          </a:stretch>
        </p:blipFill>
        <p:spPr>
          <a:xfrm flipH="1">
            <a:off x="-358168" y="2683153"/>
            <a:ext cx="7165368" cy="3643062"/>
          </a:xfrm>
          <a:prstGeom prst="rect">
            <a:avLst/>
          </a:prstGeom>
        </p:spPr>
      </p:pic>
      <p:pic>
        <p:nvPicPr>
          <p:cNvPr id="3" name="图片 2">
            <a:extLst>
              <a:ext uri="{FF2B5EF4-FFF2-40B4-BE49-F238E27FC236}">
                <a16:creationId xmlns:a16="http://schemas.microsoft.com/office/drawing/2014/main" xmlns="" id="{144404A6-1E82-4A1F-87F6-125B76858A11}"/>
              </a:ext>
            </a:extLst>
          </p:cNvPr>
          <p:cNvPicPr>
            <a:picLocks noChangeAspect="1"/>
          </p:cNvPicPr>
          <p:nvPr/>
        </p:nvPicPr>
        <p:blipFill rotWithShape="1">
          <a:blip r:embed="rId7">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rcRect b="5902"/>
          <a:stretch/>
        </p:blipFill>
        <p:spPr>
          <a:xfrm>
            <a:off x="1626869" y="3903541"/>
            <a:ext cx="4709685" cy="2954460"/>
          </a:xfrm>
          <a:prstGeom prst="rect">
            <a:avLst/>
          </a:prstGeom>
        </p:spPr>
      </p:pic>
      <p:pic>
        <p:nvPicPr>
          <p:cNvPr id="4" name="图片 3">
            <a:extLst>
              <a:ext uri="{FF2B5EF4-FFF2-40B4-BE49-F238E27FC236}">
                <a16:creationId xmlns:a16="http://schemas.microsoft.com/office/drawing/2014/main" xmlns="" id="{BC861E3F-837D-4F0B-83EB-1B0E90A07299}"/>
              </a:ext>
            </a:extLst>
          </p:cNvPr>
          <p:cNvPicPr>
            <a:picLocks noChangeAspect="1"/>
          </p:cNvPicPr>
          <p:nvPr/>
        </p:nvPicPr>
        <p:blipFill rotWithShape="1">
          <a:blip r:embed="rId9" cstate="print">
            <a:extLst>
              <a:ext uri="{BEBA8EAE-BF5A-486C-A8C5-ECC9F3942E4B}">
                <a14:imgProps xmlns:a14="http://schemas.microsoft.com/office/drawing/2010/main" xmlns="">
                  <a14:imgLayer r:embed="rId10">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509398" y="552736"/>
            <a:ext cx="2642152" cy="1773474"/>
          </a:xfrm>
          <a:prstGeom prst="rect">
            <a:avLst/>
          </a:prstGeom>
        </p:spPr>
      </p:pic>
      <p:pic>
        <p:nvPicPr>
          <p:cNvPr id="5" name="图片 4">
            <a:extLst>
              <a:ext uri="{FF2B5EF4-FFF2-40B4-BE49-F238E27FC236}">
                <a16:creationId xmlns:a16="http://schemas.microsoft.com/office/drawing/2014/main" xmlns="" id="{23242C6D-CF24-4DF6-A132-08EAAF26F398}"/>
              </a:ext>
            </a:extLst>
          </p:cNvPr>
          <p:cNvPicPr>
            <a:picLocks noChangeAspect="1"/>
          </p:cNvPicPr>
          <p:nvPr/>
        </p:nvPicPr>
        <p:blipFill>
          <a:blip r:embed="rId11" cstate="print">
            <a:extLst>
              <a:ext uri="{BEBA8EAE-BF5A-486C-A8C5-ECC9F3942E4B}">
                <a14:imgProps xmlns:a14="http://schemas.microsoft.com/office/drawing/2010/main" xmlns="">
                  <a14:imgLayer r:embed="rId12">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1093638" y="1911062"/>
            <a:ext cx="3473672" cy="1433706"/>
          </a:xfrm>
          <a:prstGeom prst="rect">
            <a:avLst/>
          </a:prstGeom>
          <a:effectLst>
            <a:outerShdw blurRad="203200" dist="38100" dir="5400000" algn="t" rotWithShape="0">
              <a:prstClr val="black">
                <a:alpha val="40000"/>
              </a:prstClr>
            </a:outerShdw>
          </a:effectLst>
        </p:spPr>
      </p:pic>
      <p:grpSp>
        <p:nvGrpSpPr>
          <p:cNvPr id="12" name="组合 11"/>
          <p:cNvGrpSpPr/>
          <p:nvPr/>
        </p:nvGrpSpPr>
        <p:grpSpPr>
          <a:xfrm>
            <a:off x="7017029" y="1681231"/>
            <a:ext cx="3889179" cy="574182"/>
            <a:chOff x="6394729" y="1911062"/>
            <a:chExt cx="3889179" cy="574182"/>
          </a:xfrm>
        </p:grpSpPr>
        <p:sp>
          <p:nvSpPr>
            <p:cNvPr id="11" name="任意多边形 10">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scene3d>
                <a:camera prst="orthographicFront"/>
                <a:lightRig rig="threePt" dir="t"/>
              </a:scene3d>
              <a:sp3d contourW="6350"/>
            </a:bodyPr>
            <a:lstStyle/>
            <a:p>
              <a:pPr algn="dist"/>
              <a:endParaRPr lang="zh-CN" altLang="en-US" b="1">
                <a:latin typeface="方正粗雅宋长_GBK" panose="02010600000000000000" pitchFamily="2" charset="-122"/>
                <a:ea typeface="方正粗雅宋长_GBK" panose="02010600000000000000" pitchFamily="2" charset="-122"/>
              </a:endParaRPr>
            </a:p>
          </p:txBody>
        </p:sp>
        <p:sp>
          <p:nvSpPr>
            <p:cNvPr id="7" name="圆角矩形 97">
              <a:extLst>
                <a:ext uri="{FF2B5EF4-FFF2-40B4-BE49-F238E27FC236}">
                  <a16:creationId xmlns:a16="http://schemas.microsoft.com/office/drawing/2014/main" xmlns="" id="{55CFD808-4889-4AC4-85DA-C8F7CB991668}"/>
                </a:ext>
              </a:extLst>
            </p:cNvPr>
            <p:cNvSpPr/>
            <p:nvPr/>
          </p:nvSpPr>
          <p:spPr>
            <a:xfrm>
              <a:off x="7042511" y="1963657"/>
              <a:ext cx="259361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6350"/>
            </a:bodyPr>
            <a:lstStyle/>
            <a:p>
              <a:pPr algn="dist" defTabSz="1218871"/>
              <a:r>
                <a:rPr lang="zh-CN" altLang="en-US" sz="2800" b="1" dirty="0" smtClean="0">
                  <a:solidFill>
                    <a:srgbClr val="FFFFCC"/>
                  </a:solidFill>
                  <a:latin typeface="方正粗雅宋长_GBK" panose="02010600000000000000" pitchFamily="2" charset="-122"/>
                  <a:ea typeface="方正粗雅宋长_GBK" panose="02010600000000000000" pitchFamily="2" charset="-122"/>
                </a:rPr>
                <a:t>年度</a:t>
              </a:r>
              <a:r>
                <a:rPr lang="zh-CN" altLang="en-US" sz="2800" b="1" dirty="0">
                  <a:solidFill>
                    <a:srgbClr val="FFFFCC"/>
                  </a:solidFill>
                  <a:latin typeface="方正粗雅宋长_GBK" panose="02010600000000000000" pitchFamily="2" charset="-122"/>
                  <a:ea typeface="方正粗雅宋长_GBK" panose="02010600000000000000" pitchFamily="2" charset="-122"/>
                </a:rPr>
                <a:t>工作报告</a:t>
              </a:r>
            </a:p>
          </p:txBody>
        </p:sp>
      </p:grpSp>
      <p:grpSp>
        <p:nvGrpSpPr>
          <p:cNvPr id="13" name="组合 12"/>
          <p:cNvGrpSpPr/>
          <p:nvPr/>
        </p:nvGrpSpPr>
        <p:grpSpPr>
          <a:xfrm>
            <a:off x="7017029" y="2694931"/>
            <a:ext cx="3889179" cy="574182"/>
            <a:chOff x="6394729" y="1911062"/>
            <a:chExt cx="3889179" cy="574182"/>
          </a:xfrm>
        </p:grpSpPr>
        <p:sp>
          <p:nvSpPr>
            <p:cNvPr id="14" name="任意多边形 13">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scene3d>
                <a:camera prst="orthographicFront"/>
                <a:lightRig rig="threePt" dir="t"/>
              </a:scene3d>
              <a:sp3d contourW="6350"/>
            </a:bodyPr>
            <a:lstStyle/>
            <a:p>
              <a:pPr algn="dist"/>
              <a:endParaRPr lang="zh-CN" altLang="en-US" b="1">
                <a:latin typeface="方正粗雅宋长_GBK" panose="02010600000000000000" pitchFamily="2" charset="-122"/>
                <a:ea typeface="方正粗雅宋长_GBK" panose="02010600000000000000" pitchFamily="2" charset="-122"/>
              </a:endParaRPr>
            </a:p>
          </p:txBody>
        </p:sp>
        <p:sp>
          <p:nvSpPr>
            <p:cNvPr id="15" name="圆角矩形 97">
              <a:extLst>
                <a:ext uri="{FF2B5EF4-FFF2-40B4-BE49-F238E27FC236}">
                  <a16:creationId xmlns:a16="http://schemas.microsoft.com/office/drawing/2014/main" xmlns="" id="{55CFD808-4889-4AC4-85DA-C8F7CB991668}"/>
                </a:ext>
              </a:extLst>
            </p:cNvPr>
            <p:cNvSpPr/>
            <p:nvPr/>
          </p:nvSpPr>
          <p:spPr>
            <a:xfrm>
              <a:off x="7042511" y="1963657"/>
              <a:ext cx="259361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6350"/>
            </a:bodyPr>
            <a:lstStyle/>
            <a:p>
              <a:pPr algn="dist" defTabSz="1218871"/>
              <a:r>
                <a:rPr lang="zh-CN" altLang="en-US" sz="2800" b="1" dirty="0">
                  <a:solidFill>
                    <a:srgbClr val="FFFFCC"/>
                  </a:solidFill>
                  <a:latin typeface="方正粗雅宋长_GBK" panose="02010600000000000000" pitchFamily="2" charset="-122"/>
                  <a:ea typeface="方正粗雅宋长_GBK" panose="02010600000000000000" pitchFamily="2" charset="-122"/>
                </a:rPr>
                <a:t>优秀员工颁奖</a:t>
              </a:r>
            </a:p>
          </p:txBody>
        </p:sp>
      </p:grpSp>
      <p:grpSp>
        <p:nvGrpSpPr>
          <p:cNvPr id="16" name="组合 15"/>
          <p:cNvGrpSpPr/>
          <p:nvPr/>
        </p:nvGrpSpPr>
        <p:grpSpPr>
          <a:xfrm>
            <a:off x="7017029" y="3708631"/>
            <a:ext cx="3889179" cy="574182"/>
            <a:chOff x="6394729" y="1911062"/>
            <a:chExt cx="3889179" cy="574182"/>
          </a:xfrm>
        </p:grpSpPr>
        <p:sp>
          <p:nvSpPr>
            <p:cNvPr id="17" name="任意多边形 16">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scene3d>
                <a:camera prst="orthographicFront"/>
                <a:lightRig rig="threePt" dir="t"/>
              </a:scene3d>
              <a:sp3d contourW="6350"/>
            </a:bodyPr>
            <a:lstStyle/>
            <a:p>
              <a:pPr algn="dist"/>
              <a:endParaRPr lang="zh-CN" altLang="en-US" b="1">
                <a:latin typeface="方正粗雅宋长_GBK" panose="02010600000000000000" pitchFamily="2" charset="-122"/>
                <a:ea typeface="方正粗雅宋长_GBK" panose="02010600000000000000" pitchFamily="2" charset="-122"/>
              </a:endParaRPr>
            </a:p>
          </p:txBody>
        </p:sp>
        <p:sp>
          <p:nvSpPr>
            <p:cNvPr id="18" name="圆角矩形 97">
              <a:extLst>
                <a:ext uri="{FF2B5EF4-FFF2-40B4-BE49-F238E27FC236}">
                  <a16:creationId xmlns:a16="http://schemas.microsoft.com/office/drawing/2014/main" xmlns="" id="{55CFD808-4889-4AC4-85DA-C8F7CB991668}"/>
                </a:ext>
              </a:extLst>
            </p:cNvPr>
            <p:cNvSpPr/>
            <p:nvPr/>
          </p:nvSpPr>
          <p:spPr>
            <a:xfrm>
              <a:off x="7042511" y="1963657"/>
              <a:ext cx="259361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6350"/>
            </a:bodyPr>
            <a:lstStyle/>
            <a:p>
              <a:pPr algn="dist" defTabSz="1218871"/>
              <a:r>
                <a:rPr lang="zh-CN" altLang="en-US" sz="2800" b="1" dirty="0">
                  <a:solidFill>
                    <a:srgbClr val="FFFFCC"/>
                  </a:solidFill>
                  <a:latin typeface="方正粗雅宋长_GBK" panose="02010600000000000000" pitchFamily="2" charset="-122"/>
                  <a:ea typeface="方正粗雅宋长_GBK" panose="02010600000000000000" pitchFamily="2" charset="-122"/>
                </a:rPr>
                <a:t>来年工作规划</a:t>
              </a:r>
            </a:p>
          </p:txBody>
        </p:sp>
      </p:grpSp>
      <p:grpSp>
        <p:nvGrpSpPr>
          <p:cNvPr id="19" name="组合 18"/>
          <p:cNvGrpSpPr/>
          <p:nvPr/>
        </p:nvGrpSpPr>
        <p:grpSpPr>
          <a:xfrm>
            <a:off x="7017029" y="4722330"/>
            <a:ext cx="3889179" cy="574182"/>
            <a:chOff x="6394729" y="1911062"/>
            <a:chExt cx="3889179" cy="574182"/>
          </a:xfrm>
        </p:grpSpPr>
        <p:sp>
          <p:nvSpPr>
            <p:cNvPr id="20" name="任意多边形 19">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scene3d>
                <a:camera prst="orthographicFront"/>
                <a:lightRig rig="threePt" dir="t"/>
              </a:scene3d>
              <a:sp3d contourW="6350"/>
            </a:bodyPr>
            <a:lstStyle/>
            <a:p>
              <a:pPr algn="dist"/>
              <a:endParaRPr lang="zh-CN" altLang="en-US" b="1">
                <a:latin typeface="方正粗雅宋长_GBK" panose="02010600000000000000" pitchFamily="2" charset="-122"/>
                <a:ea typeface="方正粗雅宋长_GBK" panose="02010600000000000000" pitchFamily="2" charset="-122"/>
              </a:endParaRPr>
            </a:p>
          </p:txBody>
        </p:sp>
        <p:sp>
          <p:nvSpPr>
            <p:cNvPr id="21" name="圆角矩形 97">
              <a:extLst>
                <a:ext uri="{FF2B5EF4-FFF2-40B4-BE49-F238E27FC236}">
                  <a16:creationId xmlns:a16="http://schemas.microsoft.com/office/drawing/2014/main" xmlns="" id="{55CFD808-4889-4AC4-85DA-C8F7CB991668}"/>
                </a:ext>
              </a:extLst>
            </p:cNvPr>
            <p:cNvSpPr/>
            <p:nvPr/>
          </p:nvSpPr>
          <p:spPr>
            <a:xfrm>
              <a:off x="7042511" y="1963657"/>
              <a:ext cx="259361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6350"/>
            </a:bodyPr>
            <a:lstStyle/>
            <a:p>
              <a:pPr algn="dist" defTabSz="1218871"/>
              <a:r>
                <a:rPr lang="zh-CN" altLang="en-US" sz="2800" b="1" dirty="0">
                  <a:solidFill>
                    <a:srgbClr val="FFFFCC"/>
                  </a:solidFill>
                  <a:latin typeface="方正粗雅宋长_GBK" panose="02010600000000000000" pitchFamily="2" charset="-122"/>
                  <a:ea typeface="方正粗雅宋长_GBK" panose="02010600000000000000" pitchFamily="2" charset="-122"/>
                </a:rPr>
                <a:t>领导新年寄语</a:t>
              </a:r>
            </a:p>
          </p:txBody>
        </p:sp>
      </p:grpSp>
    </p:spTree>
    <p:extLst>
      <p:ext uri="{BB962C8B-B14F-4D97-AF65-F5344CB8AC3E}">
        <p14:creationId xmlns:p14="http://schemas.microsoft.com/office/powerpoint/2010/main" xmlns="" val="48099485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42" presetClass="entr" presetSubtype="0" fill="hold" nodeType="withEffect">
                                  <p:stCondLst>
                                    <p:cond delay="75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55" presetClass="entr" presetSubtype="0" fill="hold" nodeType="withEffect">
                                  <p:stCondLst>
                                    <p:cond delay="75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strVal val="#ppt_w*0.70"/>
                                          </p:val>
                                        </p:tav>
                                        <p:tav tm="100000">
                                          <p:val>
                                            <p:strVal val="#ppt_w"/>
                                          </p:val>
                                        </p:tav>
                                      </p:tavLst>
                                    </p:anim>
                                    <p:anim calcmode="lin" valueType="num">
                                      <p:cBhvr>
                                        <p:cTn id="21" dur="1000" fill="hold"/>
                                        <p:tgtEl>
                                          <p:spTgt spid="5"/>
                                        </p:tgtEl>
                                        <p:attrNameLst>
                                          <p:attrName>ppt_h</p:attrName>
                                        </p:attrNameLst>
                                      </p:cBhvr>
                                      <p:tavLst>
                                        <p:tav tm="0">
                                          <p:val>
                                            <p:strVal val="#ppt_h"/>
                                          </p:val>
                                        </p:tav>
                                        <p:tav tm="100000">
                                          <p:val>
                                            <p:strVal val="#ppt_h"/>
                                          </p:val>
                                        </p:tav>
                                      </p:tavLst>
                                    </p:anim>
                                    <p:animEffect transition="in" filter="fade">
                                      <p:cBhvr>
                                        <p:cTn id="22" dur="1000"/>
                                        <p:tgtEl>
                                          <p:spTgt spid="5"/>
                                        </p:tgtEl>
                                      </p:cBhvr>
                                    </p:animEffect>
                                  </p:childTnLst>
                                </p:cTn>
                              </p:par>
                              <p:par>
                                <p:cTn id="23" presetID="53" presetClass="entr" presetSubtype="16" fill="hold" nodeType="withEffect">
                                  <p:stCondLst>
                                    <p:cond delay="500"/>
                                  </p:stCondLst>
                                  <p:childTnLst>
                                    <p:set>
                                      <p:cBhvr>
                                        <p:cTn id="24" dur="1" fill="hold">
                                          <p:stCondLst>
                                            <p:cond delay="0"/>
                                          </p:stCondLst>
                                        </p:cTn>
                                        <p:tgtEl>
                                          <p:spTgt spid="22"/>
                                        </p:tgtEl>
                                        <p:attrNameLst>
                                          <p:attrName>style.visibility</p:attrName>
                                        </p:attrNameLst>
                                      </p:cBhvr>
                                      <p:to>
                                        <p:strVal val="visible"/>
                                      </p:to>
                                    </p:set>
                                    <p:anim calcmode="lin" valueType="num">
                                      <p:cBhvr>
                                        <p:cTn id="25" dur="750" fill="hold"/>
                                        <p:tgtEl>
                                          <p:spTgt spid="22"/>
                                        </p:tgtEl>
                                        <p:attrNameLst>
                                          <p:attrName>ppt_w</p:attrName>
                                        </p:attrNameLst>
                                      </p:cBhvr>
                                      <p:tavLst>
                                        <p:tav tm="0">
                                          <p:val>
                                            <p:fltVal val="0"/>
                                          </p:val>
                                        </p:tav>
                                        <p:tav tm="100000">
                                          <p:val>
                                            <p:strVal val="#ppt_w"/>
                                          </p:val>
                                        </p:tav>
                                      </p:tavLst>
                                    </p:anim>
                                    <p:anim calcmode="lin" valueType="num">
                                      <p:cBhvr>
                                        <p:cTn id="26" dur="750" fill="hold"/>
                                        <p:tgtEl>
                                          <p:spTgt spid="22"/>
                                        </p:tgtEl>
                                        <p:attrNameLst>
                                          <p:attrName>ppt_h</p:attrName>
                                        </p:attrNameLst>
                                      </p:cBhvr>
                                      <p:tavLst>
                                        <p:tav tm="0">
                                          <p:val>
                                            <p:fltVal val="0"/>
                                          </p:val>
                                        </p:tav>
                                        <p:tav tm="100000">
                                          <p:val>
                                            <p:strVal val="#ppt_h"/>
                                          </p:val>
                                        </p:tav>
                                      </p:tavLst>
                                    </p:anim>
                                    <p:animEffect transition="in" filter="fade">
                                      <p:cBhvr>
                                        <p:cTn id="27" dur="750"/>
                                        <p:tgtEl>
                                          <p:spTgt spid="22"/>
                                        </p:tgtEl>
                                      </p:cBhvr>
                                    </p:animEffect>
                                  </p:childTnLst>
                                </p:cTn>
                              </p:par>
                              <p:par>
                                <p:cTn id="28" presetID="6" presetClass="emph" presetSubtype="0" fill="hold" nodeType="withEffect">
                                  <p:stCondLst>
                                    <p:cond delay="0"/>
                                  </p:stCondLst>
                                  <p:childTnLst>
                                    <p:animScale>
                                      <p:cBhvr>
                                        <p:cTn id="29" dur="5000" fill="hold"/>
                                        <p:tgtEl>
                                          <p:spTgt spid="22"/>
                                        </p:tgtEl>
                                      </p:cBhvr>
                                      <p:by x="120000" y="120000"/>
                                    </p:animScale>
                                  </p:childTnLst>
                                </p:cTn>
                              </p:par>
                              <p:par>
                                <p:cTn id="30" presetID="17" presetClass="entr" presetSubtype="10" fill="hold" nodeType="withEffect">
                                  <p:stCondLst>
                                    <p:cond delay="20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1000" fill="hold"/>
                                        <p:tgtEl>
                                          <p:spTgt spid="12"/>
                                        </p:tgtEl>
                                        <p:attrNameLst>
                                          <p:attrName>ppt_w</p:attrName>
                                        </p:attrNameLst>
                                      </p:cBhvr>
                                      <p:tavLst>
                                        <p:tav tm="0">
                                          <p:val>
                                            <p:fltVal val="0"/>
                                          </p:val>
                                        </p:tav>
                                        <p:tav tm="100000">
                                          <p:val>
                                            <p:strVal val="#ppt_w"/>
                                          </p:val>
                                        </p:tav>
                                      </p:tavLst>
                                    </p:anim>
                                    <p:anim calcmode="lin" valueType="num">
                                      <p:cBhvr>
                                        <p:cTn id="33" dur="1000" fill="hold"/>
                                        <p:tgtEl>
                                          <p:spTgt spid="12"/>
                                        </p:tgtEl>
                                        <p:attrNameLst>
                                          <p:attrName>ppt_h</p:attrName>
                                        </p:attrNameLst>
                                      </p:cBhvr>
                                      <p:tavLst>
                                        <p:tav tm="0">
                                          <p:val>
                                            <p:strVal val="#ppt_h"/>
                                          </p:val>
                                        </p:tav>
                                        <p:tav tm="100000">
                                          <p:val>
                                            <p:strVal val="#ppt_h"/>
                                          </p:val>
                                        </p:tav>
                                      </p:tavLst>
                                    </p:anim>
                                  </p:childTnLst>
                                </p:cTn>
                              </p:par>
                              <p:par>
                                <p:cTn id="34" presetID="17" presetClass="entr" presetSubtype="10" fill="hold" nodeType="withEffect">
                                  <p:stCondLst>
                                    <p:cond delay="250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000" fill="hold"/>
                                        <p:tgtEl>
                                          <p:spTgt spid="13"/>
                                        </p:tgtEl>
                                        <p:attrNameLst>
                                          <p:attrName>ppt_w</p:attrName>
                                        </p:attrNameLst>
                                      </p:cBhvr>
                                      <p:tavLst>
                                        <p:tav tm="0">
                                          <p:val>
                                            <p:fltVal val="0"/>
                                          </p:val>
                                        </p:tav>
                                        <p:tav tm="100000">
                                          <p:val>
                                            <p:strVal val="#ppt_w"/>
                                          </p:val>
                                        </p:tav>
                                      </p:tavLst>
                                    </p:anim>
                                    <p:anim calcmode="lin" valueType="num">
                                      <p:cBhvr>
                                        <p:cTn id="37" dur="1000" fill="hold"/>
                                        <p:tgtEl>
                                          <p:spTgt spid="13"/>
                                        </p:tgtEl>
                                        <p:attrNameLst>
                                          <p:attrName>ppt_h</p:attrName>
                                        </p:attrNameLst>
                                      </p:cBhvr>
                                      <p:tavLst>
                                        <p:tav tm="0">
                                          <p:val>
                                            <p:strVal val="#ppt_h"/>
                                          </p:val>
                                        </p:tav>
                                        <p:tav tm="100000">
                                          <p:val>
                                            <p:strVal val="#ppt_h"/>
                                          </p:val>
                                        </p:tav>
                                      </p:tavLst>
                                    </p:anim>
                                  </p:childTnLst>
                                </p:cTn>
                              </p:par>
                              <p:par>
                                <p:cTn id="38" presetID="17" presetClass="entr" presetSubtype="10" fill="hold" nodeType="withEffect">
                                  <p:stCondLst>
                                    <p:cond delay="275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strVal val="#ppt_h"/>
                                          </p:val>
                                        </p:tav>
                                        <p:tav tm="100000">
                                          <p:val>
                                            <p:strVal val="#ppt_h"/>
                                          </p:val>
                                        </p:tav>
                                      </p:tavLst>
                                    </p:anim>
                                  </p:childTnLst>
                                </p:cTn>
                              </p:par>
                              <p:par>
                                <p:cTn id="42" presetID="17" presetClass="entr" presetSubtype="10" fill="hold" nodeType="withEffect">
                                  <p:stCondLst>
                                    <p:cond delay="3250"/>
                                  </p:stCondLst>
                                  <p:childTnLst>
                                    <p:set>
                                      <p:cBhvr>
                                        <p:cTn id="43" dur="1" fill="hold">
                                          <p:stCondLst>
                                            <p:cond delay="0"/>
                                          </p:stCondLst>
                                        </p:cTn>
                                        <p:tgtEl>
                                          <p:spTgt spid="19"/>
                                        </p:tgtEl>
                                        <p:attrNameLst>
                                          <p:attrName>style.visibility</p:attrName>
                                        </p:attrNameLst>
                                      </p:cBhvr>
                                      <p:to>
                                        <p:strVal val="visible"/>
                                      </p:to>
                                    </p:set>
                                    <p:anim calcmode="lin" valueType="num">
                                      <p:cBhvr>
                                        <p:cTn id="44" dur="1000" fill="hold"/>
                                        <p:tgtEl>
                                          <p:spTgt spid="19"/>
                                        </p:tgtEl>
                                        <p:attrNameLst>
                                          <p:attrName>ppt_w</p:attrName>
                                        </p:attrNameLst>
                                      </p:cBhvr>
                                      <p:tavLst>
                                        <p:tav tm="0">
                                          <p:val>
                                            <p:fltVal val="0"/>
                                          </p:val>
                                        </p:tav>
                                        <p:tav tm="100000">
                                          <p:val>
                                            <p:strVal val="#ppt_w"/>
                                          </p:val>
                                        </p:tav>
                                      </p:tavLst>
                                    </p:anim>
                                    <p:anim calcmode="lin" valueType="num">
                                      <p:cBhvr>
                                        <p:cTn id="45" dur="10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6">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1"/>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2">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4" cstate="print">
            <a:extLst>
              <a:ext uri="{BEBA8EAE-BF5A-486C-A8C5-ECC9F3942E4B}">
                <a14:imgProps xmlns:a14="http://schemas.microsoft.com/office/drawing/2010/main" xmlns="">
                  <a14:imgLayer r:embed="rId15">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sp>
        <p:nvSpPr>
          <p:cNvPr id="17" name="文本框 16">
            <a:extLst>
              <a:ext uri="{FF2B5EF4-FFF2-40B4-BE49-F238E27FC236}">
                <a16:creationId xmlns:a16="http://schemas.microsoft.com/office/drawing/2014/main" xmlns="" id="{D85689EB-1185-4DA0-9CBF-3278D8A34843}"/>
              </a:ext>
            </a:extLst>
          </p:cNvPr>
          <p:cNvSpPr txBox="1"/>
          <p:nvPr/>
        </p:nvSpPr>
        <p:spPr>
          <a:xfrm>
            <a:off x="4028788" y="3308151"/>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sp>
        <p:nvSpPr>
          <p:cNvPr id="18" name="文本框 17">
            <a:extLst>
              <a:ext uri="{FF2B5EF4-FFF2-40B4-BE49-F238E27FC236}">
                <a16:creationId xmlns:a16="http://schemas.microsoft.com/office/drawing/2014/main" xmlns="" id="{AE70FD66-4701-4223-BEEE-94F94910F680}"/>
              </a:ext>
            </a:extLst>
          </p:cNvPr>
          <p:cNvSpPr txBox="1"/>
          <p:nvPr/>
        </p:nvSpPr>
        <p:spPr>
          <a:xfrm>
            <a:off x="3051025" y="1082749"/>
            <a:ext cx="6117576" cy="1107996"/>
          </a:xfrm>
          <a:prstGeom prst="rect">
            <a:avLst/>
          </a:prstGeom>
          <a:noFill/>
        </p:spPr>
        <p:txBody>
          <a:bodyPr wrap="square" rtlCol="0">
            <a:spAutoFit/>
            <a:scene3d>
              <a:camera prst="orthographicFront"/>
              <a:lightRig rig="threePt" dir="t"/>
            </a:scene3d>
            <a:sp3d contourW="19050"/>
          </a:bodyPr>
          <a:lstStyle/>
          <a:p>
            <a:pPr algn="ctr"/>
            <a:r>
              <a:rPr lang="zh-CN" altLang="en-US" sz="66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第一章节</a:t>
            </a:r>
            <a:endParaRPr lang="zh-CN" altLang="en-US" sz="66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grpSp>
        <p:nvGrpSpPr>
          <p:cNvPr id="19" name="组合 18"/>
          <p:cNvGrpSpPr/>
          <p:nvPr/>
        </p:nvGrpSpPr>
        <p:grpSpPr>
          <a:xfrm>
            <a:off x="3171412" y="2280014"/>
            <a:ext cx="5824564" cy="859914"/>
            <a:chOff x="6394729" y="1911062"/>
            <a:chExt cx="3889179" cy="574182"/>
          </a:xfrm>
        </p:grpSpPr>
        <p:sp>
          <p:nvSpPr>
            <p:cNvPr id="20" name="任意多边形 19">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bodyPr>
            <a:lstStyle/>
            <a:p>
              <a:pPr algn="ctr"/>
              <a:endParaRPr lang="zh-CN" altLang="en-US" sz="3600" b="1"/>
            </a:p>
          </p:txBody>
        </p:sp>
        <p:sp>
          <p:nvSpPr>
            <p:cNvPr id="22" name="圆角矩形 97">
              <a:extLst>
                <a:ext uri="{FF2B5EF4-FFF2-40B4-BE49-F238E27FC236}">
                  <a16:creationId xmlns:a16="http://schemas.microsoft.com/office/drawing/2014/main" xmlns="" id="{55CFD808-4889-4AC4-85DA-C8F7CB991668}"/>
                </a:ext>
              </a:extLst>
            </p:cNvPr>
            <p:cNvSpPr/>
            <p:nvPr/>
          </p:nvSpPr>
          <p:spPr>
            <a:xfrm>
              <a:off x="6932336" y="1970017"/>
              <a:ext cx="281396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12700"/>
            </a:bodyPr>
            <a:lstStyle/>
            <a:p>
              <a:pPr algn="dist" defTabSz="1218871"/>
              <a:r>
                <a:rPr lang="zh-CN" altLang="en-US" sz="6000" dirty="0" smtClean="0">
                  <a:solidFill>
                    <a:srgbClr val="FFFFCC"/>
                  </a:solidFill>
                  <a:latin typeface="方正粗雅宋长_GBK" panose="02010600000000000000" pitchFamily="2" charset="-122"/>
                  <a:ea typeface="方正粗雅宋长_GBK" panose="02010600000000000000" pitchFamily="2" charset="-122"/>
                </a:rPr>
                <a:t>年度</a:t>
              </a:r>
              <a:r>
                <a:rPr lang="zh-CN" altLang="en-US" sz="6000" dirty="0">
                  <a:solidFill>
                    <a:srgbClr val="FFFFCC"/>
                  </a:solidFill>
                  <a:latin typeface="方正粗雅宋长_GBK" panose="02010600000000000000" pitchFamily="2" charset="-122"/>
                  <a:ea typeface="方正粗雅宋长_GBK" panose="02010600000000000000" pitchFamily="2" charset="-122"/>
                </a:rPr>
                <a:t>工作报告</a:t>
              </a:r>
            </a:p>
          </p:txBody>
        </p:sp>
      </p:grpSp>
    </p:spTree>
    <p:extLst>
      <p:ext uri="{BB962C8B-B14F-4D97-AF65-F5344CB8AC3E}">
        <p14:creationId xmlns:p14="http://schemas.microsoft.com/office/powerpoint/2010/main" xmlns="" val="222542730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0-#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17" presetClass="entr" presetSubtype="1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年度工作报告</a:t>
              </a:r>
            </a:p>
          </p:txBody>
        </p:sp>
      </p:grpSp>
      <p:pic>
        <p:nvPicPr>
          <p:cNvPr id="15" name="图片 14"/>
          <p:cNvPicPr>
            <a:picLocks noChangeAspect="1"/>
          </p:cNvPicPr>
          <p:nvPr/>
        </p:nvPicPr>
        <p:blipFill>
          <a:blip r:embed="rId10" cstate="print">
            <a:extLst>
              <a:ext uri="{BEBA8EAE-BF5A-486C-A8C5-ECC9F3942E4B}">
                <a14:imgProps xmlns:a14="http://schemas.microsoft.com/office/drawing/2010/main" xmlns="">
                  <a14:imgLayer r:embed="rId11">
                    <a14:imgEffect>
                      <a14:colorTemperature colorTemp="4700"/>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4791754" y="2400341"/>
            <a:ext cx="2608492" cy="2778044"/>
          </a:xfrm>
          <a:prstGeom prst="rect">
            <a:avLst/>
          </a:prstGeom>
        </p:spPr>
      </p:pic>
      <p:grpSp>
        <p:nvGrpSpPr>
          <p:cNvPr id="16" name="组合 15"/>
          <p:cNvGrpSpPr/>
          <p:nvPr/>
        </p:nvGrpSpPr>
        <p:grpSpPr>
          <a:xfrm>
            <a:off x="7828248" y="2273742"/>
            <a:ext cx="2763552" cy="1182741"/>
            <a:chOff x="7483989" y="3433235"/>
            <a:chExt cx="3654141" cy="1182741"/>
          </a:xfrm>
        </p:grpSpPr>
        <p:sp>
          <p:nvSpPr>
            <p:cNvPr id="17" name="矩形 16"/>
            <p:cNvSpPr/>
            <p:nvPr/>
          </p:nvSpPr>
          <p:spPr>
            <a:xfrm>
              <a:off x="7483989" y="3858846"/>
              <a:ext cx="3654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a:t>
              </a:r>
            </a:p>
          </p:txBody>
        </p:sp>
        <p:sp>
          <p:nvSpPr>
            <p:cNvPr id="18" name="矩形 17"/>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19" name="组合 18"/>
          <p:cNvGrpSpPr/>
          <p:nvPr/>
        </p:nvGrpSpPr>
        <p:grpSpPr>
          <a:xfrm>
            <a:off x="7828248" y="4343842"/>
            <a:ext cx="2763552" cy="1182741"/>
            <a:chOff x="7483989" y="3433235"/>
            <a:chExt cx="3654141" cy="1182741"/>
          </a:xfrm>
        </p:grpSpPr>
        <p:sp>
          <p:nvSpPr>
            <p:cNvPr id="20" name="矩形 19"/>
            <p:cNvSpPr/>
            <p:nvPr/>
          </p:nvSpPr>
          <p:spPr>
            <a:xfrm>
              <a:off x="7483989" y="3858846"/>
              <a:ext cx="3654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a:t>
              </a:r>
            </a:p>
          </p:txBody>
        </p:sp>
        <p:sp>
          <p:nvSpPr>
            <p:cNvPr id="21" name="矩形 20"/>
            <p:cNvSpPr/>
            <p:nvPr/>
          </p:nvSpPr>
          <p:spPr>
            <a:xfrm>
              <a:off x="7483989" y="3433235"/>
              <a:ext cx="2771120"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22" name="组合 21"/>
          <p:cNvGrpSpPr/>
          <p:nvPr/>
        </p:nvGrpSpPr>
        <p:grpSpPr>
          <a:xfrm>
            <a:off x="1600200" y="2273742"/>
            <a:ext cx="2763552" cy="1182741"/>
            <a:chOff x="7483989" y="3433235"/>
            <a:chExt cx="3654141" cy="1182741"/>
          </a:xfrm>
        </p:grpSpPr>
        <p:sp>
          <p:nvSpPr>
            <p:cNvPr id="23" name="矩形 22"/>
            <p:cNvSpPr/>
            <p:nvPr/>
          </p:nvSpPr>
          <p:spPr>
            <a:xfrm>
              <a:off x="7483989" y="3858846"/>
              <a:ext cx="3654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a:t>
              </a:r>
            </a:p>
          </p:txBody>
        </p:sp>
        <p:sp>
          <p:nvSpPr>
            <p:cNvPr id="24" name="矩形 23"/>
            <p:cNvSpPr/>
            <p:nvPr/>
          </p:nvSpPr>
          <p:spPr>
            <a:xfrm>
              <a:off x="8158294" y="3433235"/>
              <a:ext cx="2979836"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25" name="组合 24"/>
          <p:cNvGrpSpPr/>
          <p:nvPr/>
        </p:nvGrpSpPr>
        <p:grpSpPr>
          <a:xfrm>
            <a:off x="1600200" y="4343842"/>
            <a:ext cx="2763552" cy="1182741"/>
            <a:chOff x="7483989" y="3433235"/>
            <a:chExt cx="3654141" cy="1182741"/>
          </a:xfrm>
        </p:grpSpPr>
        <p:sp>
          <p:nvSpPr>
            <p:cNvPr id="26" name="矩形 25"/>
            <p:cNvSpPr/>
            <p:nvPr/>
          </p:nvSpPr>
          <p:spPr>
            <a:xfrm>
              <a:off x="7483989" y="3858846"/>
              <a:ext cx="3654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a:t>
              </a:r>
            </a:p>
          </p:txBody>
        </p:sp>
        <p:sp>
          <p:nvSpPr>
            <p:cNvPr id="27" name="矩形 26"/>
            <p:cNvSpPr/>
            <p:nvPr/>
          </p:nvSpPr>
          <p:spPr>
            <a:xfrm>
              <a:off x="8543612" y="3433235"/>
              <a:ext cx="2594518"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spTree>
    <p:extLst>
      <p:ext uri="{BB962C8B-B14F-4D97-AF65-F5344CB8AC3E}">
        <p14:creationId xmlns:p14="http://schemas.microsoft.com/office/powerpoint/2010/main" xmlns="" val="91749800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4" presetClass="entr" presetSubtype="1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randombar(horizontal)">
                                      <p:cBhvr>
                                        <p:cTn id="14" dur="500"/>
                                        <p:tgtEl>
                                          <p:spTgt spid="22"/>
                                        </p:tgtEl>
                                      </p:cBhvr>
                                    </p:animEffect>
                                  </p:childTnLst>
                                </p:cTn>
                              </p:par>
                            </p:childTnLst>
                          </p:cTn>
                        </p:par>
                        <p:par>
                          <p:cTn id="15" fill="hold">
                            <p:stCondLst>
                              <p:cond delay="1500"/>
                            </p:stCondLst>
                            <p:childTnLst>
                              <p:par>
                                <p:cTn id="16" presetID="14" presetClass="entr" presetSubtype="1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randombar(horizontal)">
                                      <p:cBhvr>
                                        <p:cTn id="18" dur="500"/>
                                        <p:tgtEl>
                                          <p:spTgt spid="16"/>
                                        </p:tgtEl>
                                      </p:cBhvr>
                                    </p:animEffect>
                                  </p:childTnLst>
                                </p:cTn>
                              </p:par>
                            </p:childTnLst>
                          </p:cTn>
                        </p:par>
                        <p:par>
                          <p:cTn id="19" fill="hold">
                            <p:stCondLst>
                              <p:cond delay="2000"/>
                            </p:stCondLst>
                            <p:childTnLst>
                              <p:par>
                                <p:cTn id="20" presetID="14" presetClass="entr" presetSubtype="1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childTnLst>
                          </p:cTn>
                        </p:par>
                        <p:par>
                          <p:cTn id="23" fill="hold">
                            <p:stCondLst>
                              <p:cond delay="2500"/>
                            </p:stCondLst>
                            <p:childTnLst>
                              <p:par>
                                <p:cTn id="24" presetID="14" presetClass="entr" presetSubtype="1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randombar(horizontal)">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年度工作报告</a:t>
              </a:r>
            </a:p>
          </p:txBody>
        </p:sp>
      </p:grpSp>
      <p:grpSp>
        <p:nvGrpSpPr>
          <p:cNvPr id="15" name="e5bf21af-b495-4e29-b207-f49c83c92206" descr="LgcAAB+LCAAAAAAABADVUk1Pg0AQ/S+r3tBQ0trIjWpqetCalOjB9LCy27KVXZplMTUN/91ZYCkt2I/ExDRclpk3M+/NvDW6VN9Lilw04ViqB4bnEvORohxZaESQK9IostCACcLE/FHG6TJB7vu6Kqtn3pgKX3GUUl0rmGI4Kn7dBt7AnphgPOUlzL6xIYRXtVDHLoKMkIjWYSOhqPyqJnR0LH9PlIQBw1hyrGDg2s6uUJlCbhdwmS4mdAWNLOQXtAyfkp5eQKtOndAyPbJIE8WpUJuiFwyro8CqRW+zboOu6Di7+7i+a9mI07dzDWXnSYiX9Blaab7lBnQITStxW2RhLjy2ZGfWr3x9ujpRoa6oa2s7x172+cgN+ZJBG+1pC/HKiPdxFMvDRjSwRn48m7GA+iHl1GB8JpQnCHAmxoUDyeahEjRJysD4Y0EDVStzexqVJiH0vBgOu07/1vOQkWdnbW40A4914w7+mDPlJfU7gd6EKi8IYM0l80JQHm/oNPQP+xD0BbHY9aShvHXXIrjHjv8m1DnFsuehrd87eMUBDj7P/HCdv9I2he8HD9EcWC4HAAA="/>
          <p:cNvGrpSpPr>
            <a:grpSpLocks noChangeAspect="1"/>
          </p:cNvGrpSpPr>
          <p:nvPr/>
        </p:nvGrpSpPr>
        <p:grpSpPr>
          <a:xfrm>
            <a:off x="1811272" y="1992664"/>
            <a:ext cx="2454391" cy="2603677"/>
            <a:chOff x="1555096" y="2057400"/>
            <a:chExt cx="2524174" cy="2677704"/>
          </a:xfrm>
        </p:grpSpPr>
        <p:sp>
          <p:nvSpPr>
            <p:cNvPr id="16" name="ValueShape"/>
            <p:cNvSpPr/>
            <p:nvPr/>
          </p:nvSpPr>
          <p:spPr>
            <a:xfrm>
              <a:off x="1555096" y="2057400"/>
              <a:ext cx="2524174" cy="2524174"/>
            </a:xfrm>
            <a:prstGeom prst="blockArc">
              <a:avLst>
                <a:gd name="adj1" fmla="val 16200000"/>
                <a:gd name="adj2" fmla="val 3456000"/>
                <a:gd name="adj3" fmla="val 9739"/>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Century Gothic" panose="020B0502020202020204" pitchFamily="34" charset="0"/>
              </a:endParaRPr>
            </a:p>
          </p:txBody>
        </p:sp>
        <p:sp>
          <p:nvSpPr>
            <p:cNvPr id="17" name="BackShape"/>
            <p:cNvSpPr/>
            <p:nvPr/>
          </p:nvSpPr>
          <p:spPr>
            <a:xfrm>
              <a:off x="1840022" y="2342326"/>
              <a:ext cx="1954322" cy="1954322"/>
            </a:xfrm>
            <a:prstGeom prst="ellipse">
              <a:avLst/>
            </a:prstGeom>
            <a:solidFill>
              <a:schemeClr val="accent1">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ndParaRPr>
            </a:p>
          </p:txBody>
        </p:sp>
        <p:sp>
          <p:nvSpPr>
            <p:cNvPr id="18"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a:solidFill>
                    <a:schemeClr val="accent1">
                      <a:lumMod val="100000"/>
                    </a:schemeClr>
                  </a:solidFill>
                  <a:latin typeface="Century Gothic" panose="020B0502020202020204" pitchFamily="34" charset="0"/>
                </a:rPr>
                <a:t>41%</a:t>
              </a:r>
              <a:endParaRPr lang="en-US" altLang="zh-CN" sz="4800" dirty="0">
                <a:solidFill>
                  <a:schemeClr val="accent1">
                    <a:lumMod val="100000"/>
                  </a:schemeClr>
                </a:solidFill>
                <a:latin typeface="Century Gothic" panose="020B0502020202020204" pitchFamily="34" charset="0"/>
              </a:endParaRPr>
            </a:p>
          </p:txBody>
        </p:sp>
        <p:cxnSp>
          <p:nvCxnSpPr>
            <p:cNvPr id="19"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20" name="e5bf21af-b495-4e29-b207-f49c83c92206" descr="LgcAAB+LCAAAAAAABADVUk1PwkAQ/S+r3iopNUrorYgYDooJRA+Gw9od6GJ3S9qtwZD+d3fb3VJo5SMxMaSX7cybmfdm3hpdiu8lIBeNGY5Fn+J5jNlQAEMWGhLk8jQMLdSjnFA+f4yjdJkg931dllUzb1QErzhMQdVyKigOi1+3hjewJ8opS5mG2S1bhvCqEmrbRZASEkIVNuQC4q9yQlvF8vdYxHLAIIoZFnLg2s6ukE4h1+m07EwVE1jJRhaaFLQMH01PLaBRp0oomR5ZpIlgwMWm6AXL1YFk1aC3XrdBl3Sc3X1cdxs24nTsXIPuPA7wEp5lK8VXb0CF0LQUt0VWzpWPLdmZ9SvfCaxOVKgqqtqazrGXfT5yQ14zaKI9bSBeGvE+CqP4sBENrJYfzWbUh0kADAxmQrnwOJGciXFhL6bzQHBIEh0YfSzAF5Uy906h0iSQPS8Gg5u+133oIiPPzprcaAYe68Yd/DFnykuqd5J6ExCe78s1a+aFoDxe02noH/ah1OdHfNeThvLWXYvgHjv+m1DnFMueh7bO7cEr9rD/eeaHa/+Vtqn8fgBJFrQZLgcAAA=="/>
          <p:cNvGrpSpPr>
            <a:grpSpLocks noChangeAspect="1"/>
          </p:cNvGrpSpPr>
          <p:nvPr/>
        </p:nvGrpSpPr>
        <p:grpSpPr>
          <a:xfrm>
            <a:off x="4868804" y="1992664"/>
            <a:ext cx="2454391" cy="2603677"/>
            <a:chOff x="1555096" y="2057400"/>
            <a:chExt cx="2524174" cy="2677704"/>
          </a:xfrm>
        </p:grpSpPr>
        <p:sp>
          <p:nvSpPr>
            <p:cNvPr id="21" name="ValueShape"/>
            <p:cNvSpPr/>
            <p:nvPr/>
          </p:nvSpPr>
          <p:spPr>
            <a:xfrm>
              <a:off x="1555096" y="2057400"/>
              <a:ext cx="2524174" cy="2524174"/>
            </a:xfrm>
            <a:prstGeom prst="blockArc">
              <a:avLst>
                <a:gd name="adj1" fmla="val 16200000"/>
                <a:gd name="adj2" fmla="val 432000"/>
                <a:gd name="adj3" fmla="val 9739"/>
              </a:avLst>
            </a:prstGeom>
            <a:solidFill>
              <a:srgbClr val="E01C2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Century Gothic" panose="020B0502020202020204" pitchFamily="34" charset="0"/>
              </a:endParaRPr>
            </a:p>
          </p:txBody>
        </p:sp>
        <p:sp>
          <p:nvSpPr>
            <p:cNvPr id="22" name="BackShape"/>
            <p:cNvSpPr/>
            <p:nvPr/>
          </p:nvSpPr>
          <p:spPr>
            <a:xfrm>
              <a:off x="1840022" y="2342326"/>
              <a:ext cx="1954322" cy="1954322"/>
            </a:xfrm>
            <a:prstGeom prst="ellipse">
              <a:avLst/>
            </a:prstGeom>
            <a:solidFill>
              <a:schemeClr val="accent2">
                <a:lumMod val="25000"/>
                <a:lumOff val="75000"/>
                <a:alpha val="0"/>
              </a:schemeClr>
            </a:solidFill>
            <a:ln w="762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ndParaRPr>
            </a:p>
          </p:txBody>
        </p:sp>
        <p:sp>
          <p:nvSpPr>
            <p:cNvPr id="23"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dirty="0" smtClean="0">
                  <a:solidFill>
                    <a:srgbClr val="E01C26"/>
                  </a:solidFill>
                  <a:latin typeface="Century Gothic" panose="020B0502020202020204" pitchFamily="34" charset="0"/>
                </a:rPr>
                <a:t>27%</a:t>
              </a:r>
              <a:endParaRPr lang="en-US" altLang="zh-CN" sz="4800" dirty="0">
                <a:solidFill>
                  <a:srgbClr val="E01C26"/>
                </a:solidFill>
                <a:latin typeface="Century Gothic" panose="020B0502020202020204" pitchFamily="34" charset="0"/>
              </a:endParaRPr>
            </a:p>
          </p:txBody>
        </p:sp>
        <p:cxnSp>
          <p:nvCxnSpPr>
            <p:cNvPr id="24"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25" name="e5bf21af-b495-4e29-b207-f49c83c92206" descr="LgcAAB+LCAAAAAAABADVUk1vgkAQ/S/b9kYbtCFEblhj46G1iaQ9NB627ChrYTHL0tgY/3t3YRdRqB9Jk8ZwWWbezLw389boWnwvAXlokmAuBhTPOU5GAhJkoRFBHsvj2EJ9yghl80ee5ssMee/rqqyeeaMiesVxDqqWUUFxXP56DbyBPVFGkzzRMPvOliG8qoU6dhmkhMRQh42YAP5VTeioWPGeCC4HDFOeYCEHru3NDdIp5Ln3d/ZGFRNYyUYWCkpaho+mpxbQqlMllEyfLPJMJMDEtugFy9WBZNWit1m3RVd0uvv7uO21bKTr2oUG3XkS4SU8y1aKr96ACqFpJW6HrJwrHzuyN9avfANYnalQVdS1tZ3jIPti5Ja8ZtBGe9pCvDLiQxqn/LgRDayRH89mNIQgggQMJqBM+IxIzsS4sM/pPBIMskwHxh8LCEWtzHMVKs8i2fNqOPQdx+kNkJFnb9rcaAae6sY9/ClnKkrqd5J6MxB+GMo1a+aloCLe0GnoH/eh1BembN+ThvLOXcvgATv+m9DuOZa9DG2uc/SKfRx+XvjhOn+lbSq/H3UIf7AuBwAA"/>
          <p:cNvGrpSpPr>
            <a:grpSpLocks noChangeAspect="1"/>
          </p:cNvGrpSpPr>
          <p:nvPr/>
        </p:nvGrpSpPr>
        <p:grpSpPr>
          <a:xfrm>
            <a:off x="7926336" y="1992664"/>
            <a:ext cx="2454391" cy="2603677"/>
            <a:chOff x="1555096" y="2057400"/>
            <a:chExt cx="2524174" cy="2677704"/>
          </a:xfrm>
        </p:grpSpPr>
        <p:sp>
          <p:nvSpPr>
            <p:cNvPr id="26" name="ValueShape"/>
            <p:cNvSpPr/>
            <p:nvPr/>
          </p:nvSpPr>
          <p:spPr>
            <a:xfrm>
              <a:off x="1555096" y="2057400"/>
              <a:ext cx="2524174" cy="2524174"/>
            </a:xfrm>
            <a:prstGeom prst="blockArc">
              <a:avLst>
                <a:gd name="adj1" fmla="val 16200000"/>
                <a:gd name="adj2" fmla="val 10368000"/>
                <a:gd name="adj3" fmla="val 9739"/>
              </a:avLst>
            </a:prstGeom>
            <a:solidFill>
              <a:schemeClr val="accent3">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latin typeface="Century Gothic" panose="020B0502020202020204" pitchFamily="34" charset="0"/>
              </a:endParaRPr>
            </a:p>
          </p:txBody>
        </p:sp>
        <p:sp>
          <p:nvSpPr>
            <p:cNvPr id="27" name="BackShape"/>
            <p:cNvSpPr/>
            <p:nvPr/>
          </p:nvSpPr>
          <p:spPr>
            <a:xfrm>
              <a:off x="1840022" y="2342326"/>
              <a:ext cx="1954322" cy="1954322"/>
            </a:xfrm>
            <a:prstGeom prst="ellipse">
              <a:avLst/>
            </a:prstGeom>
            <a:solidFill>
              <a:schemeClr val="accent3">
                <a:lumMod val="25000"/>
                <a:lumOff val="75000"/>
                <a:alpha val="0"/>
              </a:schemeClr>
            </a:solid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Century Gothic" panose="020B0502020202020204" pitchFamily="34" charset="0"/>
              </a:endParaRPr>
            </a:p>
          </p:txBody>
        </p:sp>
        <p:sp>
          <p:nvSpPr>
            <p:cNvPr id="28" name="ValueText"/>
            <p:cNvSpPr/>
            <p:nvPr/>
          </p:nvSpPr>
          <p:spPr>
            <a:xfrm>
              <a:off x="2406894" y="3011771"/>
              <a:ext cx="820579" cy="615434"/>
            </a:xfrm>
            <a:prstGeom prst="rect">
              <a:avLst/>
            </a:prstGeom>
          </p:spPr>
          <p:txBody>
            <a:bodyPr wrap="none" lIns="0" tIns="0" rIns="0" bIns="0">
              <a:prstTxWarp prst="textPlain">
                <a:avLst/>
              </a:prstTxWarp>
              <a:normAutofit fontScale="92500" lnSpcReduction="20000"/>
            </a:bodyPr>
            <a:lstStyle/>
            <a:p>
              <a:pPr algn="ctr"/>
              <a:r>
                <a:rPr lang="en-US" altLang="zh-CN" sz="4800" smtClean="0">
                  <a:solidFill>
                    <a:schemeClr val="accent3">
                      <a:lumMod val="100000"/>
                    </a:schemeClr>
                  </a:solidFill>
                  <a:latin typeface="Century Gothic" panose="020B0502020202020204" pitchFamily="34" charset="0"/>
                </a:rPr>
                <a:t>73%</a:t>
              </a:r>
              <a:endParaRPr lang="en-US" altLang="zh-CN" sz="4800" dirty="0">
                <a:solidFill>
                  <a:schemeClr val="accent3">
                    <a:lumMod val="100000"/>
                  </a:schemeClr>
                </a:solidFill>
                <a:latin typeface="Century Gothic" panose="020B0502020202020204" pitchFamily="34" charset="0"/>
              </a:endParaRPr>
            </a:p>
          </p:txBody>
        </p:sp>
        <p:cxnSp>
          <p:nvCxnSpPr>
            <p:cNvPr id="29" name="LineShape"/>
            <p:cNvCxnSpPr>
              <a:cxnSpLocks/>
            </p:cNvCxnSpPr>
            <p:nvPr/>
          </p:nvCxnSpPr>
          <p:spPr>
            <a:xfrm flipH="1">
              <a:off x="1603999" y="4735104"/>
              <a:ext cx="2426368" cy="0"/>
            </a:xfrm>
            <a:prstGeom prst="straightConnector1">
              <a:avLst/>
            </a:prstGeom>
            <a:noFill/>
            <a:ln w="12700" cap="flat" cmpd="sng">
              <a:solidFill>
                <a:srgbClr val="D8D8D8"/>
              </a:solidFill>
              <a:prstDash val="solid"/>
              <a:miter/>
              <a:headEnd type="none" w="med" len="med"/>
              <a:tailEnd type="none" w="med" len="med"/>
            </a:ln>
          </p:spPr>
        </p:cxnSp>
      </p:grpSp>
      <p:grpSp>
        <p:nvGrpSpPr>
          <p:cNvPr id="30" name="组合 29"/>
          <p:cNvGrpSpPr/>
          <p:nvPr/>
        </p:nvGrpSpPr>
        <p:grpSpPr>
          <a:xfrm>
            <a:off x="1656691" y="4745628"/>
            <a:ext cx="2763552" cy="913517"/>
            <a:chOff x="7483989" y="3395135"/>
            <a:chExt cx="3654141" cy="913517"/>
          </a:xfrm>
        </p:grpSpPr>
        <p:sp>
          <p:nvSpPr>
            <p:cNvPr id="31" name="矩形 30"/>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打印</a:t>
              </a:r>
            </a:p>
          </p:txBody>
        </p:sp>
        <p:sp>
          <p:nvSpPr>
            <p:cNvPr id="32" name="矩形 31"/>
            <p:cNvSpPr/>
            <p:nvPr/>
          </p:nvSpPr>
          <p:spPr>
            <a:xfrm>
              <a:off x="7925500" y="3395135"/>
              <a:ext cx="2771120" cy="4290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33" name="组合 32"/>
          <p:cNvGrpSpPr/>
          <p:nvPr/>
        </p:nvGrpSpPr>
        <p:grpSpPr>
          <a:xfrm>
            <a:off x="4723748" y="4745628"/>
            <a:ext cx="2763552" cy="913517"/>
            <a:chOff x="7483989" y="3395135"/>
            <a:chExt cx="3654141" cy="913517"/>
          </a:xfrm>
        </p:grpSpPr>
        <p:sp>
          <p:nvSpPr>
            <p:cNvPr id="34" name="矩形 33"/>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打印</a:t>
              </a:r>
            </a:p>
          </p:txBody>
        </p:sp>
        <p:sp>
          <p:nvSpPr>
            <p:cNvPr id="35" name="矩形 34"/>
            <p:cNvSpPr/>
            <p:nvPr/>
          </p:nvSpPr>
          <p:spPr>
            <a:xfrm>
              <a:off x="7925500" y="3395135"/>
              <a:ext cx="2771120" cy="4290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36" name="组合 35"/>
          <p:cNvGrpSpPr/>
          <p:nvPr/>
        </p:nvGrpSpPr>
        <p:grpSpPr>
          <a:xfrm>
            <a:off x="7771755" y="4745628"/>
            <a:ext cx="2763552" cy="913517"/>
            <a:chOff x="7483989" y="3395135"/>
            <a:chExt cx="3654141" cy="913517"/>
          </a:xfrm>
        </p:grpSpPr>
        <p:sp>
          <p:nvSpPr>
            <p:cNvPr id="37" name="矩形 36"/>
            <p:cNvSpPr/>
            <p:nvPr/>
          </p:nvSpPr>
          <p:spPr>
            <a:xfrm>
              <a:off x="7483989" y="3773121"/>
              <a:ext cx="365414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打印</a:t>
              </a:r>
            </a:p>
          </p:txBody>
        </p:sp>
        <p:sp>
          <p:nvSpPr>
            <p:cNvPr id="38" name="矩形 37"/>
            <p:cNvSpPr/>
            <p:nvPr/>
          </p:nvSpPr>
          <p:spPr>
            <a:xfrm>
              <a:off x="7925500" y="3395135"/>
              <a:ext cx="2771120" cy="4290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spTree>
    <p:extLst>
      <p:ext uri="{BB962C8B-B14F-4D97-AF65-F5344CB8AC3E}">
        <p14:creationId xmlns:p14="http://schemas.microsoft.com/office/powerpoint/2010/main" xmlns="" val="110816035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500" fill="hold"/>
                                        <p:tgtEl>
                                          <p:spTgt spid="33"/>
                                        </p:tgtEl>
                                        <p:attrNameLst>
                                          <p:attrName>ppt_w</p:attrName>
                                        </p:attrNameLst>
                                      </p:cBhvr>
                                      <p:tavLst>
                                        <p:tav tm="0">
                                          <p:val>
                                            <p:fltVal val="0"/>
                                          </p:val>
                                        </p:tav>
                                        <p:tav tm="100000">
                                          <p:val>
                                            <p:strVal val="#ppt_w"/>
                                          </p:val>
                                        </p:tav>
                                      </p:tavLst>
                                    </p:anim>
                                    <p:anim calcmode="lin" valueType="num">
                                      <p:cBhvr>
                                        <p:cTn id="31" dur="500" fill="hold"/>
                                        <p:tgtEl>
                                          <p:spTgt spid="33"/>
                                        </p:tgtEl>
                                        <p:attrNameLst>
                                          <p:attrName>ppt_h</p:attrName>
                                        </p:attrNameLst>
                                      </p:cBhvr>
                                      <p:tavLst>
                                        <p:tav tm="0">
                                          <p:val>
                                            <p:fltVal val="0"/>
                                          </p:val>
                                        </p:tav>
                                        <p:tav tm="100000">
                                          <p:val>
                                            <p:strVal val="#ppt_h"/>
                                          </p:val>
                                        </p:tav>
                                      </p:tavLst>
                                    </p:anim>
                                    <p:animEffect transition="in" filter="fade">
                                      <p:cBhvr>
                                        <p:cTn id="32" dur="500"/>
                                        <p:tgtEl>
                                          <p:spTgt spid="33"/>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年度工作报告</a:t>
              </a:r>
            </a:p>
          </p:txBody>
        </p:sp>
      </p:grpSp>
      <p:grpSp>
        <p:nvGrpSpPr>
          <p:cNvPr id="15" name="组合 14"/>
          <p:cNvGrpSpPr/>
          <p:nvPr/>
        </p:nvGrpSpPr>
        <p:grpSpPr>
          <a:xfrm>
            <a:off x="1244601" y="1714500"/>
            <a:ext cx="9702799" cy="2798233"/>
            <a:chOff x="1295400" y="1714500"/>
            <a:chExt cx="9702799" cy="2798233"/>
          </a:xfrm>
        </p:grpSpPr>
        <p:graphicFrame>
          <p:nvGraphicFramePr>
            <p:cNvPr id="16" name="图表 15"/>
            <p:cNvGraphicFramePr/>
            <p:nvPr>
              <p:extLst>
                <p:ext uri="{D42A27DB-BD31-4B8C-83A1-F6EECF244321}">
                  <p14:modId xmlns:p14="http://schemas.microsoft.com/office/powerpoint/2010/main" xmlns="" val="3321082783"/>
                </p:ext>
              </p:extLst>
            </p:nvPr>
          </p:nvGraphicFramePr>
          <p:xfrm>
            <a:off x="1295400" y="1714500"/>
            <a:ext cx="4559299" cy="2798233"/>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7" name="图表 16"/>
            <p:cNvGraphicFramePr/>
            <p:nvPr>
              <p:extLst>
                <p:ext uri="{D42A27DB-BD31-4B8C-83A1-F6EECF244321}">
                  <p14:modId xmlns:p14="http://schemas.microsoft.com/office/powerpoint/2010/main" xmlns="" val="8211468"/>
                </p:ext>
              </p:extLst>
            </p:nvPr>
          </p:nvGraphicFramePr>
          <p:xfrm>
            <a:off x="6438900" y="1714500"/>
            <a:ext cx="4559299" cy="2798233"/>
          </p:xfrm>
          <a:graphic>
            <a:graphicData uri="http://schemas.openxmlformats.org/drawingml/2006/chart">
              <c:chart xmlns:c="http://schemas.openxmlformats.org/drawingml/2006/chart" xmlns:r="http://schemas.openxmlformats.org/officeDocument/2006/relationships" r:id="rId11"/>
            </a:graphicData>
          </a:graphic>
        </p:graphicFrame>
      </p:grpSp>
      <p:grpSp>
        <p:nvGrpSpPr>
          <p:cNvPr id="18" name="组合 17"/>
          <p:cNvGrpSpPr/>
          <p:nvPr/>
        </p:nvGrpSpPr>
        <p:grpSpPr>
          <a:xfrm>
            <a:off x="1371601" y="4654430"/>
            <a:ext cx="4432299" cy="961142"/>
            <a:chOff x="7483989" y="3433235"/>
            <a:chExt cx="4432299" cy="961142"/>
          </a:xfrm>
        </p:grpSpPr>
        <p:sp>
          <p:nvSpPr>
            <p:cNvPr id="19" name="矩形 18"/>
            <p:cNvSpPr/>
            <p:nvPr/>
          </p:nvSpPr>
          <p:spPr>
            <a:xfrm>
              <a:off x="7483989" y="3858846"/>
              <a:ext cx="44322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胶片用户可以在投影仪或者计算机上</a:t>
              </a:r>
            </a:p>
          </p:txBody>
        </p:sp>
        <p:sp>
          <p:nvSpPr>
            <p:cNvPr id="20" name="矩形 19"/>
            <p:cNvSpPr/>
            <p:nvPr/>
          </p:nvSpPr>
          <p:spPr>
            <a:xfrm>
              <a:off x="7483989" y="3433235"/>
              <a:ext cx="2050552" cy="4290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grpSp>
        <p:nvGrpSpPr>
          <p:cNvPr id="21" name="组合 20"/>
          <p:cNvGrpSpPr/>
          <p:nvPr/>
        </p:nvGrpSpPr>
        <p:grpSpPr>
          <a:xfrm>
            <a:off x="6515101" y="4654430"/>
            <a:ext cx="4432299" cy="961142"/>
            <a:chOff x="7483989" y="3433235"/>
            <a:chExt cx="4432299" cy="961142"/>
          </a:xfrm>
        </p:grpSpPr>
        <p:sp>
          <p:nvSpPr>
            <p:cNvPr id="22" name="矩形 21"/>
            <p:cNvSpPr/>
            <p:nvPr/>
          </p:nvSpPr>
          <p:spPr>
            <a:xfrm>
              <a:off x="7483989" y="3858846"/>
              <a:ext cx="44322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胶片用户可以在投影仪或者计算机上</a:t>
              </a:r>
            </a:p>
          </p:txBody>
        </p:sp>
        <p:sp>
          <p:nvSpPr>
            <p:cNvPr id="23" name="矩形 22"/>
            <p:cNvSpPr/>
            <p:nvPr/>
          </p:nvSpPr>
          <p:spPr>
            <a:xfrm>
              <a:off x="7483989" y="3433235"/>
              <a:ext cx="2050552" cy="429092"/>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E01C26"/>
                  </a:solidFill>
                  <a:latin typeface="微软雅黑" panose="020B0503020204020204" pitchFamily="34" charset="-122"/>
                  <a:ea typeface="微软雅黑" panose="020B0503020204020204" pitchFamily="34" charset="-122"/>
                </a:rPr>
                <a:t>标题文字添加</a:t>
              </a:r>
            </a:p>
          </p:txBody>
        </p:sp>
      </p:grpSp>
    </p:spTree>
    <p:extLst>
      <p:ext uri="{BB962C8B-B14F-4D97-AF65-F5344CB8AC3E}">
        <p14:creationId xmlns:p14="http://schemas.microsoft.com/office/powerpoint/2010/main" xmlns="" val="88549438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年度工作报告</a:t>
              </a:r>
            </a:p>
          </p:txBody>
        </p:sp>
      </p:grpSp>
      <p:pic>
        <p:nvPicPr>
          <p:cNvPr id="15" name="图片 1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200276" y="3602364"/>
            <a:ext cx="860956" cy="844814"/>
          </a:xfrm>
          <a:prstGeom prst="rect">
            <a:avLst/>
          </a:prstGeom>
        </p:spPr>
      </p:pic>
      <p:sp>
        <p:nvSpPr>
          <p:cNvPr id="16" name="矩形 15"/>
          <p:cNvSpPr/>
          <p:nvPr/>
        </p:nvSpPr>
        <p:spPr>
          <a:xfrm>
            <a:off x="1806841" y="1757623"/>
            <a:ext cx="1647825" cy="1838325"/>
          </a:xfrm>
          <a:prstGeom prst="rect">
            <a:avLst/>
          </a:prstGeom>
          <a:noFill/>
          <a:ln w="19050">
            <a:solidFill>
              <a:srgbClr val="E01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510440" y="3602364"/>
            <a:ext cx="860956" cy="844814"/>
          </a:xfrm>
          <a:prstGeom prst="rect">
            <a:avLst/>
          </a:prstGeom>
        </p:spPr>
      </p:pic>
      <p:sp>
        <p:nvSpPr>
          <p:cNvPr id="18" name="矩形 17"/>
          <p:cNvSpPr/>
          <p:nvPr/>
        </p:nvSpPr>
        <p:spPr>
          <a:xfrm>
            <a:off x="4117005" y="1757623"/>
            <a:ext cx="1647825" cy="1838325"/>
          </a:xfrm>
          <a:prstGeom prst="rect">
            <a:avLst/>
          </a:prstGeom>
          <a:noFill/>
          <a:ln w="19050">
            <a:solidFill>
              <a:srgbClr val="E01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6820604" y="3602364"/>
            <a:ext cx="860956" cy="844814"/>
          </a:xfrm>
          <a:prstGeom prst="rect">
            <a:avLst/>
          </a:prstGeom>
        </p:spPr>
      </p:pic>
      <p:sp>
        <p:nvSpPr>
          <p:cNvPr id="20" name="矩形 19"/>
          <p:cNvSpPr/>
          <p:nvPr/>
        </p:nvSpPr>
        <p:spPr>
          <a:xfrm>
            <a:off x="6427169" y="1757623"/>
            <a:ext cx="1647825" cy="1838325"/>
          </a:xfrm>
          <a:prstGeom prst="rect">
            <a:avLst/>
          </a:prstGeom>
          <a:noFill/>
          <a:ln w="19050">
            <a:solidFill>
              <a:srgbClr val="E01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9130769" y="3602364"/>
            <a:ext cx="860956" cy="844814"/>
          </a:xfrm>
          <a:prstGeom prst="rect">
            <a:avLst/>
          </a:prstGeom>
        </p:spPr>
      </p:pic>
      <p:sp>
        <p:nvSpPr>
          <p:cNvPr id="22" name="矩形 21"/>
          <p:cNvSpPr/>
          <p:nvPr/>
        </p:nvSpPr>
        <p:spPr>
          <a:xfrm>
            <a:off x="8737334" y="1757623"/>
            <a:ext cx="1647825" cy="1838325"/>
          </a:xfrm>
          <a:prstGeom prst="rect">
            <a:avLst/>
          </a:prstGeom>
          <a:noFill/>
          <a:ln w="19050">
            <a:solidFill>
              <a:srgbClr val="E01C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582881" y="4483328"/>
            <a:ext cx="2095741" cy="1116066"/>
            <a:chOff x="7483989" y="3499910"/>
            <a:chExt cx="2771120" cy="1116066"/>
          </a:xfrm>
        </p:grpSpPr>
        <p:sp>
          <p:nvSpPr>
            <p:cNvPr id="24" name="矩形 23"/>
            <p:cNvSpPr/>
            <p:nvPr/>
          </p:nvSpPr>
          <p:spPr>
            <a:xfrm>
              <a:off x="7613444" y="3858846"/>
              <a:ext cx="251220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p>
          </p:txBody>
        </p:sp>
        <p:sp>
          <p:nvSpPr>
            <p:cNvPr id="25" name="矩形 24"/>
            <p:cNvSpPr/>
            <p:nvPr/>
          </p:nvSpPr>
          <p:spPr>
            <a:xfrm>
              <a:off x="7483989" y="3499910"/>
              <a:ext cx="2771120"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rgbClr val="E01C26"/>
                  </a:solidFill>
                  <a:latin typeface="微软雅黑" panose="020B0503020204020204" pitchFamily="34" charset="-122"/>
                  <a:ea typeface="微软雅黑" panose="020B0503020204020204" pitchFamily="34" charset="-122"/>
                </a:rPr>
                <a:t>文字</a:t>
              </a:r>
              <a:r>
                <a:rPr lang="zh-CN" altLang="en-US" sz="2000" b="1" dirty="0">
                  <a:solidFill>
                    <a:srgbClr val="E01C26"/>
                  </a:solidFill>
                  <a:latin typeface="微软雅黑" panose="020B0503020204020204" pitchFamily="34" charset="-122"/>
                  <a:ea typeface="微软雅黑" panose="020B0503020204020204" pitchFamily="34" charset="-122"/>
                </a:rPr>
                <a:t>添加</a:t>
              </a:r>
            </a:p>
          </p:txBody>
        </p:sp>
      </p:grpSp>
      <p:grpSp>
        <p:nvGrpSpPr>
          <p:cNvPr id="26" name="组合 25"/>
          <p:cNvGrpSpPr/>
          <p:nvPr/>
        </p:nvGrpSpPr>
        <p:grpSpPr>
          <a:xfrm>
            <a:off x="3893045" y="4483328"/>
            <a:ext cx="2095741" cy="1116066"/>
            <a:chOff x="7483989" y="3499910"/>
            <a:chExt cx="2771120" cy="1116066"/>
          </a:xfrm>
        </p:grpSpPr>
        <p:sp>
          <p:nvSpPr>
            <p:cNvPr id="27" name="矩形 26"/>
            <p:cNvSpPr/>
            <p:nvPr/>
          </p:nvSpPr>
          <p:spPr>
            <a:xfrm>
              <a:off x="7613444" y="3858846"/>
              <a:ext cx="251220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p>
          </p:txBody>
        </p:sp>
        <p:sp>
          <p:nvSpPr>
            <p:cNvPr id="28" name="矩形 27"/>
            <p:cNvSpPr/>
            <p:nvPr/>
          </p:nvSpPr>
          <p:spPr>
            <a:xfrm>
              <a:off x="7483989" y="3499910"/>
              <a:ext cx="2771120"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rgbClr val="E01C26"/>
                  </a:solidFill>
                  <a:latin typeface="微软雅黑" panose="020B0503020204020204" pitchFamily="34" charset="-122"/>
                  <a:ea typeface="微软雅黑" panose="020B0503020204020204" pitchFamily="34" charset="-122"/>
                </a:rPr>
                <a:t>文字</a:t>
              </a:r>
              <a:r>
                <a:rPr lang="zh-CN" altLang="en-US" sz="2000" b="1" dirty="0">
                  <a:solidFill>
                    <a:srgbClr val="E01C26"/>
                  </a:solidFill>
                  <a:latin typeface="微软雅黑" panose="020B0503020204020204" pitchFamily="34" charset="-122"/>
                  <a:ea typeface="微软雅黑" panose="020B0503020204020204" pitchFamily="34" charset="-122"/>
                </a:rPr>
                <a:t>添加</a:t>
              </a:r>
            </a:p>
          </p:txBody>
        </p:sp>
      </p:grpSp>
      <p:grpSp>
        <p:nvGrpSpPr>
          <p:cNvPr id="29" name="组合 28"/>
          <p:cNvGrpSpPr/>
          <p:nvPr/>
        </p:nvGrpSpPr>
        <p:grpSpPr>
          <a:xfrm>
            <a:off x="6203209" y="4483328"/>
            <a:ext cx="2095741" cy="1116066"/>
            <a:chOff x="7483989" y="3499910"/>
            <a:chExt cx="2771120" cy="1116066"/>
          </a:xfrm>
        </p:grpSpPr>
        <p:sp>
          <p:nvSpPr>
            <p:cNvPr id="30" name="矩形 29"/>
            <p:cNvSpPr/>
            <p:nvPr/>
          </p:nvSpPr>
          <p:spPr>
            <a:xfrm>
              <a:off x="7613444" y="3858846"/>
              <a:ext cx="251220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p>
          </p:txBody>
        </p:sp>
        <p:sp>
          <p:nvSpPr>
            <p:cNvPr id="31" name="矩形 30"/>
            <p:cNvSpPr/>
            <p:nvPr/>
          </p:nvSpPr>
          <p:spPr>
            <a:xfrm>
              <a:off x="7483989" y="3499910"/>
              <a:ext cx="2771120"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rgbClr val="E01C26"/>
                  </a:solidFill>
                  <a:latin typeface="微软雅黑" panose="020B0503020204020204" pitchFamily="34" charset="-122"/>
                  <a:ea typeface="微软雅黑" panose="020B0503020204020204" pitchFamily="34" charset="-122"/>
                </a:rPr>
                <a:t>文字</a:t>
              </a:r>
              <a:r>
                <a:rPr lang="zh-CN" altLang="en-US" sz="2000" b="1" dirty="0">
                  <a:solidFill>
                    <a:srgbClr val="E01C26"/>
                  </a:solidFill>
                  <a:latin typeface="微软雅黑" panose="020B0503020204020204" pitchFamily="34" charset="-122"/>
                  <a:ea typeface="微软雅黑" panose="020B0503020204020204" pitchFamily="34" charset="-122"/>
                </a:rPr>
                <a:t>添加</a:t>
              </a:r>
            </a:p>
          </p:txBody>
        </p:sp>
      </p:grpSp>
      <p:grpSp>
        <p:nvGrpSpPr>
          <p:cNvPr id="32" name="组合 31"/>
          <p:cNvGrpSpPr/>
          <p:nvPr/>
        </p:nvGrpSpPr>
        <p:grpSpPr>
          <a:xfrm>
            <a:off x="8513374" y="4483328"/>
            <a:ext cx="2095741" cy="1116066"/>
            <a:chOff x="7483989" y="3499910"/>
            <a:chExt cx="2771120" cy="1116066"/>
          </a:xfrm>
        </p:grpSpPr>
        <p:sp>
          <p:nvSpPr>
            <p:cNvPr id="33" name="矩形 32"/>
            <p:cNvSpPr/>
            <p:nvPr/>
          </p:nvSpPr>
          <p:spPr>
            <a:xfrm>
              <a:off x="7613444" y="3858846"/>
              <a:ext cx="2512209"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出来</a:t>
              </a:r>
            </a:p>
          </p:txBody>
        </p:sp>
        <p:sp>
          <p:nvSpPr>
            <p:cNvPr id="34" name="矩形 33"/>
            <p:cNvSpPr/>
            <p:nvPr/>
          </p:nvSpPr>
          <p:spPr>
            <a:xfrm>
              <a:off x="7483989" y="3499910"/>
              <a:ext cx="2771120"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rgbClr val="E01C26"/>
                  </a:solidFill>
                  <a:latin typeface="微软雅黑" panose="020B0503020204020204" pitchFamily="34" charset="-122"/>
                  <a:ea typeface="微软雅黑" panose="020B0503020204020204" pitchFamily="34" charset="-122"/>
                </a:rPr>
                <a:t>文字</a:t>
              </a:r>
              <a:r>
                <a:rPr lang="zh-CN" altLang="en-US" sz="2000" b="1" dirty="0">
                  <a:solidFill>
                    <a:srgbClr val="E01C26"/>
                  </a:solidFill>
                  <a:latin typeface="微软雅黑" panose="020B0503020204020204" pitchFamily="34" charset="-122"/>
                  <a:ea typeface="微软雅黑" panose="020B0503020204020204" pitchFamily="34" charset="-122"/>
                </a:rPr>
                <a:t>添加</a:t>
              </a:r>
            </a:p>
          </p:txBody>
        </p:sp>
      </p:grpSp>
      <p:pic>
        <p:nvPicPr>
          <p:cNvPr id="35" name="图片占位符 42"/>
          <p:cNvPicPr>
            <a:picLocks noChangeAspect="1"/>
          </p:cNvPicPr>
          <p:nvPr/>
        </p:nvPicPr>
        <p:blipFill>
          <a:blip r:embed="rId11" cstate="print">
            <a:grayscl/>
            <a:extLst>
              <a:ext uri="{28A0092B-C50C-407E-A947-70E740481C1C}">
                <a14:useLocalDpi xmlns:a14="http://schemas.microsoft.com/office/drawing/2010/main" xmlns="" val="0"/>
              </a:ext>
            </a:extLst>
          </a:blip>
          <a:srcRect l="20640" r="20640"/>
          <a:stretch>
            <a:fillRect/>
          </a:stretch>
        </p:blipFill>
        <p:spPr>
          <a:xfrm>
            <a:off x="6529300" y="1857395"/>
            <a:ext cx="1443561" cy="1638782"/>
          </a:xfrm>
          <a:custGeom>
            <a:avLst/>
            <a:gdLst>
              <a:gd name="connsiteX0" fmla="*/ 0 w 1443561"/>
              <a:gd name="connsiteY0" fmla="*/ 0 h 1638782"/>
              <a:gd name="connsiteX1" fmla="*/ 1443561 w 1443561"/>
              <a:gd name="connsiteY1" fmla="*/ 0 h 1638782"/>
              <a:gd name="connsiteX2" fmla="*/ 1443561 w 1443561"/>
              <a:gd name="connsiteY2" fmla="*/ 1638782 h 1638782"/>
              <a:gd name="connsiteX3" fmla="*/ 0 w 1443561"/>
              <a:gd name="connsiteY3" fmla="*/ 1638782 h 1638782"/>
            </a:gdLst>
            <a:ahLst/>
            <a:cxnLst>
              <a:cxn ang="0">
                <a:pos x="connsiteX0" y="connsiteY0"/>
              </a:cxn>
              <a:cxn ang="0">
                <a:pos x="connsiteX1" y="connsiteY1"/>
              </a:cxn>
              <a:cxn ang="0">
                <a:pos x="connsiteX2" y="connsiteY2"/>
              </a:cxn>
              <a:cxn ang="0">
                <a:pos x="connsiteX3" y="connsiteY3"/>
              </a:cxn>
            </a:cxnLst>
            <a:rect l="l" t="t" r="r" b="b"/>
            <a:pathLst>
              <a:path w="1443561" h="1638782">
                <a:moveTo>
                  <a:pt x="0" y="0"/>
                </a:moveTo>
                <a:lnTo>
                  <a:pt x="1443561" y="0"/>
                </a:lnTo>
                <a:lnTo>
                  <a:pt x="1443561" y="1638782"/>
                </a:lnTo>
                <a:lnTo>
                  <a:pt x="0" y="1638782"/>
                </a:lnTo>
                <a:close/>
              </a:path>
            </a:pathLst>
          </a:custGeom>
          <a:ln w="12700">
            <a:solidFill>
              <a:schemeClr val="bg1">
                <a:lumMod val="85000"/>
              </a:schemeClr>
            </a:solidFill>
          </a:ln>
        </p:spPr>
      </p:pic>
      <p:pic>
        <p:nvPicPr>
          <p:cNvPr id="36" name="图片占位符 43"/>
          <p:cNvPicPr>
            <a:picLocks noChangeAspect="1"/>
          </p:cNvPicPr>
          <p:nvPr/>
        </p:nvPicPr>
        <p:blipFill>
          <a:blip r:embed="rId12" cstate="print">
            <a:grayscl/>
            <a:extLst>
              <a:ext uri="{28A0092B-C50C-407E-A947-70E740481C1C}">
                <a14:useLocalDpi xmlns:a14="http://schemas.microsoft.com/office/drawing/2010/main" xmlns="" val="0"/>
              </a:ext>
            </a:extLst>
          </a:blip>
          <a:srcRect l="20640" r="20640"/>
          <a:stretch>
            <a:fillRect/>
          </a:stretch>
        </p:blipFill>
        <p:spPr>
          <a:xfrm>
            <a:off x="8839465" y="1857395"/>
            <a:ext cx="1443561" cy="1638782"/>
          </a:xfrm>
          <a:custGeom>
            <a:avLst/>
            <a:gdLst>
              <a:gd name="connsiteX0" fmla="*/ 0 w 1443561"/>
              <a:gd name="connsiteY0" fmla="*/ 0 h 1638782"/>
              <a:gd name="connsiteX1" fmla="*/ 1443561 w 1443561"/>
              <a:gd name="connsiteY1" fmla="*/ 0 h 1638782"/>
              <a:gd name="connsiteX2" fmla="*/ 1443561 w 1443561"/>
              <a:gd name="connsiteY2" fmla="*/ 1638782 h 1638782"/>
              <a:gd name="connsiteX3" fmla="*/ 0 w 1443561"/>
              <a:gd name="connsiteY3" fmla="*/ 1638782 h 1638782"/>
            </a:gdLst>
            <a:ahLst/>
            <a:cxnLst>
              <a:cxn ang="0">
                <a:pos x="connsiteX0" y="connsiteY0"/>
              </a:cxn>
              <a:cxn ang="0">
                <a:pos x="connsiteX1" y="connsiteY1"/>
              </a:cxn>
              <a:cxn ang="0">
                <a:pos x="connsiteX2" y="connsiteY2"/>
              </a:cxn>
              <a:cxn ang="0">
                <a:pos x="connsiteX3" y="connsiteY3"/>
              </a:cxn>
            </a:cxnLst>
            <a:rect l="l" t="t" r="r" b="b"/>
            <a:pathLst>
              <a:path w="1443561" h="1638782">
                <a:moveTo>
                  <a:pt x="0" y="0"/>
                </a:moveTo>
                <a:lnTo>
                  <a:pt x="1443561" y="0"/>
                </a:lnTo>
                <a:lnTo>
                  <a:pt x="1443561" y="1638782"/>
                </a:lnTo>
                <a:lnTo>
                  <a:pt x="0" y="1638782"/>
                </a:lnTo>
                <a:close/>
              </a:path>
            </a:pathLst>
          </a:custGeom>
          <a:ln w="12700">
            <a:solidFill>
              <a:schemeClr val="bg1">
                <a:lumMod val="85000"/>
              </a:schemeClr>
            </a:solidFill>
          </a:ln>
        </p:spPr>
      </p:pic>
      <p:pic>
        <p:nvPicPr>
          <p:cNvPr id="37" name="图片占位符 45"/>
          <p:cNvPicPr>
            <a:picLocks noChangeAspect="1"/>
          </p:cNvPicPr>
          <p:nvPr/>
        </p:nvPicPr>
        <p:blipFill>
          <a:blip r:embed="rId13" cstate="print">
            <a:grayscl/>
            <a:extLst>
              <a:ext uri="{28A0092B-C50C-407E-A947-70E740481C1C}">
                <a14:useLocalDpi xmlns:a14="http://schemas.microsoft.com/office/drawing/2010/main" xmlns="" val="0"/>
              </a:ext>
            </a:extLst>
          </a:blip>
          <a:srcRect l="20643" r="20643"/>
          <a:stretch>
            <a:fillRect/>
          </a:stretch>
        </p:blipFill>
        <p:spPr>
          <a:xfrm>
            <a:off x="4219136" y="1857395"/>
            <a:ext cx="1443561" cy="1638782"/>
          </a:xfrm>
          <a:custGeom>
            <a:avLst/>
            <a:gdLst>
              <a:gd name="connsiteX0" fmla="*/ 0 w 1443561"/>
              <a:gd name="connsiteY0" fmla="*/ 0 h 1638782"/>
              <a:gd name="connsiteX1" fmla="*/ 1443561 w 1443561"/>
              <a:gd name="connsiteY1" fmla="*/ 0 h 1638782"/>
              <a:gd name="connsiteX2" fmla="*/ 1443561 w 1443561"/>
              <a:gd name="connsiteY2" fmla="*/ 1638782 h 1638782"/>
              <a:gd name="connsiteX3" fmla="*/ 0 w 1443561"/>
              <a:gd name="connsiteY3" fmla="*/ 1638782 h 1638782"/>
            </a:gdLst>
            <a:ahLst/>
            <a:cxnLst>
              <a:cxn ang="0">
                <a:pos x="connsiteX0" y="connsiteY0"/>
              </a:cxn>
              <a:cxn ang="0">
                <a:pos x="connsiteX1" y="connsiteY1"/>
              </a:cxn>
              <a:cxn ang="0">
                <a:pos x="connsiteX2" y="connsiteY2"/>
              </a:cxn>
              <a:cxn ang="0">
                <a:pos x="connsiteX3" y="connsiteY3"/>
              </a:cxn>
            </a:cxnLst>
            <a:rect l="l" t="t" r="r" b="b"/>
            <a:pathLst>
              <a:path w="1443561" h="1638782">
                <a:moveTo>
                  <a:pt x="0" y="0"/>
                </a:moveTo>
                <a:lnTo>
                  <a:pt x="1443561" y="0"/>
                </a:lnTo>
                <a:lnTo>
                  <a:pt x="1443561" y="1638782"/>
                </a:lnTo>
                <a:lnTo>
                  <a:pt x="0" y="1638782"/>
                </a:lnTo>
                <a:close/>
              </a:path>
            </a:pathLst>
          </a:custGeom>
          <a:ln w="12700">
            <a:solidFill>
              <a:schemeClr val="bg1">
                <a:lumMod val="85000"/>
              </a:schemeClr>
            </a:solidFill>
          </a:ln>
        </p:spPr>
      </p:pic>
      <p:pic>
        <p:nvPicPr>
          <p:cNvPr id="38" name="图片占位符 47"/>
          <p:cNvPicPr>
            <a:picLocks noChangeAspect="1"/>
          </p:cNvPicPr>
          <p:nvPr/>
        </p:nvPicPr>
        <p:blipFill>
          <a:blip r:embed="rId14" cstate="print">
            <a:grayscl/>
            <a:extLst>
              <a:ext uri="{28A0092B-C50C-407E-A947-70E740481C1C}">
                <a14:useLocalDpi xmlns:a14="http://schemas.microsoft.com/office/drawing/2010/main" xmlns="" val="0"/>
              </a:ext>
            </a:extLst>
          </a:blip>
          <a:srcRect l="16969" r="16969"/>
          <a:stretch>
            <a:fillRect/>
          </a:stretch>
        </p:blipFill>
        <p:spPr>
          <a:xfrm>
            <a:off x="1908972" y="1857395"/>
            <a:ext cx="1443561" cy="1638782"/>
          </a:xfrm>
          <a:custGeom>
            <a:avLst/>
            <a:gdLst>
              <a:gd name="connsiteX0" fmla="*/ 0 w 1443561"/>
              <a:gd name="connsiteY0" fmla="*/ 0 h 1638782"/>
              <a:gd name="connsiteX1" fmla="*/ 1443561 w 1443561"/>
              <a:gd name="connsiteY1" fmla="*/ 0 h 1638782"/>
              <a:gd name="connsiteX2" fmla="*/ 1443561 w 1443561"/>
              <a:gd name="connsiteY2" fmla="*/ 1638782 h 1638782"/>
              <a:gd name="connsiteX3" fmla="*/ 0 w 1443561"/>
              <a:gd name="connsiteY3" fmla="*/ 1638782 h 1638782"/>
            </a:gdLst>
            <a:ahLst/>
            <a:cxnLst>
              <a:cxn ang="0">
                <a:pos x="connsiteX0" y="connsiteY0"/>
              </a:cxn>
              <a:cxn ang="0">
                <a:pos x="connsiteX1" y="connsiteY1"/>
              </a:cxn>
              <a:cxn ang="0">
                <a:pos x="connsiteX2" y="connsiteY2"/>
              </a:cxn>
              <a:cxn ang="0">
                <a:pos x="connsiteX3" y="connsiteY3"/>
              </a:cxn>
            </a:cxnLst>
            <a:rect l="l" t="t" r="r" b="b"/>
            <a:pathLst>
              <a:path w="1443561" h="1638782">
                <a:moveTo>
                  <a:pt x="0" y="0"/>
                </a:moveTo>
                <a:lnTo>
                  <a:pt x="1443561" y="0"/>
                </a:lnTo>
                <a:lnTo>
                  <a:pt x="1443561" y="1638782"/>
                </a:lnTo>
                <a:lnTo>
                  <a:pt x="0" y="1638782"/>
                </a:lnTo>
                <a:close/>
              </a:path>
            </a:pathLst>
          </a:custGeom>
          <a:ln w="12700">
            <a:solidFill>
              <a:schemeClr val="bg1">
                <a:lumMod val="85000"/>
              </a:schemeClr>
            </a:solidFill>
          </a:ln>
        </p:spPr>
      </p:pic>
    </p:spTree>
    <p:extLst>
      <p:ext uri="{BB962C8B-B14F-4D97-AF65-F5344CB8AC3E}">
        <p14:creationId xmlns:p14="http://schemas.microsoft.com/office/powerpoint/2010/main" xmlns="" val="93312929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anim calcmode="lin" valueType="num">
                                      <p:cBhvr>
                                        <p:cTn id="48" dur="1000" fill="hold"/>
                                        <p:tgtEl>
                                          <p:spTgt spid="35"/>
                                        </p:tgtEl>
                                        <p:attrNameLst>
                                          <p:attrName>ppt_x</p:attrName>
                                        </p:attrNameLst>
                                      </p:cBhvr>
                                      <p:tavLst>
                                        <p:tav tm="0">
                                          <p:val>
                                            <p:strVal val="#ppt_x"/>
                                          </p:val>
                                        </p:tav>
                                        <p:tav tm="100000">
                                          <p:val>
                                            <p:strVal val="#ppt_x"/>
                                          </p:val>
                                        </p:tav>
                                      </p:tavLst>
                                    </p:anim>
                                    <p:anim calcmode="lin" valueType="num">
                                      <p:cBhvr>
                                        <p:cTn id="49" dur="1000" fill="hold"/>
                                        <p:tgtEl>
                                          <p:spTgt spid="3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Effect transition="in" filter="fade">
                                      <p:cBhvr>
                                        <p:cTn id="62" dur="1000"/>
                                        <p:tgtEl>
                                          <p:spTgt spid="38"/>
                                        </p:tgtEl>
                                      </p:cBhvr>
                                    </p:animEffect>
                                    <p:anim calcmode="lin" valueType="num">
                                      <p:cBhvr>
                                        <p:cTn id="63" dur="1000" fill="hold"/>
                                        <p:tgtEl>
                                          <p:spTgt spid="38"/>
                                        </p:tgtEl>
                                        <p:attrNameLst>
                                          <p:attrName>ppt_x</p:attrName>
                                        </p:attrNameLst>
                                      </p:cBhvr>
                                      <p:tavLst>
                                        <p:tav tm="0">
                                          <p:val>
                                            <p:strVal val="#ppt_x"/>
                                          </p:val>
                                        </p:tav>
                                        <p:tav tm="100000">
                                          <p:val>
                                            <p:strVal val="#ppt_x"/>
                                          </p:val>
                                        </p:tav>
                                      </p:tavLst>
                                    </p:anim>
                                    <p:anim calcmode="lin" valueType="num">
                                      <p:cBhvr>
                                        <p:cTn id="64" dur="1000" fill="hold"/>
                                        <p:tgtEl>
                                          <p:spTgt spid="38"/>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par>
                          <p:cTn id="83" fill="hold">
                            <p:stCondLst>
                              <p:cond delay="2500"/>
                            </p:stCondLst>
                            <p:childTnLst>
                              <p:par>
                                <p:cTn id="84" presetID="53" presetClass="entr" presetSubtype="16"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6">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1"/>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2">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4" cstate="print">
            <a:extLst>
              <a:ext uri="{BEBA8EAE-BF5A-486C-A8C5-ECC9F3942E4B}">
                <a14:imgProps xmlns:a14="http://schemas.microsoft.com/office/drawing/2010/main" xmlns="">
                  <a14:imgLayer r:embed="rId15">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sp>
        <p:nvSpPr>
          <p:cNvPr id="17" name="文本框 16">
            <a:extLst>
              <a:ext uri="{FF2B5EF4-FFF2-40B4-BE49-F238E27FC236}">
                <a16:creationId xmlns:a16="http://schemas.microsoft.com/office/drawing/2014/main" xmlns="" id="{D85689EB-1185-4DA0-9CBF-3278D8A34843}"/>
              </a:ext>
            </a:extLst>
          </p:cNvPr>
          <p:cNvSpPr txBox="1"/>
          <p:nvPr/>
        </p:nvSpPr>
        <p:spPr>
          <a:xfrm>
            <a:off x="4028788" y="3308151"/>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sp>
        <p:nvSpPr>
          <p:cNvPr id="18" name="文本框 17">
            <a:extLst>
              <a:ext uri="{FF2B5EF4-FFF2-40B4-BE49-F238E27FC236}">
                <a16:creationId xmlns:a16="http://schemas.microsoft.com/office/drawing/2014/main" xmlns="" id="{AE70FD66-4701-4223-BEEE-94F94910F680}"/>
              </a:ext>
            </a:extLst>
          </p:cNvPr>
          <p:cNvSpPr txBox="1"/>
          <p:nvPr/>
        </p:nvSpPr>
        <p:spPr>
          <a:xfrm>
            <a:off x="3051025" y="1082749"/>
            <a:ext cx="6117576" cy="1107996"/>
          </a:xfrm>
          <a:prstGeom prst="rect">
            <a:avLst/>
          </a:prstGeom>
          <a:noFill/>
        </p:spPr>
        <p:txBody>
          <a:bodyPr wrap="square" rtlCol="0">
            <a:spAutoFit/>
            <a:scene3d>
              <a:camera prst="orthographicFront"/>
              <a:lightRig rig="threePt" dir="t"/>
            </a:scene3d>
            <a:sp3d contourW="19050"/>
          </a:bodyPr>
          <a:lstStyle/>
          <a:p>
            <a:pPr algn="ctr"/>
            <a:r>
              <a:rPr lang="zh-CN" altLang="en-US" sz="66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第二章节</a:t>
            </a:r>
            <a:endParaRPr lang="zh-CN" altLang="en-US" sz="66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grpSp>
        <p:nvGrpSpPr>
          <p:cNvPr id="19" name="组合 18"/>
          <p:cNvGrpSpPr/>
          <p:nvPr/>
        </p:nvGrpSpPr>
        <p:grpSpPr>
          <a:xfrm>
            <a:off x="3171412" y="2280014"/>
            <a:ext cx="5824564" cy="859914"/>
            <a:chOff x="6394729" y="1911062"/>
            <a:chExt cx="3889179" cy="574182"/>
          </a:xfrm>
        </p:grpSpPr>
        <p:sp>
          <p:nvSpPr>
            <p:cNvPr id="20" name="任意多边形 19">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bodyPr>
            <a:lstStyle/>
            <a:p>
              <a:pPr algn="ctr"/>
              <a:endParaRPr lang="zh-CN" altLang="en-US" sz="3600" b="1"/>
            </a:p>
          </p:txBody>
        </p:sp>
        <p:sp>
          <p:nvSpPr>
            <p:cNvPr id="22" name="圆角矩形 97">
              <a:extLst>
                <a:ext uri="{FF2B5EF4-FFF2-40B4-BE49-F238E27FC236}">
                  <a16:creationId xmlns:a16="http://schemas.microsoft.com/office/drawing/2014/main" xmlns="" id="{55CFD808-4889-4AC4-85DA-C8F7CB991668}"/>
                </a:ext>
              </a:extLst>
            </p:cNvPr>
            <p:cNvSpPr/>
            <p:nvPr/>
          </p:nvSpPr>
          <p:spPr>
            <a:xfrm>
              <a:off x="6932336" y="1970017"/>
              <a:ext cx="281396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12700"/>
            </a:bodyPr>
            <a:lstStyle/>
            <a:p>
              <a:pPr algn="dist" defTabSz="1218871"/>
              <a:r>
                <a:rPr lang="zh-CN" altLang="en-US" sz="6000" dirty="0">
                  <a:solidFill>
                    <a:srgbClr val="FFFFCC"/>
                  </a:solidFill>
                  <a:latin typeface="方正粗雅宋长_GBK" panose="02010600000000000000" pitchFamily="2" charset="-122"/>
                  <a:ea typeface="方正粗雅宋长_GBK" panose="02010600000000000000" pitchFamily="2" charset="-122"/>
                </a:rPr>
                <a:t>优秀员工颁奖</a:t>
              </a:r>
            </a:p>
          </p:txBody>
        </p:sp>
      </p:grpSp>
    </p:spTree>
    <p:extLst>
      <p:ext uri="{BB962C8B-B14F-4D97-AF65-F5344CB8AC3E}">
        <p14:creationId xmlns:p14="http://schemas.microsoft.com/office/powerpoint/2010/main" xmlns="" val="220820609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0-#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17" presetClass="entr" presetSubtype="1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7982855" y="-13459"/>
            <a:ext cx="4209143" cy="6871460"/>
            <a:chOff x="0" y="-13459"/>
            <a:chExt cx="4209143" cy="6871460"/>
          </a:xfrm>
        </p:grpSpPr>
        <p:pic>
          <p:nvPicPr>
            <p:cNvPr id="7" name="图片 6">
              <a:extLst>
                <a:ext uri="{FF2B5EF4-FFF2-40B4-BE49-F238E27FC236}">
                  <a16:creationId xmlns:a16="http://schemas.microsoft.com/office/drawing/2014/main" xmlns="" id="{3E4629A3-BA8A-4DF1-9813-7A93D8E4B637}"/>
                </a:ext>
              </a:extLst>
            </p:cNvPr>
            <p:cNvPicPr>
              <a:picLocks noChangeAspect="1"/>
            </p:cNvPicPr>
            <p:nvPr/>
          </p:nvPicPr>
          <p:blipFill rotWithShape="1">
            <a:blip r:embed="rId3">
              <a:extLst>
                <a:ext uri="{BEBA8EAE-BF5A-486C-A8C5-ECC9F3942E4B}">
                  <a14:imgProps xmlns:a14="http://schemas.microsoft.com/office/drawing/2010/main" xmlns="">
                    <a14:imgLayer r:embed="rId4">
                      <a14:imgEffect>
                        <a14:saturation sat="400000"/>
                      </a14:imgEffect>
                      <a14:imgEffect>
                        <a14:brightnessContrast bright="20000" contrast="40000"/>
                      </a14:imgEffect>
                    </a14:imgLayer>
                  </a14:imgProps>
                </a:ext>
              </a:extLst>
            </a:blip>
            <a:srcRect l="58043" t="23915" r="22633" b="15406"/>
            <a:stretch/>
          </p:blipFill>
          <p:spPr>
            <a:xfrm>
              <a:off x="0" y="1752600"/>
              <a:ext cx="3219449" cy="5105401"/>
            </a:xfrm>
            <a:prstGeom prst="rect">
              <a:avLst/>
            </a:prstGeom>
          </p:spPr>
        </p:pic>
        <p:pic>
          <p:nvPicPr>
            <p:cNvPr id="8" name="图片 7">
              <a:extLst>
                <a:ext uri="{FF2B5EF4-FFF2-40B4-BE49-F238E27FC236}">
                  <a16:creationId xmlns:a16="http://schemas.microsoft.com/office/drawing/2014/main" xmlns="" id="{754C99FB-4582-4101-9740-677D02B3F619}"/>
                </a:ext>
              </a:extLst>
            </p:cNvPr>
            <p:cNvPicPr>
              <a:picLocks noChangeAspect="1"/>
            </p:cNvPicPr>
            <p:nvPr/>
          </p:nvPicPr>
          <p:blipFill rotWithShape="1">
            <a:blip r:embed="rId5">
              <a:extLst>
                <a:ext uri="{BEBA8EAE-BF5A-486C-A8C5-ECC9F3942E4B}">
                  <a14:imgProps xmlns:a14="http://schemas.microsoft.com/office/drawing/2010/main" xmlns="">
                    <a14:imgLayer r:embed="rId6">
                      <a14:imgEffect>
                        <a14:saturation sat="300000"/>
                      </a14:imgEffect>
                      <a14:imgEffect>
                        <a14:brightnessContrast bright="20000" contrast="40000"/>
                      </a14:imgEffect>
                    </a14:imgLayer>
                  </a14:imgProps>
                </a:ext>
                <a:ext uri="{28A0092B-C50C-407E-A947-70E740481C1C}">
                  <a14:useLocalDpi xmlns:a14="http://schemas.microsoft.com/office/drawing/2010/main" xmlns="" val="0"/>
                </a:ext>
              </a:extLst>
            </a:blip>
            <a:srcRect l="12868" b="11272"/>
            <a:stretch/>
          </p:blipFill>
          <p:spPr>
            <a:xfrm>
              <a:off x="0" y="-1"/>
              <a:ext cx="4209143" cy="6858001"/>
            </a:xfrm>
            <a:prstGeom prst="rect">
              <a:avLst/>
            </a:prstGeom>
          </p:spPr>
        </p:pic>
        <p:pic>
          <p:nvPicPr>
            <p:cNvPr id="9" name="图片 8">
              <a:extLst>
                <a:ext uri="{FF2B5EF4-FFF2-40B4-BE49-F238E27FC236}">
                  <a16:creationId xmlns:a16="http://schemas.microsoft.com/office/drawing/2014/main" xmlns="" id="{D93C7DE0-B345-4652-90E7-34E6FB9D7DC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saturation sat="300000"/>
                      </a14:imgEffect>
                    </a14:imgLayer>
                  </a14:imgProps>
                </a:ext>
                <a:ext uri="{28A0092B-C50C-407E-A947-70E740481C1C}">
                  <a14:useLocalDpi xmlns:a14="http://schemas.microsoft.com/office/drawing/2010/main" xmlns="" val="0"/>
                </a:ext>
              </a:extLst>
            </a:blip>
            <a:srcRect l="13928" t="13862"/>
            <a:stretch/>
          </p:blipFill>
          <p:spPr>
            <a:xfrm>
              <a:off x="0" y="-13459"/>
              <a:ext cx="2849036" cy="2480887"/>
            </a:xfrm>
            <a:prstGeom prst="rect">
              <a:avLst/>
            </a:prstGeom>
          </p:spPr>
        </p:pic>
        <p:pic>
          <p:nvPicPr>
            <p:cNvPr id="10" name="图片 9">
              <a:extLst>
                <a:ext uri="{FF2B5EF4-FFF2-40B4-BE49-F238E27FC236}">
                  <a16:creationId xmlns:a16="http://schemas.microsoft.com/office/drawing/2014/main" xmlns="" id="{4ECEB761-9638-49FF-BC21-88B3DCCD1035}"/>
                </a:ext>
              </a:extLst>
            </p:cNvPr>
            <p:cNvPicPr>
              <a:picLocks noChangeAspect="1"/>
            </p:cNvPicPr>
            <p:nvPr/>
          </p:nvPicPr>
          <p:blipFill>
            <a:blip r:embed="rId9">
              <a:extLst>
                <a:ext uri="{BEBA8EAE-BF5A-486C-A8C5-ECC9F3942E4B}">
                  <a14:imgProps xmlns:a14="http://schemas.microsoft.com/office/drawing/2010/main" xmlns="">
                    <a14:imgLayer r:embed="rId10">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flipH="1">
              <a:off x="258578" y="406401"/>
              <a:ext cx="1927952" cy="1237342"/>
            </a:xfrm>
            <a:prstGeom prst="rect">
              <a:avLst/>
            </a:prstGeom>
            <a:effectLst>
              <a:outerShdw blurRad="165100" dist="88900" dir="5400000" algn="t" rotWithShape="0">
                <a:prstClr val="black">
                  <a:alpha val="71000"/>
                </a:prstClr>
              </a:outerShdw>
            </a:effectLst>
          </p:spPr>
        </p:pic>
      </p:grpSp>
      <p:pic>
        <p:nvPicPr>
          <p:cNvPr id="11" name="图片 10"/>
          <p:cNvPicPr>
            <a:picLocks noChangeAspect="1"/>
          </p:cNvPicPr>
          <p:nvPr/>
        </p:nvPicPr>
        <p:blipFill>
          <a:blip r:embed="rId11">
            <a:extLst>
              <a:ext uri="{28A0092B-C50C-407E-A947-70E740481C1C}">
                <a14:useLocalDpi xmlns:a14="http://schemas.microsoft.com/office/drawing/2010/main" xmlns="" val="0"/>
              </a:ext>
            </a:extLst>
          </a:blip>
          <a:srcRect/>
          <a:stretch>
            <a:fillRect/>
          </a:stretch>
        </p:blipFill>
        <p:spPr>
          <a:xfrm>
            <a:off x="0" y="1"/>
            <a:ext cx="3724128" cy="5664200"/>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3" name="图片 12">
            <a:extLst>
              <a:ext uri="{FF2B5EF4-FFF2-40B4-BE49-F238E27FC236}">
                <a16:creationId xmlns:a16="http://schemas.microsoft.com/office/drawing/2014/main" xmlns="" id="{727DCCD8-BDE3-441F-BC2A-E2062216FF66}"/>
              </a:ext>
            </a:extLst>
          </p:cNvPr>
          <p:cNvPicPr>
            <a:picLocks noChangeAspect="1"/>
          </p:cNvPicPr>
          <p:nvPr/>
        </p:nvPicPr>
        <p:blipFill rotWithShape="1">
          <a:blip r:embed="rId12"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sp>
        <p:nvSpPr>
          <p:cNvPr id="15" name="矩形 14">
            <a:extLst>
              <a:ext uri="{FF2B5EF4-FFF2-40B4-BE49-F238E27FC236}">
                <a16:creationId xmlns:a16="http://schemas.microsoft.com/office/drawing/2014/main" xmlns="" id="{83A740AB-55B8-4E5F-AC5D-CA92DA109571}"/>
              </a:ext>
            </a:extLst>
          </p:cNvPr>
          <p:cNvSpPr/>
          <p:nvPr/>
        </p:nvSpPr>
        <p:spPr>
          <a:xfrm>
            <a:off x="2408350" y="1526628"/>
            <a:ext cx="5884146" cy="1569660"/>
          </a:xfrm>
          <a:prstGeom prst="rect">
            <a:avLst/>
          </a:prstGeom>
        </p:spPr>
        <p:txBody>
          <a:bodyPr wrap="square">
            <a:spAutoFit/>
          </a:bodyPr>
          <a:lstStyle/>
          <a:p>
            <a:pPr algn="r" defTabSz="914400"/>
            <a:r>
              <a:rPr lang="zh-CN" altLang="en-US" sz="9600" kern="1000" spc="-1000" dirty="0" smtClean="0">
                <a:ln w="18415" cmpd="sng">
                  <a:noFill/>
                  <a:prstDash val="solid"/>
                </a:ln>
                <a:gradFill>
                  <a:gsLst>
                    <a:gs pos="48000">
                      <a:prstClr val="black">
                        <a:lumMod val="95000"/>
                        <a:lumOff val="5000"/>
                      </a:prstClr>
                    </a:gs>
                    <a:gs pos="47000">
                      <a:srgbClr val="4C0000">
                        <a:lumMod val="55000"/>
                      </a:srgbClr>
                    </a:gs>
                    <a:gs pos="100000">
                      <a:schemeClr val="accent1">
                        <a:lumMod val="50000"/>
                      </a:schemeClr>
                    </a:gs>
                  </a:gsLst>
                  <a:lin ang="5400000" scaled="0"/>
                </a:gradFill>
                <a:effectLst>
                  <a:glow rad="38100">
                    <a:schemeClr val="bg1"/>
                  </a:glow>
                </a:effectLst>
                <a:latin typeface="叶根友刀锋黑草" panose="02010601030101010101" pitchFamily="2" charset="-122"/>
                <a:ea typeface="叶根友刀锋黑草" panose="02010601030101010101" pitchFamily="2" charset="-122"/>
                <a:cs typeface="方正仿郭简体" panose="03000509000000000000" pitchFamily="65" charset="-122"/>
              </a:rPr>
              <a:t>最佳团队奖</a:t>
            </a:r>
            <a:endParaRPr lang="en-US" altLang="zh-CN" sz="9600" kern="1000" spc="-1000" dirty="0">
              <a:ln w="18415" cmpd="sng">
                <a:noFill/>
                <a:prstDash val="solid"/>
              </a:ln>
              <a:gradFill>
                <a:gsLst>
                  <a:gs pos="48000">
                    <a:prstClr val="black">
                      <a:lumMod val="95000"/>
                      <a:lumOff val="5000"/>
                    </a:prstClr>
                  </a:gs>
                  <a:gs pos="47000">
                    <a:srgbClr val="4C0000">
                      <a:lumMod val="55000"/>
                    </a:srgbClr>
                  </a:gs>
                  <a:gs pos="100000">
                    <a:schemeClr val="accent1">
                      <a:lumMod val="50000"/>
                    </a:schemeClr>
                  </a:gs>
                </a:gsLst>
                <a:lin ang="5400000" scaled="0"/>
              </a:gradFill>
              <a:effectLst>
                <a:glow rad="38100">
                  <a:schemeClr val="bg1"/>
                </a:glow>
              </a:effectLst>
              <a:latin typeface="叶根友刀锋黑草" panose="02010601030101010101" pitchFamily="2" charset="-122"/>
              <a:ea typeface="叶根友刀锋黑草" panose="02010601030101010101" pitchFamily="2" charset="-122"/>
              <a:cs typeface="方正仿郭简体" panose="03000509000000000000" pitchFamily="65" charset="-122"/>
            </a:endParaRPr>
          </a:p>
        </p:txBody>
      </p:sp>
      <p:sp>
        <p:nvSpPr>
          <p:cNvPr id="17" name="文本框 16">
            <a:extLst>
              <a:ext uri="{FF2B5EF4-FFF2-40B4-BE49-F238E27FC236}">
                <a16:creationId xmlns:a16="http://schemas.microsoft.com/office/drawing/2014/main" xmlns="" id="{AE70FD66-4701-4223-BEEE-94F94910F680}"/>
              </a:ext>
            </a:extLst>
          </p:cNvPr>
          <p:cNvSpPr txBox="1"/>
          <p:nvPr/>
        </p:nvSpPr>
        <p:spPr>
          <a:xfrm>
            <a:off x="1971675" y="3096288"/>
            <a:ext cx="6203117" cy="1183337"/>
          </a:xfrm>
          <a:prstGeom prst="rect">
            <a:avLst/>
          </a:prstGeom>
          <a:noFill/>
        </p:spPr>
        <p:txBody>
          <a:bodyPr wrap="square" rtlCol="0">
            <a:spAutoFit/>
          </a:bodyPr>
          <a:lstStyle/>
          <a:p>
            <a:pPr algn="r">
              <a:lnSpc>
                <a:spcPct val="120000"/>
              </a:lnSpc>
            </a:pPr>
            <a:r>
              <a:rPr lang="zh-CN" altLang="en-US" sz="20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具备大局意识、服务意识和协调意识的团队才是优秀的团队。他们具有较高的团队精神，相互团结，相互支持，相互帮助，团队成员之间配合默契，依靠团队集体的力量，出色地完成各项工作要求和生产</a:t>
            </a:r>
            <a:r>
              <a:rPr lang="zh-CN" altLang="en-US" sz="20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指标 </a:t>
            </a:r>
            <a:endParaRPr lang="zh-CN" altLang="en-US" sz="20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spTree>
    <p:extLst>
      <p:ext uri="{BB962C8B-B14F-4D97-AF65-F5344CB8AC3E}">
        <p14:creationId xmlns:p14="http://schemas.microsoft.com/office/powerpoint/2010/main" xmlns="" val="274532287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1000" fill="hold"/>
                                        <p:tgtEl>
                                          <p:spTgt spid="12"/>
                                        </p:tgtEl>
                                        <p:attrNameLst>
                                          <p:attrName>ppt_x</p:attrName>
                                        </p:attrNameLst>
                                      </p:cBhvr>
                                      <p:tavLst>
                                        <p:tav tm="0">
                                          <p:val>
                                            <p:strVal val="1+#ppt_w/2"/>
                                          </p:val>
                                        </p:tav>
                                        <p:tav tm="100000">
                                          <p:val>
                                            <p:strVal val="#ppt_x"/>
                                          </p:val>
                                        </p:tav>
                                      </p:tavLst>
                                    </p:anim>
                                    <p:anim calcmode="lin" valueType="num">
                                      <p:cBhvr additive="base">
                                        <p:cTn id="17" dur="10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5">
            <a:extLst>
              <a:ext uri="{28A0092B-C50C-407E-A947-70E740481C1C}">
                <a14:useLocalDpi xmlns:a14="http://schemas.microsoft.com/office/drawing/2010/main" xmlns=""/>
              </a:ext>
            </a:extLst>
          </a:blip>
          <a:srcRect t="51279"/>
          <a:stretch>
            <a:fillRect/>
          </a:stretch>
        </p:blipFill>
        <p:spPr>
          <a:xfrm>
            <a:off x="7056672" y="4353502"/>
            <a:ext cx="5135328" cy="2504497"/>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6"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8">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9"/>
          <a:srcRect l="49784" b="41026"/>
          <a:stretch>
            <a:fillRect/>
          </a:stretch>
        </p:blipFill>
        <p:spPr>
          <a:xfrm rot="896512">
            <a:off x="-607444" y="2546647"/>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0">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6" name="图片 15">
            <a:extLst>
              <a:ext uri="{FF2B5EF4-FFF2-40B4-BE49-F238E27FC236}">
                <a16:creationId xmlns:a16="http://schemas.microsoft.com/office/drawing/2014/main" xmlns="" id="{4ECEB761-9638-49FF-BC21-88B3DCCD1035}"/>
              </a:ext>
            </a:extLst>
          </p:cNvPr>
          <p:cNvPicPr>
            <a:picLocks noChangeAspect="1"/>
          </p:cNvPicPr>
          <p:nvPr/>
        </p:nvPicPr>
        <p:blipFill>
          <a:blip r:embed="rId11">
            <a:extLst>
              <a:ext uri="{BEBA8EAE-BF5A-486C-A8C5-ECC9F3942E4B}">
                <a14:imgProps xmlns:a14="http://schemas.microsoft.com/office/drawing/2010/main" xmlns="">
                  <a14:imgLayer r:embed="rId12">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874713" y="439616"/>
            <a:ext cx="1927952" cy="1237342"/>
          </a:xfrm>
          <a:prstGeom prst="rect">
            <a:avLst/>
          </a:prstGeom>
          <a:effectLst>
            <a:outerShdw blurRad="165100" dist="88900" dir="5400000" algn="t" rotWithShape="0">
              <a:prstClr val="black">
                <a:alpha val="71000"/>
              </a:prstClr>
            </a:outerShdw>
          </a:effectLst>
        </p:spPr>
      </p:pic>
      <p:grpSp>
        <p:nvGrpSpPr>
          <p:cNvPr id="2" name="组合 1"/>
          <p:cNvGrpSpPr/>
          <p:nvPr/>
        </p:nvGrpSpPr>
        <p:grpSpPr>
          <a:xfrm>
            <a:off x="2287197" y="2164322"/>
            <a:ext cx="3267713" cy="2295467"/>
            <a:chOff x="1140119" y="1902615"/>
            <a:chExt cx="4789752" cy="3364652"/>
          </a:xfrm>
        </p:grpSpPr>
        <p:sp>
          <p:nvSpPr>
            <p:cNvPr id="17" name="矩形 16">
              <a:extLst>
                <a:ext uri="{FF2B5EF4-FFF2-40B4-BE49-F238E27FC236}">
                  <a16:creationId xmlns:a16="http://schemas.microsoft.com/office/drawing/2014/main" xmlns="" id="{BA6B477D-A047-4CEA-B3CC-79E88CAF9042}"/>
                </a:ext>
              </a:extLst>
            </p:cNvPr>
            <p:cNvSpPr/>
            <p:nvPr/>
          </p:nvSpPr>
          <p:spPr>
            <a:xfrm>
              <a:off x="1484928" y="2146212"/>
              <a:ext cx="4096210" cy="2877458"/>
            </a:xfrm>
            <a:prstGeom prst="rect">
              <a:avLst/>
            </a:prstGeom>
            <a:blipFill dpi="0" rotWithShape="1">
              <a:blip r:embed="rId13" cstate="print"/>
              <a:srcRect/>
              <a:stretch>
                <a:fillRect l="-7000" r="-4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3">
              <a:extLst>
                <a:ext uri="{FF2B5EF4-FFF2-40B4-BE49-F238E27FC236}">
                  <a16:creationId xmlns:a16="http://schemas.microsoft.com/office/drawing/2014/main" xmlns="" id="{E4F2914E-F56C-46D9-9779-D07DAA18E0E4}"/>
                </a:ext>
              </a:extLst>
            </p:cNvPr>
            <p:cNvSpPr>
              <a:spLocks noEditPoints="1"/>
            </p:cNvSpPr>
            <p:nvPr/>
          </p:nvSpPr>
          <p:spPr bwMode="auto">
            <a:xfrm>
              <a:off x="1140119" y="1902615"/>
              <a:ext cx="4789752" cy="3364652"/>
            </a:xfrm>
            <a:custGeom>
              <a:avLst/>
              <a:gdLst>
                <a:gd name="T0" fmla="*/ 228 w 5996"/>
                <a:gd name="T1" fmla="*/ 4024 h 4211"/>
                <a:gd name="T2" fmla="*/ 58 w 5996"/>
                <a:gd name="T3" fmla="*/ 52 h 4211"/>
                <a:gd name="T4" fmla="*/ 221 w 5996"/>
                <a:gd name="T5" fmla="*/ 52 h 4211"/>
                <a:gd name="T6" fmla="*/ 0 w 5996"/>
                <a:gd name="T7" fmla="*/ 0 h 4211"/>
                <a:gd name="T8" fmla="*/ 370 w 5996"/>
                <a:gd name="T9" fmla="*/ 187 h 4211"/>
                <a:gd name="T10" fmla="*/ 5305 w 5996"/>
                <a:gd name="T11" fmla="*/ 0 h 4211"/>
                <a:gd name="T12" fmla="*/ 5715 w 5996"/>
                <a:gd name="T13" fmla="*/ 187 h 4211"/>
                <a:gd name="T14" fmla="*/ 5996 w 5996"/>
                <a:gd name="T15" fmla="*/ 238 h 4211"/>
                <a:gd name="T16" fmla="*/ 5996 w 5996"/>
                <a:gd name="T17" fmla="*/ 313 h 4211"/>
                <a:gd name="T18" fmla="*/ 5996 w 5996"/>
                <a:gd name="T19" fmla="*/ 765 h 4211"/>
                <a:gd name="T20" fmla="*/ 5996 w 5996"/>
                <a:gd name="T21" fmla="*/ 1523 h 4211"/>
                <a:gd name="T22" fmla="*/ 5996 w 5996"/>
                <a:gd name="T23" fmla="*/ 2404 h 4211"/>
                <a:gd name="T24" fmla="*/ 5996 w 5996"/>
                <a:gd name="T25" fmla="*/ 3223 h 4211"/>
                <a:gd name="T26" fmla="*/ 5996 w 5996"/>
                <a:gd name="T27" fmla="*/ 3794 h 4211"/>
                <a:gd name="T28" fmla="*/ 5769 w 5996"/>
                <a:gd name="T29" fmla="*/ 3973 h 4211"/>
                <a:gd name="T30" fmla="*/ 5707 w 5996"/>
                <a:gd name="T31" fmla="*/ 4211 h 4211"/>
                <a:gd name="T32" fmla="*/ 5620 w 5996"/>
                <a:gd name="T33" fmla="*/ 4211 h 4211"/>
                <a:gd name="T34" fmla="*/ 377 w 5996"/>
                <a:gd name="T35" fmla="*/ 4211 h 4211"/>
                <a:gd name="T36" fmla="*/ 289 w 5996"/>
                <a:gd name="T37" fmla="*/ 4211 h 4211"/>
                <a:gd name="T38" fmla="*/ 228 w 5996"/>
                <a:gd name="T39" fmla="*/ 3973 h 4211"/>
                <a:gd name="T40" fmla="*/ 0 w 5996"/>
                <a:gd name="T41" fmla="*/ 3794 h 4211"/>
                <a:gd name="T42" fmla="*/ 0 w 5996"/>
                <a:gd name="T43" fmla="*/ 3223 h 4211"/>
                <a:gd name="T44" fmla="*/ 0 w 5996"/>
                <a:gd name="T45" fmla="*/ 2404 h 4211"/>
                <a:gd name="T46" fmla="*/ 0 w 5996"/>
                <a:gd name="T47" fmla="*/ 1523 h 4211"/>
                <a:gd name="T48" fmla="*/ 0 w 5996"/>
                <a:gd name="T49" fmla="*/ 765 h 4211"/>
                <a:gd name="T50" fmla="*/ 0 w 5996"/>
                <a:gd name="T51" fmla="*/ 313 h 4211"/>
                <a:gd name="T52" fmla="*/ 0 w 5996"/>
                <a:gd name="T53" fmla="*/ 238 h 4211"/>
                <a:gd name="T54" fmla="*/ 431 w 5996"/>
                <a:gd name="T55" fmla="*/ 238 h 4211"/>
                <a:gd name="T56" fmla="*/ 58 w 5996"/>
                <a:gd name="T57" fmla="*/ 364 h 4211"/>
                <a:gd name="T58" fmla="*/ 58 w 5996"/>
                <a:gd name="T59" fmla="*/ 796 h 4211"/>
                <a:gd name="T60" fmla="*/ 58 w 5996"/>
                <a:gd name="T61" fmla="*/ 1536 h 4211"/>
                <a:gd name="T62" fmla="*/ 58 w 5996"/>
                <a:gd name="T63" fmla="*/ 2396 h 4211"/>
                <a:gd name="T64" fmla="*/ 58 w 5996"/>
                <a:gd name="T65" fmla="*/ 3197 h 4211"/>
                <a:gd name="T66" fmla="*/ 58 w 5996"/>
                <a:gd name="T67" fmla="*/ 3750 h 4211"/>
                <a:gd name="T68" fmla="*/ 289 w 5996"/>
                <a:gd name="T69" fmla="*/ 3973 h 4211"/>
                <a:gd name="T70" fmla="*/ 727 w 5996"/>
                <a:gd name="T71" fmla="*/ 4160 h 4211"/>
                <a:gd name="T72" fmla="*/ 5559 w 5996"/>
                <a:gd name="T73" fmla="*/ 3973 h 4211"/>
                <a:gd name="T74" fmla="*/ 5938 w 5996"/>
                <a:gd name="T75" fmla="*/ 3848 h 4211"/>
                <a:gd name="T76" fmla="*/ 5938 w 5996"/>
                <a:gd name="T77" fmla="*/ 3417 h 4211"/>
                <a:gd name="T78" fmla="*/ 5938 w 5996"/>
                <a:gd name="T79" fmla="*/ 2679 h 4211"/>
                <a:gd name="T80" fmla="*/ 5938 w 5996"/>
                <a:gd name="T81" fmla="*/ 1819 h 4211"/>
                <a:gd name="T82" fmla="*/ 5938 w 5996"/>
                <a:gd name="T83" fmla="*/ 1018 h 4211"/>
                <a:gd name="T84" fmla="*/ 5938 w 5996"/>
                <a:gd name="T85" fmla="*/ 462 h 4211"/>
                <a:gd name="T86" fmla="*/ 5715 w 5996"/>
                <a:gd name="T87" fmla="*/ 238 h 4211"/>
                <a:gd name="T88" fmla="*/ 5305 w 5996"/>
                <a:gd name="T89" fmla="*/ 52 h 4211"/>
                <a:gd name="T90" fmla="*/ 5938 w 5996"/>
                <a:gd name="T91" fmla="*/ 187 h 4211"/>
                <a:gd name="T92" fmla="*/ 5938 w 5996"/>
                <a:gd name="T93" fmla="*/ 52 h 4211"/>
                <a:gd name="T94" fmla="*/ 5769 w 5996"/>
                <a:gd name="T95" fmla="*/ 4024 h 4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96" h="4211">
                  <a:moveTo>
                    <a:pt x="58" y="4160"/>
                  </a:moveTo>
                  <a:lnTo>
                    <a:pt x="58" y="4024"/>
                  </a:lnTo>
                  <a:lnTo>
                    <a:pt x="228" y="4024"/>
                  </a:lnTo>
                  <a:lnTo>
                    <a:pt x="228" y="4160"/>
                  </a:lnTo>
                  <a:lnTo>
                    <a:pt x="58" y="4160"/>
                  </a:lnTo>
                  <a:close/>
                  <a:moveTo>
                    <a:pt x="58" y="52"/>
                  </a:moveTo>
                  <a:lnTo>
                    <a:pt x="58" y="187"/>
                  </a:lnTo>
                  <a:lnTo>
                    <a:pt x="221" y="187"/>
                  </a:lnTo>
                  <a:lnTo>
                    <a:pt x="221" y="52"/>
                  </a:lnTo>
                  <a:lnTo>
                    <a:pt x="58" y="52"/>
                  </a:lnTo>
                  <a:close/>
                  <a:moveTo>
                    <a:pt x="0" y="238"/>
                  </a:moveTo>
                  <a:lnTo>
                    <a:pt x="0" y="0"/>
                  </a:lnTo>
                  <a:lnTo>
                    <a:pt x="282" y="0"/>
                  </a:lnTo>
                  <a:lnTo>
                    <a:pt x="282" y="187"/>
                  </a:lnTo>
                  <a:lnTo>
                    <a:pt x="370" y="187"/>
                  </a:lnTo>
                  <a:lnTo>
                    <a:pt x="370" y="0"/>
                  </a:lnTo>
                  <a:lnTo>
                    <a:pt x="5195" y="0"/>
                  </a:lnTo>
                  <a:lnTo>
                    <a:pt x="5305" y="0"/>
                  </a:lnTo>
                  <a:lnTo>
                    <a:pt x="5626" y="0"/>
                  </a:lnTo>
                  <a:lnTo>
                    <a:pt x="5626" y="187"/>
                  </a:lnTo>
                  <a:lnTo>
                    <a:pt x="5715" y="187"/>
                  </a:lnTo>
                  <a:lnTo>
                    <a:pt x="5715" y="0"/>
                  </a:lnTo>
                  <a:lnTo>
                    <a:pt x="5996" y="0"/>
                  </a:lnTo>
                  <a:lnTo>
                    <a:pt x="5996" y="238"/>
                  </a:lnTo>
                  <a:lnTo>
                    <a:pt x="5775" y="238"/>
                  </a:lnTo>
                  <a:lnTo>
                    <a:pt x="5775" y="313"/>
                  </a:lnTo>
                  <a:lnTo>
                    <a:pt x="5996" y="313"/>
                  </a:lnTo>
                  <a:lnTo>
                    <a:pt x="5996" y="418"/>
                  </a:lnTo>
                  <a:lnTo>
                    <a:pt x="5996" y="571"/>
                  </a:lnTo>
                  <a:lnTo>
                    <a:pt x="5996" y="765"/>
                  </a:lnTo>
                  <a:lnTo>
                    <a:pt x="5996" y="992"/>
                  </a:lnTo>
                  <a:lnTo>
                    <a:pt x="5996" y="1247"/>
                  </a:lnTo>
                  <a:lnTo>
                    <a:pt x="5996" y="1523"/>
                  </a:lnTo>
                  <a:lnTo>
                    <a:pt x="5996" y="1812"/>
                  </a:lnTo>
                  <a:lnTo>
                    <a:pt x="5996" y="2108"/>
                  </a:lnTo>
                  <a:lnTo>
                    <a:pt x="5996" y="2404"/>
                  </a:lnTo>
                  <a:lnTo>
                    <a:pt x="5996" y="2692"/>
                  </a:lnTo>
                  <a:lnTo>
                    <a:pt x="5996" y="2968"/>
                  </a:lnTo>
                  <a:lnTo>
                    <a:pt x="5996" y="3223"/>
                  </a:lnTo>
                  <a:lnTo>
                    <a:pt x="5996" y="3449"/>
                  </a:lnTo>
                  <a:lnTo>
                    <a:pt x="5996" y="3643"/>
                  </a:lnTo>
                  <a:lnTo>
                    <a:pt x="5996" y="3794"/>
                  </a:lnTo>
                  <a:lnTo>
                    <a:pt x="5996" y="3899"/>
                  </a:lnTo>
                  <a:lnTo>
                    <a:pt x="5769" y="3899"/>
                  </a:lnTo>
                  <a:lnTo>
                    <a:pt x="5769" y="3973"/>
                  </a:lnTo>
                  <a:lnTo>
                    <a:pt x="5996" y="3973"/>
                  </a:lnTo>
                  <a:lnTo>
                    <a:pt x="5996" y="4211"/>
                  </a:lnTo>
                  <a:lnTo>
                    <a:pt x="5707" y="4211"/>
                  </a:lnTo>
                  <a:lnTo>
                    <a:pt x="5707" y="4024"/>
                  </a:lnTo>
                  <a:lnTo>
                    <a:pt x="5620" y="4024"/>
                  </a:lnTo>
                  <a:lnTo>
                    <a:pt x="5620" y="4211"/>
                  </a:lnTo>
                  <a:lnTo>
                    <a:pt x="809" y="4211"/>
                  </a:lnTo>
                  <a:lnTo>
                    <a:pt x="727" y="4211"/>
                  </a:lnTo>
                  <a:lnTo>
                    <a:pt x="377" y="4211"/>
                  </a:lnTo>
                  <a:lnTo>
                    <a:pt x="377" y="4024"/>
                  </a:lnTo>
                  <a:lnTo>
                    <a:pt x="289" y="4024"/>
                  </a:lnTo>
                  <a:lnTo>
                    <a:pt x="289" y="4211"/>
                  </a:lnTo>
                  <a:lnTo>
                    <a:pt x="0" y="4211"/>
                  </a:lnTo>
                  <a:lnTo>
                    <a:pt x="0" y="3973"/>
                  </a:lnTo>
                  <a:lnTo>
                    <a:pt x="228" y="3973"/>
                  </a:lnTo>
                  <a:lnTo>
                    <a:pt x="228" y="3899"/>
                  </a:lnTo>
                  <a:lnTo>
                    <a:pt x="0" y="3899"/>
                  </a:lnTo>
                  <a:lnTo>
                    <a:pt x="0" y="3794"/>
                  </a:lnTo>
                  <a:lnTo>
                    <a:pt x="0" y="3643"/>
                  </a:lnTo>
                  <a:lnTo>
                    <a:pt x="0" y="3449"/>
                  </a:lnTo>
                  <a:lnTo>
                    <a:pt x="0" y="3223"/>
                  </a:lnTo>
                  <a:lnTo>
                    <a:pt x="0" y="2968"/>
                  </a:lnTo>
                  <a:lnTo>
                    <a:pt x="0" y="2692"/>
                  </a:lnTo>
                  <a:lnTo>
                    <a:pt x="0" y="2404"/>
                  </a:lnTo>
                  <a:lnTo>
                    <a:pt x="0" y="2108"/>
                  </a:lnTo>
                  <a:lnTo>
                    <a:pt x="0" y="1812"/>
                  </a:lnTo>
                  <a:lnTo>
                    <a:pt x="0" y="1523"/>
                  </a:lnTo>
                  <a:lnTo>
                    <a:pt x="0" y="1247"/>
                  </a:lnTo>
                  <a:lnTo>
                    <a:pt x="0" y="992"/>
                  </a:lnTo>
                  <a:lnTo>
                    <a:pt x="0" y="765"/>
                  </a:lnTo>
                  <a:lnTo>
                    <a:pt x="0" y="571"/>
                  </a:lnTo>
                  <a:lnTo>
                    <a:pt x="0" y="418"/>
                  </a:lnTo>
                  <a:lnTo>
                    <a:pt x="0" y="313"/>
                  </a:lnTo>
                  <a:lnTo>
                    <a:pt x="221" y="313"/>
                  </a:lnTo>
                  <a:lnTo>
                    <a:pt x="221" y="238"/>
                  </a:lnTo>
                  <a:lnTo>
                    <a:pt x="0" y="238"/>
                  </a:lnTo>
                  <a:close/>
                  <a:moveTo>
                    <a:pt x="5195" y="52"/>
                  </a:moveTo>
                  <a:lnTo>
                    <a:pt x="431" y="52"/>
                  </a:lnTo>
                  <a:lnTo>
                    <a:pt x="431" y="238"/>
                  </a:lnTo>
                  <a:lnTo>
                    <a:pt x="282" y="238"/>
                  </a:lnTo>
                  <a:lnTo>
                    <a:pt x="282" y="364"/>
                  </a:lnTo>
                  <a:lnTo>
                    <a:pt x="58" y="364"/>
                  </a:lnTo>
                  <a:lnTo>
                    <a:pt x="58" y="462"/>
                  </a:lnTo>
                  <a:lnTo>
                    <a:pt x="58" y="609"/>
                  </a:lnTo>
                  <a:lnTo>
                    <a:pt x="58" y="796"/>
                  </a:lnTo>
                  <a:lnTo>
                    <a:pt x="58" y="1018"/>
                  </a:lnTo>
                  <a:lnTo>
                    <a:pt x="58" y="1267"/>
                  </a:lnTo>
                  <a:lnTo>
                    <a:pt x="58" y="1536"/>
                  </a:lnTo>
                  <a:lnTo>
                    <a:pt x="58" y="1819"/>
                  </a:lnTo>
                  <a:lnTo>
                    <a:pt x="58" y="2108"/>
                  </a:lnTo>
                  <a:lnTo>
                    <a:pt x="58" y="2396"/>
                  </a:lnTo>
                  <a:lnTo>
                    <a:pt x="58" y="2679"/>
                  </a:lnTo>
                  <a:lnTo>
                    <a:pt x="58" y="2948"/>
                  </a:lnTo>
                  <a:lnTo>
                    <a:pt x="58" y="3197"/>
                  </a:lnTo>
                  <a:lnTo>
                    <a:pt x="58" y="3417"/>
                  </a:lnTo>
                  <a:lnTo>
                    <a:pt x="58" y="3604"/>
                  </a:lnTo>
                  <a:lnTo>
                    <a:pt x="58" y="3750"/>
                  </a:lnTo>
                  <a:lnTo>
                    <a:pt x="58" y="3848"/>
                  </a:lnTo>
                  <a:lnTo>
                    <a:pt x="289" y="3848"/>
                  </a:lnTo>
                  <a:lnTo>
                    <a:pt x="289" y="3973"/>
                  </a:lnTo>
                  <a:lnTo>
                    <a:pt x="437" y="3973"/>
                  </a:lnTo>
                  <a:lnTo>
                    <a:pt x="437" y="4160"/>
                  </a:lnTo>
                  <a:lnTo>
                    <a:pt x="727" y="4160"/>
                  </a:lnTo>
                  <a:lnTo>
                    <a:pt x="809" y="4160"/>
                  </a:lnTo>
                  <a:lnTo>
                    <a:pt x="5559" y="4160"/>
                  </a:lnTo>
                  <a:lnTo>
                    <a:pt x="5559" y="3973"/>
                  </a:lnTo>
                  <a:lnTo>
                    <a:pt x="5707" y="3973"/>
                  </a:lnTo>
                  <a:lnTo>
                    <a:pt x="5707" y="3848"/>
                  </a:lnTo>
                  <a:lnTo>
                    <a:pt x="5938" y="3848"/>
                  </a:lnTo>
                  <a:lnTo>
                    <a:pt x="5938" y="3750"/>
                  </a:lnTo>
                  <a:lnTo>
                    <a:pt x="5938" y="3604"/>
                  </a:lnTo>
                  <a:lnTo>
                    <a:pt x="5938" y="3417"/>
                  </a:lnTo>
                  <a:lnTo>
                    <a:pt x="5938" y="3197"/>
                  </a:lnTo>
                  <a:lnTo>
                    <a:pt x="5938" y="2948"/>
                  </a:lnTo>
                  <a:lnTo>
                    <a:pt x="5938" y="2679"/>
                  </a:lnTo>
                  <a:lnTo>
                    <a:pt x="5938" y="2396"/>
                  </a:lnTo>
                  <a:lnTo>
                    <a:pt x="5938" y="2108"/>
                  </a:lnTo>
                  <a:lnTo>
                    <a:pt x="5938" y="1819"/>
                  </a:lnTo>
                  <a:lnTo>
                    <a:pt x="5938" y="1536"/>
                  </a:lnTo>
                  <a:lnTo>
                    <a:pt x="5938" y="1267"/>
                  </a:lnTo>
                  <a:lnTo>
                    <a:pt x="5938" y="1018"/>
                  </a:lnTo>
                  <a:lnTo>
                    <a:pt x="5938" y="796"/>
                  </a:lnTo>
                  <a:lnTo>
                    <a:pt x="5938" y="609"/>
                  </a:lnTo>
                  <a:lnTo>
                    <a:pt x="5938" y="462"/>
                  </a:lnTo>
                  <a:lnTo>
                    <a:pt x="5938" y="364"/>
                  </a:lnTo>
                  <a:lnTo>
                    <a:pt x="5715" y="364"/>
                  </a:lnTo>
                  <a:lnTo>
                    <a:pt x="5715" y="238"/>
                  </a:lnTo>
                  <a:lnTo>
                    <a:pt x="5566" y="238"/>
                  </a:lnTo>
                  <a:lnTo>
                    <a:pt x="5566" y="52"/>
                  </a:lnTo>
                  <a:lnTo>
                    <a:pt x="5305" y="52"/>
                  </a:lnTo>
                  <a:lnTo>
                    <a:pt x="5195" y="52"/>
                  </a:lnTo>
                  <a:close/>
                  <a:moveTo>
                    <a:pt x="5938" y="52"/>
                  </a:moveTo>
                  <a:lnTo>
                    <a:pt x="5938" y="187"/>
                  </a:lnTo>
                  <a:lnTo>
                    <a:pt x="5775" y="187"/>
                  </a:lnTo>
                  <a:lnTo>
                    <a:pt x="5775" y="52"/>
                  </a:lnTo>
                  <a:lnTo>
                    <a:pt x="5938" y="52"/>
                  </a:lnTo>
                  <a:close/>
                  <a:moveTo>
                    <a:pt x="5938" y="4160"/>
                  </a:moveTo>
                  <a:lnTo>
                    <a:pt x="5938" y="4024"/>
                  </a:lnTo>
                  <a:lnTo>
                    <a:pt x="5769" y="4024"/>
                  </a:lnTo>
                  <a:lnTo>
                    <a:pt x="5769" y="4160"/>
                  </a:lnTo>
                  <a:lnTo>
                    <a:pt x="5938" y="416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组合 19"/>
          <p:cNvGrpSpPr/>
          <p:nvPr/>
        </p:nvGrpSpPr>
        <p:grpSpPr>
          <a:xfrm>
            <a:off x="6637090" y="2164322"/>
            <a:ext cx="3267713" cy="2295467"/>
            <a:chOff x="1140119" y="1902615"/>
            <a:chExt cx="4789752" cy="3364652"/>
          </a:xfrm>
        </p:grpSpPr>
        <p:sp>
          <p:nvSpPr>
            <p:cNvPr id="22" name="矩形 21">
              <a:extLst>
                <a:ext uri="{FF2B5EF4-FFF2-40B4-BE49-F238E27FC236}">
                  <a16:creationId xmlns:a16="http://schemas.microsoft.com/office/drawing/2014/main" xmlns="" id="{BA6B477D-A047-4CEA-B3CC-79E88CAF9042}"/>
                </a:ext>
              </a:extLst>
            </p:cNvPr>
            <p:cNvSpPr/>
            <p:nvPr/>
          </p:nvSpPr>
          <p:spPr>
            <a:xfrm>
              <a:off x="1484928" y="2146212"/>
              <a:ext cx="4096210" cy="2877458"/>
            </a:xfrm>
            <a:prstGeom prst="rect">
              <a:avLst/>
            </a:prstGeom>
            <a:blipFill dpi="0" rotWithShape="1">
              <a:blip r:embed="rId14" cstate="print"/>
              <a:srcRect/>
              <a:stretch>
                <a:fillRect l="-7000" r="-4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3">
              <a:extLst>
                <a:ext uri="{FF2B5EF4-FFF2-40B4-BE49-F238E27FC236}">
                  <a16:creationId xmlns:a16="http://schemas.microsoft.com/office/drawing/2014/main" xmlns="" id="{E4F2914E-F56C-46D9-9779-D07DAA18E0E4}"/>
                </a:ext>
              </a:extLst>
            </p:cNvPr>
            <p:cNvSpPr>
              <a:spLocks noEditPoints="1"/>
            </p:cNvSpPr>
            <p:nvPr/>
          </p:nvSpPr>
          <p:spPr bwMode="auto">
            <a:xfrm>
              <a:off x="1140119" y="1902615"/>
              <a:ext cx="4789752" cy="3364652"/>
            </a:xfrm>
            <a:custGeom>
              <a:avLst/>
              <a:gdLst>
                <a:gd name="T0" fmla="*/ 228 w 5996"/>
                <a:gd name="T1" fmla="*/ 4024 h 4211"/>
                <a:gd name="T2" fmla="*/ 58 w 5996"/>
                <a:gd name="T3" fmla="*/ 52 h 4211"/>
                <a:gd name="T4" fmla="*/ 221 w 5996"/>
                <a:gd name="T5" fmla="*/ 52 h 4211"/>
                <a:gd name="T6" fmla="*/ 0 w 5996"/>
                <a:gd name="T7" fmla="*/ 0 h 4211"/>
                <a:gd name="T8" fmla="*/ 370 w 5996"/>
                <a:gd name="T9" fmla="*/ 187 h 4211"/>
                <a:gd name="T10" fmla="*/ 5305 w 5996"/>
                <a:gd name="T11" fmla="*/ 0 h 4211"/>
                <a:gd name="T12" fmla="*/ 5715 w 5996"/>
                <a:gd name="T13" fmla="*/ 187 h 4211"/>
                <a:gd name="T14" fmla="*/ 5996 w 5996"/>
                <a:gd name="T15" fmla="*/ 238 h 4211"/>
                <a:gd name="T16" fmla="*/ 5996 w 5996"/>
                <a:gd name="T17" fmla="*/ 313 h 4211"/>
                <a:gd name="T18" fmla="*/ 5996 w 5996"/>
                <a:gd name="T19" fmla="*/ 765 h 4211"/>
                <a:gd name="T20" fmla="*/ 5996 w 5996"/>
                <a:gd name="T21" fmla="*/ 1523 h 4211"/>
                <a:gd name="T22" fmla="*/ 5996 w 5996"/>
                <a:gd name="T23" fmla="*/ 2404 h 4211"/>
                <a:gd name="T24" fmla="*/ 5996 w 5996"/>
                <a:gd name="T25" fmla="*/ 3223 h 4211"/>
                <a:gd name="T26" fmla="*/ 5996 w 5996"/>
                <a:gd name="T27" fmla="*/ 3794 h 4211"/>
                <a:gd name="T28" fmla="*/ 5769 w 5996"/>
                <a:gd name="T29" fmla="*/ 3973 h 4211"/>
                <a:gd name="T30" fmla="*/ 5707 w 5996"/>
                <a:gd name="T31" fmla="*/ 4211 h 4211"/>
                <a:gd name="T32" fmla="*/ 5620 w 5996"/>
                <a:gd name="T33" fmla="*/ 4211 h 4211"/>
                <a:gd name="T34" fmla="*/ 377 w 5996"/>
                <a:gd name="T35" fmla="*/ 4211 h 4211"/>
                <a:gd name="T36" fmla="*/ 289 w 5996"/>
                <a:gd name="T37" fmla="*/ 4211 h 4211"/>
                <a:gd name="T38" fmla="*/ 228 w 5996"/>
                <a:gd name="T39" fmla="*/ 3973 h 4211"/>
                <a:gd name="T40" fmla="*/ 0 w 5996"/>
                <a:gd name="T41" fmla="*/ 3794 h 4211"/>
                <a:gd name="T42" fmla="*/ 0 w 5996"/>
                <a:gd name="T43" fmla="*/ 3223 h 4211"/>
                <a:gd name="T44" fmla="*/ 0 w 5996"/>
                <a:gd name="T45" fmla="*/ 2404 h 4211"/>
                <a:gd name="T46" fmla="*/ 0 w 5996"/>
                <a:gd name="T47" fmla="*/ 1523 h 4211"/>
                <a:gd name="T48" fmla="*/ 0 w 5996"/>
                <a:gd name="T49" fmla="*/ 765 h 4211"/>
                <a:gd name="T50" fmla="*/ 0 w 5996"/>
                <a:gd name="T51" fmla="*/ 313 h 4211"/>
                <a:gd name="T52" fmla="*/ 0 w 5996"/>
                <a:gd name="T53" fmla="*/ 238 h 4211"/>
                <a:gd name="T54" fmla="*/ 431 w 5996"/>
                <a:gd name="T55" fmla="*/ 238 h 4211"/>
                <a:gd name="T56" fmla="*/ 58 w 5996"/>
                <a:gd name="T57" fmla="*/ 364 h 4211"/>
                <a:gd name="T58" fmla="*/ 58 w 5996"/>
                <a:gd name="T59" fmla="*/ 796 h 4211"/>
                <a:gd name="T60" fmla="*/ 58 w 5996"/>
                <a:gd name="T61" fmla="*/ 1536 h 4211"/>
                <a:gd name="T62" fmla="*/ 58 w 5996"/>
                <a:gd name="T63" fmla="*/ 2396 h 4211"/>
                <a:gd name="T64" fmla="*/ 58 w 5996"/>
                <a:gd name="T65" fmla="*/ 3197 h 4211"/>
                <a:gd name="T66" fmla="*/ 58 w 5996"/>
                <a:gd name="T67" fmla="*/ 3750 h 4211"/>
                <a:gd name="T68" fmla="*/ 289 w 5996"/>
                <a:gd name="T69" fmla="*/ 3973 h 4211"/>
                <a:gd name="T70" fmla="*/ 727 w 5996"/>
                <a:gd name="T71" fmla="*/ 4160 h 4211"/>
                <a:gd name="T72" fmla="*/ 5559 w 5996"/>
                <a:gd name="T73" fmla="*/ 3973 h 4211"/>
                <a:gd name="T74" fmla="*/ 5938 w 5996"/>
                <a:gd name="T75" fmla="*/ 3848 h 4211"/>
                <a:gd name="T76" fmla="*/ 5938 w 5996"/>
                <a:gd name="T77" fmla="*/ 3417 h 4211"/>
                <a:gd name="T78" fmla="*/ 5938 w 5996"/>
                <a:gd name="T79" fmla="*/ 2679 h 4211"/>
                <a:gd name="T80" fmla="*/ 5938 w 5996"/>
                <a:gd name="T81" fmla="*/ 1819 h 4211"/>
                <a:gd name="T82" fmla="*/ 5938 w 5996"/>
                <a:gd name="T83" fmla="*/ 1018 h 4211"/>
                <a:gd name="T84" fmla="*/ 5938 w 5996"/>
                <a:gd name="T85" fmla="*/ 462 h 4211"/>
                <a:gd name="T86" fmla="*/ 5715 w 5996"/>
                <a:gd name="T87" fmla="*/ 238 h 4211"/>
                <a:gd name="T88" fmla="*/ 5305 w 5996"/>
                <a:gd name="T89" fmla="*/ 52 h 4211"/>
                <a:gd name="T90" fmla="*/ 5938 w 5996"/>
                <a:gd name="T91" fmla="*/ 187 h 4211"/>
                <a:gd name="T92" fmla="*/ 5938 w 5996"/>
                <a:gd name="T93" fmla="*/ 52 h 4211"/>
                <a:gd name="T94" fmla="*/ 5769 w 5996"/>
                <a:gd name="T95" fmla="*/ 4024 h 4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96" h="4211">
                  <a:moveTo>
                    <a:pt x="58" y="4160"/>
                  </a:moveTo>
                  <a:lnTo>
                    <a:pt x="58" y="4024"/>
                  </a:lnTo>
                  <a:lnTo>
                    <a:pt x="228" y="4024"/>
                  </a:lnTo>
                  <a:lnTo>
                    <a:pt x="228" y="4160"/>
                  </a:lnTo>
                  <a:lnTo>
                    <a:pt x="58" y="4160"/>
                  </a:lnTo>
                  <a:close/>
                  <a:moveTo>
                    <a:pt x="58" y="52"/>
                  </a:moveTo>
                  <a:lnTo>
                    <a:pt x="58" y="187"/>
                  </a:lnTo>
                  <a:lnTo>
                    <a:pt x="221" y="187"/>
                  </a:lnTo>
                  <a:lnTo>
                    <a:pt x="221" y="52"/>
                  </a:lnTo>
                  <a:lnTo>
                    <a:pt x="58" y="52"/>
                  </a:lnTo>
                  <a:close/>
                  <a:moveTo>
                    <a:pt x="0" y="238"/>
                  </a:moveTo>
                  <a:lnTo>
                    <a:pt x="0" y="0"/>
                  </a:lnTo>
                  <a:lnTo>
                    <a:pt x="282" y="0"/>
                  </a:lnTo>
                  <a:lnTo>
                    <a:pt x="282" y="187"/>
                  </a:lnTo>
                  <a:lnTo>
                    <a:pt x="370" y="187"/>
                  </a:lnTo>
                  <a:lnTo>
                    <a:pt x="370" y="0"/>
                  </a:lnTo>
                  <a:lnTo>
                    <a:pt x="5195" y="0"/>
                  </a:lnTo>
                  <a:lnTo>
                    <a:pt x="5305" y="0"/>
                  </a:lnTo>
                  <a:lnTo>
                    <a:pt x="5626" y="0"/>
                  </a:lnTo>
                  <a:lnTo>
                    <a:pt x="5626" y="187"/>
                  </a:lnTo>
                  <a:lnTo>
                    <a:pt x="5715" y="187"/>
                  </a:lnTo>
                  <a:lnTo>
                    <a:pt x="5715" y="0"/>
                  </a:lnTo>
                  <a:lnTo>
                    <a:pt x="5996" y="0"/>
                  </a:lnTo>
                  <a:lnTo>
                    <a:pt x="5996" y="238"/>
                  </a:lnTo>
                  <a:lnTo>
                    <a:pt x="5775" y="238"/>
                  </a:lnTo>
                  <a:lnTo>
                    <a:pt x="5775" y="313"/>
                  </a:lnTo>
                  <a:lnTo>
                    <a:pt x="5996" y="313"/>
                  </a:lnTo>
                  <a:lnTo>
                    <a:pt x="5996" y="418"/>
                  </a:lnTo>
                  <a:lnTo>
                    <a:pt x="5996" y="571"/>
                  </a:lnTo>
                  <a:lnTo>
                    <a:pt x="5996" y="765"/>
                  </a:lnTo>
                  <a:lnTo>
                    <a:pt x="5996" y="992"/>
                  </a:lnTo>
                  <a:lnTo>
                    <a:pt x="5996" y="1247"/>
                  </a:lnTo>
                  <a:lnTo>
                    <a:pt x="5996" y="1523"/>
                  </a:lnTo>
                  <a:lnTo>
                    <a:pt x="5996" y="1812"/>
                  </a:lnTo>
                  <a:lnTo>
                    <a:pt x="5996" y="2108"/>
                  </a:lnTo>
                  <a:lnTo>
                    <a:pt x="5996" y="2404"/>
                  </a:lnTo>
                  <a:lnTo>
                    <a:pt x="5996" y="2692"/>
                  </a:lnTo>
                  <a:lnTo>
                    <a:pt x="5996" y="2968"/>
                  </a:lnTo>
                  <a:lnTo>
                    <a:pt x="5996" y="3223"/>
                  </a:lnTo>
                  <a:lnTo>
                    <a:pt x="5996" y="3449"/>
                  </a:lnTo>
                  <a:lnTo>
                    <a:pt x="5996" y="3643"/>
                  </a:lnTo>
                  <a:lnTo>
                    <a:pt x="5996" y="3794"/>
                  </a:lnTo>
                  <a:lnTo>
                    <a:pt x="5996" y="3899"/>
                  </a:lnTo>
                  <a:lnTo>
                    <a:pt x="5769" y="3899"/>
                  </a:lnTo>
                  <a:lnTo>
                    <a:pt x="5769" y="3973"/>
                  </a:lnTo>
                  <a:lnTo>
                    <a:pt x="5996" y="3973"/>
                  </a:lnTo>
                  <a:lnTo>
                    <a:pt x="5996" y="4211"/>
                  </a:lnTo>
                  <a:lnTo>
                    <a:pt x="5707" y="4211"/>
                  </a:lnTo>
                  <a:lnTo>
                    <a:pt x="5707" y="4024"/>
                  </a:lnTo>
                  <a:lnTo>
                    <a:pt x="5620" y="4024"/>
                  </a:lnTo>
                  <a:lnTo>
                    <a:pt x="5620" y="4211"/>
                  </a:lnTo>
                  <a:lnTo>
                    <a:pt x="809" y="4211"/>
                  </a:lnTo>
                  <a:lnTo>
                    <a:pt x="727" y="4211"/>
                  </a:lnTo>
                  <a:lnTo>
                    <a:pt x="377" y="4211"/>
                  </a:lnTo>
                  <a:lnTo>
                    <a:pt x="377" y="4024"/>
                  </a:lnTo>
                  <a:lnTo>
                    <a:pt x="289" y="4024"/>
                  </a:lnTo>
                  <a:lnTo>
                    <a:pt x="289" y="4211"/>
                  </a:lnTo>
                  <a:lnTo>
                    <a:pt x="0" y="4211"/>
                  </a:lnTo>
                  <a:lnTo>
                    <a:pt x="0" y="3973"/>
                  </a:lnTo>
                  <a:lnTo>
                    <a:pt x="228" y="3973"/>
                  </a:lnTo>
                  <a:lnTo>
                    <a:pt x="228" y="3899"/>
                  </a:lnTo>
                  <a:lnTo>
                    <a:pt x="0" y="3899"/>
                  </a:lnTo>
                  <a:lnTo>
                    <a:pt x="0" y="3794"/>
                  </a:lnTo>
                  <a:lnTo>
                    <a:pt x="0" y="3643"/>
                  </a:lnTo>
                  <a:lnTo>
                    <a:pt x="0" y="3449"/>
                  </a:lnTo>
                  <a:lnTo>
                    <a:pt x="0" y="3223"/>
                  </a:lnTo>
                  <a:lnTo>
                    <a:pt x="0" y="2968"/>
                  </a:lnTo>
                  <a:lnTo>
                    <a:pt x="0" y="2692"/>
                  </a:lnTo>
                  <a:lnTo>
                    <a:pt x="0" y="2404"/>
                  </a:lnTo>
                  <a:lnTo>
                    <a:pt x="0" y="2108"/>
                  </a:lnTo>
                  <a:lnTo>
                    <a:pt x="0" y="1812"/>
                  </a:lnTo>
                  <a:lnTo>
                    <a:pt x="0" y="1523"/>
                  </a:lnTo>
                  <a:lnTo>
                    <a:pt x="0" y="1247"/>
                  </a:lnTo>
                  <a:lnTo>
                    <a:pt x="0" y="992"/>
                  </a:lnTo>
                  <a:lnTo>
                    <a:pt x="0" y="765"/>
                  </a:lnTo>
                  <a:lnTo>
                    <a:pt x="0" y="571"/>
                  </a:lnTo>
                  <a:lnTo>
                    <a:pt x="0" y="418"/>
                  </a:lnTo>
                  <a:lnTo>
                    <a:pt x="0" y="313"/>
                  </a:lnTo>
                  <a:lnTo>
                    <a:pt x="221" y="313"/>
                  </a:lnTo>
                  <a:lnTo>
                    <a:pt x="221" y="238"/>
                  </a:lnTo>
                  <a:lnTo>
                    <a:pt x="0" y="238"/>
                  </a:lnTo>
                  <a:close/>
                  <a:moveTo>
                    <a:pt x="5195" y="52"/>
                  </a:moveTo>
                  <a:lnTo>
                    <a:pt x="431" y="52"/>
                  </a:lnTo>
                  <a:lnTo>
                    <a:pt x="431" y="238"/>
                  </a:lnTo>
                  <a:lnTo>
                    <a:pt x="282" y="238"/>
                  </a:lnTo>
                  <a:lnTo>
                    <a:pt x="282" y="364"/>
                  </a:lnTo>
                  <a:lnTo>
                    <a:pt x="58" y="364"/>
                  </a:lnTo>
                  <a:lnTo>
                    <a:pt x="58" y="462"/>
                  </a:lnTo>
                  <a:lnTo>
                    <a:pt x="58" y="609"/>
                  </a:lnTo>
                  <a:lnTo>
                    <a:pt x="58" y="796"/>
                  </a:lnTo>
                  <a:lnTo>
                    <a:pt x="58" y="1018"/>
                  </a:lnTo>
                  <a:lnTo>
                    <a:pt x="58" y="1267"/>
                  </a:lnTo>
                  <a:lnTo>
                    <a:pt x="58" y="1536"/>
                  </a:lnTo>
                  <a:lnTo>
                    <a:pt x="58" y="1819"/>
                  </a:lnTo>
                  <a:lnTo>
                    <a:pt x="58" y="2108"/>
                  </a:lnTo>
                  <a:lnTo>
                    <a:pt x="58" y="2396"/>
                  </a:lnTo>
                  <a:lnTo>
                    <a:pt x="58" y="2679"/>
                  </a:lnTo>
                  <a:lnTo>
                    <a:pt x="58" y="2948"/>
                  </a:lnTo>
                  <a:lnTo>
                    <a:pt x="58" y="3197"/>
                  </a:lnTo>
                  <a:lnTo>
                    <a:pt x="58" y="3417"/>
                  </a:lnTo>
                  <a:lnTo>
                    <a:pt x="58" y="3604"/>
                  </a:lnTo>
                  <a:lnTo>
                    <a:pt x="58" y="3750"/>
                  </a:lnTo>
                  <a:lnTo>
                    <a:pt x="58" y="3848"/>
                  </a:lnTo>
                  <a:lnTo>
                    <a:pt x="289" y="3848"/>
                  </a:lnTo>
                  <a:lnTo>
                    <a:pt x="289" y="3973"/>
                  </a:lnTo>
                  <a:lnTo>
                    <a:pt x="437" y="3973"/>
                  </a:lnTo>
                  <a:lnTo>
                    <a:pt x="437" y="4160"/>
                  </a:lnTo>
                  <a:lnTo>
                    <a:pt x="727" y="4160"/>
                  </a:lnTo>
                  <a:lnTo>
                    <a:pt x="809" y="4160"/>
                  </a:lnTo>
                  <a:lnTo>
                    <a:pt x="5559" y="4160"/>
                  </a:lnTo>
                  <a:lnTo>
                    <a:pt x="5559" y="3973"/>
                  </a:lnTo>
                  <a:lnTo>
                    <a:pt x="5707" y="3973"/>
                  </a:lnTo>
                  <a:lnTo>
                    <a:pt x="5707" y="3848"/>
                  </a:lnTo>
                  <a:lnTo>
                    <a:pt x="5938" y="3848"/>
                  </a:lnTo>
                  <a:lnTo>
                    <a:pt x="5938" y="3750"/>
                  </a:lnTo>
                  <a:lnTo>
                    <a:pt x="5938" y="3604"/>
                  </a:lnTo>
                  <a:lnTo>
                    <a:pt x="5938" y="3417"/>
                  </a:lnTo>
                  <a:lnTo>
                    <a:pt x="5938" y="3197"/>
                  </a:lnTo>
                  <a:lnTo>
                    <a:pt x="5938" y="2948"/>
                  </a:lnTo>
                  <a:lnTo>
                    <a:pt x="5938" y="2679"/>
                  </a:lnTo>
                  <a:lnTo>
                    <a:pt x="5938" y="2396"/>
                  </a:lnTo>
                  <a:lnTo>
                    <a:pt x="5938" y="2108"/>
                  </a:lnTo>
                  <a:lnTo>
                    <a:pt x="5938" y="1819"/>
                  </a:lnTo>
                  <a:lnTo>
                    <a:pt x="5938" y="1536"/>
                  </a:lnTo>
                  <a:lnTo>
                    <a:pt x="5938" y="1267"/>
                  </a:lnTo>
                  <a:lnTo>
                    <a:pt x="5938" y="1018"/>
                  </a:lnTo>
                  <a:lnTo>
                    <a:pt x="5938" y="796"/>
                  </a:lnTo>
                  <a:lnTo>
                    <a:pt x="5938" y="609"/>
                  </a:lnTo>
                  <a:lnTo>
                    <a:pt x="5938" y="462"/>
                  </a:lnTo>
                  <a:lnTo>
                    <a:pt x="5938" y="364"/>
                  </a:lnTo>
                  <a:lnTo>
                    <a:pt x="5715" y="364"/>
                  </a:lnTo>
                  <a:lnTo>
                    <a:pt x="5715" y="238"/>
                  </a:lnTo>
                  <a:lnTo>
                    <a:pt x="5566" y="238"/>
                  </a:lnTo>
                  <a:lnTo>
                    <a:pt x="5566" y="52"/>
                  </a:lnTo>
                  <a:lnTo>
                    <a:pt x="5305" y="52"/>
                  </a:lnTo>
                  <a:lnTo>
                    <a:pt x="5195" y="52"/>
                  </a:lnTo>
                  <a:close/>
                  <a:moveTo>
                    <a:pt x="5938" y="52"/>
                  </a:moveTo>
                  <a:lnTo>
                    <a:pt x="5938" y="187"/>
                  </a:lnTo>
                  <a:lnTo>
                    <a:pt x="5775" y="187"/>
                  </a:lnTo>
                  <a:lnTo>
                    <a:pt x="5775" y="52"/>
                  </a:lnTo>
                  <a:lnTo>
                    <a:pt x="5938" y="52"/>
                  </a:lnTo>
                  <a:close/>
                  <a:moveTo>
                    <a:pt x="5938" y="4160"/>
                  </a:moveTo>
                  <a:lnTo>
                    <a:pt x="5938" y="4024"/>
                  </a:lnTo>
                  <a:lnTo>
                    <a:pt x="5769" y="4024"/>
                  </a:lnTo>
                  <a:lnTo>
                    <a:pt x="5769" y="4160"/>
                  </a:lnTo>
                  <a:lnTo>
                    <a:pt x="5938" y="416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24">
            <a:extLst>
              <a:ext uri="{FF2B5EF4-FFF2-40B4-BE49-F238E27FC236}">
                <a16:creationId xmlns:a16="http://schemas.microsoft.com/office/drawing/2014/main" xmlns="" id="{AE70FD66-4701-4223-BEEE-94F94910F680}"/>
              </a:ext>
            </a:extLst>
          </p:cNvPr>
          <p:cNvSpPr txBox="1"/>
          <p:nvPr/>
        </p:nvSpPr>
        <p:spPr>
          <a:xfrm>
            <a:off x="2748857" y="4764937"/>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dist">
              <a:defRPr sz="54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pPr algn="ctr"/>
            <a:r>
              <a:rPr lang="en-US" altLang="zh-CN" sz="2800" dirty="0" smtClean="0"/>
              <a:t>XXXX</a:t>
            </a:r>
            <a:endParaRPr lang="zh-CN" altLang="en-US" sz="2800" dirty="0"/>
          </a:p>
        </p:txBody>
      </p:sp>
      <p:sp>
        <p:nvSpPr>
          <p:cNvPr id="26" name="文本框 25">
            <a:extLst>
              <a:ext uri="{FF2B5EF4-FFF2-40B4-BE49-F238E27FC236}">
                <a16:creationId xmlns:a16="http://schemas.microsoft.com/office/drawing/2014/main" xmlns="" id="{AE70FD66-4701-4223-BEEE-94F94910F680}"/>
              </a:ext>
            </a:extLst>
          </p:cNvPr>
          <p:cNvSpPr txBox="1"/>
          <p:nvPr/>
        </p:nvSpPr>
        <p:spPr>
          <a:xfrm>
            <a:off x="7094671" y="4764937"/>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r>
              <a:rPr lang="en-US" altLang="zh-CN" dirty="0" smtClean="0"/>
              <a:t>XXXX</a:t>
            </a:r>
            <a:endParaRPr lang="zh-CN" altLang="en-US" dirty="0"/>
          </a:p>
        </p:txBody>
      </p:sp>
    </p:spTree>
    <p:extLst>
      <p:ext uri="{BB962C8B-B14F-4D97-AF65-F5344CB8AC3E}">
        <p14:creationId xmlns:p14="http://schemas.microsoft.com/office/powerpoint/2010/main" xmlns="" val="232266574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90"/>
                                          </p:val>
                                        </p:tav>
                                        <p:tav tm="100000">
                                          <p:val>
                                            <p:fltVal val="0"/>
                                          </p:val>
                                        </p:tav>
                                      </p:tavLst>
                                    </p:anim>
                                    <p:animEffect transition="in" filter="fade">
                                      <p:cBhvr>
                                        <p:cTn id="16" dur="1000"/>
                                        <p:tgtEl>
                                          <p:spTgt spid="20"/>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7982855" y="-13459"/>
            <a:ext cx="4209143" cy="6871460"/>
            <a:chOff x="0" y="-13459"/>
            <a:chExt cx="4209143" cy="6871460"/>
          </a:xfrm>
        </p:grpSpPr>
        <p:pic>
          <p:nvPicPr>
            <p:cNvPr id="7" name="图片 6">
              <a:extLst>
                <a:ext uri="{FF2B5EF4-FFF2-40B4-BE49-F238E27FC236}">
                  <a16:creationId xmlns:a16="http://schemas.microsoft.com/office/drawing/2014/main" xmlns="" id="{3E4629A3-BA8A-4DF1-9813-7A93D8E4B637}"/>
                </a:ext>
              </a:extLst>
            </p:cNvPr>
            <p:cNvPicPr>
              <a:picLocks noChangeAspect="1"/>
            </p:cNvPicPr>
            <p:nvPr/>
          </p:nvPicPr>
          <p:blipFill rotWithShape="1">
            <a:blip r:embed="rId3">
              <a:extLst>
                <a:ext uri="{BEBA8EAE-BF5A-486C-A8C5-ECC9F3942E4B}">
                  <a14:imgProps xmlns:a14="http://schemas.microsoft.com/office/drawing/2010/main" xmlns="">
                    <a14:imgLayer r:embed="rId4">
                      <a14:imgEffect>
                        <a14:saturation sat="400000"/>
                      </a14:imgEffect>
                      <a14:imgEffect>
                        <a14:brightnessContrast bright="20000" contrast="40000"/>
                      </a14:imgEffect>
                    </a14:imgLayer>
                  </a14:imgProps>
                </a:ext>
              </a:extLst>
            </a:blip>
            <a:srcRect l="58043" t="23915" r="22633" b="15406"/>
            <a:stretch/>
          </p:blipFill>
          <p:spPr>
            <a:xfrm>
              <a:off x="0" y="1752600"/>
              <a:ext cx="3219449" cy="5105401"/>
            </a:xfrm>
            <a:prstGeom prst="rect">
              <a:avLst/>
            </a:prstGeom>
          </p:spPr>
        </p:pic>
        <p:pic>
          <p:nvPicPr>
            <p:cNvPr id="8" name="图片 7">
              <a:extLst>
                <a:ext uri="{FF2B5EF4-FFF2-40B4-BE49-F238E27FC236}">
                  <a16:creationId xmlns:a16="http://schemas.microsoft.com/office/drawing/2014/main" xmlns="" id="{754C99FB-4582-4101-9740-677D02B3F619}"/>
                </a:ext>
              </a:extLst>
            </p:cNvPr>
            <p:cNvPicPr>
              <a:picLocks noChangeAspect="1"/>
            </p:cNvPicPr>
            <p:nvPr/>
          </p:nvPicPr>
          <p:blipFill rotWithShape="1">
            <a:blip r:embed="rId5">
              <a:extLst>
                <a:ext uri="{BEBA8EAE-BF5A-486C-A8C5-ECC9F3942E4B}">
                  <a14:imgProps xmlns:a14="http://schemas.microsoft.com/office/drawing/2010/main" xmlns="">
                    <a14:imgLayer r:embed="rId6">
                      <a14:imgEffect>
                        <a14:saturation sat="300000"/>
                      </a14:imgEffect>
                      <a14:imgEffect>
                        <a14:brightnessContrast bright="20000" contrast="40000"/>
                      </a14:imgEffect>
                    </a14:imgLayer>
                  </a14:imgProps>
                </a:ext>
                <a:ext uri="{28A0092B-C50C-407E-A947-70E740481C1C}">
                  <a14:useLocalDpi xmlns:a14="http://schemas.microsoft.com/office/drawing/2010/main" xmlns="" val="0"/>
                </a:ext>
              </a:extLst>
            </a:blip>
            <a:srcRect l="12868" b="11272"/>
            <a:stretch/>
          </p:blipFill>
          <p:spPr>
            <a:xfrm>
              <a:off x="0" y="-1"/>
              <a:ext cx="4209143" cy="6858001"/>
            </a:xfrm>
            <a:prstGeom prst="rect">
              <a:avLst/>
            </a:prstGeom>
          </p:spPr>
        </p:pic>
        <p:pic>
          <p:nvPicPr>
            <p:cNvPr id="9" name="图片 8">
              <a:extLst>
                <a:ext uri="{FF2B5EF4-FFF2-40B4-BE49-F238E27FC236}">
                  <a16:creationId xmlns:a16="http://schemas.microsoft.com/office/drawing/2014/main" xmlns="" id="{D93C7DE0-B345-4652-90E7-34E6FB9D7DC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saturation sat="300000"/>
                      </a14:imgEffect>
                    </a14:imgLayer>
                  </a14:imgProps>
                </a:ext>
                <a:ext uri="{28A0092B-C50C-407E-A947-70E740481C1C}">
                  <a14:useLocalDpi xmlns:a14="http://schemas.microsoft.com/office/drawing/2010/main" xmlns="" val="0"/>
                </a:ext>
              </a:extLst>
            </a:blip>
            <a:srcRect l="13928" t="13862"/>
            <a:stretch/>
          </p:blipFill>
          <p:spPr>
            <a:xfrm>
              <a:off x="0" y="-13459"/>
              <a:ext cx="2849036" cy="2480887"/>
            </a:xfrm>
            <a:prstGeom prst="rect">
              <a:avLst/>
            </a:prstGeom>
          </p:spPr>
        </p:pic>
        <p:pic>
          <p:nvPicPr>
            <p:cNvPr id="10" name="图片 9">
              <a:extLst>
                <a:ext uri="{FF2B5EF4-FFF2-40B4-BE49-F238E27FC236}">
                  <a16:creationId xmlns:a16="http://schemas.microsoft.com/office/drawing/2014/main" xmlns="" id="{4ECEB761-9638-49FF-BC21-88B3DCCD1035}"/>
                </a:ext>
              </a:extLst>
            </p:cNvPr>
            <p:cNvPicPr>
              <a:picLocks noChangeAspect="1"/>
            </p:cNvPicPr>
            <p:nvPr/>
          </p:nvPicPr>
          <p:blipFill>
            <a:blip r:embed="rId9">
              <a:extLst>
                <a:ext uri="{BEBA8EAE-BF5A-486C-A8C5-ECC9F3942E4B}">
                  <a14:imgProps xmlns:a14="http://schemas.microsoft.com/office/drawing/2010/main" xmlns="">
                    <a14:imgLayer r:embed="rId10">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flipH="1">
              <a:off x="258578" y="406401"/>
              <a:ext cx="1927952" cy="1237342"/>
            </a:xfrm>
            <a:prstGeom prst="rect">
              <a:avLst/>
            </a:prstGeom>
            <a:effectLst>
              <a:outerShdw blurRad="165100" dist="88900" dir="5400000" algn="t" rotWithShape="0">
                <a:prstClr val="black">
                  <a:alpha val="71000"/>
                </a:prstClr>
              </a:outerShdw>
            </a:effectLst>
          </p:spPr>
        </p:pic>
      </p:grpSp>
      <p:pic>
        <p:nvPicPr>
          <p:cNvPr id="11" name="图片 10"/>
          <p:cNvPicPr>
            <a:picLocks noChangeAspect="1"/>
          </p:cNvPicPr>
          <p:nvPr/>
        </p:nvPicPr>
        <p:blipFill>
          <a:blip r:embed="rId11">
            <a:extLst>
              <a:ext uri="{28A0092B-C50C-407E-A947-70E740481C1C}">
                <a14:useLocalDpi xmlns:a14="http://schemas.microsoft.com/office/drawing/2010/main" xmlns="" val="0"/>
              </a:ext>
            </a:extLst>
          </a:blip>
          <a:srcRect/>
          <a:stretch>
            <a:fillRect/>
          </a:stretch>
        </p:blipFill>
        <p:spPr>
          <a:xfrm>
            <a:off x="0" y="1"/>
            <a:ext cx="3724128" cy="5664200"/>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3" name="图片 12">
            <a:extLst>
              <a:ext uri="{FF2B5EF4-FFF2-40B4-BE49-F238E27FC236}">
                <a16:creationId xmlns:a16="http://schemas.microsoft.com/office/drawing/2014/main" xmlns="" id="{727DCCD8-BDE3-441F-BC2A-E2062216FF66}"/>
              </a:ext>
            </a:extLst>
          </p:cNvPr>
          <p:cNvPicPr>
            <a:picLocks noChangeAspect="1"/>
          </p:cNvPicPr>
          <p:nvPr/>
        </p:nvPicPr>
        <p:blipFill rotWithShape="1">
          <a:blip r:embed="rId12"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sp>
        <p:nvSpPr>
          <p:cNvPr id="15" name="矩形 14">
            <a:extLst>
              <a:ext uri="{FF2B5EF4-FFF2-40B4-BE49-F238E27FC236}">
                <a16:creationId xmlns:a16="http://schemas.microsoft.com/office/drawing/2014/main" xmlns="" id="{83A740AB-55B8-4E5F-AC5D-CA92DA109571}"/>
              </a:ext>
            </a:extLst>
          </p:cNvPr>
          <p:cNvSpPr/>
          <p:nvPr/>
        </p:nvSpPr>
        <p:spPr>
          <a:xfrm>
            <a:off x="2598058" y="1526628"/>
            <a:ext cx="5694438" cy="1569660"/>
          </a:xfrm>
          <a:prstGeom prst="rect">
            <a:avLst/>
          </a:prstGeom>
        </p:spPr>
        <p:txBody>
          <a:bodyPr wrap="square">
            <a:spAutoFit/>
          </a:bodyPr>
          <a:lstStyle/>
          <a:p>
            <a:pPr algn="r" defTabSz="914400"/>
            <a:r>
              <a:rPr lang="zh-CN" altLang="en-US" sz="9600" kern="1000" spc="-1000" dirty="0">
                <a:ln w="18415" cmpd="sng">
                  <a:noFill/>
                  <a:prstDash val="solid"/>
                </a:ln>
                <a:gradFill>
                  <a:gsLst>
                    <a:gs pos="48000">
                      <a:prstClr val="black">
                        <a:lumMod val="95000"/>
                        <a:lumOff val="5000"/>
                      </a:prstClr>
                    </a:gs>
                    <a:gs pos="47000">
                      <a:srgbClr val="4C0000">
                        <a:lumMod val="55000"/>
                      </a:srgbClr>
                    </a:gs>
                    <a:gs pos="100000">
                      <a:schemeClr val="accent1">
                        <a:lumMod val="50000"/>
                      </a:schemeClr>
                    </a:gs>
                  </a:gsLst>
                  <a:lin ang="5400000" scaled="0"/>
                </a:gradFill>
                <a:effectLst>
                  <a:glow rad="38100">
                    <a:schemeClr val="bg1"/>
                  </a:glow>
                </a:effectLst>
                <a:latin typeface="叶根友刀锋黑草" panose="02010601030101010101" pitchFamily="2" charset="-122"/>
                <a:ea typeface="叶根友刀锋黑草" panose="02010601030101010101" pitchFamily="2" charset="-122"/>
                <a:cs typeface="方正仿郭简体" panose="03000509000000000000" pitchFamily="65" charset="-122"/>
              </a:rPr>
              <a:t>最佳敬业奖</a:t>
            </a:r>
          </a:p>
        </p:txBody>
      </p:sp>
      <p:sp>
        <p:nvSpPr>
          <p:cNvPr id="17" name="文本框 16">
            <a:extLst>
              <a:ext uri="{FF2B5EF4-FFF2-40B4-BE49-F238E27FC236}">
                <a16:creationId xmlns:a16="http://schemas.microsoft.com/office/drawing/2014/main" xmlns="" id="{AE70FD66-4701-4223-BEEE-94F94910F680}"/>
              </a:ext>
            </a:extLst>
          </p:cNvPr>
          <p:cNvSpPr txBox="1"/>
          <p:nvPr/>
        </p:nvSpPr>
        <p:spPr>
          <a:xfrm>
            <a:off x="2598057" y="3096288"/>
            <a:ext cx="5576735" cy="1569660"/>
          </a:xfrm>
          <a:prstGeom prst="rect">
            <a:avLst/>
          </a:prstGeom>
          <a:noFill/>
        </p:spPr>
        <p:txBody>
          <a:bodyPr wrap="square" rtlCol="0">
            <a:spAutoFit/>
          </a:bodyPr>
          <a:lstStyle/>
          <a:p>
            <a:pPr algn="r">
              <a:lnSpc>
                <a:spcPct val="120000"/>
              </a:lnSpc>
            </a:pPr>
            <a:r>
              <a:rPr lang="zh-CN" altLang="en-US" sz="20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勤恳敬业，任劳任怨，从来没有对安排的工作有任何怨言，哪怕是最琐碎的事情，从来没有工作时间和休息时间的界限，耐心细致主动与大家沟通，急大家所急，想市场所想，勤于职责，为团队提供了坚实的后盾</a:t>
            </a:r>
          </a:p>
        </p:txBody>
      </p:sp>
    </p:spTree>
    <p:extLst>
      <p:ext uri="{BB962C8B-B14F-4D97-AF65-F5344CB8AC3E}">
        <p14:creationId xmlns:p14="http://schemas.microsoft.com/office/powerpoint/2010/main" xmlns="" val="392213542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1000" fill="hold"/>
                                        <p:tgtEl>
                                          <p:spTgt spid="12"/>
                                        </p:tgtEl>
                                        <p:attrNameLst>
                                          <p:attrName>ppt_x</p:attrName>
                                        </p:attrNameLst>
                                      </p:cBhvr>
                                      <p:tavLst>
                                        <p:tav tm="0">
                                          <p:val>
                                            <p:strVal val="1+#ppt_w/2"/>
                                          </p:val>
                                        </p:tav>
                                        <p:tav tm="100000">
                                          <p:val>
                                            <p:strVal val="#ppt_x"/>
                                          </p:val>
                                        </p:tav>
                                      </p:tavLst>
                                    </p:anim>
                                    <p:anim calcmode="lin" valueType="num">
                                      <p:cBhvr additive="base">
                                        <p:cTn id="17" dur="10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5">
            <a:extLst>
              <a:ext uri="{28A0092B-C50C-407E-A947-70E740481C1C}">
                <a14:useLocalDpi xmlns:a14="http://schemas.microsoft.com/office/drawing/2010/main" xmlns=""/>
              </a:ext>
            </a:extLst>
          </a:blip>
          <a:srcRect t="51279"/>
          <a:stretch>
            <a:fillRect/>
          </a:stretch>
        </p:blipFill>
        <p:spPr>
          <a:xfrm>
            <a:off x="7056672" y="4353502"/>
            <a:ext cx="5135328" cy="2504497"/>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6"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8">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9"/>
          <a:srcRect l="49784" b="41026"/>
          <a:stretch>
            <a:fillRect/>
          </a:stretch>
        </p:blipFill>
        <p:spPr>
          <a:xfrm rot="896512">
            <a:off x="-607444" y="2546647"/>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0">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6" name="图片 15">
            <a:extLst>
              <a:ext uri="{FF2B5EF4-FFF2-40B4-BE49-F238E27FC236}">
                <a16:creationId xmlns:a16="http://schemas.microsoft.com/office/drawing/2014/main" xmlns="" id="{4ECEB761-9638-49FF-BC21-88B3DCCD1035}"/>
              </a:ext>
            </a:extLst>
          </p:cNvPr>
          <p:cNvPicPr>
            <a:picLocks noChangeAspect="1"/>
          </p:cNvPicPr>
          <p:nvPr/>
        </p:nvPicPr>
        <p:blipFill>
          <a:blip r:embed="rId11">
            <a:extLst>
              <a:ext uri="{BEBA8EAE-BF5A-486C-A8C5-ECC9F3942E4B}">
                <a14:imgProps xmlns:a14="http://schemas.microsoft.com/office/drawing/2010/main" xmlns="">
                  <a14:imgLayer r:embed="rId12">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874713" y="439616"/>
            <a:ext cx="1927952" cy="1237342"/>
          </a:xfrm>
          <a:prstGeom prst="rect">
            <a:avLst/>
          </a:prstGeom>
          <a:effectLst>
            <a:outerShdw blurRad="165100" dist="88900" dir="5400000" algn="t" rotWithShape="0">
              <a:prstClr val="black">
                <a:alpha val="71000"/>
              </a:prstClr>
            </a:outerShdw>
          </a:effectLst>
        </p:spPr>
      </p:pic>
      <p:grpSp>
        <p:nvGrpSpPr>
          <p:cNvPr id="2" name="组合 1"/>
          <p:cNvGrpSpPr/>
          <p:nvPr/>
        </p:nvGrpSpPr>
        <p:grpSpPr>
          <a:xfrm>
            <a:off x="905572" y="2164322"/>
            <a:ext cx="3267713" cy="2295467"/>
            <a:chOff x="1140119" y="1902615"/>
            <a:chExt cx="4789752" cy="3364652"/>
          </a:xfrm>
        </p:grpSpPr>
        <p:sp>
          <p:nvSpPr>
            <p:cNvPr id="17" name="矩形 16">
              <a:extLst>
                <a:ext uri="{FF2B5EF4-FFF2-40B4-BE49-F238E27FC236}">
                  <a16:creationId xmlns:a16="http://schemas.microsoft.com/office/drawing/2014/main" xmlns="" id="{BA6B477D-A047-4CEA-B3CC-79E88CAF9042}"/>
                </a:ext>
              </a:extLst>
            </p:cNvPr>
            <p:cNvSpPr/>
            <p:nvPr/>
          </p:nvSpPr>
          <p:spPr>
            <a:xfrm>
              <a:off x="1484928" y="2146212"/>
              <a:ext cx="4096210" cy="2877458"/>
            </a:xfrm>
            <a:prstGeom prst="rect">
              <a:avLst/>
            </a:prstGeom>
            <a:blipFill dpi="0" rotWithShape="1">
              <a:blip r:embed="rId13" cstate="print"/>
              <a:srcRect/>
              <a:stretch>
                <a:fillRect l="-7000" r="-4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3">
              <a:extLst>
                <a:ext uri="{FF2B5EF4-FFF2-40B4-BE49-F238E27FC236}">
                  <a16:creationId xmlns:a16="http://schemas.microsoft.com/office/drawing/2014/main" xmlns="" id="{E4F2914E-F56C-46D9-9779-D07DAA18E0E4}"/>
                </a:ext>
              </a:extLst>
            </p:cNvPr>
            <p:cNvSpPr>
              <a:spLocks noEditPoints="1"/>
            </p:cNvSpPr>
            <p:nvPr/>
          </p:nvSpPr>
          <p:spPr bwMode="auto">
            <a:xfrm>
              <a:off x="1140119" y="1902615"/>
              <a:ext cx="4789752" cy="3364652"/>
            </a:xfrm>
            <a:custGeom>
              <a:avLst/>
              <a:gdLst>
                <a:gd name="T0" fmla="*/ 228 w 5996"/>
                <a:gd name="T1" fmla="*/ 4024 h 4211"/>
                <a:gd name="T2" fmla="*/ 58 w 5996"/>
                <a:gd name="T3" fmla="*/ 52 h 4211"/>
                <a:gd name="T4" fmla="*/ 221 w 5996"/>
                <a:gd name="T5" fmla="*/ 52 h 4211"/>
                <a:gd name="T6" fmla="*/ 0 w 5996"/>
                <a:gd name="T7" fmla="*/ 0 h 4211"/>
                <a:gd name="T8" fmla="*/ 370 w 5996"/>
                <a:gd name="T9" fmla="*/ 187 h 4211"/>
                <a:gd name="T10" fmla="*/ 5305 w 5996"/>
                <a:gd name="T11" fmla="*/ 0 h 4211"/>
                <a:gd name="T12" fmla="*/ 5715 w 5996"/>
                <a:gd name="T13" fmla="*/ 187 h 4211"/>
                <a:gd name="T14" fmla="*/ 5996 w 5996"/>
                <a:gd name="T15" fmla="*/ 238 h 4211"/>
                <a:gd name="T16" fmla="*/ 5996 w 5996"/>
                <a:gd name="T17" fmla="*/ 313 h 4211"/>
                <a:gd name="T18" fmla="*/ 5996 w 5996"/>
                <a:gd name="T19" fmla="*/ 765 h 4211"/>
                <a:gd name="T20" fmla="*/ 5996 w 5996"/>
                <a:gd name="T21" fmla="*/ 1523 h 4211"/>
                <a:gd name="T22" fmla="*/ 5996 w 5996"/>
                <a:gd name="T23" fmla="*/ 2404 h 4211"/>
                <a:gd name="T24" fmla="*/ 5996 w 5996"/>
                <a:gd name="T25" fmla="*/ 3223 h 4211"/>
                <a:gd name="T26" fmla="*/ 5996 w 5996"/>
                <a:gd name="T27" fmla="*/ 3794 h 4211"/>
                <a:gd name="T28" fmla="*/ 5769 w 5996"/>
                <a:gd name="T29" fmla="*/ 3973 h 4211"/>
                <a:gd name="T30" fmla="*/ 5707 w 5996"/>
                <a:gd name="T31" fmla="*/ 4211 h 4211"/>
                <a:gd name="T32" fmla="*/ 5620 w 5996"/>
                <a:gd name="T33" fmla="*/ 4211 h 4211"/>
                <a:gd name="T34" fmla="*/ 377 w 5996"/>
                <a:gd name="T35" fmla="*/ 4211 h 4211"/>
                <a:gd name="T36" fmla="*/ 289 w 5996"/>
                <a:gd name="T37" fmla="*/ 4211 h 4211"/>
                <a:gd name="T38" fmla="*/ 228 w 5996"/>
                <a:gd name="T39" fmla="*/ 3973 h 4211"/>
                <a:gd name="T40" fmla="*/ 0 w 5996"/>
                <a:gd name="T41" fmla="*/ 3794 h 4211"/>
                <a:gd name="T42" fmla="*/ 0 w 5996"/>
                <a:gd name="T43" fmla="*/ 3223 h 4211"/>
                <a:gd name="T44" fmla="*/ 0 w 5996"/>
                <a:gd name="T45" fmla="*/ 2404 h 4211"/>
                <a:gd name="T46" fmla="*/ 0 w 5996"/>
                <a:gd name="T47" fmla="*/ 1523 h 4211"/>
                <a:gd name="T48" fmla="*/ 0 w 5996"/>
                <a:gd name="T49" fmla="*/ 765 h 4211"/>
                <a:gd name="T50" fmla="*/ 0 w 5996"/>
                <a:gd name="T51" fmla="*/ 313 h 4211"/>
                <a:gd name="T52" fmla="*/ 0 w 5996"/>
                <a:gd name="T53" fmla="*/ 238 h 4211"/>
                <a:gd name="T54" fmla="*/ 431 w 5996"/>
                <a:gd name="T55" fmla="*/ 238 h 4211"/>
                <a:gd name="T56" fmla="*/ 58 w 5996"/>
                <a:gd name="T57" fmla="*/ 364 h 4211"/>
                <a:gd name="T58" fmla="*/ 58 w 5996"/>
                <a:gd name="T59" fmla="*/ 796 h 4211"/>
                <a:gd name="T60" fmla="*/ 58 w 5996"/>
                <a:gd name="T61" fmla="*/ 1536 h 4211"/>
                <a:gd name="T62" fmla="*/ 58 w 5996"/>
                <a:gd name="T63" fmla="*/ 2396 h 4211"/>
                <a:gd name="T64" fmla="*/ 58 w 5996"/>
                <a:gd name="T65" fmla="*/ 3197 h 4211"/>
                <a:gd name="T66" fmla="*/ 58 w 5996"/>
                <a:gd name="T67" fmla="*/ 3750 h 4211"/>
                <a:gd name="T68" fmla="*/ 289 w 5996"/>
                <a:gd name="T69" fmla="*/ 3973 h 4211"/>
                <a:gd name="T70" fmla="*/ 727 w 5996"/>
                <a:gd name="T71" fmla="*/ 4160 h 4211"/>
                <a:gd name="T72" fmla="*/ 5559 w 5996"/>
                <a:gd name="T73" fmla="*/ 3973 h 4211"/>
                <a:gd name="T74" fmla="*/ 5938 w 5996"/>
                <a:gd name="T75" fmla="*/ 3848 h 4211"/>
                <a:gd name="T76" fmla="*/ 5938 w 5996"/>
                <a:gd name="T77" fmla="*/ 3417 h 4211"/>
                <a:gd name="T78" fmla="*/ 5938 w 5996"/>
                <a:gd name="T79" fmla="*/ 2679 h 4211"/>
                <a:gd name="T80" fmla="*/ 5938 w 5996"/>
                <a:gd name="T81" fmla="*/ 1819 h 4211"/>
                <a:gd name="T82" fmla="*/ 5938 w 5996"/>
                <a:gd name="T83" fmla="*/ 1018 h 4211"/>
                <a:gd name="T84" fmla="*/ 5938 w 5996"/>
                <a:gd name="T85" fmla="*/ 462 h 4211"/>
                <a:gd name="T86" fmla="*/ 5715 w 5996"/>
                <a:gd name="T87" fmla="*/ 238 h 4211"/>
                <a:gd name="T88" fmla="*/ 5305 w 5996"/>
                <a:gd name="T89" fmla="*/ 52 h 4211"/>
                <a:gd name="T90" fmla="*/ 5938 w 5996"/>
                <a:gd name="T91" fmla="*/ 187 h 4211"/>
                <a:gd name="T92" fmla="*/ 5938 w 5996"/>
                <a:gd name="T93" fmla="*/ 52 h 4211"/>
                <a:gd name="T94" fmla="*/ 5769 w 5996"/>
                <a:gd name="T95" fmla="*/ 4024 h 4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96" h="4211">
                  <a:moveTo>
                    <a:pt x="58" y="4160"/>
                  </a:moveTo>
                  <a:lnTo>
                    <a:pt x="58" y="4024"/>
                  </a:lnTo>
                  <a:lnTo>
                    <a:pt x="228" y="4024"/>
                  </a:lnTo>
                  <a:lnTo>
                    <a:pt x="228" y="4160"/>
                  </a:lnTo>
                  <a:lnTo>
                    <a:pt x="58" y="4160"/>
                  </a:lnTo>
                  <a:close/>
                  <a:moveTo>
                    <a:pt x="58" y="52"/>
                  </a:moveTo>
                  <a:lnTo>
                    <a:pt x="58" y="187"/>
                  </a:lnTo>
                  <a:lnTo>
                    <a:pt x="221" y="187"/>
                  </a:lnTo>
                  <a:lnTo>
                    <a:pt x="221" y="52"/>
                  </a:lnTo>
                  <a:lnTo>
                    <a:pt x="58" y="52"/>
                  </a:lnTo>
                  <a:close/>
                  <a:moveTo>
                    <a:pt x="0" y="238"/>
                  </a:moveTo>
                  <a:lnTo>
                    <a:pt x="0" y="0"/>
                  </a:lnTo>
                  <a:lnTo>
                    <a:pt x="282" y="0"/>
                  </a:lnTo>
                  <a:lnTo>
                    <a:pt x="282" y="187"/>
                  </a:lnTo>
                  <a:lnTo>
                    <a:pt x="370" y="187"/>
                  </a:lnTo>
                  <a:lnTo>
                    <a:pt x="370" y="0"/>
                  </a:lnTo>
                  <a:lnTo>
                    <a:pt x="5195" y="0"/>
                  </a:lnTo>
                  <a:lnTo>
                    <a:pt x="5305" y="0"/>
                  </a:lnTo>
                  <a:lnTo>
                    <a:pt x="5626" y="0"/>
                  </a:lnTo>
                  <a:lnTo>
                    <a:pt x="5626" y="187"/>
                  </a:lnTo>
                  <a:lnTo>
                    <a:pt x="5715" y="187"/>
                  </a:lnTo>
                  <a:lnTo>
                    <a:pt x="5715" y="0"/>
                  </a:lnTo>
                  <a:lnTo>
                    <a:pt x="5996" y="0"/>
                  </a:lnTo>
                  <a:lnTo>
                    <a:pt x="5996" y="238"/>
                  </a:lnTo>
                  <a:lnTo>
                    <a:pt x="5775" y="238"/>
                  </a:lnTo>
                  <a:lnTo>
                    <a:pt x="5775" y="313"/>
                  </a:lnTo>
                  <a:lnTo>
                    <a:pt x="5996" y="313"/>
                  </a:lnTo>
                  <a:lnTo>
                    <a:pt x="5996" y="418"/>
                  </a:lnTo>
                  <a:lnTo>
                    <a:pt x="5996" y="571"/>
                  </a:lnTo>
                  <a:lnTo>
                    <a:pt x="5996" y="765"/>
                  </a:lnTo>
                  <a:lnTo>
                    <a:pt x="5996" y="992"/>
                  </a:lnTo>
                  <a:lnTo>
                    <a:pt x="5996" y="1247"/>
                  </a:lnTo>
                  <a:lnTo>
                    <a:pt x="5996" y="1523"/>
                  </a:lnTo>
                  <a:lnTo>
                    <a:pt x="5996" y="1812"/>
                  </a:lnTo>
                  <a:lnTo>
                    <a:pt x="5996" y="2108"/>
                  </a:lnTo>
                  <a:lnTo>
                    <a:pt x="5996" y="2404"/>
                  </a:lnTo>
                  <a:lnTo>
                    <a:pt x="5996" y="2692"/>
                  </a:lnTo>
                  <a:lnTo>
                    <a:pt x="5996" y="2968"/>
                  </a:lnTo>
                  <a:lnTo>
                    <a:pt x="5996" y="3223"/>
                  </a:lnTo>
                  <a:lnTo>
                    <a:pt x="5996" y="3449"/>
                  </a:lnTo>
                  <a:lnTo>
                    <a:pt x="5996" y="3643"/>
                  </a:lnTo>
                  <a:lnTo>
                    <a:pt x="5996" y="3794"/>
                  </a:lnTo>
                  <a:lnTo>
                    <a:pt x="5996" y="3899"/>
                  </a:lnTo>
                  <a:lnTo>
                    <a:pt x="5769" y="3899"/>
                  </a:lnTo>
                  <a:lnTo>
                    <a:pt x="5769" y="3973"/>
                  </a:lnTo>
                  <a:lnTo>
                    <a:pt x="5996" y="3973"/>
                  </a:lnTo>
                  <a:lnTo>
                    <a:pt x="5996" y="4211"/>
                  </a:lnTo>
                  <a:lnTo>
                    <a:pt x="5707" y="4211"/>
                  </a:lnTo>
                  <a:lnTo>
                    <a:pt x="5707" y="4024"/>
                  </a:lnTo>
                  <a:lnTo>
                    <a:pt x="5620" y="4024"/>
                  </a:lnTo>
                  <a:lnTo>
                    <a:pt x="5620" y="4211"/>
                  </a:lnTo>
                  <a:lnTo>
                    <a:pt x="809" y="4211"/>
                  </a:lnTo>
                  <a:lnTo>
                    <a:pt x="727" y="4211"/>
                  </a:lnTo>
                  <a:lnTo>
                    <a:pt x="377" y="4211"/>
                  </a:lnTo>
                  <a:lnTo>
                    <a:pt x="377" y="4024"/>
                  </a:lnTo>
                  <a:lnTo>
                    <a:pt x="289" y="4024"/>
                  </a:lnTo>
                  <a:lnTo>
                    <a:pt x="289" y="4211"/>
                  </a:lnTo>
                  <a:lnTo>
                    <a:pt x="0" y="4211"/>
                  </a:lnTo>
                  <a:lnTo>
                    <a:pt x="0" y="3973"/>
                  </a:lnTo>
                  <a:lnTo>
                    <a:pt x="228" y="3973"/>
                  </a:lnTo>
                  <a:lnTo>
                    <a:pt x="228" y="3899"/>
                  </a:lnTo>
                  <a:lnTo>
                    <a:pt x="0" y="3899"/>
                  </a:lnTo>
                  <a:lnTo>
                    <a:pt x="0" y="3794"/>
                  </a:lnTo>
                  <a:lnTo>
                    <a:pt x="0" y="3643"/>
                  </a:lnTo>
                  <a:lnTo>
                    <a:pt x="0" y="3449"/>
                  </a:lnTo>
                  <a:lnTo>
                    <a:pt x="0" y="3223"/>
                  </a:lnTo>
                  <a:lnTo>
                    <a:pt x="0" y="2968"/>
                  </a:lnTo>
                  <a:lnTo>
                    <a:pt x="0" y="2692"/>
                  </a:lnTo>
                  <a:lnTo>
                    <a:pt x="0" y="2404"/>
                  </a:lnTo>
                  <a:lnTo>
                    <a:pt x="0" y="2108"/>
                  </a:lnTo>
                  <a:lnTo>
                    <a:pt x="0" y="1812"/>
                  </a:lnTo>
                  <a:lnTo>
                    <a:pt x="0" y="1523"/>
                  </a:lnTo>
                  <a:lnTo>
                    <a:pt x="0" y="1247"/>
                  </a:lnTo>
                  <a:lnTo>
                    <a:pt x="0" y="992"/>
                  </a:lnTo>
                  <a:lnTo>
                    <a:pt x="0" y="765"/>
                  </a:lnTo>
                  <a:lnTo>
                    <a:pt x="0" y="571"/>
                  </a:lnTo>
                  <a:lnTo>
                    <a:pt x="0" y="418"/>
                  </a:lnTo>
                  <a:lnTo>
                    <a:pt x="0" y="313"/>
                  </a:lnTo>
                  <a:lnTo>
                    <a:pt x="221" y="313"/>
                  </a:lnTo>
                  <a:lnTo>
                    <a:pt x="221" y="238"/>
                  </a:lnTo>
                  <a:lnTo>
                    <a:pt x="0" y="238"/>
                  </a:lnTo>
                  <a:close/>
                  <a:moveTo>
                    <a:pt x="5195" y="52"/>
                  </a:moveTo>
                  <a:lnTo>
                    <a:pt x="431" y="52"/>
                  </a:lnTo>
                  <a:lnTo>
                    <a:pt x="431" y="238"/>
                  </a:lnTo>
                  <a:lnTo>
                    <a:pt x="282" y="238"/>
                  </a:lnTo>
                  <a:lnTo>
                    <a:pt x="282" y="364"/>
                  </a:lnTo>
                  <a:lnTo>
                    <a:pt x="58" y="364"/>
                  </a:lnTo>
                  <a:lnTo>
                    <a:pt x="58" y="462"/>
                  </a:lnTo>
                  <a:lnTo>
                    <a:pt x="58" y="609"/>
                  </a:lnTo>
                  <a:lnTo>
                    <a:pt x="58" y="796"/>
                  </a:lnTo>
                  <a:lnTo>
                    <a:pt x="58" y="1018"/>
                  </a:lnTo>
                  <a:lnTo>
                    <a:pt x="58" y="1267"/>
                  </a:lnTo>
                  <a:lnTo>
                    <a:pt x="58" y="1536"/>
                  </a:lnTo>
                  <a:lnTo>
                    <a:pt x="58" y="1819"/>
                  </a:lnTo>
                  <a:lnTo>
                    <a:pt x="58" y="2108"/>
                  </a:lnTo>
                  <a:lnTo>
                    <a:pt x="58" y="2396"/>
                  </a:lnTo>
                  <a:lnTo>
                    <a:pt x="58" y="2679"/>
                  </a:lnTo>
                  <a:lnTo>
                    <a:pt x="58" y="2948"/>
                  </a:lnTo>
                  <a:lnTo>
                    <a:pt x="58" y="3197"/>
                  </a:lnTo>
                  <a:lnTo>
                    <a:pt x="58" y="3417"/>
                  </a:lnTo>
                  <a:lnTo>
                    <a:pt x="58" y="3604"/>
                  </a:lnTo>
                  <a:lnTo>
                    <a:pt x="58" y="3750"/>
                  </a:lnTo>
                  <a:lnTo>
                    <a:pt x="58" y="3848"/>
                  </a:lnTo>
                  <a:lnTo>
                    <a:pt x="289" y="3848"/>
                  </a:lnTo>
                  <a:lnTo>
                    <a:pt x="289" y="3973"/>
                  </a:lnTo>
                  <a:lnTo>
                    <a:pt x="437" y="3973"/>
                  </a:lnTo>
                  <a:lnTo>
                    <a:pt x="437" y="4160"/>
                  </a:lnTo>
                  <a:lnTo>
                    <a:pt x="727" y="4160"/>
                  </a:lnTo>
                  <a:lnTo>
                    <a:pt x="809" y="4160"/>
                  </a:lnTo>
                  <a:lnTo>
                    <a:pt x="5559" y="4160"/>
                  </a:lnTo>
                  <a:lnTo>
                    <a:pt x="5559" y="3973"/>
                  </a:lnTo>
                  <a:lnTo>
                    <a:pt x="5707" y="3973"/>
                  </a:lnTo>
                  <a:lnTo>
                    <a:pt x="5707" y="3848"/>
                  </a:lnTo>
                  <a:lnTo>
                    <a:pt x="5938" y="3848"/>
                  </a:lnTo>
                  <a:lnTo>
                    <a:pt x="5938" y="3750"/>
                  </a:lnTo>
                  <a:lnTo>
                    <a:pt x="5938" y="3604"/>
                  </a:lnTo>
                  <a:lnTo>
                    <a:pt x="5938" y="3417"/>
                  </a:lnTo>
                  <a:lnTo>
                    <a:pt x="5938" y="3197"/>
                  </a:lnTo>
                  <a:lnTo>
                    <a:pt x="5938" y="2948"/>
                  </a:lnTo>
                  <a:lnTo>
                    <a:pt x="5938" y="2679"/>
                  </a:lnTo>
                  <a:lnTo>
                    <a:pt x="5938" y="2396"/>
                  </a:lnTo>
                  <a:lnTo>
                    <a:pt x="5938" y="2108"/>
                  </a:lnTo>
                  <a:lnTo>
                    <a:pt x="5938" y="1819"/>
                  </a:lnTo>
                  <a:lnTo>
                    <a:pt x="5938" y="1536"/>
                  </a:lnTo>
                  <a:lnTo>
                    <a:pt x="5938" y="1267"/>
                  </a:lnTo>
                  <a:lnTo>
                    <a:pt x="5938" y="1018"/>
                  </a:lnTo>
                  <a:lnTo>
                    <a:pt x="5938" y="796"/>
                  </a:lnTo>
                  <a:lnTo>
                    <a:pt x="5938" y="609"/>
                  </a:lnTo>
                  <a:lnTo>
                    <a:pt x="5938" y="462"/>
                  </a:lnTo>
                  <a:lnTo>
                    <a:pt x="5938" y="364"/>
                  </a:lnTo>
                  <a:lnTo>
                    <a:pt x="5715" y="364"/>
                  </a:lnTo>
                  <a:lnTo>
                    <a:pt x="5715" y="238"/>
                  </a:lnTo>
                  <a:lnTo>
                    <a:pt x="5566" y="238"/>
                  </a:lnTo>
                  <a:lnTo>
                    <a:pt x="5566" y="52"/>
                  </a:lnTo>
                  <a:lnTo>
                    <a:pt x="5305" y="52"/>
                  </a:lnTo>
                  <a:lnTo>
                    <a:pt x="5195" y="52"/>
                  </a:lnTo>
                  <a:close/>
                  <a:moveTo>
                    <a:pt x="5938" y="52"/>
                  </a:moveTo>
                  <a:lnTo>
                    <a:pt x="5938" y="187"/>
                  </a:lnTo>
                  <a:lnTo>
                    <a:pt x="5775" y="187"/>
                  </a:lnTo>
                  <a:lnTo>
                    <a:pt x="5775" y="52"/>
                  </a:lnTo>
                  <a:lnTo>
                    <a:pt x="5938" y="52"/>
                  </a:lnTo>
                  <a:close/>
                  <a:moveTo>
                    <a:pt x="5938" y="4160"/>
                  </a:moveTo>
                  <a:lnTo>
                    <a:pt x="5938" y="4024"/>
                  </a:lnTo>
                  <a:lnTo>
                    <a:pt x="5769" y="4024"/>
                  </a:lnTo>
                  <a:lnTo>
                    <a:pt x="5769" y="4160"/>
                  </a:lnTo>
                  <a:lnTo>
                    <a:pt x="5938" y="416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5" name="文本框 24">
            <a:extLst>
              <a:ext uri="{FF2B5EF4-FFF2-40B4-BE49-F238E27FC236}">
                <a16:creationId xmlns:a16="http://schemas.microsoft.com/office/drawing/2014/main" xmlns="" id="{AE70FD66-4701-4223-BEEE-94F94910F680}"/>
              </a:ext>
            </a:extLst>
          </p:cNvPr>
          <p:cNvSpPr txBox="1"/>
          <p:nvPr/>
        </p:nvSpPr>
        <p:spPr>
          <a:xfrm>
            <a:off x="1367232" y="4764937"/>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r>
              <a:rPr lang="en-US" altLang="zh-CN" dirty="0" smtClean="0"/>
              <a:t>XXXX</a:t>
            </a:r>
            <a:endParaRPr lang="zh-CN" altLang="en-US" dirty="0"/>
          </a:p>
        </p:txBody>
      </p:sp>
      <p:grpSp>
        <p:nvGrpSpPr>
          <p:cNvPr id="19" name="组合 18"/>
          <p:cNvGrpSpPr/>
          <p:nvPr/>
        </p:nvGrpSpPr>
        <p:grpSpPr>
          <a:xfrm>
            <a:off x="4485525" y="2164322"/>
            <a:ext cx="3267713" cy="2295467"/>
            <a:chOff x="1140119" y="1902615"/>
            <a:chExt cx="4789752" cy="3364652"/>
          </a:xfrm>
        </p:grpSpPr>
        <p:sp>
          <p:nvSpPr>
            <p:cNvPr id="27" name="矩形 26">
              <a:extLst>
                <a:ext uri="{FF2B5EF4-FFF2-40B4-BE49-F238E27FC236}">
                  <a16:creationId xmlns:a16="http://schemas.microsoft.com/office/drawing/2014/main" xmlns="" id="{BA6B477D-A047-4CEA-B3CC-79E88CAF9042}"/>
                </a:ext>
              </a:extLst>
            </p:cNvPr>
            <p:cNvSpPr/>
            <p:nvPr/>
          </p:nvSpPr>
          <p:spPr>
            <a:xfrm>
              <a:off x="1484928" y="2146212"/>
              <a:ext cx="4096210" cy="2877458"/>
            </a:xfrm>
            <a:prstGeom prst="rect">
              <a:avLst/>
            </a:prstGeom>
            <a:blipFill dpi="0" rotWithShape="1">
              <a:blip r:embed="rId14" cstate="print"/>
              <a:srcRect/>
              <a:stretch>
                <a:fillRect l="-7000" r="-4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13">
              <a:extLst>
                <a:ext uri="{FF2B5EF4-FFF2-40B4-BE49-F238E27FC236}">
                  <a16:creationId xmlns:a16="http://schemas.microsoft.com/office/drawing/2014/main" xmlns="" id="{E4F2914E-F56C-46D9-9779-D07DAA18E0E4}"/>
                </a:ext>
              </a:extLst>
            </p:cNvPr>
            <p:cNvSpPr>
              <a:spLocks noEditPoints="1"/>
            </p:cNvSpPr>
            <p:nvPr/>
          </p:nvSpPr>
          <p:spPr bwMode="auto">
            <a:xfrm>
              <a:off x="1140119" y="1902615"/>
              <a:ext cx="4789752" cy="3364652"/>
            </a:xfrm>
            <a:custGeom>
              <a:avLst/>
              <a:gdLst>
                <a:gd name="T0" fmla="*/ 228 w 5996"/>
                <a:gd name="T1" fmla="*/ 4024 h 4211"/>
                <a:gd name="T2" fmla="*/ 58 w 5996"/>
                <a:gd name="T3" fmla="*/ 52 h 4211"/>
                <a:gd name="T4" fmla="*/ 221 w 5996"/>
                <a:gd name="T5" fmla="*/ 52 h 4211"/>
                <a:gd name="T6" fmla="*/ 0 w 5996"/>
                <a:gd name="T7" fmla="*/ 0 h 4211"/>
                <a:gd name="T8" fmla="*/ 370 w 5996"/>
                <a:gd name="T9" fmla="*/ 187 h 4211"/>
                <a:gd name="T10" fmla="*/ 5305 w 5996"/>
                <a:gd name="T11" fmla="*/ 0 h 4211"/>
                <a:gd name="T12" fmla="*/ 5715 w 5996"/>
                <a:gd name="T13" fmla="*/ 187 h 4211"/>
                <a:gd name="T14" fmla="*/ 5996 w 5996"/>
                <a:gd name="T15" fmla="*/ 238 h 4211"/>
                <a:gd name="T16" fmla="*/ 5996 w 5996"/>
                <a:gd name="T17" fmla="*/ 313 h 4211"/>
                <a:gd name="T18" fmla="*/ 5996 w 5996"/>
                <a:gd name="T19" fmla="*/ 765 h 4211"/>
                <a:gd name="T20" fmla="*/ 5996 w 5996"/>
                <a:gd name="T21" fmla="*/ 1523 h 4211"/>
                <a:gd name="T22" fmla="*/ 5996 w 5996"/>
                <a:gd name="T23" fmla="*/ 2404 h 4211"/>
                <a:gd name="T24" fmla="*/ 5996 w 5996"/>
                <a:gd name="T25" fmla="*/ 3223 h 4211"/>
                <a:gd name="T26" fmla="*/ 5996 w 5996"/>
                <a:gd name="T27" fmla="*/ 3794 h 4211"/>
                <a:gd name="T28" fmla="*/ 5769 w 5996"/>
                <a:gd name="T29" fmla="*/ 3973 h 4211"/>
                <a:gd name="T30" fmla="*/ 5707 w 5996"/>
                <a:gd name="T31" fmla="*/ 4211 h 4211"/>
                <a:gd name="T32" fmla="*/ 5620 w 5996"/>
                <a:gd name="T33" fmla="*/ 4211 h 4211"/>
                <a:gd name="T34" fmla="*/ 377 w 5996"/>
                <a:gd name="T35" fmla="*/ 4211 h 4211"/>
                <a:gd name="T36" fmla="*/ 289 w 5996"/>
                <a:gd name="T37" fmla="*/ 4211 h 4211"/>
                <a:gd name="T38" fmla="*/ 228 w 5996"/>
                <a:gd name="T39" fmla="*/ 3973 h 4211"/>
                <a:gd name="T40" fmla="*/ 0 w 5996"/>
                <a:gd name="T41" fmla="*/ 3794 h 4211"/>
                <a:gd name="T42" fmla="*/ 0 w 5996"/>
                <a:gd name="T43" fmla="*/ 3223 h 4211"/>
                <a:gd name="T44" fmla="*/ 0 w 5996"/>
                <a:gd name="T45" fmla="*/ 2404 h 4211"/>
                <a:gd name="T46" fmla="*/ 0 w 5996"/>
                <a:gd name="T47" fmla="*/ 1523 h 4211"/>
                <a:gd name="T48" fmla="*/ 0 w 5996"/>
                <a:gd name="T49" fmla="*/ 765 h 4211"/>
                <a:gd name="T50" fmla="*/ 0 w 5996"/>
                <a:gd name="T51" fmla="*/ 313 h 4211"/>
                <a:gd name="T52" fmla="*/ 0 w 5996"/>
                <a:gd name="T53" fmla="*/ 238 h 4211"/>
                <a:gd name="T54" fmla="*/ 431 w 5996"/>
                <a:gd name="T55" fmla="*/ 238 h 4211"/>
                <a:gd name="T56" fmla="*/ 58 w 5996"/>
                <a:gd name="T57" fmla="*/ 364 h 4211"/>
                <a:gd name="T58" fmla="*/ 58 w 5996"/>
                <a:gd name="T59" fmla="*/ 796 h 4211"/>
                <a:gd name="T60" fmla="*/ 58 w 5996"/>
                <a:gd name="T61" fmla="*/ 1536 h 4211"/>
                <a:gd name="T62" fmla="*/ 58 w 5996"/>
                <a:gd name="T63" fmla="*/ 2396 h 4211"/>
                <a:gd name="T64" fmla="*/ 58 w 5996"/>
                <a:gd name="T65" fmla="*/ 3197 h 4211"/>
                <a:gd name="T66" fmla="*/ 58 w 5996"/>
                <a:gd name="T67" fmla="*/ 3750 h 4211"/>
                <a:gd name="T68" fmla="*/ 289 w 5996"/>
                <a:gd name="T69" fmla="*/ 3973 h 4211"/>
                <a:gd name="T70" fmla="*/ 727 w 5996"/>
                <a:gd name="T71" fmla="*/ 4160 h 4211"/>
                <a:gd name="T72" fmla="*/ 5559 w 5996"/>
                <a:gd name="T73" fmla="*/ 3973 h 4211"/>
                <a:gd name="T74" fmla="*/ 5938 w 5996"/>
                <a:gd name="T75" fmla="*/ 3848 h 4211"/>
                <a:gd name="T76" fmla="*/ 5938 w 5996"/>
                <a:gd name="T77" fmla="*/ 3417 h 4211"/>
                <a:gd name="T78" fmla="*/ 5938 w 5996"/>
                <a:gd name="T79" fmla="*/ 2679 h 4211"/>
                <a:gd name="T80" fmla="*/ 5938 w 5996"/>
                <a:gd name="T81" fmla="*/ 1819 h 4211"/>
                <a:gd name="T82" fmla="*/ 5938 w 5996"/>
                <a:gd name="T83" fmla="*/ 1018 h 4211"/>
                <a:gd name="T84" fmla="*/ 5938 w 5996"/>
                <a:gd name="T85" fmla="*/ 462 h 4211"/>
                <a:gd name="T86" fmla="*/ 5715 w 5996"/>
                <a:gd name="T87" fmla="*/ 238 h 4211"/>
                <a:gd name="T88" fmla="*/ 5305 w 5996"/>
                <a:gd name="T89" fmla="*/ 52 h 4211"/>
                <a:gd name="T90" fmla="*/ 5938 w 5996"/>
                <a:gd name="T91" fmla="*/ 187 h 4211"/>
                <a:gd name="T92" fmla="*/ 5938 w 5996"/>
                <a:gd name="T93" fmla="*/ 52 h 4211"/>
                <a:gd name="T94" fmla="*/ 5769 w 5996"/>
                <a:gd name="T95" fmla="*/ 4024 h 4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96" h="4211">
                  <a:moveTo>
                    <a:pt x="58" y="4160"/>
                  </a:moveTo>
                  <a:lnTo>
                    <a:pt x="58" y="4024"/>
                  </a:lnTo>
                  <a:lnTo>
                    <a:pt x="228" y="4024"/>
                  </a:lnTo>
                  <a:lnTo>
                    <a:pt x="228" y="4160"/>
                  </a:lnTo>
                  <a:lnTo>
                    <a:pt x="58" y="4160"/>
                  </a:lnTo>
                  <a:close/>
                  <a:moveTo>
                    <a:pt x="58" y="52"/>
                  </a:moveTo>
                  <a:lnTo>
                    <a:pt x="58" y="187"/>
                  </a:lnTo>
                  <a:lnTo>
                    <a:pt x="221" y="187"/>
                  </a:lnTo>
                  <a:lnTo>
                    <a:pt x="221" y="52"/>
                  </a:lnTo>
                  <a:lnTo>
                    <a:pt x="58" y="52"/>
                  </a:lnTo>
                  <a:close/>
                  <a:moveTo>
                    <a:pt x="0" y="238"/>
                  </a:moveTo>
                  <a:lnTo>
                    <a:pt x="0" y="0"/>
                  </a:lnTo>
                  <a:lnTo>
                    <a:pt x="282" y="0"/>
                  </a:lnTo>
                  <a:lnTo>
                    <a:pt x="282" y="187"/>
                  </a:lnTo>
                  <a:lnTo>
                    <a:pt x="370" y="187"/>
                  </a:lnTo>
                  <a:lnTo>
                    <a:pt x="370" y="0"/>
                  </a:lnTo>
                  <a:lnTo>
                    <a:pt x="5195" y="0"/>
                  </a:lnTo>
                  <a:lnTo>
                    <a:pt x="5305" y="0"/>
                  </a:lnTo>
                  <a:lnTo>
                    <a:pt x="5626" y="0"/>
                  </a:lnTo>
                  <a:lnTo>
                    <a:pt x="5626" y="187"/>
                  </a:lnTo>
                  <a:lnTo>
                    <a:pt x="5715" y="187"/>
                  </a:lnTo>
                  <a:lnTo>
                    <a:pt x="5715" y="0"/>
                  </a:lnTo>
                  <a:lnTo>
                    <a:pt x="5996" y="0"/>
                  </a:lnTo>
                  <a:lnTo>
                    <a:pt x="5996" y="238"/>
                  </a:lnTo>
                  <a:lnTo>
                    <a:pt x="5775" y="238"/>
                  </a:lnTo>
                  <a:lnTo>
                    <a:pt x="5775" y="313"/>
                  </a:lnTo>
                  <a:lnTo>
                    <a:pt x="5996" y="313"/>
                  </a:lnTo>
                  <a:lnTo>
                    <a:pt x="5996" y="418"/>
                  </a:lnTo>
                  <a:lnTo>
                    <a:pt x="5996" y="571"/>
                  </a:lnTo>
                  <a:lnTo>
                    <a:pt x="5996" y="765"/>
                  </a:lnTo>
                  <a:lnTo>
                    <a:pt x="5996" y="992"/>
                  </a:lnTo>
                  <a:lnTo>
                    <a:pt x="5996" y="1247"/>
                  </a:lnTo>
                  <a:lnTo>
                    <a:pt x="5996" y="1523"/>
                  </a:lnTo>
                  <a:lnTo>
                    <a:pt x="5996" y="1812"/>
                  </a:lnTo>
                  <a:lnTo>
                    <a:pt x="5996" y="2108"/>
                  </a:lnTo>
                  <a:lnTo>
                    <a:pt x="5996" y="2404"/>
                  </a:lnTo>
                  <a:lnTo>
                    <a:pt x="5996" y="2692"/>
                  </a:lnTo>
                  <a:lnTo>
                    <a:pt x="5996" y="2968"/>
                  </a:lnTo>
                  <a:lnTo>
                    <a:pt x="5996" y="3223"/>
                  </a:lnTo>
                  <a:lnTo>
                    <a:pt x="5996" y="3449"/>
                  </a:lnTo>
                  <a:lnTo>
                    <a:pt x="5996" y="3643"/>
                  </a:lnTo>
                  <a:lnTo>
                    <a:pt x="5996" y="3794"/>
                  </a:lnTo>
                  <a:lnTo>
                    <a:pt x="5996" y="3899"/>
                  </a:lnTo>
                  <a:lnTo>
                    <a:pt x="5769" y="3899"/>
                  </a:lnTo>
                  <a:lnTo>
                    <a:pt x="5769" y="3973"/>
                  </a:lnTo>
                  <a:lnTo>
                    <a:pt x="5996" y="3973"/>
                  </a:lnTo>
                  <a:lnTo>
                    <a:pt x="5996" y="4211"/>
                  </a:lnTo>
                  <a:lnTo>
                    <a:pt x="5707" y="4211"/>
                  </a:lnTo>
                  <a:lnTo>
                    <a:pt x="5707" y="4024"/>
                  </a:lnTo>
                  <a:lnTo>
                    <a:pt x="5620" y="4024"/>
                  </a:lnTo>
                  <a:lnTo>
                    <a:pt x="5620" y="4211"/>
                  </a:lnTo>
                  <a:lnTo>
                    <a:pt x="809" y="4211"/>
                  </a:lnTo>
                  <a:lnTo>
                    <a:pt x="727" y="4211"/>
                  </a:lnTo>
                  <a:lnTo>
                    <a:pt x="377" y="4211"/>
                  </a:lnTo>
                  <a:lnTo>
                    <a:pt x="377" y="4024"/>
                  </a:lnTo>
                  <a:lnTo>
                    <a:pt x="289" y="4024"/>
                  </a:lnTo>
                  <a:lnTo>
                    <a:pt x="289" y="4211"/>
                  </a:lnTo>
                  <a:lnTo>
                    <a:pt x="0" y="4211"/>
                  </a:lnTo>
                  <a:lnTo>
                    <a:pt x="0" y="3973"/>
                  </a:lnTo>
                  <a:lnTo>
                    <a:pt x="228" y="3973"/>
                  </a:lnTo>
                  <a:lnTo>
                    <a:pt x="228" y="3899"/>
                  </a:lnTo>
                  <a:lnTo>
                    <a:pt x="0" y="3899"/>
                  </a:lnTo>
                  <a:lnTo>
                    <a:pt x="0" y="3794"/>
                  </a:lnTo>
                  <a:lnTo>
                    <a:pt x="0" y="3643"/>
                  </a:lnTo>
                  <a:lnTo>
                    <a:pt x="0" y="3449"/>
                  </a:lnTo>
                  <a:lnTo>
                    <a:pt x="0" y="3223"/>
                  </a:lnTo>
                  <a:lnTo>
                    <a:pt x="0" y="2968"/>
                  </a:lnTo>
                  <a:lnTo>
                    <a:pt x="0" y="2692"/>
                  </a:lnTo>
                  <a:lnTo>
                    <a:pt x="0" y="2404"/>
                  </a:lnTo>
                  <a:lnTo>
                    <a:pt x="0" y="2108"/>
                  </a:lnTo>
                  <a:lnTo>
                    <a:pt x="0" y="1812"/>
                  </a:lnTo>
                  <a:lnTo>
                    <a:pt x="0" y="1523"/>
                  </a:lnTo>
                  <a:lnTo>
                    <a:pt x="0" y="1247"/>
                  </a:lnTo>
                  <a:lnTo>
                    <a:pt x="0" y="992"/>
                  </a:lnTo>
                  <a:lnTo>
                    <a:pt x="0" y="765"/>
                  </a:lnTo>
                  <a:lnTo>
                    <a:pt x="0" y="571"/>
                  </a:lnTo>
                  <a:lnTo>
                    <a:pt x="0" y="418"/>
                  </a:lnTo>
                  <a:lnTo>
                    <a:pt x="0" y="313"/>
                  </a:lnTo>
                  <a:lnTo>
                    <a:pt x="221" y="313"/>
                  </a:lnTo>
                  <a:lnTo>
                    <a:pt x="221" y="238"/>
                  </a:lnTo>
                  <a:lnTo>
                    <a:pt x="0" y="238"/>
                  </a:lnTo>
                  <a:close/>
                  <a:moveTo>
                    <a:pt x="5195" y="52"/>
                  </a:moveTo>
                  <a:lnTo>
                    <a:pt x="431" y="52"/>
                  </a:lnTo>
                  <a:lnTo>
                    <a:pt x="431" y="238"/>
                  </a:lnTo>
                  <a:lnTo>
                    <a:pt x="282" y="238"/>
                  </a:lnTo>
                  <a:lnTo>
                    <a:pt x="282" y="364"/>
                  </a:lnTo>
                  <a:lnTo>
                    <a:pt x="58" y="364"/>
                  </a:lnTo>
                  <a:lnTo>
                    <a:pt x="58" y="462"/>
                  </a:lnTo>
                  <a:lnTo>
                    <a:pt x="58" y="609"/>
                  </a:lnTo>
                  <a:lnTo>
                    <a:pt x="58" y="796"/>
                  </a:lnTo>
                  <a:lnTo>
                    <a:pt x="58" y="1018"/>
                  </a:lnTo>
                  <a:lnTo>
                    <a:pt x="58" y="1267"/>
                  </a:lnTo>
                  <a:lnTo>
                    <a:pt x="58" y="1536"/>
                  </a:lnTo>
                  <a:lnTo>
                    <a:pt x="58" y="1819"/>
                  </a:lnTo>
                  <a:lnTo>
                    <a:pt x="58" y="2108"/>
                  </a:lnTo>
                  <a:lnTo>
                    <a:pt x="58" y="2396"/>
                  </a:lnTo>
                  <a:lnTo>
                    <a:pt x="58" y="2679"/>
                  </a:lnTo>
                  <a:lnTo>
                    <a:pt x="58" y="2948"/>
                  </a:lnTo>
                  <a:lnTo>
                    <a:pt x="58" y="3197"/>
                  </a:lnTo>
                  <a:lnTo>
                    <a:pt x="58" y="3417"/>
                  </a:lnTo>
                  <a:lnTo>
                    <a:pt x="58" y="3604"/>
                  </a:lnTo>
                  <a:lnTo>
                    <a:pt x="58" y="3750"/>
                  </a:lnTo>
                  <a:lnTo>
                    <a:pt x="58" y="3848"/>
                  </a:lnTo>
                  <a:lnTo>
                    <a:pt x="289" y="3848"/>
                  </a:lnTo>
                  <a:lnTo>
                    <a:pt x="289" y="3973"/>
                  </a:lnTo>
                  <a:lnTo>
                    <a:pt x="437" y="3973"/>
                  </a:lnTo>
                  <a:lnTo>
                    <a:pt x="437" y="4160"/>
                  </a:lnTo>
                  <a:lnTo>
                    <a:pt x="727" y="4160"/>
                  </a:lnTo>
                  <a:lnTo>
                    <a:pt x="809" y="4160"/>
                  </a:lnTo>
                  <a:lnTo>
                    <a:pt x="5559" y="4160"/>
                  </a:lnTo>
                  <a:lnTo>
                    <a:pt x="5559" y="3973"/>
                  </a:lnTo>
                  <a:lnTo>
                    <a:pt x="5707" y="3973"/>
                  </a:lnTo>
                  <a:lnTo>
                    <a:pt x="5707" y="3848"/>
                  </a:lnTo>
                  <a:lnTo>
                    <a:pt x="5938" y="3848"/>
                  </a:lnTo>
                  <a:lnTo>
                    <a:pt x="5938" y="3750"/>
                  </a:lnTo>
                  <a:lnTo>
                    <a:pt x="5938" y="3604"/>
                  </a:lnTo>
                  <a:lnTo>
                    <a:pt x="5938" y="3417"/>
                  </a:lnTo>
                  <a:lnTo>
                    <a:pt x="5938" y="3197"/>
                  </a:lnTo>
                  <a:lnTo>
                    <a:pt x="5938" y="2948"/>
                  </a:lnTo>
                  <a:lnTo>
                    <a:pt x="5938" y="2679"/>
                  </a:lnTo>
                  <a:lnTo>
                    <a:pt x="5938" y="2396"/>
                  </a:lnTo>
                  <a:lnTo>
                    <a:pt x="5938" y="2108"/>
                  </a:lnTo>
                  <a:lnTo>
                    <a:pt x="5938" y="1819"/>
                  </a:lnTo>
                  <a:lnTo>
                    <a:pt x="5938" y="1536"/>
                  </a:lnTo>
                  <a:lnTo>
                    <a:pt x="5938" y="1267"/>
                  </a:lnTo>
                  <a:lnTo>
                    <a:pt x="5938" y="1018"/>
                  </a:lnTo>
                  <a:lnTo>
                    <a:pt x="5938" y="796"/>
                  </a:lnTo>
                  <a:lnTo>
                    <a:pt x="5938" y="609"/>
                  </a:lnTo>
                  <a:lnTo>
                    <a:pt x="5938" y="462"/>
                  </a:lnTo>
                  <a:lnTo>
                    <a:pt x="5938" y="364"/>
                  </a:lnTo>
                  <a:lnTo>
                    <a:pt x="5715" y="364"/>
                  </a:lnTo>
                  <a:lnTo>
                    <a:pt x="5715" y="238"/>
                  </a:lnTo>
                  <a:lnTo>
                    <a:pt x="5566" y="238"/>
                  </a:lnTo>
                  <a:lnTo>
                    <a:pt x="5566" y="52"/>
                  </a:lnTo>
                  <a:lnTo>
                    <a:pt x="5305" y="52"/>
                  </a:lnTo>
                  <a:lnTo>
                    <a:pt x="5195" y="52"/>
                  </a:lnTo>
                  <a:close/>
                  <a:moveTo>
                    <a:pt x="5938" y="52"/>
                  </a:moveTo>
                  <a:lnTo>
                    <a:pt x="5938" y="187"/>
                  </a:lnTo>
                  <a:lnTo>
                    <a:pt x="5775" y="187"/>
                  </a:lnTo>
                  <a:lnTo>
                    <a:pt x="5775" y="52"/>
                  </a:lnTo>
                  <a:lnTo>
                    <a:pt x="5938" y="52"/>
                  </a:lnTo>
                  <a:close/>
                  <a:moveTo>
                    <a:pt x="5938" y="4160"/>
                  </a:moveTo>
                  <a:lnTo>
                    <a:pt x="5938" y="4024"/>
                  </a:lnTo>
                  <a:lnTo>
                    <a:pt x="5769" y="4024"/>
                  </a:lnTo>
                  <a:lnTo>
                    <a:pt x="5769" y="4160"/>
                  </a:lnTo>
                  <a:lnTo>
                    <a:pt x="5938" y="416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文本框 28">
            <a:extLst>
              <a:ext uri="{FF2B5EF4-FFF2-40B4-BE49-F238E27FC236}">
                <a16:creationId xmlns:a16="http://schemas.microsoft.com/office/drawing/2014/main" xmlns="" id="{AE70FD66-4701-4223-BEEE-94F94910F680}"/>
              </a:ext>
            </a:extLst>
          </p:cNvPr>
          <p:cNvSpPr txBox="1"/>
          <p:nvPr/>
        </p:nvSpPr>
        <p:spPr>
          <a:xfrm>
            <a:off x="4947185" y="4764937"/>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r>
              <a:rPr lang="en-US" altLang="zh-CN" dirty="0" smtClean="0"/>
              <a:t>XXXX</a:t>
            </a:r>
            <a:endParaRPr lang="zh-CN" altLang="en-US" dirty="0"/>
          </a:p>
        </p:txBody>
      </p:sp>
      <p:grpSp>
        <p:nvGrpSpPr>
          <p:cNvPr id="30" name="组合 29"/>
          <p:cNvGrpSpPr/>
          <p:nvPr/>
        </p:nvGrpSpPr>
        <p:grpSpPr>
          <a:xfrm>
            <a:off x="8022025" y="2164322"/>
            <a:ext cx="3267713" cy="2295467"/>
            <a:chOff x="1140119" y="1902615"/>
            <a:chExt cx="4789752" cy="3364652"/>
          </a:xfrm>
        </p:grpSpPr>
        <p:sp>
          <p:nvSpPr>
            <p:cNvPr id="32" name="矩形 31">
              <a:extLst>
                <a:ext uri="{FF2B5EF4-FFF2-40B4-BE49-F238E27FC236}">
                  <a16:creationId xmlns:a16="http://schemas.microsoft.com/office/drawing/2014/main" xmlns="" id="{BA6B477D-A047-4CEA-B3CC-79E88CAF9042}"/>
                </a:ext>
              </a:extLst>
            </p:cNvPr>
            <p:cNvSpPr/>
            <p:nvPr/>
          </p:nvSpPr>
          <p:spPr>
            <a:xfrm>
              <a:off x="1484928" y="2146212"/>
              <a:ext cx="4096210" cy="2877458"/>
            </a:xfrm>
            <a:prstGeom prst="rect">
              <a:avLst/>
            </a:prstGeom>
            <a:blipFill dpi="0" rotWithShape="1">
              <a:blip r:embed="rId15" cstate="print"/>
              <a:srcRect/>
              <a:stretch>
                <a:fillRect l="-7000" r="-4000"/>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13">
              <a:extLst>
                <a:ext uri="{FF2B5EF4-FFF2-40B4-BE49-F238E27FC236}">
                  <a16:creationId xmlns:a16="http://schemas.microsoft.com/office/drawing/2014/main" xmlns="" id="{E4F2914E-F56C-46D9-9779-D07DAA18E0E4}"/>
                </a:ext>
              </a:extLst>
            </p:cNvPr>
            <p:cNvSpPr>
              <a:spLocks noEditPoints="1"/>
            </p:cNvSpPr>
            <p:nvPr/>
          </p:nvSpPr>
          <p:spPr bwMode="auto">
            <a:xfrm>
              <a:off x="1140119" y="1902615"/>
              <a:ext cx="4789752" cy="3364652"/>
            </a:xfrm>
            <a:custGeom>
              <a:avLst/>
              <a:gdLst>
                <a:gd name="T0" fmla="*/ 228 w 5996"/>
                <a:gd name="T1" fmla="*/ 4024 h 4211"/>
                <a:gd name="T2" fmla="*/ 58 w 5996"/>
                <a:gd name="T3" fmla="*/ 52 h 4211"/>
                <a:gd name="T4" fmla="*/ 221 w 5996"/>
                <a:gd name="T5" fmla="*/ 52 h 4211"/>
                <a:gd name="T6" fmla="*/ 0 w 5996"/>
                <a:gd name="T7" fmla="*/ 0 h 4211"/>
                <a:gd name="T8" fmla="*/ 370 w 5996"/>
                <a:gd name="T9" fmla="*/ 187 h 4211"/>
                <a:gd name="T10" fmla="*/ 5305 w 5996"/>
                <a:gd name="T11" fmla="*/ 0 h 4211"/>
                <a:gd name="T12" fmla="*/ 5715 w 5996"/>
                <a:gd name="T13" fmla="*/ 187 h 4211"/>
                <a:gd name="T14" fmla="*/ 5996 w 5996"/>
                <a:gd name="T15" fmla="*/ 238 h 4211"/>
                <a:gd name="T16" fmla="*/ 5996 w 5996"/>
                <a:gd name="T17" fmla="*/ 313 h 4211"/>
                <a:gd name="T18" fmla="*/ 5996 w 5996"/>
                <a:gd name="T19" fmla="*/ 765 h 4211"/>
                <a:gd name="T20" fmla="*/ 5996 w 5996"/>
                <a:gd name="T21" fmla="*/ 1523 h 4211"/>
                <a:gd name="T22" fmla="*/ 5996 w 5996"/>
                <a:gd name="T23" fmla="*/ 2404 h 4211"/>
                <a:gd name="T24" fmla="*/ 5996 w 5996"/>
                <a:gd name="T25" fmla="*/ 3223 h 4211"/>
                <a:gd name="T26" fmla="*/ 5996 w 5996"/>
                <a:gd name="T27" fmla="*/ 3794 h 4211"/>
                <a:gd name="T28" fmla="*/ 5769 w 5996"/>
                <a:gd name="T29" fmla="*/ 3973 h 4211"/>
                <a:gd name="T30" fmla="*/ 5707 w 5996"/>
                <a:gd name="T31" fmla="*/ 4211 h 4211"/>
                <a:gd name="T32" fmla="*/ 5620 w 5996"/>
                <a:gd name="T33" fmla="*/ 4211 h 4211"/>
                <a:gd name="T34" fmla="*/ 377 w 5996"/>
                <a:gd name="T35" fmla="*/ 4211 h 4211"/>
                <a:gd name="T36" fmla="*/ 289 w 5996"/>
                <a:gd name="T37" fmla="*/ 4211 h 4211"/>
                <a:gd name="T38" fmla="*/ 228 w 5996"/>
                <a:gd name="T39" fmla="*/ 3973 h 4211"/>
                <a:gd name="T40" fmla="*/ 0 w 5996"/>
                <a:gd name="T41" fmla="*/ 3794 h 4211"/>
                <a:gd name="T42" fmla="*/ 0 w 5996"/>
                <a:gd name="T43" fmla="*/ 3223 h 4211"/>
                <a:gd name="T44" fmla="*/ 0 w 5996"/>
                <a:gd name="T45" fmla="*/ 2404 h 4211"/>
                <a:gd name="T46" fmla="*/ 0 w 5996"/>
                <a:gd name="T47" fmla="*/ 1523 h 4211"/>
                <a:gd name="T48" fmla="*/ 0 w 5996"/>
                <a:gd name="T49" fmla="*/ 765 h 4211"/>
                <a:gd name="T50" fmla="*/ 0 w 5996"/>
                <a:gd name="T51" fmla="*/ 313 h 4211"/>
                <a:gd name="T52" fmla="*/ 0 w 5996"/>
                <a:gd name="T53" fmla="*/ 238 h 4211"/>
                <a:gd name="T54" fmla="*/ 431 w 5996"/>
                <a:gd name="T55" fmla="*/ 238 h 4211"/>
                <a:gd name="T56" fmla="*/ 58 w 5996"/>
                <a:gd name="T57" fmla="*/ 364 h 4211"/>
                <a:gd name="T58" fmla="*/ 58 w 5996"/>
                <a:gd name="T59" fmla="*/ 796 h 4211"/>
                <a:gd name="T60" fmla="*/ 58 w 5996"/>
                <a:gd name="T61" fmla="*/ 1536 h 4211"/>
                <a:gd name="T62" fmla="*/ 58 w 5996"/>
                <a:gd name="T63" fmla="*/ 2396 h 4211"/>
                <a:gd name="T64" fmla="*/ 58 w 5996"/>
                <a:gd name="T65" fmla="*/ 3197 h 4211"/>
                <a:gd name="T66" fmla="*/ 58 w 5996"/>
                <a:gd name="T67" fmla="*/ 3750 h 4211"/>
                <a:gd name="T68" fmla="*/ 289 w 5996"/>
                <a:gd name="T69" fmla="*/ 3973 h 4211"/>
                <a:gd name="T70" fmla="*/ 727 w 5996"/>
                <a:gd name="T71" fmla="*/ 4160 h 4211"/>
                <a:gd name="T72" fmla="*/ 5559 w 5996"/>
                <a:gd name="T73" fmla="*/ 3973 h 4211"/>
                <a:gd name="T74" fmla="*/ 5938 w 5996"/>
                <a:gd name="T75" fmla="*/ 3848 h 4211"/>
                <a:gd name="T76" fmla="*/ 5938 w 5996"/>
                <a:gd name="T77" fmla="*/ 3417 h 4211"/>
                <a:gd name="T78" fmla="*/ 5938 w 5996"/>
                <a:gd name="T79" fmla="*/ 2679 h 4211"/>
                <a:gd name="T80" fmla="*/ 5938 w 5996"/>
                <a:gd name="T81" fmla="*/ 1819 h 4211"/>
                <a:gd name="T82" fmla="*/ 5938 w 5996"/>
                <a:gd name="T83" fmla="*/ 1018 h 4211"/>
                <a:gd name="T84" fmla="*/ 5938 w 5996"/>
                <a:gd name="T85" fmla="*/ 462 h 4211"/>
                <a:gd name="T86" fmla="*/ 5715 w 5996"/>
                <a:gd name="T87" fmla="*/ 238 h 4211"/>
                <a:gd name="T88" fmla="*/ 5305 w 5996"/>
                <a:gd name="T89" fmla="*/ 52 h 4211"/>
                <a:gd name="T90" fmla="*/ 5938 w 5996"/>
                <a:gd name="T91" fmla="*/ 187 h 4211"/>
                <a:gd name="T92" fmla="*/ 5938 w 5996"/>
                <a:gd name="T93" fmla="*/ 52 h 4211"/>
                <a:gd name="T94" fmla="*/ 5769 w 5996"/>
                <a:gd name="T95" fmla="*/ 4024 h 4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96" h="4211">
                  <a:moveTo>
                    <a:pt x="58" y="4160"/>
                  </a:moveTo>
                  <a:lnTo>
                    <a:pt x="58" y="4024"/>
                  </a:lnTo>
                  <a:lnTo>
                    <a:pt x="228" y="4024"/>
                  </a:lnTo>
                  <a:lnTo>
                    <a:pt x="228" y="4160"/>
                  </a:lnTo>
                  <a:lnTo>
                    <a:pt x="58" y="4160"/>
                  </a:lnTo>
                  <a:close/>
                  <a:moveTo>
                    <a:pt x="58" y="52"/>
                  </a:moveTo>
                  <a:lnTo>
                    <a:pt x="58" y="187"/>
                  </a:lnTo>
                  <a:lnTo>
                    <a:pt x="221" y="187"/>
                  </a:lnTo>
                  <a:lnTo>
                    <a:pt x="221" y="52"/>
                  </a:lnTo>
                  <a:lnTo>
                    <a:pt x="58" y="52"/>
                  </a:lnTo>
                  <a:close/>
                  <a:moveTo>
                    <a:pt x="0" y="238"/>
                  </a:moveTo>
                  <a:lnTo>
                    <a:pt x="0" y="0"/>
                  </a:lnTo>
                  <a:lnTo>
                    <a:pt x="282" y="0"/>
                  </a:lnTo>
                  <a:lnTo>
                    <a:pt x="282" y="187"/>
                  </a:lnTo>
                  <a:lnTo>
                    <a:pt x="370" y="187"/>
                  </a:lnTo>
                  <a:lnTo>
                    <a:pt x="370" y="0"/>
                  </a:lnTo>
                  <a:lnTo>
                    <a:pt x="5195" y="0"/>
                  </a:lnTo>
                  <a:lnTo>
                    <a:pt x="5305" y="0"/>
                  </a:lnTo>
                  <a:lnTo>
                    <a:pt x="5626" y="0"/>
                  </a:lnTo>
                  <a:lnTo>
                    <a:pt x="5626" y="187"/>
                  </a:lnTo>
                  <a:lnTo>
                    <a:pt x="5715" y="187"/>
                  </a:lnTo>
                  <a:lnTo>
                    <a:pt x="5715" y="0"/>
                  </a:lnTo>
                  <a:lnTo>
                    <a:pt x="5996" y="0"/>
                  </a:lnTo>
                  <a:lnTo>
                    <a:pt x="5996" y="238"/>
                  </a:lnTo>
                  <a:lnTo>
                    <a:pt x="5775" y="238"/>
                  </a:lnTo>
                  <a:lnTo>
                    <a:pt x="5775" y="313"/>
                  </a:lnTo>
                  <a:lnTo>
                    <a:pt x="5996" y="313"/>
                  </a:lnTo>
                  <a:lnTo>
                    <a:pt x="5996" y="418"/>
                  </a:lnTo>
                  <a:lnTo>
                    <a:pt x="5996" y="571"/>
                  </a:lnTo>
                  <a:lnTo>
                    <a:pt x="5996" y="765"/>
                  </a:lnTo>
                  <a:lnTo>
                    <a:pt x="5996" y="992"/>
                  </a:lnTo>
                  <a:lnTo>
                    <a:pt x="5996" y="1247"/>
                  </a:lnTo>
                  <a:lnTo>
                    <a:pt x="5996" y="1523"/>
                  </a:lnTo>
                  <a:lnTo>
                    <a:pt x="5996" y="1812"/>
                  </a:lnTo>
                  <a:lnTo>
                    <a:pt x="5996" y="2108"/>
                  </a:lnTo>
                  <a:lnTo>
                    <a:pt x="5996" y="2404"/>
                  </a:lnTo>
                  <a:lnTo>
                    <a:pt x="5996" y="2692"/>
                  </a:lnTo>
                  <a:lnTo>
                    <a:pt x="5996" y="2968"/>
                  </a:lnTo>
                  <a:lnTo>
                    <a:pt x="5996" y="3223"/>
                  </a:lnTo>
                  <a:lnTo>
                    <a:pt x="5996" y="3449"/>
                  </a:lnTo>
                  <a:lnTo>
                    <a:pt x="5996" y="3643"/>
                  </a:lnTo>
                  <a:lnTo>
                    <a:pt x="5996" y="3794"/>
                  </a:lnTo>
                  <a:lnTo>
                    <a:pt x="5996" y="3899"/>
                  </a:lnTo>
                  <a:lnTo>
                    <a:pt x="5769" y="3899"/>
                  </a:lnTo>
                  <a:lnTo>
                    <a:pt x="5769" y="3973"/>
                  </a:lnTo>
                  <a:lnTo>
                    <a:pt x="5996" y="3973"/>
                  </a:lnTo>
                  <a:lnTo>
                    <a:pt x="5996" y="4211"/>
                  </a:lnTo>
                  <a:lnTo>
                    <a:pt x="5707" y="4211"/>
                  </a:lnTo>
                  <a:lnTo>
                    <a:pt x="5707" y="4024"/>
                  </a:lnTo>
                  <a:lnTo>
                    <a:pt x="5620" y="4024"/>
                  </a:lnTo>
                  <a:lnTo>
                    <a:pt x="5620" y="4211"/>
                  </a:lnTo>
                  <a:lnTo>
                    <a:pt x="809" y="4211"/>
                  </a:lnTo>
                  <a:lnTo>
                    <a:pt x="727" y="4211"/>
                  </a:lnTo>
                  <a:lnTo>
                    <a:pt x="377" y="4211"/>
                  </a:lnTo>
                  <a:lnTo>
                    <a:pt x="377" y="4024"/>
                  </a:lnTo>
                  <a:lnTo>
                    <a:pt x="289" y="4024"/>
                  </a:lnTo>
                  <a:lnTo>
                    <a:pt x="289" y="4211"/>
                  </a:lnTo>
                  <a:lnTo>
                    <a:pt x="0" y="4211"/>
                  </a:lnTo>
                  <a:lnTo>
                    <a:pt x="0" y="3973"/>
                  </a:lnTo>
                  <a:lnTo>
                    <a:pt x="228" y="3973"/>
                  </a:lnTo>
                  <a:lnTo>
                    <a:pt x="228" y="3899"/>
                  </a:lnTo>
                  <a:lnTo>
                    <a:pt x="0" y="3899"/>
                  </a:lnTo>
                  <a:lnTo>
                    <a:pt x="0" y="3794"/>
                  </a:lnTo>
                  <a:lnTo>
                    <a:pt x="0" y="3643"/>
                  </a:lnTo>
                  <a:lnTo>
                    <a:pt x="0" y="3449"/>
                  </a:lnTo>
                  <a:lnTo>
                    <a:pt x="0" y="3223"/>
                  </a:lnTo>
                  <a:lnTo>
                    <a:pt x="0" y="2968"/>
                  </a:lnTo>
                  <a:lnTo>
                    <a:pt x="0" y="2692"/>
                  </a:lnTo>
                  <a:lnTo>
                    <a:pt x="0" y="2404"/>
                  </a:lnTo>
                  <a:lnTo>
                    <a:pt x="0" y="2108"/>
                  </a:lnTo>
                  <a:lnTo>
                    <a:pt x="0" y="1812"/>
                  </a:lnTo>
                  <a:lnTo>
                    <a:pt x="0" y="1523"/>
                  </a:lnTo>
                  <a:lnTo>
                    <a:pt x="0" y="1247"/>
                  </a:lnTo>
                  <a:lnTo>
                    <a:pt x="0" y="992"/>
                  </a:lnTo>
                  <a:lnTo>
                    <a:pt x="0" y="765"/>
                  </a:lnTo>
                  <a:lnTo>
                    <a:pt x="0" y="571"/>
                  </a:lnTo>
                  <a:lnTo>
                    <a:pt x="0" y="418"/>
                  </a:lnTo>
                  <a:lnTo>
                    <a:pt x="0" y="313"/>
                  </a:lnTo>
                  <a:lnTo>
                    <a:pt x="221" y="313"/>
                  </a:lnTo>
                  <a:lnTo>
                    <a:pt x="221" y="238"/>
                  </a:lnTo>
                  <a:lnTo>
                    <a:pt x="0" y="238"/>
                  </a:lnTo>
                  <a:close/>
                  <a:moveTo>
                    <a:pt x="5195" y="52"/>
                  </a:moveTo>
                  <a:lnTo>
                    <a:pt x="431" y="52"/>
                  </a:lnTo>
                  <a:lnTo>
                    <a:pt x="431" y="238"/>
                  </a:lnTo>
                  <a:lnTo>
                    <a:pt x="282" y="238"/>
                  </a:lnTo>
                  <a:lnTo>
                    <a:pt x="282" y="364"/>
                  </a:lnTo>
                  <a:lnTo>
                    <a:pt x="58" y="364"/>
                  </a:lnTo>
                  <a:lnTo>
                    <a:pt x="58" y="462"/>
                  </a:lnTo>
                  <a:lnTo>
                    <a:pt x="58" y="609"/>
                  </a:lnTo>
                  <a:lnTo>
                    <a:pt x="58" y="796"/>
                  </a:lnTo>
                  <a:lnTo>
                    <a:pt x="58" y="1018"/>
                  </a:lnTo>
                  <a:lnTo>
                    <a:pt x="58" y="1267"/>
                  </a:lnTo>
                  <a:lnTo>
                    <a:pt x="58" y="1536"/>
                  </a:lnTo>
                  <a:lnTo>
                    <a:pt x="58" y="1819"/>
                  </a:lnTo>
                  <a:lnTo>
                    <a:pt x="58" y="2108"/>
                  </a:lnTo>
                  <a:lnTo>
                    <a:pt x="58" y="2396"/>
                  </a:lnTo>
                  <a:lnTo>
                    <a:pt x="58" y="2679"/>
                  </a:lnTo>
                  <a:lnTo>
                    <a:pt x="58" y="2948"/>
                  </a:lnTo>
                  <a:lnTo>
                    <a:pt x="58" y="3197"/>
                  </a:lnTo>
                  <a:lnTo>
                    <a:pt x="58" y="3417"/>
                  </a:lnTo>
                  <a:lnTo>
                    <a:pt x="58" y="3604"/>
                  </a:lnTo>
                  <a:lnTo>
                    <a:pt x="58" y="3750"/>
                  </a:lnTo>
                  <a:lnTo>
                    <a:pt x="58" y="3848"/>
                  </a:lnTo>
                  <a:lnTo>
                    <a:pt x="289" y="3848"/>
                  </a:lnTo>
                  <a:lnTo>
                    <a:pt x="289" y="3973"/>
                  </a:lnTo>
                  <a:lnTo>
                    <a:pt x="437" y="3973"/>
                  </a:lnTo>
                  <a:lnTo>
                    <a:pt x="437" y="4160"/>
                  </a:lnTo>
                  <a:lnTo>
                    <a:pt x="727" y="4160"/>
                  </a:lnTo>
                  <a:lnTo>
                    <a:pt x="809" y="4160"/>
                  </a:lnTo>
                  <a:lnTo>
                    <a:pt x="5559" y="4160"/>
                  </a:lnTo>
                  <a:lnTo>
                    <a:pt x="5559" y="3973"/>
                  </a:lnTo>
                  <a:lnTo>
                    <a:pt x="5707" y="3973"/>
                  </a:lnTo>
                  <a:lnTo>
                    <a:pt x="5707" y="3848"/>
                  </a:lnTo>
                  <a:lnTo>
                    <a:pt x="5938" y="3848"/>
                  </a:lnTo>
                  <a:lnTo>
                    <a:pt x="5938" y="3750"/>
                  </a:lnTo>
                  <a:lnTo>
                    <a:pt x="5938" y="3604"/>
                  </a:lnTo>
                  <a:lnTo>
                    <a:pt x="5938" y="3417"/>
                  </a:lnTo>
                  <a:lnTo>
                    <a:pt x="5938" y="3197"/>
                  </a:lnTo>
                  <a:lnTo>
                    <a:pt x="5938" y="2948"/>
                  </a:lnTo>
                  <a:lnTo>
                    <a:pt x="5938" y="2679"/>
                  </a:lnTo>
                  <a:lnTo>
                    <a:pt x="5938" y="2396"/>
                  </a:lnTo>
                  <a:lnTo>
                    <a:pt x="5938" y="2108"/>
                  </a:lnTo>
                  <a:lnTo>
                    <a:pt x="5938" y="1819"/>
                  </a:lnTo>
                  <a:lnTo>
                    <a:pt x="5938" y="1536"/>
                  </a:lnTo>
                  <a:lnTo>
                    <a:pt x="5938" y="1267"/>
                  </a:lnTo>
                  <a:lnTo>
                    <a:pt x="5938" y="1018"/>
                  </a:lnTo>
                  <a:lnTo>
                    <a:pt x="5938" y="796"/>
                  </a:lnTo>
                  <a:lnTo>
                    <a:pt x="5938" y="609"/>
                  </a:lnTo>
                  <a:lnTo>
                    <a:pt x="5938" y="462"/>
                  </a:lnTo>
                  <a:lnTo>
                    <a:pt x="5938" y="364"/>
                  </a:lnTo>
                  <a:lnTo>
                    <a:pt x="5715" y="364"/>
                  </a:lnTo>
                  <a:lnTo>
                    <a:pt x="5715" y="238"/>
                  </a:lnTo>
                  <a:lnTo>
                    <a:pt x="5566" y="238"/>
                  </a:lnTo>
                  <a:lnTo>
                    <a:pt x="5566" y="52"/>
                  </a:lnTo>
                  <a:lnTo>
                    <a:pt x="5305" y="52"/>
                  </a:lnTo>
                  <a:lnTo>
                    <a:pt x="5195" y="52"/>
                  </a:lnTo>
                  <a:close/>
                  <a:moveTo>
                    <a:pt x="5938" y="52"/>
                  </a:moveTo>
                  <a:lnTo>
                    <a:pt x="5938" y="187"/>
                  </a:lnTo>
                  <a:lnTo>
                    <a:pt x="5775" y="187"/>
                  </a:lnTo>
                  <a:lnTo>
                    <a:pt x="5775" y="52"/>
                  </a:lnTo>
                  <a:lnTo>
                    <a:pt x="5938" y="52"/>
                  </a:lnTo>
                  <a:close/>
                  <a:moveTo>
                    <a:pt x="5938" y="4160"/>
                  </a:moveTo>
                  <a:lnTo>
                    <a:pt x="5938" y="4024"/>
                  </a:lnTo>
                  <a:lnTo>
                    <a:pt x="5769" y="4024"/>
                  </a:lnTo>
                  <a:lnTo>
                    <a:pt x="5769" y="4160"/>
                  </a:lnTo>
                  <a:lnTo>
                    <a:pt x="5938" y="416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4" name="文本框 33">
            <a:extLst>
              <a:ext uri="{FF2B5EF4-FFF2-40B4-BE49-F238E27FC236}">
                <a16:creationId xmlns:a16="http://schemas.microsoft.com/office/drawing/2014/main" xmlns="" id="{AE70FD66-4701-4223-BEEE-94F94910F680}"/>
              </a:ext>
            </a:extLst>
          </p:cNvPr>
          <p:cNvSpPr txBox="1"/>
          <p:nvPr/>
        </p:nvSpPr>
        <p:spPr>
          <a:xfrm>
            <a:off x="8483685" y="4764937"/>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r>
              <a:rPr lang="en-US" altLang="zh-CN" dirty="0" smtClean="0"/>
              <a:t>XXXX</a:t>
            </a:r>
            <a:endParaRPr lang="zh-CN" altLang="en-US" dirty="0"/>
          </a:p>
        </p:txBody>
      </p:sp>
    </p:spTree>
    <p:extLst>
      <p:ext uri="{BB962C8B-B14F-4D97-AF65-F5344CB8AC3E}">
        <p14:creationId xmlns:p14="http://schemas.microsoft.com/office/powerpoint/2010/main" xmlns="" val="371296197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par>
                                <p:cTn id="11" presetID="6" presetClass="entr" presetSubtype="16"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circle(in)">
                                      <p:cBhvr>
                                        <p:cTn id="13" dur="2000"/>
                                        <p:tgtEl>
                                          <p:spTgt spid="30"/>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flipH="1">
            <a:off x="7982855" y="-13459"/>
            <a:ext cx="4209143" cy="6871460"/>
            <a:chOff x="0" y="-13459"/>
            <a:chExt cx="4209143" cy="6871460"/>
          </a:xfrm>
        </p:grpSpPr>
        <p:pic>
          <p:nvPicPr>
            <p:cNvPr id="7" name="图片 6">
              <a:extLst>
                <a:ext uri="{FF2B5EF4-FFF2-40B4-BE49-F238E27FC236}">
                  <a16:creationId xmlns:a16="http://schemas.microsoft.com/office/drawing/2014/main" xmlns="" id="{3E4629A3-BA8A-4DF1-9813-7A93D8E4B637}"/>
                </a:ext>
              </a:extLst>
            </p:cNvPr>
            <p:cNvPicPr>
              <a:picLocks noChangeAspect="1"/>
            </p:cNvPicPr>
            <p:nvPr/>
          </p:nvPicPr>
          <p:blipFill rotWithShape="1">
            <a:blip r:embed="rId3">
              <a:extLst>
                <a:ext uri="{BEBA8EAE-BF5A-486C-A8C5-ECC9F3942E4B}">
                  <a14:imgProps xmlns:a14="http://schemas.microsoft.com/office/drawing/2010/main" xmlns="">
                    <a14:imgLayer r:embed="rId4">
                      <a14:imgEffect>
                        <a14:saturation sat="400000"/>
                      </a14:imgEffect>
                      <a14:imgEffect>
                        <a14:brightnessContrast bright="20000" contrast="40000"/>
                      </a14:imgEffect>
                    </a14:imgLayer>
                  </a14:imgProps>
                </a:ext>
              </a:extLst>
            </a:blip>
            <a:srcRect l="58043" t="23915" r="22633" b="15406"/>
            <a:stretch/>
          </p:blipFill>
          <p:spPr>
            <a:xfrm>
              <a:off x="0" y="1752600"/>
              <a:ext cx="3219449" cy="5105401"/>
            </a:xfrm>
            <a:prstGeom prst="rect">
              <a:avLst/>
            </a:prstGeom>
          </p:spPr>
        </p:pic>
        <p:pic>
          <p:nvPicPr>
            <p:cNvPr id="8" name="图片 7">
              <a:extLst>
                <a:ext uri="{FF2B5EF4-FFF2-40B4-BE49-F238E27FC236}">
                  <a16:creationId xmlns:a16="http://schemas.microsoft.com/office/drawing/2014/main" xmlns="" id="{754C99FB-4582-4101-9740-677D02B3F619}"/>
                </a:ext>
              </a:extLst>
            </p:cNvPr>
            <p:cNvPicPr>
              <a:picLocks noChangeAspect="1"/>
            </p:cNvPicPr>
            <p:nvPr/>
          </p:nvPicPr>
          <p:blipFill rotWithShape="1">
            <a:blip r:embed="rId5">
              <a:extLst>
                <a:ext uri="{BEBA8EAE-BF5A-486C-A8C5-ECC9F3942E4B}">
                  <a14:imgProps xmlns:a14="http://schemas.microsoft.com/office/drawing/2010/main" xmlns="">
                    <a14:imgLayer r:embed="rId6">
                      <a14:imgEffect>
                        <a14:saturation sat="300000"/>
                      </a14:imgEffect>
                      <a14:imgEffect>
                        <a14:brightnessContrast bright="20000" contrast="40000"/>
                      </a14:imgEffect>
                    </a14:imgLayer>
                  </a14:imgProps>
                </a:ext>
                <a:ext uri="{28A0092B-C50C-407E-A947-70E740481C1C}">
                  <a14:useLocalDpi xmlns:a14="http://schemas.microsoft.com/office/drawing/2010/main" xmlns="" val="0"/>
                </a:ext>
              </a:extLst>
            </a:blip>
            <a:srcRect l="12868" b="11272"/>
            <a:stretch/>
          </p:blipFill>
          <p:spPr>
            <a:xfrm>
              <a:off x="0" y="-1"/>
              <a:ext cx="4209143" cy="6858001"/>
            </a:xfrm>
            <a:prstGeom prst="rect">
              <a:avLst/>
            </a:prstGeom>
          </p:spPr>
        </p:pic>
        <p:pic>
          <p:nvPicPr>
            <p:cNvPr id="9" name="图片 8">
              <a:extLst>
                <a:ext uri="{FF2B5EF4-FFF2-40B4-BE49-F238E27FC236}">
                  <a16:creationId xmlns:a16="http://schemas.microsoft.com/office/drawing/2014/main" xmlns="" id="{D93C7DE0-B345-4652-90E7-34E6FB9D7DC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saturation sat="300000"/>
                      </a14:imgEffect>
                    </a14:imgLayer>
                  </a14:imgProps>
                </a:ext>
                <a:ext uri="{28A0092B-C50C-407E-A947-70E740481C1C}">
                  <a14:useLocalDpi xmlns:a14="http://schemas.microsoft.com/office/drawing/2010/main" xmlns="" val="0"/>
                </a:ext>
              </a:extLst>
            </a:blip>
            <a:srcRect l="13928" t="13862"/>
            <a:stretch/>
          </p:blipFill>
          <p:spPr>
            <a:xfrm>
              <a:off x="0" y="-13459"/>
              <a:ext cx="2849036" cy="2480887"/>
            </a:xfrm>
            <a:prstGeom prst="rect">
              <a:avLst/>
            </a:prstGeom>
          </p:spPr>
        </p:pic>
        <p:pic>
          <p:nvPicPr>
            <p:cNvPr id="10" name="图片 9">
              <a:extLst>
                <a:ext uri="{FF2B5EF4-FFF2-40B4-BE49-F238E27FC236}">
                  <a16:creationId xmlns:a16="http://schemas.microsoft.com/office/drawing/2014/main" xmlns="" id="{4ECEB761-9638-49FF-BC21-88B3DCCD1035}"/>
                </a:ext>
              </a:extLst>
            </p:cNvPr>
            <p:cNvPicPr>
              <a:picLocks noChangeAspect="1"/>
            </p:cNvPicPr>
            <p:nvPr/>
          </p:nvPicPr>
          <p:blipFill>
            <a:blip r:embed="rId9">
              <a:extLst>
                <a:ext uri="{BEBA8EAE-BF5A-486C-A8C5-ECC9F3942E4B}">
                  <a14:imgProps xmlns:a14="http://schemas.microsoft.com/office/drawing/2010/main" xmlns="">
                    <a14:imgLayer r:embed="rId10">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flipH="1">
              <a:off x="258578" y="406401"/>
              <a:ext cx="1927952" cy="1237342"/>
            </a:xfrm>
            <a:prstGeom prst="rect">
              <a:avLst/>
            </a:prstGeom>
            <a:effectLst>
              <a:outerShdw blurRad="165100" dist="88900" dir="5400000" algn="t" rotWithShape="0">
                <a:prstClr val="black">
                  <a:alpha val="71000"/>
                </a:prstClr>
              </a:outerShdw>
            </a:effectLst>
          </p:spPr>
        </p:pic>
      </p:grpSp>
      <p:pic>
        <p:nvPicPr>
          <p:cNvPr id="11" name="图片 10"/>
          <p:cNvPicPr>
            <a:picLocks noChangeAspect="1"/>
          </p:cNvPicPr>
          <p:nvPr/>
        </p:nvPicPr>
        <p:blipFill>
          <a:blip r:embed="rId11">
            <a:extLst>
              <a:ext uri="{28A0092B-C50C-407E-A947-70E740481C1C}">
                <a14:useLocalDpi xmlns:a14="http://schemas.microsoft.com/office/drawing/2010/main" xmlns="" val="0"/>
              </a:ext>
            </a:extLst>
          </a:blip>
          <a:srcRect/>
          <a:stretch>
            <a:fillRect/>
          </a:stretch>
        </p:blipFill>
        <p:spPr>
          <a:xfrm>
            <a:off x="0" y="1"/>
            <a:ext cx="3724128" cy="5664200"/>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3" name="图片 12">
            <a:extLst>
              <a:ext uri="{FF2B5EF4-FFF2-40B4-BE49-F238E27FC236}">
                <a16:creationId xmlns:a16="http://schemas.microsoft.com/office/drawing/2014/main" xmlns="" id="{727DCCD8-BDE3-441F-BC2A-E2062216FF66}"/>
              </a:ext>
            </a:extLst>
          </p:cNvPr>
          <p:cNvPicPr>
            <a:picLocks noChangeAspect="1"/>
          </p:cNvPicPr>
          <p:nvPr/>
        </p:nvPicPr>
        <p:blipFill rotWithShape="1">
          <a:blip r:embed="rId12"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sp>
        <p:nvSpPr>
          <p:cNvPr id="15" name="矩形 14">
            <a:extLst>
              <a:ext uri="{FF2B5EF4-FFF2-40B4-BE49-F238E27FC236}">
                <a16:creationId xmlns:a16="http://schemas.microsoft.com/office/drawing/2014/main" xmlns="" id="{83A740AB-55B8-4E5F-AC5D-CA92DA109571}"/>
              </a:ext>
            </a:extLst>
          </p:cNvPr>
          <p:cNvSpPr/>
          <p:nvPr/>
        </p:nvSpPr>
        <p:spPr>
          <a:xfrm>
            <a:off x="2627290" y="1526628"/>
            <a:ext cx="5665205" cy="1569660"/>
          </a:xfrm>
          <a:prstGeom prst="rect">
            <a:avLst/>
          </a:prstGeom>
        </p:spPr>
        <p:txBody>
          <a:bodyPr wrap="square">
            <a:spAutoFit/>
          </a:bodyPr>
          <a:lstStyle/>
          <a:p>
            <a:pPr algn="r" defTabSz="914400"/>
            <a:r>
              <a:rPr lang="zh-CN" altLang="en-US" sz="9600" kern="1000" spc="-1000" dirty="0" smtClean="0">
                <a:ln w="18415" cmpd="sng">
                  <a:noFill/>
                  <a:prstDash val="solid"/>
                </a:ln>
                <a:gradFill>
                  <a:gsLst>
                    <a:gs pos="48000">
                      <a:prstClr val="black">
                        <a:lumMod val="95000"/>
                        <a:lumOff val="5000"/>
                      </a:prstClr>
                    </a:gs>
                    <a:gs pos="47000">
                      <a:srgbClr val="4C0000">
                        <a:lumMod val="55000"/>
                      </a:srgbClr>
                    </a:gs>
                    <a:gs pos="100000">
                      <a:schemeClr val="accent1">
                        <a:lumMod val="50000"/>
                      </a:schemeClr>
                    </a:gs>
                  </a:gsLst>
                  <a:lin ang="5400000" scaled="0"/>
                </a:gradFill>
                <a:effectLst>
                  <a:glow rad="38100">
                    <a:schemeClr val="bg1"/>
                  </a:glow>
                </a:effectLst>
                <a:latin typeface="叶根友刀锋黑草" panose="02010601030101010101" pitchFamily="2" charset="-122"/>
                <a:ea typeface="叶根友刀锋黑草" panose="02010601030101010101" pitchFamily="2" charset="-122"/>
                <a:cs typeface="方正仿郭简体" panose="03000509000000000000" pitchFamily="65" charset="-122"/>
              </a:rPr>
              <a:t>最佳奉献奖</a:t>
            </a:r>
            <a:endParaRPr lang="en-US" altLang="zh-CN" sz="9600" kern="1000" spc="-1000" dirty="0">
              <a:ln w="18415" cmpd="sng">
                <a:noFill/>
                <a:prstDash val="solid"/>
              </a:ln>
              <a:gradFill>
                <a:gsLst>
                  <a:gs pos="48000">
                    <a:prstClr val="black">
                      <a:lumMod val="95000"/>
                      <a:lumOff val="5000"/>
                    </a:prstClr>
                  </a:gs>
                  <a:gs pos="47000">
                    <a:srgbClr val="4C0000">
                      <a:lumMod val="55000"/>
                    </a:srgbClr>
                  </a:gs>
                  <a:gs pos="100000">
                    <a:schemeClr val="accent1">
                      <a:lumMod val="50000"/>
                    </a:schemeClr>
                  </a:gs>
                </a:gsLst>
                <a:lin ang="5400000" scaled="0"/>
              </a:gradFill>
              <a:effectLst>
                <a:glow rad="38100">
                  <a:schemeClr val="bg1"/>
                </a:glow>
              </a:effectLst>
              <a:latin typeface="叶根友刀锋黑草" panose="02010601030101010101" pitchFamily="2" charset="-122"/>
              <a:ea typeface="叶根友刀锋黑草" panose="02010601030101010101" pitchFamily="2" charset="-122"/>
              <a:cs typeface="方正仿郭简体" panose="03000509000000000000" pitchFamily="65" charset="-122"/>
            </a:endParaRPr>
          </a:p>
        </p:txBody>
      </p:sp>
      <p:sp>
        <p:nvSpPr>
          <p:cNvPr id="17" name="文本框 16">
            <a:extLst>
              <a:ext uri="{FF2B5EF4-FFF2-40B4-BE49-F238E27FC236}">
                <a16:creationId xmlns:a16="http://schemas.microsoft.com/office/drawing/2014/main" xmlns="" id="{AE70FD66-4701-4223-BEEE-94F94910F680}"/>
              </a:ext>
            </a:extLst>
          </p:cNvPr>
          <p:cNvSpPr txBox="1"/>
          <p:nvPr/>
        </p:nvSpPr>
        <p:spPr>
          <a:xfrm>
            <a:off x="1971675" y="3096288"/>
            <a:ext cx="6203117" cy="1183337"/>
          </a:xfrm>
          <a:prstGeom prst="rect">
            <a:avLst/>
          </a:prstGeom>
          <a:noFill/>
        </p:spPr>
        <p:txBody>
          <a:bodyPr wrap="square" rtlCol="0">
            <a:spAutoFit/>
          </a:bodyPr>
          <a:lstStyle/>
          <a:p>
            <a:pPr algn="r">
              <a:lnSpc>
                <a:spcPct val="120000"/>
              </a:lnSpc>
            </a:pPr>
            <a:r>
              <a:rPr lang="zh-CN" altLang="en-US" sz="20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具备大局意识、服务意识和协调意识的团队才是优秀的团队。他们具有较高的团队精神，相互团结，相互支持，相互帮助，团队成员之间配合默契，依靠团队集体的力量，出色地完成各项工作要求和生产</a:t>
            </a:r>
            <a:r>
              <a:rPr lang="zh-CN" altLang="en-US" sz="20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指标 </a:t>
            </a:r>
            <a:endParaRPr lang="zh-CN" altLang="en-US" sz="20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spTree>
    <p:extLst>
      <p:ext uri="{BB962C8B-B14F-4D97-AF65-F5344CB8AC3E}">
        <p14:creationId xmlns:p14="http://schemas.microsoft.com/office/powerpoint/2010/main" xmlns="" val="378253537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1000"/>
                                        <p:tgtEl>
                                          <p:spTgt spid="13"/>
                                        </p:tgtEl>
                                      </p:cBhvr>
                                    </p:animEffect>
                                    <p:anim calcmode="lin" valueType="num">
                                      <p:cBhvr>
                                        <p:cTn id="12" dur="1000" fill="hold"/>
                                        <p:tgtEl>
                                          <p:spTgt spid="13"/>
                                        </p:tgtEl>
                                        <p:attrNameLst>
                                          <p:attrName>ppt_x</p:attrName>
                                        </p:attrNameLst>
                                      </p:cBhvr>
                                      <p:tavLst>
                                        <p:tav tm="0">
                                          <p:val>
                                            <p:strVal val="#ppt_x"/>
                                          </p:val>
                                        </p:tav>
                                        <p:tav tm="100000">
                                          <p:val>
                                            <p:strVal val="#ppt_x"/>
                                          </p:val>
                                        </p:tav>
                                      </p:tavLst>
                                    </p:anim>
                                    <p:anim calcmode="lin" valueType="num">
                                      <p:cBhvr>
                                        <p:cTn id="13" dur="1000" fill="hold"/>
                                        <p:tgtEl>
                                          <p:spTgt spid="13"/>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50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1000" fill="hold"/>
                                        <p:tgtEl>
                                          <p:spTgt spid="12"/>
                                        </p:tgtEl>
                                        <p:attrNameLst>
                                          <p:attrName>ppt_x</p:attrName>
                                        </p:attrNameLst>
                                      </p:cBhvr>
                                      <p:tavLst>
                                        <p:tav tm="0">
                                          <p:val>
                                            <p:strVal val="1+#ppt_w/2"/>
                                          </p:val>
                                        </p:tav>
                                        <p:tav tm="100000">
                                          <p:val>
                                            <p:strVal val="#ppt_x"/>
                                          </p:val>
                                        </p:tav>
                                      </p:tavLst>
                                    </p:anim>
                                    <p:anim calcmode="lin" valueType="num">
                                      <p:cBhvr additive="base">
                                        <p:cTn id="17" dur="10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3">
            <a:extLst>
              <a:ext uri="{28A0092B-C50C-407E-A947-70E740481C1C}">
                <a14:useLocalDpi xmlns:a14="http://schemas.microsoft.com/office/drawing/2010/main" xmlns=""/>
              </a:ext>
            </a:extLst>
          </a:blip>
          <a:srcRect t="51279"/>
          <a:stretch>
            <a:fillRect/>
          </a:stretch>
        </p:blipFill>
        <p:spPr>
          <a:xfrm>
            <a:off x="7056672" y="4353502"/>
            <a:ext cx="5135328" cy="2504497"/>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4"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6">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7"/>
          <a:srcRect l="49784" b="41026"/>
          <a:stretch>
            <a:fillRect/>
          </a:stretch>
        </p:blipFill>
        <p:spPr>
          <a:xfrm rot="896512">
            <a:off x="-607444" y="2546647"/>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8">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6" name="图片 15">
            <a:extLst>
              <a:ext uri="{FF2B5EF4-FFF2-40B4-BE49-F238E27FC236}">
                <a16:creationId xmlns:a16="http://schemas.microsoft.com/office/drawing/2014/main" xmlns="" id="{4ECEB761-9638-49FF-BC21-88B3DCCD1035}"/>
              </a:ext>
            </a:extLst>
          </p:cNvPr>
          <p:cNvPicPr>
            <a:picLocks noChangeAspect="1"/>
          </p:cNvPicPr>
          <p:nvPr/>
        </p:nvPicPr>
        <p:blipFill>
          <a:blip r:embed="rId9">
            <a:extLst>
              <a:ext uri="{BEBA8EAE-BF5A-486C-A8C5-ECC9F3942E4B}">
                <a14:imgProps xmlns:a14="http://schemas.microsoft.com/office/drawing/2010/main" xmlns="">
                  <a14:imgLayer r:embed="rId10">
                    <a14:imgEffect>
                      <a14:sharpenSoften amount="50000"/>
                    </a14:imgEffect>
                    <a14:imgEffect>
                      <a14:saturation sat="300000"/>
                    </a14:imgEffect>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874713" y="439616"/>
            <a:ext cx="1927952" cy="1237342"/>
          </a:xfrm>
          <a:prstGeom prst="rect">
            <a:avLst/>
          </a:prstGeom>
          <a:effectLst>
            <a:outerShdw blurRad="165100" dist="88900" dir="5400000" algn="t" rotWithShape="0">
              <a:prstClr val="black">
                <a:alpha val="71000"/>
              </a:prstClr>
            </a:outerShdw>
          </a:effectLst>
        </p:spPr>
      </p:pic>
      <p:sp>
        <p:nvSpPr>
          <p:cNvPr id="29" name="文本框 28">
            <a:extLst>
              <a:ext uri="{FF2B5EF4-FFF2-40B4-BE49-F238E27FC236}">
                <a16:creationId xmlns:a16="http://schemas.microsoft.com/office/drawing/2014/main" xmlns="" id="{AE70FD66-4701-4223-BEEE-94F94910F680}"/>
              </a:ext>
            </a:extLst>
          </p:cNvPr>
          <p:cNvSpPr txBox="1"/>
          <p:nvPr/>
        </p:nvSpPr>
        <p:spPr>
          <a:xfrm>
            <a:off x="4947185" y="5144085"/>
            <a:ext cx="2341716"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defRPr>
            </a:lvl1pPr>
          </a:lstStyle>
          <a:p>
            <a:r>
              <a:rPr lang="en-US" altLang="zh-CN" dirty="0" smtClean="0"/>
              <a:t>XXXX</a:t>
            </a:r>
            <a:endParaRPr lang="zh-CN" altLang="en-US" dirty="0"/>
          </a:p>
        </p:txBody>
      </p:sp>
      <p:grpSp>
        <p:nvGrpSpPr>
          <p:cNvPr id="2" name="组合 1"/>
          <p:cNvGrpSpPr/>
          <p:nvPr/>
        </p:nvGrpSpPr>
        <p:grpSpPr>
          <a:xfrm>
            <a:off x="3051742" y="1538514"/>
            <a:ext cx="6088516" cy="3316514"/>
            <a:chOff x="3051742" y="1912078"/>
            <a:chExt cx="6088516" cy="2942950"/>
          </a:xfrm>
        </p:grpSpPr>
        <p:pic>
          <p:nvPicPr>
            <p:cNvPr id="5" name="图片 4"/>
            <p:cNvPicPr>
              <a:picLocks noChangeAspect="1"/>
            </p:cNvPicPr>
            <p:nvPr/>
          </p:nvPicPr>
          <p:blipFill>
            <a:blip r:embed="rId11"/>
            <a:stretch>
              <a:fillRect/>
            </a:stretch>
          </p:blipFill>
          <p:spPr>
            <a:xfrm>
              <a:off x="3051742" y="1912078"/>
              <a:ext cx="6088516" cy="2942950"/>
            </a:xfrm>
            <a:prstGeom prst="rect">
              <a:avLst/>
            </a:prstGeom>
          </p:spPr>
        </p:pic>
        <p:sp>
          <p:nvSpPr>
            <p:cNvPr id="37" name="矩形 36">
              <a:extLst>
                <a:ext uri="{FF2B5EF4-FFF2-40B4-BE49-F238E27FC236}">
                  <a16:creationId xmlns:a16="http://schemas.microsoft.com/office/drawing/2014/main" xmlns="" id="{BA6B477D-A047-4CEA-B3CC-79E88CAF9042}"/>
                </a:ext>
              </a:extLst>
            </p:cNvPr>
            <p:cNvSpPr/>
            <p:nvPr/>
          </p:nvSpPr>
          <p:spPr>
            <a:xfrm>
              <a:off x="3295651" y="2135858"/>
              <a:ext cx="5610678" cy="2479052"/>
            </a:xfrm>
            <a:prstGeom prst="rect">
              <a:avLst/>
            </a:prstGeom>
            <a:blipFill dpi="0" rotWithShape="1">
              <a:blip r:embed="rId12" cstate="print"/>
              <a:srcRect/>
              <a:stretch>
                <a:fillRect l="-7000" r="-4000" b="-29896"/>
              </a:stretch>
            </a:bli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317209558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6">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1"/>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2">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4" cstate="print">
            <a:extLst>
              <a:ext uri="{BEBA8EAE-BF5A-486C-A8C5-ECC9F3942E4B}">
                <a14:imgProps xmlns:a14="http://schemas.microsoft.com/office/drawing/2010/main" xmlns="">
                  <a14:imgLayer r:embed="rId15">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sp>
        <p:nvSpPr>
          <p:cNvPr id="17" name="文本框 16">
            <a:extLst>
              <a:ext uri="{FF2B5EF4-FFF2-40B4-BE49-F238E27FC236}">
                <a16:creationId xmlns:a16="http://schemas.microsoft.com/office/drawing/2014/main" xmlns="" id="{D85689EB-1185-4DA0-9CBF-3278D8A34843}"/>
              </a:ext>
            </a:extLst>
          </p:cNvPr>
          <p:cNvSpPr txBox="1"/>
          <p:nvPr/>
        </p:nvSpPr>
        <p:spPr>
          <a:xfrm>
            <a:off x="4028788" y="3308151"/>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sp>
        <p:nvSpPr>
          <p:cNvPr id="18" name="文本框 17">
            <a:extLst>
              <a:ext uri="{FF2B5EF4-FFF2-40B4-BE49-F238E27FC236}">
                <a16:creationId xmlns:a16="http://schemas.microsoft.com/office/drawing/2014/main" xmlns="" id="{AE70FD66-4701-4223-BEEE-94F94910F680}"/>
              </a:ext>
            </a:extLst>
          </p:cNvPr>
          <p:cNvSpPr txBox="1"/>
          <p:nvPr/>
        </p:nvSpPr>
        <p:spPr>
          <a:xfrm>
            <a:off x="3051025" y="1082749"/>
            <a:ext cx="6117576" cy="1107996"/>
          </a:xfrm>
          <a:prstGeom prst="rect">
            <a:avLst/>
          </a:prstGeom>
          <a:noFill/>
        </p:spPr>
        <p:txBody>
          <a:bodyPr wrap="square" rtlCol="0">
            <a:spAutoFit/>
            <a:scene3d>
              <a:camera prst="orthographicFront"/>
              <a:lightRig rig="threePt" dir="t"/>
            </a:scene3d>
            <a:sp3d contourW="19050"/>
          </a:bodyPr>
          <a:lstStyle/>
          <a:p>
            <a:pPr algn="ctr"/>
            <a:r>
              <a:rPr lang="zh-CN" altLang="en-US" sz="66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第三章节</a:t>
            </a:r>
            <a:endParaRPr lang="zh-CN" altLang="en-US" sz="66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grpSp>
        <p:nvGrpSpPr>
          <p:cNvPr id="19" name="组合 18"/>
          <p:cNvGrpSpPr/>
          <p:nvPr/>
        </p:nvGrpSpPr>
        <p:grpSpPr>
          <a:xfrm>
            <a:off x="3171412" y="2280014"/>
            <a:ext cx="5824564" cy="859914"/>
            <a:chOff x="6394729" y="1911062"/>
            <a:chExt cx="3889179" cy="574182"/>
          </a:xfrm>
        </p:grpSpPr>
        <p:sp>
          <p:nvSpPr>
            <p:cNvPr id="20" name="任意多边形 19">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bodyPr>
            <a:lstStyle/>
            <a:p>
              <a:pPr algn="ctr"/>
              <a:endParaRPr lang="zh-CN" altLang="en-US" sz="3600" b="1"/>
            </a:p>
          </p:txBody>
        </p:sp>
        <p:sp>
          <p:nvSpPr>
            <p:cNvPr id="22" name="圆角矩形 97">
              <a:extLst>
                <a:ext uri="{FF2B5EF4-FFF2-40B4-BE49-F238E27FC236}">
                  <a16:creationId xmlns:a16="http://schemas.microsoft.com/office/drawing/2014/main" xmlns="" id="{55CFD808-4889-4AC4-85DA-C8F7CB991668}"/>
                </a:ext>
              </a:extLst>
            </p:cNvPr>
            <p:cNvSpPr/>
            <p:nvPr/>
          </p:nvSpPr>
          <p:spPr>
            <a:xfrm>
              <a:off x="6932336" y="1970017"/>
              <a:ext cx="281396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12700"/>
            </a:bodyPr>
            <a:lstStyle/>
            <a:p>
              <a:pPr algn="dist" defTabSz="1218871"/>
              <a:r>
                <a:rPr lang="zh-CN" altLang="en-US" sz="6000" dirty="0">
                  <a:solidFill>
                    <a:srgbClr val="FFFFCC"/>
                  </a:solidFill>
                  <a:latin typeface="方正粗雅宋长_GBK" panose="02010600000000000000" pitchFamily="2" charset="-122"/>
                  <a:ea typeface="方正粗雅宋长_GBK" panose="02010600000000000000" pitchFamily="2" charset="-122"/>
                </a:rPr>
                <a:t>来年工作规划</a:t>
              </a:r>
            </a:p>
          </p:txBody>
        </p:sp>
      </p:grpSp>
    </p:spTree>
    <p:extLst>
      <p:ext uri="{BB962C8B-B14F-4D97-AF65-F5344CB8AC3E}">
        <p14:creationId xmlns:p14="http://schemas.microsoft.com/office/powerpoint/2010/main" xmlns="" val="15355168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0-#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17" presetClass="entr" presetSubtype="1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14356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来年工作规划</a:t>
              </a:r>
            </a:p>
          </p:txBody>
        </p:sp>
      </p:grpSp>
      <p:pic>
        <p:nvPicPr>
          <p:cNvPr id="15" name="图片占位符 42"/>
          <p:cNvPicPr>
            <a:picLocks noChangeAspect="1"/>
          </p:cNvPicPr>
          <p:nvPr/>
        </p:nvPicPr>
        <p:blipFill>
          <a:blip r:embed="rId10" cstate="hqprint">
            <a:extLst>
              <a:ext uri="{BEBA8EAE-BF5A-486C-A8C5-ECC9F3942E4B}">
                <a14:imgProps xmlns:a14="http://schemas.microsoft.com/office/drawing/2010/main" xmlns="">
                  <a14:imgLayer r:embed="rId11">
                    <a14:imgEffect>
                      <a14:colorTemperature colorTemp="5900"/>
                    </a14:imgEffect>
                    <a14:imgEffect>
                      <a14:brightnessContrast contrast="40000"/>
                    </a14:imgEffect>
                  </a14:imgLayer>
                </a14:imgProps>
              </a:ext>
              <a:ext uri="{28A0092B-C50C-407E-A947-70E740481C1C}">
                <a14:useLocalDpi xmlns:a14="http://schemas.microsoft.com/office/drawing/2010/main" xmlns=""/>
              </a:ext>
            </a:extLst>
          </a:blip>
          <a:srcRect/>
          <a:stretch>
            <a:fillRect/>
          </a:stretch>
        </p:blipFill>
        <p:spPr>
          <a:xfrm>
            <a:off x="6648105" y="3110235"/>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16" name="图片占位符 43"/>
          <p:cNvPicPr>
            <a:picLocks noChangeAspect="1"/>
          </p:cNvPicPr>
          <p:nvPr/>
        </p:nvPicPr>
        <p:blipFill>
          <a:blip r:embed="rId12" cstate="print">
            <a:extLst>
              <a:ext uri="{BEBA8EAE-BF5A-486C-A8C5-ECC9F3942E4B}">
                <a14:imgProps xmlns:a14="http://schemas.microsoft.com/office/drawing/2010/main" xmlns="">
                  <a14:imgLayer r:embed="rId13">
                    <a14:imgEffect>
                      <a14:colorTemperature colorTemp="5900"/>
                    </a14:imgEffect>
                    <a14:imgEffect>
                      <a14:brightnessContrast contrast="40000"/>
                    </a14:imgEffect>
                  </a14:imgLayer>
                </a14:imgProps>
              </a:ext>
              <a:ext uri="{28A0092B-C50C-407E-A947-70E740481C1C}">
                <a14:useLocalDpi xmlns:a14="http://schemas.microsoft.com/office/drawing/2010/main" xmlns=""/>
              </a:ext>
            </a:extLst>
          </a:blip>
          <a:srcRect l="6316" r="6316"/>
          <a:stretch>
            <a:fillRect/>
          </a:stretch>
        </p:blipFill>
        <p:spPr>
          <a:xfrm>
            <a:off x="9000555" y="3110235"/>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sp>
        <p:nvSpPr>
          <p:cNvPr id="17" name="Hexagon 16"/>
          <p:cNvSpPr/>
          <p:nvPr/>
        </p:nvSpPr>
        <p:spPr>
          <a:xfrm>
            <a:off x="1780676" y="2967792"/>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8" name="Hexagon 109"/>
          <p:cNvSpPr/>
          <p:nvPr/>
        </p:nvSpPr>
        <p:spPr>
          <a:xfrm>
            <a:off x="4133127" y="2967792"/>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9" name="Hexagon 110"/>
          <p:cNvSpPr/>
          <p:nvPr/>
        </p:nvSpPr>
        <p:spPr>
          <a:xfrm>
            <a:off x="6485578" y="2967792"/>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0" name="Hexagon 111"/>
          <p:cNvSpPr/>
          <p:nvPr/>
        </p:nvSpPr>
        <p:spPr>
          <a:xfrm>
            <a:off x="8838029" y="2967792"/>
            <a:ext cx="1715672" cy="1479027"/>
          </a:xfrm>
          <a:prstGeom prst="hexagon">
            <a:avLst/>
          </a:prstGeom>
          <a:noFill/>
          <a:ln w="12700">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1" name="Hexagon 116"/>
          <p:cNvSpPr/>
          <p:nvPr/>
        </p:nvSpPr>
        <p:spPr>
          <a:xfrm>
            <a:off x="1538476" y="2698948"/>
            <a:ext cx="477991" cy="412060"/>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22" name="Hexagon 118"/>
          <p:cNvSpPr/>
          <p:nvPr/>
        </p:nvSpPr>
        <p:spPr>
          <a:xfrm>
            <a:off x="3891904" y="2698948"/>
            <a:ext cx="477991" cy="412060"/>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23" name="Hexagon 120"/>
          <p:cNvSpPr/>
          <p:nvPr/>
        </p:nvSpPr>
        <p:spPr>
          <a:xfrm>
            <a:off x="6244750" y="2698948"/>
            <a:ext cx="477991" cy="412060"/>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sp>
        <p:nvSpPr>
          <p:cNvPr id="24" name="Hexagon 123"/>
          <p:cNvSpPr/>
          <p:nvPr/>
        </p:nvSpPr>
        <p:spPr>
          <a:xfrm>
            <a:off x="8597593" y="2698948"/>
            <a:ext cx="477991" cy="412060"/>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ym typeface="+mn-lt"/>
            </a:endParaRPr>
          </a:p>
        </p:txBody>
      </p:sp>
      <p:pic>
        <p:nvPicPr>
          <p:cNvPr id="25" name="图片占位符 45"/>
          <p:cNvPicPr>
            <a:picLocks noChangeAspect="1"/>
          </p:cNvPicPr>
          <p:nvPr/>
        </p:nvPicPr>
        <p:blipFill>
          <a:blip r:embed="rId14" cstate="print">
            <a:extLst>
              <a:ext uri="{BEBA8EAE-BF5A-486C-A8C5-ECC9F3942E4B}">
                <a14:imgProps xmlns:a14="http://schemas.microsoft.com/office/drawing/2010/main" xmlns="">
                  <a14:imgLayer r:embed="rId15">
                    <a14:imgEffect>
                      <a14:colorTemperature colorTemp="5900"/>
                    </a14:imgEffect>
                    <a14:imgEffect>
                      <a14:brightnessContrast contrast="40000"/>
                    </a14:imgEffect>
                  </a14:imgLayer>
                </a14:imgProps>
              </a:ext>
              <a:ext uri="{28A0092B-C50C-407E-A947-70E740481C1C}">
                <a14:useLocalDpi xmlns:a14="http://schemas.microsoft.com/office/drawing/2010/main" xmlns=""/>
              </a:ext>
            </a:extLst>
          </a:blip>
          <a:srcRect l="11158" r="11158"/>
          <a:stretch>
            <a:fillRect/>
          </a:stretch>
        </p:blipFill>
        <p:spPr>
          <a:xfrm>
            <a:off x="4295653" y="3110235"/>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pic>
        <p:nvPicPr>
          <p:cNvPr id="26" name="图片占位符 47"/>
          <p:cNvPicPr>
            <a:picLocks noChangeAspect="1"/>
          </p:cNvPicPr>
          <p:nvPr/>
        </p:nvPicPr>
        <p:blipFill>
          <a:blip r:embed="rId16" cstate="print">
            <a:extLst>
              <a:ext uri="{BEBA8EAE-BF5A-486C-A8C5-ECC9F3942E4B}">
                <a14:imgProps xmlns:a14="http://schemas.microsoft.com/office/drawing/2010/main" xmlns="">
                  <a14:imgLayer r:embed="rId17">
                    <a14:imgEffect>
                      <a14:colorTemperature colorTemp="5900"/>
                    </a14:imgEffect>
                    <a14:imgEffect>
                      <a14:brightnessContrast contrast="40000"/>
                    </a14:imgEffect>
                  </a14:imgLayer>
                </a14:imgProps>
              </a:ext>
              <a:ext uri="{28A0092B-C50C-407E-A947-70E740481C1C}">
                <a14:useLocalDpi xmlns:a14="http://schemas.microsoft.com/office/drawing/2010/main" xmlns=""/>
              </a:ext>
            </a:extLst>
          </a:blip>
          <a:srcRect l="11158" r="11158"/>
          <a:stretch>
            <a:fillRect/>
          </a:stretch>
        </p:blipFill>
        <p:spPr>
          <a:xfrm>
            <a:off x="1943202" y="3110235"/>
            <a:ext cx="1390620" cy="1194142"/>
          </a:xfrm>
          <a:custGeom>
            <a:avLst/>
            <a:gdLst>
              <a:gd name="connsiteX0" fmla="*/ 298536 w 1390620"/>
              <a:gd name="connsiteY0" fmla="*/ 0 h 1194142"/>
              <a:gd name="connsiteX1" fmla="*/ 1092085 w 1390620"/>
              <a:gd name="connsiteY1" fmla="*/ 0 h 1194142"/>
              <a:gd name="connsiteX2" fmla="*/ 1390620 w 1390620"/>
              <a:gd name="connsiteY2" fmla="*/ 597071 h 1194142"/>
              <a:gd name="connsiteX3" fmla="*/ 1092085 w 1390620"/>
              <a:gd name="connsiteY3" fmla="*/ 1194142 h 1194142"/>
              <a:gd name="connsiteX4" fmla="*/ 298536 w 1390620"/>
              <a:gd name="connsiteY4" fmla="*/ 1194142 h 1194142"/>
              <a:gd name="connsiteX5" fmla="*/ 0 w 1390620"/>
              <a:gd name="connsiteY5" fmla="*/ 597071 h 119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0620" h="1194142">
                <a:moveTo>
                  <a:pt x="298536" y="0"/>
                </a:moveTo>
                <a:lnTo>
                  <a:pt x="1092085" y="0"/>
                </a:lnTo>
                <a:lnTo>
                  <a:pt x="1390620" y="597071"/>
                </a:lnTo>
                <a:lnTo>
                  <a:pt x="1092085" y="1194142"/>
                </a:lnTo>
                <a:lnTo>
                  <a:pt x="298536" y="1194142"/>
                </a:lnTo>
                <a:lnTo>
                  <a:pt x="0" y="597071"/>
                </a:lnTo>
                <a:close/>
              </a:path>
            </a:pathLst>
          </a:custGeom>
        </p:spPr>
      </p:pic>
      <p:grpSp>
        <p:nvGrpSpPr>
          <p:cNvPr id="27" name="组合 26"/>
          <p:cNvGrpSpPr/>
          <p:nvPr/>
        </p:nvGrpSpPr>
        <p:grpSpPr>
          <a:xfrm>
            <a:off x="1517525" y="4519947"/>
            <a:ext cx="2241974" cy="869105"/>
            <a:chOff x="1855613" y="3344238"/>
            <a:chExt cx="2241974" cy="869105"/>
          </a:xfrm>
        </p:grpSpPr>
        <p:sp>
          <p:nvSpPr>
            <p:cNvPr id="28" name="矩形 27">
              <a:extLst>
                <a:ext uri="{FF2B5EF4-FFF2-40B4-BE49-F238E27FC236}">
                  <a16:creationId xmlns:a16="http://schemas.microsoft.com/office/drawing/2014/main" xmlns="" id="{E3EB1709-6D20-4440-8800-976CC5E9712E}"/>
                </a:ext>
              </a:extLst>
            </p:cNvPr>
            <p:cNvSpPr/>
            <p:nvPr/>
          </p:nvSpPr>
          <p:spPr>
            <a:xfrm>
              <a:off x="1982912" y="3677812"/>
              <a:ext cx="198737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a:t>
              </a:r>
              <a:r>
                <a:rPr lang="zh-CN" altLang="en-US" sz="1200" dirty="0" smtClean="0">
                  <a:solidFill>
                    <a:schemeClr val="tx1">
                      <a:lumMod val="50000"/>
                      <a:lumOff val="50000"/>
                    </a:schemeClr>
                  </a:solidFill>
                </a:rPr>
                <a:t>进行也可以</a:t>
              </a:r>
              <a:endParaRPr lang="zh-CN" altLang="en-US" sz="1200" dirty="0">
                <a:solidFill>
                  <a:schemeClr val="tx1">
                    <a:lumMod val="50000"/>
                    <a:lumOff val="50000"/>
                  </a:schemeClr>
                </a:solidFill>
              </a:endParaRPr>
            </a:p>
          </p:txBody>
        </p:sp>
        <p:sp>
          <p:nvSpPr>
            <p:cNvPr id="29" name="矩形 28">
              <a:extLst>
                <a:ext uri="{FF2B5EF4-FFF2-40B4-BE49-F238E27FC236}">
                  <a16:creationId xmlns:a16="http://schemas.microsoft.com/office/drawing/2014/main" xmlns=""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30" name="组合 29"/>
          <p:cNvGrpSpPr/>
          <p:nvPr/>
        </p:nvGrpSpPr>
        <p:grpSpPr>
          <a:xfrm>
            <a:off x="3869976" y="4519947"/>
            <a:ext cx="2241974" cy="869105"/>
            <a:chOff x="1855613" y="3344238"/>
            <a:chExt cx="2241974" cy="869105"/>
          </a:xfrm>
        </p:grpSpPr>
        <p:sp>
          <p:nvSpPr>
            <p:cNvPr id="31" name="矩形 30">
              <a:extLst>
                <a:ext uri="{FF2B5EF4-FFF2-40B4-BE49-F238E27FC236}">
                  <a16:creationId xmlns:a16="http://schemas.microsoft.com/office/drawing/2014/main" xmlns="" id="{E3EB1709-6D20-4440-8800-976CC5E9712E}"/>
                </a:ext>
              </a:extLst>
            </p:cNvPr>
            <p:cNvSpPr/>
            <p:nvPr/>
          </p:nvSpPr>
          <p:spPr>
            <a:xfrm>
              <a:off x="1982912" y="3677812"/>
              <a:ext cx="198737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a:t>
              </a:r>
              <a:r>
                <a:rPr lang="zh-CN" altLang="en-US" sz="1200" dirty="0" smtClean="0">
                  <a:solidFill>
                    <a:schemeClr val="tx1">
                      <a:lumMod val="50000"/>
                      <a:lumOff val="50000"/>
                    </a:schemeClr>
                  </a:solidFill>
                </a:rPr>
                <a:t>进行也可以</a:t>
              </a:r>
              <a:endParaRPr lang="zh-CN" altLang="en-US" sz="1200" dirty="0">
                <a:solidFill>
                  <a:schemeClr val="tx1">
                    <a:lumMod val="50000"/>
                    <a:lumOff val="50000"/>
                  </a:schemeClr>
                </a:solidFill>
              </a:endParaRPr>
            </a:p>
          </p:txBody>
        </p:sp>
        <p:sp>
          <p:nvSpPr>
            <p:cNvPr id="32" name="矩形 31">
              <a:extLst>
                <a:ext uri="{FF2B5EF4-FFF2-40B4-BE49-F238E27FC236}">
                  <a16:creationId xmlns:a16="http://schemas.microsoft.com/office/drawing/2014/main" xmlns=""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33" name="组合 32"/>
          <p:cNvGrpSpPr/>
          <p:nvPr/>
        </p:nvGrpSpPr>
        <p:grpSpPr>
          <a:xfrm>
            <a:off x="6222427" y="4519947"/>
            <a:ext cx="2241974" cy="869105"/>
            <a:chOff x="1855613" y="3344238"/>
            <a:chExt cx="2241974" cy="869105"/>
          </a:xfrm>
        </p:grpSpPr>
        <p:sp>
          <p:nvSpPr>
            <p:cNvPr id="34" name="矩形 33">
              <a:extLst>
                <a:ext uri="{FF2B5EF4-FFF2-40B4-BE49-F238E27FC236}">
                  <a16:creationId xmlns:a16="http://schemas.microsoft.com/office/drawing/2014/main" xmlns="" id="{E3EB1709-6D20-4440-8800-976CC5E9712E}"/>
                </a:ext>
              </a:extLst>
            </p:cNvPr>
            <p:cNvSpPr/>
            <p:nvPr/>
          </p:nvSpPr>
          <p:spPr>
            <a:xfrm>
              <a:off x="1982912" y="3677812"/>
              <a:ext cx="198737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a:t>
              </a:r>
              <a:r>
                <a:rPr lang="zh-CN" altLang="en-US" sz="1200" dirty="0" smtClean="0">
                  <a:solidFill>
                    <a:schemeClr val="tx1">
                      <a:lumMod val="50000"/>
                      <a:lumOff val="50000"/>
                    </a:schemeClr>
                  </a:solidFill>
                </a:rPr>
                <a:t>进行也可以</a:t>
              </a:r>
              <a:endParaRPr lang="zh-CN" altLang="en-US" sz="1200" dirty="0">
                <a:solidFill>
                  <a:schemeClr val="tx1">
                    <a:lumMod val="50000"/>
                    <a:lumOff val="50000"/>
                  </a:schemeClr>
                </a:solidFill>
              </a:endParaRPr>
            </a:p>
          </p:txBody>
        </p:sp>
        <p:sp>
          <p:nvSpPr>
            <p:cNvPr id="35" name="矩形 34">
              <a:extLst>
                <a:ext uri="{FF2B5EF4-FFF2-40B4-BE49-F238E27FC236}">
                  <a16:creationId xmlns:a16="http://schemas.microsoft.com/office/drawing/2014/main" xmlns=""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grpSp>
        <p:nvGrpSpPr>
          <p:cNvPr id="36" name="组合 35"/>
          <p:cNvGrpSpPr/>
          <p:nvPr/>
        </p:nvGrpSpPr>
        <p:grpSpPr>
          <a:xfrm>
            <a:off x="8574878" y="4519947"/>
            <a:ext cx="2241974" cy="869105"/>
            <a:chOff x="1855613" y="3344238"/>
            <a:chExt cx="2241974" cy="869105"/>
          </a:xfrm>
        </p:grpSpPr>
        <p:sp>
          <p:nvSpPr>
            <p:cNvPr id="37" name="矩形 36">
              <a:extLst>
                <a:ext uri="{FF2B5EF4-FFF2-40B4-BE49-F238E27FC236}">
                  <a16:creationId xmlns:a16="http://schemas.microsoft.com/office/drawing/2014/main" xmlns="" id="{E3EB1709-6D20-4440-8800-976CC5E9712E}"/>
                </a:ext>
              </a:extLst>
            </p:cNvPr>
            <p:cNvSpPr/>
            <p:nvPr/>
          </p:nvSpPr>
          <p:spPr>
            <a:xfrm>
              <a:off x="1982912" y="3677812"/>
              <a:ext cx="1987376"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a:t>
              </a:r>
              <a:r>
                <a:rPr lang="zh-CN" altLang="en-US" sz="1200" dirty="0" smtClean="0">
                  <a:solidFill>
                    <a:schemeClr val="tx1">
                      <a:lumMod val="50000"/>
                      <a:lumOff val="50000"/>
                    </a:schemeClr>
                  </a:solidFill>
                </a:rPr>
                <a:t>进行也可以</a:t>
              </a:r>
              <a:endParaRPr lang="zh-CN" altLang="en-US" sz="1200" dirty="0">
                <a:solidFill>
                  <a:schemeClr val="tx1">
                    <a:lumMod val="50000"/>
                    <a:lumOff val="50000"/>
                  </a:schemeClr>
                </a:solidFill>
              </a:endParaRPr>
            </a:p>
          </p:txBody>
        </p:sp>
        <p:sp>
          <p:nvSpPr>
            <p:cNvPr id="38" name="矩形 37">
              <a:extLst>
                <a:ext uri="{FF2B5EF4-FFF2-40B4-BE49-F238E27FC236}">
                  <a16:creationId xmlns:a16="http://schemas.microsoft.com/office/drawing/2014/main" xmlns="" id="{CBCE2F27-1948-4AAF-B7D2-B7B4F23C2784}"/>
                </a:ext>
              </a:extLst>
            </p:cNvPr>
            <p:cNvSpPr/>
            <p:nvPr/>
          </p:nvSpPr>
          <p:spPr>
            <a:xfrm>
              <a:off x="185561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solidFill>
                    <a:schemeClr val="tx1">
                      <a:lumMod val="75000"/>
                      <a:lumOff val="25000"/>
                    </a:schemeClr>
                  </a:solidFill>
                </a:rPr>
                <a:t>文字</a:t>
              </a:r>
              <a:r>
                <a:rPr lang="zh-CN" altLang="en-US" sz="1600" b="1" dirty="0">
                  <a:solidFill>
                    <a:schemeClr val="tx1">
                      <a:lumMod val="75000"/>
                      <a:lumOff val="25000"/>
                    </a:schemeClr>
                  </a:solidFill>
                </a:rPr>
                <a:t>添加</a:t>
              </a:r>
            </a:p>
          </p:txBody>
        </p:sp>
      </p:grpSp>
      <p:sp>
        <p:nvSpPr>
          <p:cNvPr id="39" name="矩形 38">
            <a:extLst>
              <a:ext uri="{FF2B5EF4-FFF2-40B4-BE49-F238E27FC236}">
                <a16:creationId xmlns:a16="http://schemas.microsoft.com/office/drawing/2014/main" xmlns="" id="{E3EB1709-6D20-4440-8800-976CC5E9712E}"/>
              </a:ext>
            </a:extLst>
          </p:cNvPr>
          <p:cNvSpPr/>
          <p:nvPr/>
        </p:nvSpPr>
        <p:spPr>
          <a:xfrm>
            <a:off x="1375542" y="1686485"/>
            <a:ext cx="9444857" cy="700192"/>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a:t>
            </a:r>
            <a:r>
              <a:rPr lang="zh-CN" altLang="en-US" sz="1400" dirty="0" smtClean="0">
                <a:solidFill>
                  <a:schemeClr val="tx1">
                    <a:lumMod val="65000"/>
                    <a:lumOff val="35000"/>
                  </a:schemeClr>
                </a:solidFill>
              </a:rPr>
              <a:t>中</a:t>
            </a:r>
            <a:endParaRPr lang="zh-CN" altLang="en-US" sz="1400" dirty="0">
              <a:solidFill>
                <a:schemeClr val="tx1">
                  <a:lumMod val="65000"/>
                  <a:lumOff val="35000"/>
                </a:schemeClr>
              </a:solidFill>
            </a:endParaRPr>
          </a:p>
        </p:txBody>
      </p:sp>
    </p:spTree>
    <p:extLst>
      <p:ext uri="{BB962C8B-B14F-4D97-AF65-F5344CB8AC3E}">
        <p14:creationId xmlns:p14="http://schemas.microsoft.com/office/powerpoint/2010/main" xmlns="" val="79504287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0" fill="hold"/>
                                        <p:tgtEl>
                                          <p:spTgt spid="39"/>
                                        </p:tgtEl>
                                        <p:attrNameLst>
                                          <p:attrName>ppt_x</p:attrName>
                                        </p:attrNameLst>
                                      </p:cBhvr>
                                      <p:tavLst>
                                        <p:tav tm="0">
                                          <p:val>
                                            <p:strVal val="1+#ppt_w/2"/>
                                          </p:val>
                                        </p:tav>
                                        <p:tav tm="100000">
                                          <p:val>
                                            <p:strVal val="#ppt_x"/>
                                          </p:val>
                                        </p:tav>
                                      </p:tavLst>
                                    </p:anim>
                                    <p:anim calcmode="lin" valueType="num">
                                      <p:cBhvr additive="base">
                                        <p:cTn id="8" dur="10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1500"/>
                            </p:stCondLst>
                            <p:childTnLst>
                              <p:par>
                                <p:cTn id="71" presetID="42" presetClass="entr" presetSubtype="0"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5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50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1000"/>
                                        <p:tgtEl>
                                          <p:spTgt spid="33"/>
                                        </p:tgtEl>
                                      </p:cBhvr>
                                    </p:animEffect>
                                    <p:anim calcmode="lin" valueType="num">
                                      <p:cBhvr>
                                        <p:cTn id="84" dur="1000" fill="hold"/>
                                        <p:tgtEl>
                                          <p:spTgt spid="33"/>
                                        </p:tgtEl>
                                        <p:attrNameLst>
                                          <p:attrName>ppt_x</p:attrName>
                                        </p:attrNameLst>
                                      </p:cBhvr>
                                      <p:tavLst>
                                        <p:tav tm="0">
                                          <p:val>
                                            <p:strVal val="#ppt_x"/>
                                          </p:val>
                                        </p:tav>
                                        <p:tav tm="100000">
                                          <p:val>
                                            <p:strVal val="#ppt_x"/>
                                          </p:val>
                                        </p:tav>
                                      </p:tavLst>
                                    </p:anim>
                                    <p:anim calcmode="lin" valueType="num">
                                      <p:cBhvr>
                                        <p:cTn id="85" dur="1000" fill="hold"/>
                                        <p:tgtEl>
                                          <p:spTgt spid="33"/>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75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来年工作规划</a:t>
              </a:r>
            </a:p>
          </p:txBody>
        </p:sp>
      </p:grpSp>
      <p:cxnSp>
        <p:nvCxnSpPr>
          <p:cNvPr id="15" name="直接连接符 14"/>
          <p:cNvCxnSpPr/>
          <p:nvPr/>
        </p:nvCxnSpPr>
        <p:spPr>
          <a:xfrm>
            <a:off x="1180663" y="4361264"/>
            <a:ext cx="5022850" cy="0"/>
          </a:xfrm>
          <a:prstGeom prst="line">
            <a:avLst/>
          </a:prstGeom>
          <a:ln w="2540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846161" y="1735452"/>
            <a:ext cx="333829" cy="333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a:ea typeface="微软雅黑"/>
                <a:cs typeface="+mn-cs"/>
              </a:rPr>
              <a:t>+</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7" name="矩形 16"/>
          <p:cNvSpPr/>
          <p:nvPr/>
        </p:nvSpPr>
        <p:spPr>
          <a:xfrm>
            <a:off x="6846161" y="3223768"/>
            <a:ext cx="333829" cy="3338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US" altLang="zh-CN" sz="2400" b="1" i="0" u="none" strike="noStrike" kern="1200" cap="none" spc="0" normalizeH="0" baseline="0" noProof="0" dirty="0" smtClean="0">
                <a:ln>
                  <a:noFill/>
                </a:ln>
                <a:solidFill>
                  <a:prstClr val="white"/>
                </a:solidFill>
                <a:effectLst/>
                <a:uLnTx/>
                <a:uFillTx/>
                <a:latin typeface="微软雅黑"/>
                <a:ea typeface="微软雅黑"/>
                <a:cs typeface="+mn-cs"/>
              </a:rPr>
              <a:t>+</a:t>
            </a:r>
            <a:endPar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8" name="矩形 17"/>
          <p:cNvSpPr/>
          <p:nvPr/>
        </p:nvSpPr>
        <p:spPr>
          <a:xfrm>
            <a:off x="6846161" y="4712084"/>
            <a:ext cx="333829" cy="3338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20000"/>
              </a:lnSpc>
              <a:spcBef>
                <a:spcPct val="0"/>
              </a:spcBef>
              <a:spcAft>
                <a:spcPct val="0"/>
              </a:spcAft>
              <a:buClrTx/>
              <a:buSzTx/>
              <a:buFontTx/>
              <a:buNone/>
              <a:tabLst/>
              <a:defRPr/>
            </a:pPr>
            <a:r>
              <a:rPr kumimoji="0" lang="en-US" altLang="zh-CN" sz="2800" b="1" i="0" u="none" strike="noStrike" kern="1200" cap="none" spc="0" normalizeH="0" baseline="0" noProof="0" dirty="0">
                <a:ln>
                  <a:noFill/>
                </a:ln>
                <a:solidFill>
                  <a:prstClr val="white"/>
                </a:solidFill>
                <a:effectLst/>
                <a:uLnTx/>
                <a:uFillTx/>
                <a:latin typeface="微软雅黑"/>
                <a:ea typeface="微软雅黑"/>
                <a:cs typeface="+mn-cs"/>
              </a:rPr>
              <a:t>-</a:t>
            </a:r>
            <a:endParaRPr kumimoji="0" lang="zh-CN" altLang="en-US" sz="2800" b="1"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19" name="组合 18"/>
          <p:cNvGrpSpPr/>
          <p:nvPr/>
        </p:nvGrpSpPr>
        <p:grpSpPr>
          <a:xfrm>
            <a:off x="1210579" y="1828735"/>
            <a:ext cx="490840" cy="2477673"/>
            <a:chOff x="1048657" y="1540628"/>
            <a:chExt cx="490840" cy="2477673"/>
          </a:xfrm>
        </p:grpSpPr>
        <p:sp>
          <p:nvSpPr>
            <p:cNvPr id="20" name="矩形 19"/>
            <p:cNvSpPr/>
            <p:nvPr/>
          </p:nvSpPr>
          <p:spPr>
            <a:xfrm>
              <a:off x="1168077" y="1819274"/>
              <a:ext cx="252000" cy="2199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1" name="文本框 20"/>
            <p:cNvSpPr txBox="1"/>
            <p:nvPr/>
          </p:nvSpPr>
          <p:spPr>
            <a:xfrm>
              <a:off x="1048657" y="1540628"/>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22" name="组合 21"/>
          <p:cNvGrpSpPr/>
          <p:nvPr/>
        </p:nvGrpSpPr>
        <p:grpSpPr>
          <a:xfrm>
            <a:off x="1620914" y="2868608"/>
            <a:ext cx="490840" cy="1437801"/>
            <a:chOff x="1458992" y="2580501"/>
            <a:chExt cx="490840" cy="1437801"/>
          </a:xfrm>
        </p:grpSpPr>
        <p:sp>
          <p:nvSpPr>
            <p:cNvPr id="23" name="矩形 22"/>
            <p:cNvSpPr/>
            <p:nvPr/>
          </p:nvSpPr>
          <p:spPr>
            <a:xfrm>
              <a:off x="1577606" y="2857500"/>
              <a:ext cx="252000" cy="11608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4" name="文本框 23"/>
            <p:cNvSpPr txBox="1"/>
            <p:nvPr/>
          </p:nvSpPr>
          <p:spPr>
            <a:xfrm>
              <a:off x="1458992" y="2580501"/>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57%</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25" name="组合 24"/>
          <p:cNvGrpSpPr/>
          <p:nvPr/>
        </p:nvGrpSpPr>
        <p:grpSpPr>
          <a:xfrm>
            <a:off x="2029637" y="2220908"/>
            <a:ext cx="490840" cy="2085501"/>
            <a:chOff x="1867715" y="1932801"/>
            <a:chExt cx="490840" cy="2085501"/>
          </a:xfrm>
        </p:grpSpPr>
        <p:sp>
          <p:nvSpPr>
            <p:cNvPr id="26" name="矩形 25"/>
            <p:cNvSpPr/>
            <p:nvPr/>
          </p:nvSpPr>
          <p:spPr>
            <a:xfrm>
              <a:off x="1987135" y="2209800"/>
              <a:ext cx="252000" cy="18085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7" name="文本框 26"/>
            <p:cNvSpPr txBox="1"/>
            <p:nvPr/>
          </p:nvSpPr>
          <p:spPr>
            <a:xfrm>
              <a:off x="1867715" y="1932801"/>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68%</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28" name="组合 27"/>
          <p:cNvGrpSpPr/>
          <p:nvPr/>
        </p:nvGrpSpPr>
        <p:grpSpPr>
          <a:xfrm>
            <a:off x="2441538" y="2485493"/>
            <a:ext cx="490840" cy="1820915"/>
            <a:chOff x="2279616" y="2197386"/>
            <a:chExt cx="490840" cy="1820915"/>
          </a:xfrm>
        </p:grpSpPr>
        <p:sp>
          <p:nvSpPr>
            <p:cNvPr id="29" name="矩形 28"/>
            <p:cNvSpPr/>
            <p:nvPr/>
          </p:nvSpPr>
          <p:spPr>
            <a:xfrm>
              <a:off x="2396664" y="2486024"/>
              <a:ext cx="252000" cy="15322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30" name="文本框 29"/>
            <p:cNvSpPr txBox="1"/>
            <p:nvPr/>
          </p:nvSpPr>
          <p:spPr>
            <a:xfrm>
              <a:off x="2279616" y="2197386"/>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60%</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1" name="组合 30"/>
          <p:cNvGrpSpPr/>
          <p:nvPr/>
        </p:nvGrpSpPr>
        <p:grpSpPr>
          <a:xfrm>
            <a:off x="2848695" y="4426682"/>
            <a:ext cx="490840" cy="1385587"/>
            <a:chOff x="2686773" y="4123077"/>
            <a:chExt cx="490840" cy="1385587"/>
          </a:xfrm>
        </p:grpSpPr>
        <p:sp>
          <p:nvSpPr>
            <p:cNvPr id="32" name="矩形 31"/>
            <p:cNvSpPr/>
            <p:nvPr/>
          </p:nvSpPr>
          <p:spPr>
            <a:xfrm flipV="1">
              <a:off x="2806193" y="4123077"/>
              <a:ext cx="252000" cy="1106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33" name="文本框 32"/>
            <p:cNvSpPr txBox="1"/>
            <p:nvPr/>
          </p:nvSpPr>
          <p:spPr>
            <a:xfrm>
              <a:off x="2686773" y="5231665"/>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34%</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4" name="组合 33"/>
          <p:cNvGrpSpPr/>
          <p:nvPr/>
        </p:nvGrpSpPr>
        <p:grpSpPr>
          <a:xfrm>
            <a:off x="3258224" y="4426682"/>
            <a:ext cx="490840" cy="876707"/>
            <a:chOff x="3096302" y="4123077"/>
            <a:chExt cx="490840" cy="876707"/>
          </a:xfrm>
        </p:grpSpPr>
        <p:sp>
          <p:nvSpPr>
            <p:cNvPr id="35" name="矩形 34"/>
            <p:cNvSpPr/>
            <p:nvPr/>
          </p:nvSpPr>
          <p:spPr>
            <a:xfrm flipV="1">
              <a:off x="3215722" y="4123077"/>
              <a:ext cx="252000" cy="5917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36" name="文本框 35"/>
            <p:cNvSpPr txBox="1"/>
            <p:nvPr/>
          </p:nvSpPr>
          <p:spPr>
            <a:xfrm>
              <a:off x="3096302" y="4722785"/>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23%</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7" name="组合 36"/>
          <p:cNvGrpSpPr/>
          <p:nvPr/>
        </p:nvGrpSpPr>
        <p:grpSpPr>
          <a:xfrm>
            <a:off x="3663404" y="3707709"/>
            <a:ext cx="490840" cy="598700"/>
            <a:chOff x="3501482" y="3419602"/>
            <a:chExt cx="490840" cy="598700"/>
          </a:xfrm>
        </p:grpSpPr>
        <p:sp>
          <p:nvSpPr>
            <p:cNvPr id="38" name="矩形 37"/>
            <p:cNvSpPr/>
            <p:nvPr/>
          </p:nvSpPr>
          <p:spPr>
            <a:xfrm>
              <a:off x="3625251" y="3695700"/>
              <a:ext cx="252000" cy="3226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39" name="文本框 38"/>
            <p:cNvSpPr txBox="1"/>
            <p:nvPr/>
          </p:nvSpPr>
          <p:spPr>
            <a:xfrm>
              <a:off x="3501482" y="3419602"/>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18%</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40" name="组合 39"/>
          <p:cNvGrpSpPr/>
          <p:nvPr/>
        </p:nvGrpSpPr>
        <p:grpSpPr>
          <a:xfrm>
            <a:off x="4077282" y="3380791"/>
            <a:ext cx="490840" cy="925618"/>
            <a:chOff x="3915360" y="3092684"/>
            <a:chExt cx="490840" cy="925618"/>
          </a:xfrm>
        </p:grpSpPr>
        <p:sp>
          <p:nvSpPr>
            <p:cNvPr id="41" name="矩形 40"/>
            <p:cNvSpPr/>
            <p:nvPr/>
          </p:nvSpPr>
          <p:spPr>
            <a:xfrm>
              <a:off x="4034780" y="3371850"/>
              <a:ext cx="252000" cy="6464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2" name="文本框 41"/>
            <p:cNvSpPr txBox="1"/>
            <p:nvPr/>
          </p:nvSpPr>
          <p:spPr>
            <a:xfrm>
              <a:off x="3915360" y="3092684"/>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20%</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43" name="组合 42"/>
          <p:cNvGrpSpPr/>
          <p:nvPr/>
        </p:nvGrpSpPr>
        <p:grpSpPr>
          <a:xfrm>
            <a:off x="4486811" y="2935071"/>
            <a:ext cx="490840" cy="1371337"/>
            <a:chOff x="4324889" y="2646964"/>
            <a:chExt cx="490840" cy="1371337"/>
          </a:xfrm>
        </p:grpSpPr>
        <p:sp>
          <p:nvSpPr>
            <p:cNvPr id="44" name="矩形 43"/>
            <p:cNvSpPr/>
            <p:nvPr/>
          </p:nvSpPr>
          <p:spPr>
            <a:xfrm>
              <a:off x="4444309" y="2924174"/>
              <a:ext cx="252000" cy="10941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5" name="文本框 44"/>
            <p:cNvSpPr txBox="1"/>
            <p:nvPr/>
          </p:nvSpPr>
          <p:spPr>
            <a:xfrm>
              <a:off x="4324889" y="2646964"/>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56%</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46" name="组合 45"/>
          <p:cNvGrpSpPr/>
          <p:nvPr/>
        </p:nvGrpSpPr>
        <p:grpSpPr>
          <a:xfrm>
            <a:off x="4896340" y="4426682"/>
            <a:ext cx="490840" cy="639247"/>
            <a:chOff x="4734418" y="4123077"/>
            <a:chExt cx="490840" cy="639247"/>
          </a:xfrm>
        </p:grpSpPr>
        <p:sp>
          <p:nvSpPr>
            <p:cNvPr id="47" name="矩形 46"/>
            <p:cNvSpPr/>
            <p:nvPr/>
          </p:nvSpPr>
          <p:spPr>
            <a:xfrm flipV="1">
              <a:off x="4853838" y="4123077"/>
              <a:ext cx="252000" cy="363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8" name="文本框 47"/>
            <p:cNvSpPr txBox="1"/>
            <p:nvPr/>
          </p:nvSpPr>
          <p:spPr>
            <a:xfrm>
              <a:off x="4734418" y="4485325"/>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12%</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49" name="组合 48"/>
          <p:cNvGrpSpPr/>
          <p:nvPr/>
        </p:nvGrpSpPr>
        <p:grpSpPr>
          <a:xfrm>
            <a:off x="5305869" y="4426681"/>
            <a:ext cx="490840" cy="477647"/>
            <a:chOff x="5143947" y="4123076"/>
            <a:chExt cx="490840" cy="477647"/>
          </a:xfrm>
        </p:grpSpPr>
        <p:sp>
          <p:nvSpPr>
            <p:cNvPr id="50" name="矩形 49"/>
            <p:cNvSpPr/>
            <p:nvPr/>
          </p:nvSpPr>
          <p:spPr>
            <a:xfrm flipV="1">
              <a:off x="5263367" y="4123076"/>
              <a:ext cx="252000" cy="201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1" name="文本框 50"/>
            <p:cNvSpPr txBox="1"/>
            <p:nvPr/>
          </p:nvSpPr>
          <p:spPr>
            <a:xfrm>
              <a:off x="5143947" y="4323724"/>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09%</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2" name="组合 51"/>
          <p:cNvGrpSpPr/>
          <p:nvPr/>
        </p:nvGrpSpPr>
        <p:grpSpPr>
          <a:xfrm>
            <a:off x="5719549" y="3237491"/>
            <a:ext cx="490840" cy="1068917"/>
            <a:chOff x="5557627" y="2949384"/>
            <a:chExt cx="490840" cy="1068917"/>
          </a:xfrm>
        </p:grpSpPr>
        <p:sp>
          <p:nvSpPr>
            <p:cNvPr id="53" name="矩形 52"/>
            <p:cNvSpPr/>
            <p:nvPr/>
          </p:nvSpPr>
          <p:spPr>
            <a:xfrm>
              <a:off x="5672901" y="3228974"/>
              <a:ext cx="252000" cy="789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5557627" y="2949384"/>
              <a:ext cx="490840"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2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45%</a:t>
              </a:r>
              <a:endParaRPr kumimoji="0" lang="zh-CN" alt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7341369" y="1581540"/>
            <a:ext cx="3471095" cy="1353531"/>
            <a:chOff x="4265655" y="1851119"/>
            <a:chExt cx="3650691" cy="1353531"/>
          </a:xfrm>
        </p:grpSpPr>
        <p:sp>
          <p:nvSpPr>
            <p:cNvPr id="56" name="矩形 55"/>
            <p:cNvSpPr/>
            <p:nvPr/>
          </p:nvSpPr>
          <p:spPr>
            <a:xfrm>
              <a:off x="4265656" y="2281320"/>
              <a:ext cx="3650690"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bg1">
                      <a:lumMod val="50000"/>
                    </a:schemeClr>
                  </a:solidFill>
                  <a:latin typeface="微软雅黑"/>
                  <a:ea typeface="微软雅黑"/>
                  <a:cs typeface="Arial" panose="020B0604020202020204" pitchFamily="34" charset="0"/>
                </a:rPr>
                <a:t>保留文字您的内容打在这里，或者通过复您的文本</a:t>
              </a:r>
              <a:r>
                <a:rPr lang="zh-CN" altLang="en-US" sz="1200" dirty="0" smtClean="0">
                  <a:solidFill>
                    <a:schemeClr val="bg1">
                      <a:lumMod val="50000"/>
                    </a:schemeClr>
                  </a:solidFill>
                  <a:latin typeface="微软雅黑"/>
                  <a:ea typeface="微软雅黑"/>
                  <a:cs typeface="Arial" panose="020B0604020202020204" pitchFamily="34" charset="0"/>
                </a:rPr>
                <a:t>后</a:t>
              </a:r>
              <a:endParaRPr lang="zh-CN" altLang="en-US" sz="1200" dirty="0">
                <a:solidFill>
                  <a:schemeClr val="bg1">
                    <a:lumMod val="50000"/>
                  </a:schemeClr>
                </a:solidFill>
                <a:latin typeface="微软雅黑"/>
                <a:ea typeface="微软雅黑"/>
                <a:cs typeface="Arial" panose="020B0604020202020204" pitchFamily="34" charset="0"/>
              </a:endParaRPr>
            </a:p>
          </p:txBody>
        </p:sp>
        <p:sp>
          <p:nvSpPr>
            <p:cNvPr id="57" name="矩形 56"/>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58" name="组合 57"/>
          <p:cNvGrpSpPr/>
          <p:nvPr/>
        </p:nvGrpSpPr>
        <p:grpSpPr>
          <a:xfrm>
            <a:off x="7341369" y="3054520"/>
            <a:ext cx="3471095" cy="1353531"/>
            <a:chOff x="4265655" y="1851119"/>
            <a:chExt cx="3650691" cy="1353531"/>
          </a:xfrm>
        </p:grpSpPr>
        <p:sp>
          <p:nvSpPr>
            <p:cNvPr id="59" name="矩形 58"/>
            <p:cNvSpPr/>
            <p:nvPr/>
          </p:nvSpPr>
          <p:spPr>
            <a:xfrm>
              <a:off x="4265656" y="2281320"/>
              <a:ext cx="3650690"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bg1">
                      <a:lumMod val="50000"/>
                    </a:schemeClr>
                  </a:solidFill>
                  <a:latin typeface="微软雅黑"/>
                  <a:ea typeface="微软雅黑"/>
                  <a:cs typeface="Arial" panose="020B0604020202020204" pitchFamily="34" charset="0"/>
                </a:rPr>
                <a:t>保留文字您的内容打在这里，或者通过复您的文本</a:t>
              </a:r>
              <a:r>
                <a:rPr lang="zh-CN" altLang="en-US" sz="1200" dirty="0" smtClean="0">
                  <a:solidFill>
                    <a:schemeClr val="bg1">
                      <a:lumMod val="50000"/>
                    </a:schemeClr>
                  </a:solidFill>
                  <a:latin typeface="微软雅黑"/>
                  <a:ea typeface="微软雅黑"/>
                  <a:cs typeface="Arial" panose="020B0604020202020204" pitchFamily="34" charset="0"/>
                </a:rPr>
                <a:t>后</a:t>
              </a:r>
              <a:endParaRPr lang="zh-CN" altLang="en-US" sz="1200" dirty="0">
                <a:solidFill>
                  <a:schemeClr val="bg1">
                    <a:lumMod val="50000"/>
                  </a:schemeClr>
                </a:solidFill>
                <a:latin typeface="微软雅黑"/>
                <a:ea typeface="微软雅黑"/>
                <a:cs typeface="Arial" panose="020B0604020202020204" pitchFamily="34" charset="0"/>
              </a:endParaRPr>
            </a:p>
          </p:txBody>
        </p:sp>
        <p:sp>
          <p:nvSpPr>
            <p:cNvPr id="60" name="矩形 5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61" name="组合 60"/>
          <p:cNvGrpSpPr/>
          <p:nvPr/>
        </p:nvGrpSpPr>
        <p:grpSpPr>
          <a:xfrm>
            <a:off x="7341369" y="4546367"/>
            <a:ext cx="3471095" cy="1353531"/>
            <a:chOff x="4265655" y="1851119"/>
            <a:chExt cx="3650691" cy="1353531"/>
          </a:xfrm>
        </p:grpSpPr>
        <p:sp>
          <p:nvSpPr>
            <p:cNvPr id="62" name="矩形 61"/>
            <p:cNvSpPr/>
            <p:nvPr/>
          </p:nvSpPr>
          <p:spPr>
            <a:xfrm>
              <a:off x="4265656" y="2281320"/>
              <a:ext cx="3650690"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bg1">
                      <a:lumMod val="50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bg1">
                      <a:lumMod val="50000"/>
                    </a:schemeClr>
                  </a:solidFill>
                  <a:latin typeface="微软雅黑"/>
                  <a:ea typeface="微软雅黑"/>
                  <a:cs typeface="Arial" panose="020B0604020202020204" pitchFamily="34" charset="0"/>
                </a:rPr>
                <a:t>保留文字您的内容打在这里，或者通过复您的文本</a:t>
              </a:r>
              <a:r>
                <a:rPr lang="zh-CN" altLang="en-US" sz="1200" dirty="0" smtClean="0">
                  <a:solidFill>
                    <a:schemeClr val="bg1">
                      <a:lumMod val="50000"/>
                    </a:schemeClr>
                  </a:solidFill>
                  <a:latin typeface="微软雅黑"/>
                  <a:ea typeface="微软雅黑"/>
                  <a:cs typeface="Arial" panose="020B0604020202020204" pitchFamily="34" charset="0"/>
                </a:rPr>
                <a:t>后</a:t>
              </a:r>
              <a:endParaRPr lang="zh-CN" altLang="en-US" sz="1200" dirty="0">
                <a:solidFill>
                  <a:schemeClr val="bg1">
                    <a:lumMod val="50000"/>
                  </a:schemeClr>
                </a:solidFill>
                <a:latin typeface="微软雅黑"/>
                <a:ea typeface="微软雅黑"/>
                <a:cs typeface="Arial" panose="020B0604020202020204" pitchFamily="34" charset="0"/>
              </a:endParaRPr>
            </a:p>
          </p:txBody>
        </p:sp>
        <p:sp>
          <p:nvSpPr>
            <p:cNvPr id="63" name="矩形 6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spTree>
    <p:extLst>
      <p:ext uri="{BB962C8B-B14F-4D97-AF65-F5344CB8AC3E}">
        <p14:creationId xmlns:p14="http://schemas.microsoft.com/office/powerpoint/2010/main" xmlns="" val="251018114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par>
                                <p:cTn id="12" presetID="22" presetClass="entr" presetSubtype="4"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par>
                                <p:cTn id="15" presetID="22" presetClass="entr" presetSubtype="4"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par>
                                <p:cTn id="18" presetID="22" presetClass="entr" presetSubtype="4" fill="hold"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par>
                                <p:cTn id="21" presetID="2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par>
                                <p:cTn id="24" presetID="22" presetClass="entr" presetSubtype="4"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down)">
                                      <p:cBhvr>
                                        <p:cTn id="26" dur="500"/>
                                        <p:tgtEl>
                                          <p:spTgt spid="40"/>
                                        </p:tgtEl>
                                      </p:cBhvr>
                                    </p:animEffect>
                                  </p:childTnLst>
                                </p:cTn>
                              </p:par>
                              <p:par>
                                <p:cTn id="27" presetID="22" presetClass="entr" presetSubtype="4"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wipe(down)">
                                      <p:cBhvr>
                                        <p:cTn id="29" dur="500"/>
                                        <p:tgtEl>
                                          <p:spTgt spid="43"/>
                                        </p:tgtEl>
                                      </p:cBhvr>
                                    </p:animEffect>
                                  </p:childTnLst>
                                </p:cTn>
                              </p:par>
                              <p:par>
                                <p:cTn id="30" presetID="22" presetClass="entr" presetSubtype="4" fill="hold"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par>
                                <p:cTn id="33" presetID="22" presetClass="entr" presetSubtype="1"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par>
                                <p:cTn id="36" presetID="22" presetClass="entr" presetSubtype="1" fill="hold"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up)">
                                      <p:cBhvr>
                                        <p:cTn id="38" dur="500"/>
                                        <p:tgtEl>
                                          <p:spTgt spid="34"/>
                                        </p:tgtEl>
                                      </p:cBhvr>
                                    </p:animEffect>
                                  </p:childTnLst>
                                </p:cTn>
                              </p:par>
                              <p:par>
                                <p:cTn id="39" presetID="22" presetClass="entr" presetSubtype="1"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par>
                                <p:cTn id="42" presetID="22" presetClass="entr" presetSubtype="1"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up)">
                                      <p:cBhvr>
                                        <p:cTn id="44" dur="500"/>
                                        <p:tgtEl>
                                          <p:spTgt spid="49"/>
                                        </p:tgtEl>
                                      </p:cBhvr>
                                    </p:animEffect>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ppt_w</p:attrName>
                                        </p:attrNameLst>
                                      </p:cBhvr>
                                      <p:tavLst>
                                        <p:tav tm="0">
                                          <p:val>
                                            <p:fltVal val="0"/>
                                          </p:val>
                                        </p:tav>
                                        <p:tav tm="100000">
                                          <p:val>
                                            <p:strVal val="#ppt_w"/>
                                          </p:val>
                                        </p:tav>
                                      </p:tavLst>
                                    </p:anim>
                                    <p:anim calcmode="lin" valueType="num">
                                      <p:cBhvr>
                                        <p:cTn id="59" dur="500" fill="hold"/>
                                        <p:tgtEl>
                                          <p:spTgt spid="18"/>
                                        </p:tgtEl>
                                        <p:attrNameLst>
                                          <p:attrName>ppt_h</p:attrName>
                                        </p:attrNameLst>
                                      </p:cBhvr>
                                      <p:tavLst>
                                        <p:tav tm="0">
                                          <p:val>
                                            <p:fltVal val="0"/>
                                          </p:val>
                                        </p:tav>
                                        <p:tav tm="100000">
                                          <p:val>
                                            <p:strVal val="#ppt_h"/>
                                          </p:val>
                                        </p:tav>
                                      </p:tavLst>
                                    </p:anim>
                                    <p:animEffect transition="in" filter="fade">
                                      <p:cBhvr>
                                        <p:cTn id="60" dur="500"/>
                                        <p:tgtEl>
                                          <p:spTgt spid="18"/>
                                        </p:tgtEl>
                                      </p:cBhvr>
                                    </p:animEffect>
                                  </p:childTnLst>
                                </p:cTn>
                              </p:par>
                            </p:childTnLst>
                          </p:cTn>
                        </p:par>
                        <p:par>
                          <p:cTn id="61" fill="hold">
                            <p:stCondLst>
                              <p:cond delay="1500"/>
                            </p:stCondLst>
                            <p:childTnLst>
                              <p:par>
                                <p:cTn id="62" presetID="22" presetClass="entr" presetSubtype="8" fill="hold"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wipe(left)">
                                      <p:cBhvr>
                                        <p:cTn id="64" dur="500"/>
                                        <p:tgtEl>
                                          <p:spTgt spid="55"/>
                                        </p:tgtEl>
                                      </p:cBhvr>
                                    </p:animEffect>
                                  </p:childTnLst>
                                </p:cTn>
                              </p:par>
                            </p:childTnLst>
                          </p:cTn>
                        </p:par>
                        <p:par>
                          <p:cTn id="65" fill="hold">
                            <p:stCondLst>
                              <p:cond delay="2000"/>
                            </p:stCondLst>
                            <p:childTnLst>
                              <p:par>
                                <p:cTn id="66" presetID="22" presetClass="entr" presetSubtype="8"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childTnLst>
                          </p:cTn>
                        </p:par>
                        <p:par>
                          <p:cTn id="69" fill="hold">
                            <p:stCondLst>
                              <p:cond delay="2500"/>
                            </p:stCondLst>
                            <p:childTnLst>
                              <p:par>
                                <p:cTn id="70" presetID="22" presetClass="entr" presetSubtype="8" fill="hold"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wipe(left)">
                                      <p:cBhvr>
                                        <p:cTn id="7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7" cstate="print">
            <a:extLst>
              <a:ext uri="{BEBA8EAE-BF5A-486C-A8C5-ECC9F3942E4B}">
                <a14:imgProps xmlns:a14="http://schemas.microsoft.com/office/drawing/2010/main" xmlns="">
                  <a14:imgLayer r:embed="rId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来年工作规划</a:t>
              </a:r>
            </a:p>
          </p:txBody>
        </p:sp>
      </p:grpSp>
      <p:grpSp>
        <p:nvGrpSpPr>
          <p:cNvPr id="15" name="组合 14"/>
          <p:cNvGrpSpPr/>
          <p:nvPr/>
        </p:nvGrpSpPr>
        <p:grpSpPr>
          <a:xfrm>
            <a:off x="2282200" y="1614074"/>
            <a:ext cx="8187108" cy="1573620"/>
            <a:chOff x="2296714" y="1889846"/>
            <a:chExt cx="8187108" cy="1573620"/>
          </a:xfrm>
        </p:grpSpPr>
        <p:grpSp>
          <p:nvGrpSpPr>
            <p:cNvPr id="16" name="组合 15"/>
            <p:cNvGrpSpPr/>
            <p:nvPr/>
          </p:nvGrpSpPr>
          <p:grpSpPr>
            <a:xfrm>
              <a:off x="3784919" y="2355595"/>
              <a:ext cx="749145" cy="642125"/>
              <a:chOff x="3619819" y="2253995"/>
              <a:chExt cx="749145" cy="642125"/>
            </a:xfrm>
          </p:grpSpPr>
          <p:sp>
            <p:nvSpPr>
              <p:cNvPr id="30" name="任意多边形: 形状 17"/>
              <p:cNvSpPr/>
              <p:nvPr/>
            </p:nvSpPr>
            <p:spPr>
              <a:xfrm>
                <a:off x="3619819" y="2253995"/>
                <a:ext cx="749145" cy="642125"/>
              </a:xfrm>
              <a:custGeom>
                <a:avLst/>
                <a:gdLst/>
                <a:ahLst/>
                <a:cxnLst/>
                <a:rect l="l" t="t" r="r" b="b"/>
                <a:pathLst>
                  <a:path w="228600" h="195943">
                    <a:moveTo>
                      <a:pt x="97972" y="114300"/>
                    </a:moveTo>
                    <a:lnTo>
                      <a:pt x="130629" y="114300"/>
                    </a:lnTo>
                    <a:lnTo>
                      <a:pt x="130629" y="130629"/>
                    </a:lnTo>
                    <a:lnTo>
                      <a:pt x="97972" y="130629"/>
                    </a:lnTo>
                    <a:close/>
                    <a:moveTo>
                      <a:pt x="0" y="114300"/>
                    </a:moveTo>
                    <a:lnTo>
                      <a:pt x="85725" y="114300"/>
                    </a:lnTo>
                    <a:lnTo>
                      <a:pt x="85725" y="134711"/>
                    </a:lnTo>
                    <a:cubicBezTo>
                      <a:pt x="85725" y="136922"/>
                      <a:pt x="86533" y="138836"/>
                      <a:pt x="88149" y="140452"/>
                    </a:cubicBezTo>
                    <a:cubicBezTo>
                      <a:pt x="89765" y="142067"/>
                      <a:pt x="91678" y="142875"/>
                      <a:pt x="93889" y="142875"/>
                    </a:cubicBezTo>
                    <a:lnTo>
                      <a:pt x="134711" y="142875"/>
                    </a:lnTo>
                    <a:cubicBezTo>
                      <a:pt x="136922" y="142875"/>
                      <a:pt x="138836" y="142067"/>
                      <a:pt x="140451" y="140452"/>
                    </a:cubicBezTo>
                    <a:cubicBezTo>
                      <a:pt x="142067" y="138836"/>
                      <a:pt x="142875" y="136922"/>
                      <a:pt x="142875" y="134711"/>
                    </a:cubicBezTo>
                    <a:lnTo>
                      <a:pt x="142875" y="114300"/>
                    </a:lnTo>
                    <a:lnTo>
                      <a:pt x="228600" y="114300"/>
                    </a:lnTo>
                    <a:lnTo>
                      <a:pt x="228600" y="175532"/>
                    </a:lnTo>
                    <a:cubicBezTo>
                      <a:pt x="228600" y="181145"/>
                      <a:pt x="226602" y="185950"/>
                      <a:pt x="222604" y="189947"/>
                    </a:cubicBezTo>
                    <a:cubicBezTo>
                      <a:pt x="218607" y="193945"/>
                      <a:pt x="213802" y="195943"/>
                      <a:pt x="208189" y="195943"/>
                    </a:cubicBezTo>
                    <a:lnTo>
                      <a:pt x="20411" y="195943"/>
                    </a:lnTo>
                    <a:cubicBezTo>
                      <a:pt x="14798" y="195943"/>
                      <a:pt x="9993" y="193945"/>
                      <a:pt x="5996" y="189947"/>
                    </a:cubicBezTo>
                    <a:cubicBezTo>
                      <a:pt x="1999" y="185950"/>
                      <a:pt x="0" y="181145"/>
                      <a:pt x="0" y="175532"/>
                    </a:cubicBezTo>
                    <a:close/>
                    <a:moveTo>
                      <a:pt x="81643" y="16329"/>
                    </a:moveTo>
                    <a:lnTo>
                      <a:pt x="81643" y="32657"/>
                    </a:lnTo>
                    <a:lnTo>
                      <a:pt x="146957" y="32657"/>
                    </a:lnTo>
                    <a:lnTo>
                      <a:pt x="146957" y="16329"/>
                    </a:lnTo>
                    <a:close/>
                    <a:moveTo>
                      <a:pt x="77561" y="0"/>
                    </a:moveTo>
                    <a:lnTo>
                      <a:pt x="151039" y="0"/>
                    </a:lnTo>
                    <a:cubicBezTo>
                      <a:pt x="154441" y="0"/>
                      <a:pt x="157333" y="1191"/>
                      <a:pt x="159714" y="3572"/>
                    </a:cubicBezTo>
                    <a:cubicBezTo>
                      <a:pt x="162095" y="5953"/>
                      <a:pt x="163286" y="8845"/>
                      <a:pt x="163286" y="12247"/>
                    </a:cubicBezTo>
                    <a:lnTo>
                      <a:pt x="163286" y="32657"/>
                    </a:lnTo>
                    <a:lnTo>
                      <a:pt x="208189" y="32657"/>
                    </a:lnTo>
                    <a:cubicBezTo>
                      <a:pt x="213802" y="32657"/>
                      <a:pt x="218607" y="34656"/>
                      <a:pt x="222604" y="38653"/>
                    </a:cubicBezTo>
                    <a:cubicBezTo>
                      <a:pt x="226602" y="42650"/>
                      <a:pt x="228600" y="47455"/>
                      <a:pt x="228600" y="53068"/>
                    </a:cubicBezTo>
                    <a:lnTo>
                      <a:pt x="228600" y="102054"/>
                    </a:lnTo>
                    <a:lnTo>
                      <a:pt x="0" y="102054"/>
                    </a:lnTo>
                    <a:lnTo>
                      <a:pt x="0" y="53068"/>
                    </a:lnTo>
                    <a:cubicBezTo>
                      <a:pt x="0" y="47455"/>
                      <a:pt x="1999" y="42650"/>
                      <a:pt x="5996" y="38653"/>
                    </a:cubicBezTo>
                    <a:cubicBezTo>
                      <a:pt x="9993" y="34656"/>
                      <a:pt x="14798" y="32657"/>
                      <a:pt x="20411" y="32657"/>
                    </a:cubicBezTo>
                    <a:lnTo>
                      <a:pt x="65314" y="32657"/>
                    </a:lnTo>
                    <a:lnTo>
                      <a:pt x="65314" y="12247"/>
                    </a:lnTo>
                    <a:cubicBezTo>
                      <a:pt x="65314" y="8845"/>
                      <a:pt x="66505" y="5953"/>
                      <a:pt x="68886" y="3572"/>
                    </a:cubicBezTo>
                    <a:cubicBezTo>
                      <a:pt x="71268" y="1191"/>
                      <a:pt x="74159" y="0"/>
                      <a:pt x="77561"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1" name="任意多边形: 形状 16"/>
              <p:cNvSpPr/>
              <p:nvPr/>
            </p:nvSpPr>
            <p:spPr>
              <a:xfrm>
                <a:off x="3619819" y="2502717"/>
                <a:ext cx="749145" cy="393403"/>
              </a:xfrm>
              <a:custGeom>
                <a:avLst/>
                <a:gdLst>
                  <a:gd name="connsiteX0" fmla="*/ 321064 w 749145"/>
                  <a:gd name="connsiteY0" fmla="*/ 125851 h 393403"/>
                  <a:gd name="connsiteX1" fmla="*/ 428084 w 749145"/>
                  <a:gd name="connsiteY1" fmla="*/ 125851 h 393403"/>
                  <a:gd name="connsiteX2" fmla="*/ 428084 w 749145"/>
                  <a:gd name="connsiteY2" fmla="*/ 179363 h 393403"/>
                  <a:gd name="connsiteX3" fmla="*/ 321064 w 749145"/>
                  <a:gd name="connsiteY3" fmla="*/ 179363 h 393403"/>
                  <a:gd name="connsiteX4" fmla="*/ 0 w 749145"/>
                  <a:gd name="connsiteY4" fmla="*/ 125851 h 393403"/>
                  <a:gd name="connsiteX5" fmla="*/ 280930 w 749145"/>
                  <a:gd name="connsiteY5" fmla="*/ 125851 h 393403"/>
                  <a:gd name="connsiteX6" fmla="*/ 280930 w 749145"/>
                  <a:gd name="connsiteY6" fmla="*/ 192740 h 393403"/>
                  <a:gd name="connsiteX7" fmla="*/ 288873 w 749145"/>
                  <a:gd name="connsiteY7" fmla="*/ 211554 h 393403"/>
                  <a:gd name="connsiteX8" fmla="*/ 307684 w 749145"/>
                  <a:gd name="connsiteY8" fmla="*/ 219494 h 393403"/>
                  <a:gd name="connsiteX9" fmla="*/ 441462 w 749145"/>
                  <a:gd name="connsiteY9" fmla="*/ 219494 h 393403"/>
                  <a:gd name="connsiteX10" fmla="*/ 460272 w 749145"/>
                  <a:gd name="connsiteY10" fmla="*/ 211554 h 393403"/>
                  <a:gd name="connsiteX11" fmla="*/ 468216 w 749145"/>
                  <a:gd name="connsiteY11" fmla="*/ 192740 h 393403"/>
                  <a:gd name="connsiteX12" fmla="*/ 468216 w 749145"/>
                  <a:gd name="connsiteY12" fmla="*/ 125851 h 393403"/>
                  <a:gd name="connsiteX13" fmla="*/ 749145 w 749145"/>
                  <a:gd name="connsiteY13" fmla="*/ 125851 h 393403"/>
                  <a:gd name="connsiteX14" fmla="*/ 749145 w 749145"/>
                  <a:gd name="connsiteY14" fmla="*/ 326514 h 393403"/>
                  <a:gd name="connsiteX15" fmla="*/ 729496 w 749145"/>
                  <a:gd name="connsiteY15" fmla="*/ 373754 h 393403"/>
                  <a:gd name="connsiteX16" fmla="*/ 682256 w 749145"/>
                  <a:gd name="connsiteY16" fmla="*/ 393403 h 393403"/>
                  <a:gd name="connsiteX17" fmla="*/ 66889 w 749145"/>
                  <a:gd name="connsiteY17" fmla="*/ 393403 h 393403"/>
                  <a:gd name="connsiteX18" fmla="*/ 19650 w 749145"/>
                  <a:gd name="connsiteY18" fmla="*/ 373754 h 393403"/>
                  <a:gd name="connsiteX19" fmla="*/ 0 w 749145"/>
                  <a:gd name="connsiteY19" fmla="*/ 326514 h 393403"/>
                  <a:gd name="connsiteX20" fmla="*/ 0 w 749145"/>
                  <a:gd name="connsiteY20" fmla="*/ 0 h 393403"/>
                  <a:gd name="connsiteX21" fmla="*/ 749145 w 749145"/>
                  <a:gd name="connsiteY21" fmla="*/ 0 h 393403"/>
                  <a:gd name="connsiteX22" fmla="*/ 749145 w 749145"/>
                  <a:gd name="connsiteY22" fmla="*/ 85719 h 393403"/>
                  <a:gd name="connsiteX23" fmla="*/ 0 w 749145"/>
                  <a:gd name="connsiteY23" fmla="*/ 85719 h 39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9145" h="393403">
                    <a:moveTo>
                      <a:pt x="321064" y="125851"/>
                    </a:moveTo>
                    <a:lnTo>
                      <a:pt x="428084" y="125851"/>
                    </a:lnTo>
                    <a:lnTo>
                      <a:pt x="428084" y="179363"/>
                    </a:lnTo>
                    <a:lnTo>
                      <a:pt x="321064" y="179363"/>
                    </a:lnTo>
                    <a:close/>
                    <a:moveTo>
                      <a:pt x="0" y="125851"/>
                    </a:moveTo>
                    <a:lnTo>
                      <a:pt x="280930" y="125851"/>
                    </a:lnTo>
                    <a:lnTo>
                      <a:pt x="280930" y="192740"/>
                    </a:lnTo>
                    <a:cubicBezTo>
                      <a:pt x="280930" y="199985"/>
                      <a:pt x="283577" y="206258"/>
                      <a:pt x="288873" y="211554"/>
                    </a:cubicBezTo>
                    <a:cubicBezTo>
                      <a:pt x="294169" y="216846"/>
                      <a:pt x="300438" y="219494"/>
                      <a:pt x="307684" y="219494"/>
                    </a:cubicBezTo>
                    <a:lnTo>
                      <a:pt x="441462" y="219494"/>
                    </a:lnTo>
                    <a:cubicBezTo>
                      <a:pt x="448707" y="219494"/>
                      <a:pt x="454980" y="216846"/>
                      <a:pt x="460272" y="211554"/>
                    </a:cubicBezTo>
                    <a:cubicBezTo>
                      <a:pt x="465568" y="206258"/>
                      <a:pt x="468216" y="199985"/>
                      <a:pt x="468216" y="192740"/>
                    </a:cubicBezTo>
                    <a:lnTo>
                      <a:pt x="468216" y="125851"/>
                    </a:lnTo>
                    <a:lnTo>
                      <a:pt x="749145" y="125851"/>
                    </a:lnTo>
                    <a:lnTo>
                      <a:pt x="749145" y="326514"/>
                    </a:lnTo>
                    <a:cubicBezTo>
                      <a:pt x="749145" y="344909"/>
                      <a:pt x="742598" y="360655"/>
                      <a:pt x="729496" y="373754"/>
                    </a:cubicBezTo>
                    <a:cubicBezTo>
                      <a:pt x="716397" y="386856"/>
                      <a:pt x="700651" y="393403"/>
                      <a:pt x="682256" y="393403"/>
                    </a:cubicBezTo>
                    <a:lnTo>
                      <a:pt x="66889" y="393403"/>
                    </a:lnTo>
                    <a:cubicBezTo>
                      <a:pt x="48495" y="393403"/>
                      <a:pt x="32748" y="386856"/>
                      <a:pt x="19650" y="373754"/>
                    </a:cubicBezTo>
                    <a:cubicBezTo>
                      <a:pt x="6551" y="360655"/>
                      <a:pt x="0" y="344909"/>
                      <a:pt x="0" y="326514"/>
                    </a:cubicBezTo>
                    <a:close/>
                    <a:moveTo>
                      <a:pt x="0" y="0"/>
                    </a:moveTo>
                    <a:lnTo>
                      <a:pt x="749145" y="0"/>
                    </a:lnTo>
                    <a:lnTo>
                      <a:pt x="749145" y="85719"/>
                    </a:lnTo>
                    <a:lnTo>
                      <a:pt x="0" y="85719"/>
                    </a:lnTo>
                    <a:close/>
                  </a:path>
                </a:pathLst>
              </a:cu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sp>
          <p:nvSpPr>
            <p:cNvPr id="17" name="椭圆 16"/>
            <p:cNvSpPr/>
            <p:nvPr/>
          </p:nvSpPr>
          <p:spPr>
            <a:xfrm>
              <a:off x="3372681" y="1889847"/>
              <a:ext cx="1573619" cy="1573619"/>
            </a:xfrm>
            <a:prstGeom prst="ellipse">
              <a:avLst/>
            </a:prstGeom>
            <a:noFill/>
            <a:ln w="101600">
              <a:solidFill>
                <a:schemeClr val="tx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弧形 17"/>
            <p:cNvSpPr/>
            <p:nvPr/>
          </p:nvSpPr>
          <p:spPr>
            <a:xfrm>
              <a:off x="3372680" y="1889846"/>
              <a:ext cx="1573619" cy="1573619"/>
            </a:xfrm>
            <a:prstGeom prst="arc">
              <a:avLst>
                <a:gd name="adj1" fmla="val 477211"/>
                <a:gd name="adj2" fmla="val 2885092"/>
              </a:avLst>
            </a:prstGeom>
            <a:noFill/>
            <a:ln w="101600" cap="rnd">
              <a:solidFill>
                <a:schemeClr val="accent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弧形 18"/>
            <p:cNvSpPr/>
            <p:nvPr/>
          </p:nvSpPr>
          <p:spPr>
            <a:xfrm>
              <a:off x="3372680" y="1889846"/>
              <a:ext cx="1573619" cy="1573619"/>
            </a:xfrm>
            <a:prstGeom prst="arc">
              <a:avLst>
                <a:gd name="adj1" fmla="val 2844938"/>
                <a:gd name="adj2" fmla="val 17452842"/>
              </a:avLst>
            </a:prstGeom>
            <a:noFill/>
            <a:ln w="101600" cap="rnd">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直接连接符 19"/>
            <p:cNvCxnSpPr/>
            <p:nvPr/>
          </p:nvCxnSpPr>
          <p:spPr>
            <a:xfrm>
              <a:off x="4988831" y="2577735"/>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1" name="文本框 10"/>
            <p:cNvSpPr txBox="1"/>
            <p:nvPr/>
          </p:nvSpPr>
          <p:spPr>
            <a:xfrm>
              <a:off x="5321266" y="2170303"/>
              <a:ext cx="583814"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45%</a:t>
              </a:r>
            </a:p>
          </p:txBody>
        </p:sp>
        <p:cxnSp>
          <p:nvCxnSpPr>
            <p:cNvPr id="22" name="直接连接符 21"/>
            <p:cNvCxnSpPr/>
            <p:nvPr/>
          </p:nvCxnSpPr>
          <p:spPr>
            <a:xfrm>
              <a:off x="4712385" y="3311382"/>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文本框 26"/>
            <p:cNvSpPr txBox="1"/>
            <p:nvPr/>
          </p:nvSpPr>
          <p:spPr>
            <a:xfrm>
              <a:off x="5030562" y="2931675"/>
              <a:ext cx="590226"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30%</a:t>
              </a:r>
            </a:p>
          </p:txBody>
        </p:sp>
        <p:sp>
          <p:nvSpPr>
            <p:cNvPr id="24" name="椭圆 23"/>
            <p:cNvSpPr/>
            <p:nvPr/>
          </p:nvSpPr>
          <p:spPr>
            <a:xfrm>
              <a:off x="2989813" y="2586278"/>
              <a:ext cx="180753" cy="180753"/>
            </a:xfrm>
            <a:prstGeom prst="ellips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25" name="直接连接符 24"/>
            <p:cNvCxnSpPr/>
            <p:nvPr/>
          </p:nvCxnSpPr>
          <p:spPr>
            <a:xfrm>
              <a:off x="2409274" y="2676654"/>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6" name="文本框 60"/>
            <p:cNvSpPr txBox="1"/>
            <p:nvPr/>
          </p:nvSpPr>
          <p:spPr>
            <a:xfrm>
              <a:off x="2296714" y="2244862"/>
              <a:ext cx="575461" cy="328716"/>
            </a:xfrm>
            <a:prstGeom prst="rect">
              <a:avLst/>
            </a:prstGeom>
            <a:noFill/>
          </p:spPr>
          <p:txBody>
            <a:bodyPr wrap="none" lIns="0" tIns="0" rIns="0" bIns="0">
              <a:normAutofit/>
            </a:bodyPr>
            <a:lstStyle/>
            <a:p>
              <a:r>
                <a:rPr lang="en-US" altLang="zh-CN" dirty="0">
                  <a:solidFill>
                    <a:schemeClr val="bg1">
                      <a:lumMod val="65000"/>
                    </a:schemeClr>
                  </a:solidFill>
                  <a:latin typeface="Impact" panose="020B0806030902050204" pitchFamily="34" charset="0"/>
                </a:rPr>
                <a:t>85%</a:t>
              </a:r>
            </a:p>
          </p:txBody>
        </p:sp>
        <p:grpSp>
          <p:nvGrpSpPr>
            <p:cNvPr id="27" name="组合 26"/>
            <p:cNvGrpSpPr/>
            <p:nvPr/>
          </p:nvGrpSpPr>
          <p:grpSpPr>
            <a:xfrm>
              <a:off x="6280046" y="2242101"/>
              <a:ext cx="4203776" cy="869105"/>
              <a:chOff x="874712" y="3344238"/>
              <a:chExt cx="4203776" cy="869105"/>
            </a:xfrm>
          </p:grpSpPr>
          <p:sp>
            <p:nvSpPr>
              <p:cNvPr id="28" name="矩形 27">
                <a:extLst>
                  <a:ext uri="{FF2B5EF4-FFF2-40B4-BE49-F238E27FC236}">
                    <a16:creationId xmlns:a16="http://schemas.microsoft.com/office/drawing/2014/main" xmlns=""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grpSp>
        <p:nvGrpSpPr>
          <p:cNvPr id="32" name="组合 31"/>
          <p:cNvGrpSpPr/>
          <p:nvPr/>
        </p:nvGrpSpPr>
        <p:grpSpPr>
          <a:xfrm>
            <a:off x="1680173" y="3491009"/>
            <a:ext cx="8091758" cy="1843993"/>
            <a:chOff x="1694687" y="3766781"/>
            <a:chExt cx="8091758" cy="1843993"/>
          </a:xfrm>
        </p:grpSpPr>
        <p:grpSp>
          <p:nvGrpSpPr>
            <p:cNvPr id="33" name="组合 32"/>
            <p:cNvGrpSpPr/>
            <p:nvPr/>
          </p:nvGrpSpPr>
          <p:grpSpPr>
            <a:xfrm>
              <a:off x="7954689" y="4502900"/>
              <a:ext cx="740913" cy="642125"/>
              <a:chOff x="7789589" y="4401300"/>
              <a:chExt cx="740913" cy="642125"/>
            </a:xfrm>
          </p:grpSpPr>
          <p:sp>
            <p:nvSpPr>
              <p:cNvPr id="47" name="任意多边形: 形状 42"/>
              <p:cNvSpPr/>
              <p:nvPr/>
            </p:nvSpPr>
            <p:spPr>
              <a:xfrm>
                <a:off x="7789589" y="4401300"/>
                <a:ext cx="740913" cy="642125"/>
              </a:xfrm>
              <a:custGeom>
                <a:avLst/>
                <a:gdLst/>
                <a:ahLst/>
                <a:cxnLst/>
                <a:rect l="l" t="t" r="r" b="b"/>
                <a:pathLst>
                  <a:path w="244929" h="212272">
                    <a:moveTo>
                      <a:pt x="122465" y="85725"/>
                    </a:moveTo>
                    <a:cubicBezTo>
                      <a:pt x="132585" y="85725"/>
                      <a:pt x="141238" y="89318"/>
                      <a:pt x="148424" y="96505"/>
                    </a:cubicBezTo>
                    <a:cubicBezTo>
                      <a:pt x="155611" y="103691"/>
                      <a:pt x="159204" y="112344"/>
                      <a:pt x="159204" y="122465"/>
                    </a:cubicBezTo>
                    <a:cubicBezTo>
                      <a:pt x="159204" y="132585"/>
                      <a:pt x="155611" y="141238"/>
                      <a:pt x="148424" y="148424"/>
                    </a:cubicBezTo>
                    <a:cubicBezTo>
                      <a:pt x="141238" y="155611"/>
                      <a:pt x="132585" y="159204"/>
                      <a:pt x="122465" y="159204"/>
                    </a:cubicBezTo>
                    <a:cubicBezTo>
                      <a:pt x="112344" y="159204"/>
                      <a:pt x="103691" y="155611"/>
                      <a:pt x="96505" y="148424"/>
                    </a:cubicBezTo>
                    <a:cubicBezTo>
                      <a:pt x="89318" y="141238"/>
                      <a:pt x="85725" y="132585"/>
                      <a:pt x="85725" y="122465"/>
                    </a:cubicBezTo>
                    <a:cubicBezTo>
                      <a:pt x="85725" y="112344"/>
                      <a:pt x="89318" y="103691"/>
                      <a:pt x="96505" y="96505"/>
                    </a:cubicBezTo>
                    <a:cubicBezTo>
                      <a:pt x="103691" y="89318"/>
                      <a:pt x="112344" y="85725"/>
                      <a:pt x="122465" y="85725"/>
                    </a:cubicBezTo>
                    <a:close/>
                    <a:moveTo>
                      <a:pt x="122465" y="65315"/>
                    </a:moveTo>
                    <a:cubicBezTo>
                      <a:pt x="106731" y="65315"/>
                      <a:pt x="93273" y="70906"/>
                      <a:pt x="82090" y="82090"/>
                    </a:cubicBezTo>
                    <a:cubicBezTo>
                      <a:pt x="70906" y="93273"/>
                      <a:pt x="65315" y="106731"/>
                      <a:pt x="65315" y="122465"/>
                    </a:cubicBezTo>
                    <a:cubicBezTo>
                      <a:pt x="65315" y="138198"/>
                      <a:pt x="70906" y="151656"/>
                      <a:pt x="82090" y="162840"/>
                    </a:cubicBezTo>
                    <a:cubicBezTo>
                      <a:pt x="93273" y="174023"/>
                      <a:pt x="106731" y="179615"/>
                      <a:pt x="122465" y="179615"/>
                    </a:cubicBezTo>
                    <a:cubicBezTo>
                      <a:pt x="138198" y="179615"/>
                      <a:pt x="151656" y="174023"/>
                      <a:pt x="162839" y="162840"/>
                    </a:cubicBezTo>
                    <a:cubicBezTo>
                      <a:pt x="174023" y="151656"/>
                      <a:pt x="179615" y="138198"/>
                      <a:pt x="179615" y="122465"/>
                    </a:cubicBezTo>
                    <a:cubicBezTo>
                      <a:pt x="179615" y="106731"/>
                      <a:pt x="174023" y="93273"/>
                      <a:pt x="162839" y="82090"/>
                    </a:cubicBezTo>
                    <a:cubicBezTo>
                      <a:pt x="151656" y="70906"/>
                      <a:pt x="138198" y="65315"/>
                      <a:pt x="122465" y="65315"/>
                    </a:cubicBezTo>
                    <a:close/>
                    <a:moveTo>
                      <a:pt x="89807" y="0"/>
                    </a:moveTo>
                    <a:lnTo>
                      <a:pt x="155122" y="0"/>
                    </a:lnTo>
                    <a:cubicBezTo>
                      <a:pt x="159629" y="0"/>
                      <a:pt x="164030" y="1510"/>
                      <a:pt x="168325" y="4529"/>
                    </a:cubicBezTo>
                    <a:cubicBezTo>
                      <a:pt x="172620" y="7548"/>
                      <a:pt x="175575" y="11141"/>
                      <a:pt x="177191" y="15308"/>
                    </a:cubicBezTo>
                    <a:lnTo>
                      <a:pt x="183697" y="32657"/>
                    </a:lnTo>
                    <a:lnTo>
                      <a:pt x="212272" y="32657"/>
                    </a:lnTo>
                    <a:cubicBezTo>
                      <a:pt x="221286" y="32657"/>
                      <a:pt x="228983" y="35847"/>
                      <a:pt x="235361" y="42225"/>
                    </a:cubicBezTo>
                    <a:cubicBezTo>
                      <a:pt x="241740" y="48603"/>
                      <a:pt x="244929" y="56300"/>
                      <a:pt x="244929" y="65315"/>
                    </a:cubicBezTo>
                    <a:lnTo>
                      <a:pt x="244929" y="179615"/>
                    </a:lnTo>
                    <a:cubicBezTo>
                      <a:pt x="244929" y="188629"/>
                      <a:pt x="241740" y="196326"/>
                      <a:pt x="235361" y="202704"/>
                    </a:cubicBezTo>
                    <a:cubicBezTo>
                      <a:pt x="228983" y="209083"/>
                      <a:pt x="221286" y="212272"/>
                      <a:pt x="212272" y="212272"/>
                    </a:cubicBezTo>
                    <a:lnTo>
                      <a:pt x="32657" y="212272"/>
                    </a:lnTo>
                    <a:cubicBezTo>
                      <a:pt x="23643" y="212272"/>
                      <a:pt x="15946" y="209083"/>
                      <a:pt x="9568" y="202704"/>
                    </a:cubicBezTo>
                    <a:cubicBezTo>
                      <a:pt x="3189" y="196326"/>
                      <a:pt x="0" y="188629"/>
                      <a:pt x="0" y="179615"/>
                    </a:cubicBezTo>
                    <a:lnTo>
                      <a:pt x="0" y="65315"/>
                    </a:lnTo>
                    <a:cubicBezTo>
                      <a:pt x="0" y="56300"/>
                      <a:pt x="3189" y="48603"/>
                      <a:pt x="9568" y="42225"/>
                    </a:cubicBezTo>
                    <a:cubicBezTo>
                      <a:pt x="15946" y="35847"/>
                      <a:pt x="23643" y="32657"/>
                      <a:pt x="32657" y="32657"/>
                    </a:cubicBezTo>
                    <a:lnTo>
                      <a:pt x="61232" y="32657"/>
                    </a:lnTo>
                    <a:lnTo>
                      <a:pt x="67738" y="15308"/>
                    </a:lnTo>
                    <a:cubicBezTo>
                      <a:pt x="69354" y="11141"/>
                      <a:pt x="72309" y="7548"/>
                      <a:pt x="76604" y="4529"/>
                    </a:cubicBezTo>
                    <a:cubicBezTo>
                      <a:pt x="80899" y="1510"/>
                      <a:pt x="85300" y="0"/>
                      <a:pt x="89807" y="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48" name="任意多边形: 形状 41"/>
              <p:cNvSpPr/>
              <p:nvPr/>
            </p:nvSpPr>
            <p:spPr>
              <a:xfrm>
                <a:off x="7789589" y="4722362"/>
                <a:ext cx="740913" cy="321063"/>
              </a:xfrm>
              <a:custGeom>
                <a:avLst/>
                <a:gdLst>
                  <a:gd name="connsiteX0" fmla="*/ 272101 w 740913"/>
                  <a:gd name="connsiteY0" fmla="*/ 0 h 321063"/>
                  <a:gd name="connsiteX1" fmla="*/ 468813 w 740913"/>
                  <a:gd name="connsiteY1" fmla="*/ 0 h 321063"/>
                  <a:gd name="connsiteX2" fmla="*/ 473442 w 740913"/>
                  <a:gd name="connsiteY2" fmla="*/ 6802 h 321063"/>
                  <a:gd name="connsiteX3" fmla="*/ 481594 w 740913"/>
                  <a:gd name="connsiteY3" fmla="*/ 49396 h 321063"/>
                  <a:gd name="connsiteX4" fmla="*/ 448985 w 740913"/>
                  <a:gd name="connsiteY4" fmla="*/ 127922 h 321063"/>
                  <a:gd name="connsiteX5" fmla="*/ 370458 w 740913"/>
                  <a:gd name="connsiteY5" fmla="*/ 160532 h 321063"/>
                  <a:gd name="connsiteX6" fmla="*/ 291929 w 740913"/>
                  <a:gd name="connsiteY6" fmla="*/ 127922 h 321063"/>
                  <a:gd name="connsiteX7" fmla="*/ 259319 w 740913"/>
                  <a:gd name="connsiteY7" fmla="*/ 49396 h 321063"/>
                  <a:gd name="connsiteX8" fmla="*/ 267471 w 740913"/>
                  <a:gd name="connsiteY8" fmla="*/ 6802 h 321063"/>
                  <a:gd name="connsiteX9" fmla="*/ 0 w 740913"/>
                  <a:gd name="connsiteY9" fmla="*/ 0 h 321063"/>
                  <a:gd name="connsiteX10" fmla="*/ 207040 w 740913"/>
                  <a:gd name="connsiteY10" fmla="*/ 0 h 321063"/>
                  <a:gd name="connsiteX11" fmla="*/ 197579 w 740913"/>
                  <a:gd name="connsiteY11" fmla="*/ 49396 h 321063"/>
                  <a:gd name="connsiteX12" fmla="*/ 248323 w 740913"/>
                  <a:gd name="connsiteY12" fmla="*/ 171531 h 321063"/>
                  <a:gd name="connsiteX13" fmla="*/ 370458 w 740913"/>
                  <a:gd name="connsiteY13" fmla="*/ 222275 h 321063"/>
                  <a:gd name="connsiteX14" fmla="*/ 492590 w 740913"/>
                  <a:gd name="connsiteY14" fmla="*/ 171531 h 321063"/>
                  <a:gd name="connsiteX15" fmla="*/ 543338 w 740913"/>
                  <a:gd name="connsiteY15" fmla="*/ 49396 h 321063"/>
                  <a:gd name="connsiteX16" fmla="*/ 533876 w 740913"/>
                  <a:gd name="connsiteY16" fmla="*/ 0 h 321063"/>
                  <a:gd name="connsiteX17" fmla="*/ 740913 w 740913"/>
                  <a:gd name="connsiteY17" fmla="*/ 0 h 321063"/>
                  <a:gd name="connsiteX18" fmla="*/ 740913 w 740913"/>
                  <a:gd name="connsiteY18" fmla="*/ 222275 h 321063"/>
                  <a:gd name="connsiteX19" fmla="*/ 711970 w 740913"/>
                  <a:gd name="connsiteY19" fmla="*/ 292120 h 321063"/>
                  <a:gd name="connsiteX20" fmla="*/ 642125 w 740913"/>
                  <a:gd name="connsiteY20" fmla="*/ 321063 h 321063"/>
                  <a:gd name="connsiteX21" fmla="*/ 98788 w 740913"/>
                  <a:gd name="connsiteY21" fmla="*/ 321063 h 321063"/>
                  <a:gd name="connsiteX22" fmla="*/ 28944 w 740913"/>
                  <a:gd name="connsiteY22" fmla="*/ 292120 h 321063"/>
                  <a:gd name="connsiteX23" fmla="*/ 0 w 740913"/>
                  <a:gd name="connsiteY23" fmla="*/ 222275 h 321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40913" h="321063">
                    <a:moveTo>
                      <a:pt x="272101" y="0"/>
                    </a:moveTo>
                    <a:lnTo>
                      <a:pt x="468813" y="0"/>
                    </a:lnTo>
                    <a:lnTo>
                      <a:pt x="473442" y="6802"/>
                    </a:lnTo>
                    <a:cubicBezTo>
                      <a:pt x="478877" y="19890"/>
                      <a:pt x="481594" y="34088"/>
                      <a:pt x="481594" y="49396"/>
                    </a:cubicBezTo>
                    <a:cubicBezTo>
                      <a:pt x="481594" y="80009"/>
                      <a:pt x="470725" y="106185"/>
                      <a:pt x="448985" y="127922"/>
                    </a:cubicBezTo>
                    <a:cubicBezTo>
                      <a:pt x="427247" y="149663"/>
                      <a:pt x="401071" y="160532"/>
                      <a:pt x="370458" y="160532"/>
                    </a:cubicBezTo>
                    <a:cubicBezTo>
                      <a:pt x="339842" y="160532"/>
                      <a:pt x="313667" y="149663"/>
                      <a:pt x="291929" y="127922"/>
                    </a:cubicBezTo>
                    <a:cubicBezTo>
                      <a:pt x="270188" y="106185"/>
                      <a:pt x="259319" y="80009"/>
                      <a:pt x="259319" y="49396"/>
                    </a:cubicBezTo>
                    <a:cubicBezTo>
                      <a:pt x="259319" y="34088"/>
                      <a:pt x="262037" y="19890"/>
                      <a:pt x="267471" y="6802"/>
                    </a:cubicBezTo>
                    <a:close/>
                    <a:moveTo>
                      <a:pt x="0" y="0"/>
                    </a:moveTo>
                    <a:lnTo>
                      <a:pt x="207040" y="0"/>
                    </a:lnTo>
                    <a:lnTo>
                      <a:pt x="197579" y="49396"/>
                    </a:lnTo>
                    <a:cubicBezTo>
                      <a:pt x="197579" y="96989"/>
                      <a:pt x="214492" y="137699"/>
                      <a:pt x="248323" y="171531"/>
                    </a:cubicBezTo>
                    <a:cubicBezTo>
                      <a:pt x="282152" y="205360"/>
                      <a:pt x="322863" y="222275"/>
                      <a:pt x="370458" y="222275"/>
                    </a:cubicBezTo>
                    <a:cubicBezTo>
                      <a:pt x="418051" y="222275"/>
                      <a:pt x="458761" y="205360"/>
                      <a:pt x="492590" y="171531"/>
                    </a:cubicBezTo>
                    <a:cubicBezTo>
                      <a:pt x="526422" y="137699"/>
                      <a:pt x="543338" y="96989"/>
                      <a:pt x="543338" y="49396"/>
                    </a:cubicBezTo>
                    <a:lnTo>
                      <a:pt x="533876" y="0"/>
                    </a:lnTo>
                    <a:lnTo>
                      <a:pt x="740913" y="0"/>
                    </a:lnTo>
                    <a:lnTo>
                      <a:pt x="740913" y="222275"/>
                    </a:lnTo>
                    <a:cubicBezTo>
                      <a:pt x="740913" y="249543"/>
                      <a:pt x="731266" y="272826"/>
                      <a:pt x="711970" y="292120"/>
                    </a:cubicBezTo>
                    <a:cubicBezTo>
                      <a:pt x="692676" y="311416"/>
                      <a:pt x="669393" y="321063"/>
                      <a:pt x="642125" y="321063"/>
                    </a:cubicBezTo>
                    <a:lnTo>
                      <a:pt x="98788" y="321063"/>
                    </a:lnTo>
                    <a:cubicBezTo>
                      <a:pt x="71521" y="321063"/>
                      <a:pt x="48237" y="311416"/>
                      <a:pt x="28944" y="292120"/>
                    </a:cubicBezTo>
                    <a:cubicBezTo>
                      <a:pt x="9647" y="272826"/>
                      <a:pt x="0" y="249543"/>
                      <a:pt x="0" y="222275"/>
                    </a:cubicBezTo>
                    <a:close/>
                  </a:path>
                </a:pathLst>
              </a:cu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34" name="椭圆 33"/>
            <p:cNvSpPr/>
            <p:nvPr/>
          </p:nvSpPr>
          <p:spPr>
            <a:xfrm>
              <a:off x="7538338" y="4037155"/>
              <a:ext cx="1573619" cy="1573619"/>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弧形 34"/>
            <p:cNvSpPr/>
            <p:nvPr/>
          </p:nvSpPr>
          <p:spPr>
            <a:xfrm>
              <a:off x="7538337" y="4037154"/>
              <a:ext cx="1573619" cy="1573619"/>
            </a:xfrm>
            <a:prstGeom prst="arc">
              <a:avLst>
                <a:gd name="adj1" fmla="val 20892080"/>
                <a:gd name="adj2" fmla="val 4149906"/>
              </a:avLst>
            </a:prstGeom>
            <a:noFill/>
            <a:ln w="101600" cap="rnd">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弧形 35"/>
            <p:cNvSpPr/>
            <p:nvPr/>
          </p:nvSpPr>
          <p:spPr>
            <a:xfrm>
              <a:off x="7538337" y="4037154"/>
              <a:ext cx="1573619" cy="1573619"/>
            </a:xfrm>
            <a:prstGeom prst="arc">
              <a:avLst>
                <a:gd name="adj1" fmla="val 3949982"/>
                <a:gd name="adj2" fmla="val 17600475"/>
              </a:avLst>
            </a:prstGeom>
            <a:noFill/>
            <a:ln w="1016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7" name="直接连接符 36"/>
            <p:cNvCxnSpPr/>
            <p:nvPr/>
          </p:nvCxnSpPr>
          <p:spPr>
            <a:xfrm>
              <a:off x="8860542" y="4161513"/>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8" name="文本框 47"/>
            <p:cNvSpPr txBox="1"/>
            <p:nvPr/>
          </p:nvSpPr>
          <p:spPr>
            <a:xfrm>
              <a:off x="9192977" y="3766781"/>
              <a:ext cx="556563" cy="369332"/>
            </a:xfrm>
            <a:prstGeom prst="rect">
              <a:avLst/>
            </a:prstGeom>
            <a:noFill/>
          </p:spPr>
          <p:txBody>
            <a:bodyPr wrap="none">
              <a:normAutofit/>
            </a:bodyPr>
            <a:lstStyle/>
            <a:p>
              <a:r>
                <a:rPr lang="en-US" dirty="0">
                  <a:solidFill>
                    <a:schemeClr val="bg1">
                      <a:lumMod val="65000"/>
                    </a:schemeClr>
                  </a:solidFill>
                  <a:latin typeface="Impact" panose="020B0806030902050204" pitchFamily="34" charset="0"/>
                </a:rPr>
                <a:t>15%</a:t>
              </a:r>
            </a:p>
          </p:txBody>
        </p:sp>
        <p:cxnSp>
          <p:nvCxnSpPr>
            <p:cNvPr id="39" name="直接连接符 38"/>
            <p:cNvCxnSpPr/>
            <p:nvPr/>
          </p:nvCxnSpPr>
          <p:spPr>
            <a:xfrm>
              <a:off x="8878042" y="5458690"/>
              <a:ext cx="843080" cy="0"/>
            </a:xfrm>
            <a:prstGeom prst="line">
              <a:avLst/>
            </a:prstGeom>
            <a:ln>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0" name="文本框 49"/>
            <p:cNvSpPr txBox="1"/>
            <p:nvPr/>
          </p:nvSpPr>
          <p:spPr>
            <a:xfrm>
              <a:off x="9196219" y="5091683"/>
              <a:ext cx="590226" cy="369332"/>
            </a:xfrm>
            <a:prstGeom prst="rect">
              <a:avLst/>
            </a:prstGeom>
            <a:noFill/>
          </p:spPr>
          <p:txBody>
            <a:bodyPr wrap="none">
              <a:normAutofit/>
            </a:bodyPr>
            <a:lstStyle/>
            <a:p>
              <a:r>
                <a:rPr lang="en-US">
                  <a:solidFill>
                    <a:schemeClr val="bg1">
                      <a:lumMod val="65000"/>
                    </a:schemeClr>
                  </a:solidFill>
                  <a:latin typeface="Impact" panose="020B0806030902050204" pitchFamily="34" charset="0"/>
                </a:rPr>
                <a:t>30%</a:t>
              </a:r>
            </a:p>
          </p:txBody>
        </p:sp>
        <p:sp>
          <p:nvSpPr>
            <p:cNvPr id="41" name="椭圆 40"/>
            <p:cNvSpPr/>
            <p:nvPr/>
          </p:nvSpPr>
          <p:spPr>
            <a:xfrm>
              <a:off x="7121983" y="4823962"/>
              <a:ext cx="180753" cy="180753"/>
            </a:xfrm>
            <a:prstGeom prst="ellips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42" name="直接连接符 41"/>
            <p:cNvCxnSpPr/>
            <p:nvPr/>
          </p:nvCxnSpPr>
          <p:spPr>
            <a:xfrm>
              <a:off x="6541444" y="4914338"/>
              <a:ext cx="548640" cy="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3" name="文本框 62"/>
            <p:cNvSpPr txBox="1"/>
            <p:nvPr/>
          </p:nvSpPr>
          <p:spPr>
            <a:xfrm>
              <a:off x="6360533" y="4519904"/>
              <a:ext cx="575461" cy="328716"/>
            </a:xfrm>
            <a:prstGeom prst="rect">
              <a:avLst/>
            </a:prstGeom>
            <a:noFill/>
          </p:spPr>
          <p:txBody>
            <a:bodyPr wrap="none" lIns="0" tIns="0" rIns="0" bIns="0">
              <a:normAutofit/>
            </a:bodyPr>
            <a:lstStyle/>
            <a:p>
              <a:r>
                <a:rPr lang="en-US" altLang="zh-CN" dirty="0">
                  <a:solidFill>
                    <a:schemeClr val="bg1">
                      <a:lumMod val="65000"/>
                    </a:schemeClr>
                  </a:solidFill>
                  <a:latin typeface="Impact" panose="020B0806030902050204" pitchFamily="34" charset="0"/>
                </a:rPr>
                <a:t>85%</a:t>
              </a:r>
            </a:p>
          </p:txBody>
        </p:sp>
        <p:grpSp>
          <p:nvGrpSpPr>
            <p:cNvPr id="44" name="组合 43"/>
            <p:cNvGrpSpPr/>
            <p:nvPr/>
          </p:nvGrpSpPr>
          <p:grpSpPr>
            <a:xfrm>
              <a:off x="1694687" y="4482047"/>
              <a:ext cx="4203776" cy="869105"/>
              <a:chOff x="874712" y="3344238"/>
              <a:chExt cx="4203776" cy="869105"/>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420377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2836514"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grpSp>
    </p:spTree>
    <p:extLst>
      <p:ext uri="{BB962C8B-B14F-4D97-AF65-F5344CB8AC3E}">
        <p14:creationId xmlns:p14="http://schemas.microsoft.com/office/powerpoint/2010/main" xmlns="" val="11216372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000" fill="hold"/>
                                        <p:tgtEl>
                                          <p:spTgt spid="32"/>
                                        </p:tgtEl>
                                        <p:attrNameLst>
                                          <p:attrName>ppt_x</p:attrName>
                                        </p:attrNameLst>
                                      </p:cBhvr>
                                      <p:tavLst>
                                        <p:tav tm="0">
                                          <p:val>
                                            <p:strVal val="0-#ppt_w/2"/>
                                          </p:val>
                                        </p:tav>
                                        <p:tav tm="100000">
                                          <p:val>
                                            <p:strVal val="#ppt_x"/>
                                          </p:val>
                                        </p:tav>
                                      </p:tavLst>
                                    </p:anim>
                                    <p:anim calcmode="lin" valueType="num">
                                      <p:cBhvr additive="base">
                                        <p:cTn id="12"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727DCCD8-BDE3-441F-BC2A-E2062216FF66}"/>
              </a:ext>
            </a:extLst>
          </p:cNvPr>
          <p:cNvPicPr>
            <a:picLocks noChangeAspect="1"/>
          </p:cNvPicPr>
          <p:nvPr/>
        </p:nvPicPr>
        <p:blipFill rotWithShape="1">
          <a:blip r:embed="rId13" cstate="print">
            <a:extLst>
              <a:ext uri="{28A0092B-C50C-407E-A947-70E740481C1C}">
                <a14:useLocalDpi xmlns:a14="http://schemas.microsoft.com/office/drawing/2010/main" xmlns=""/>
              </a:ext>
            </a:extLst>
          </a:blip>
          <a:srcRect b="25896"/>
          <a:stretch/>
        </p:blipFill>
        <p:spPr>
          <a:xfrm flipH="1">
            <a:off x="5900296" y="5167797"/>
            <a:ext cx="4711700" cy="1690203"/>
          </a:xfrm>
          <a:custGeom>
            <a:avLst/>
            <a:gdLst>
              <a:gd name="connsiteX0" fmla="*/ 3988985 w 4457700"/>
              <a:gd name="connsiteY0" fmla="*/ 815459 h 1599087"/>
              <a:gd name="connsiteX1" fmla="*/ 3990177 w 4457700"/>
              <a:gd name="connsiteY1" fmla="*/ 816233 h 1599087"/>
              <a:gd name="connsiteX2" fmla="*/ 3990678 w 4457700"/>
              <a:gd name="connsiteY2" fmla="*/ 816525 h 1599087"/>
              <a:gd name="connsiteX3" fmla="*/ 199605 w 4457700"/>
              <a:gd name="connsiteY3" fmla="*/ 0 h 1599087"/>
              <a:gd name="connsiteX4" fmla="*/ 130710 w 4457700"/>
              <a:gd name="connsiteY4" fmla="*/ 19262 h 1599087"/>
              <a:gd name="connsiteX5" fmla="*/ 27340 w 4457700"/>
              <a:gd name="connsiteY5" fmla="*/ 46076 h 1599087"/>
              <a:gd name="connsiteX6" fmla="*/ 0 w 4457700"/>
              <a:gd name="connsiteY6" fmla="*/ 53724 h 1599087"/>
              <a:gd name="connsiteX7" fmla="*/ 0 w 4457700"/>
              <a:gd name="connsiteY7" fmla="*/ 1599087 h 1599087"/>
              <a:gd name="connsiteX8" fmla="*/ 2987405 w 4457700"/>
              <a:gd name="connsiteY8" fmla="*/ 1599087 h 1599087"/>
              <a:gd name="connsiteX9" fmla="*/ 2998505 w 4457700"/>
              <a:gd name="connsiteY9" fmla="*/ 1595964 h 1599087"/>
              <a:gd name="connsiteX10" fmla="*/ 3087960 w 4457700"/>
              <a:gd name="connsiteY10" fmla="*/ 1574396 h 1599087"/>
              <a:gd name="connsiteX11" fmla="*/ 3266870 w 4457700"/>
              <a:gd name="connsiteY11" fmla="*/ 1552828 h 1599087"/>
              <a:gd name="connsiteX12" fmla="*/ 3548015 w 4457700"/>
              <a:gd name="connsiteY12" fmla="*/ 1563612 h 1599087"/>
              <a:gd name="connsiteX13" fmla="*/ 3586353 w 4457700"/>
              <a:gd name="connsiteY13" fmla="*/ 1574396 h 1599087"/>
              <a:gd name="connsiteX14" fmla="*/ 3739704 w 4457700"/>
              <a:gd name="connsiteY14" fmla="*/ 1585180 h 1599087"/>
              <a:gd name="connsiteX15" fmla="*/ 4135863 w 4457700"/>
              <a:gd name="connsiteY15" fmla="*/ 1574396 h 1599087"/>
              <a:gd name="connsiteX16" fmla="*/ 4225318 w 4457700"/>
              <a:gd name="connsiteY16" fmla="*/ 1542044 h 1599087"/>
              <a:gd name="connsiteX17" fmla="*/ 4276435 w 4457700"/>
              <a:gd name="connsiteY17" fmla="*/ 1531260 h 1599087"/>
              <a:gd name="connsiteX18" fmla="*/ 4391449 w 4457700"/>
              <a:gd name="connsiteY18" fmla="*/ 1477341 h 1599087"/>
              <a:gd name="connsiteX19" fmla="*/ 4417007 w 4457700"/>
              <a:gd name="connsiteY19" fmla="*/ 1444989 h 1599087"/>
              <a:gd name="connsiteX20" fmla="*/ 4455345 w 4457700"/>
              <a:gd name="connsiteY20" fmla="*/ 1423421 h 1599087"/>
              <a:gd name="connsiteX21" fmla="*/ 4442566 w 4457700"/>
              <a:gd name="connsiteY21" fmla="*/ 1207741 h 1599087"/>
              <a:gd name="connsiteX22" fmla="*/ 4429786 w 4457700"/>
              <a:gd name="connsiteY22" fmla="*/ 1175389 h 1599087"/>
              <a:gd name="connsiteX23" fmla="*/ 4404228 w 4457700"/>
              <a:gd name="connsiteY23" fmla="*/ 1143037 h 1599087"/>
              <a:gd name="connsiteX24" fmla="*/ 4391449 w 4457700"/>
              <a:gd name="connsiteY24" fmla="*/ 1110685 h 1599087"/>
              <a:gd name="connsiteX25" fmla="*/ 4327552 w 4457700"/>
              <a:gd name="connsiteY25" fmla="*/ 1045981 h 1599087"/>
              <a:gd name="connsiteX26" fmla="*/ 4314773 w 4457700"/>
              <a:gd name="connsiteY26" fmla="*/ 1013629 h 1599087"/>
              <a:gd name="connsiteX27" fmla="*/ 4212538 w 4457700"/>
              <a:gd name="connsiteY27" fmla="*/ 916573 h 1599087"/>
              <a:gd name="connsiteX28" fmla="*/ 4135863 w 4457700"/>
              <a:gd name="connsiteY28" fmla="*/ 884221 h 1599087"/>
              <a:gd name="connsiteX29" fmla="*/ 4033628 w 4457700"/>
              <a:gd name="connsiteY29" fmla="*/ 841085 h 1599087"/>
              <a:gd name="connsiteX30" fmla="*/ 4003129 w 4457700"/>
              <a:gd name="connsiteY30" fmla="*/ 823780 h 1599087"/>
              <a:gd name="connsiteX31" fmla="*/ 3990678 w 4457700"/>
              <a:gd name="connsiteY31" fmla="*/ 816525 h 1599087"/>
              <a:gd name="connsiteX32" fmla="*/ 3993770 w 4457700"/>
              <a:gd name="connsiteY32" fmla="*/ 818474 h 1599087"/>
              <a:gd name="connsiteX33" fmla="*/ 3956952 w 4457700"/>
              <a:gd name="connsiteY33" fmla="*/ 808733 h 1599087"/>
              <a:gd name="connsiteX34" fmla="*/ 3880277 w 4457700"/>
              <a:gd name="connsiteY34" fmla="*/ 776382 h 1599087"/>
              <a:gd name="connsiteX35" fmla="*/ 3726925 w 4457700"/>
              <a:gd name="connsiteY35" fmla="*/ 765598 h 1599087"/>
              <a:gd name="connsiteX36" fmla="*/ 3599132 w 4457700"/>
              <a:gd name="connsiteY36" fmla="*/ 744030 h 1599087"/>
              <a:gd name="connsiteX37" fmla="*/ 3496898 w 4457700"/>
              <a:gd name="connsiteY37" fmla="*/ 754814 h 1599087"/>
              <a:gd name="connsiteX38" fmla="*/ 2564009 w 4457700"/>
              <a:gd name="connsiteY38" fmla="*/ 754814 h 1599087"/>
              <a:gd name="connsiteX39" fmla="*/ 2410658 w 4457700"/>
              <a:gd name="connsiteY39" fmla="*/ 754814 h 1599087"/>
              <a:gd name="connsiteX40" fmla="*/ 2333982 w 4457700"/>
              <a:gd name="connsiteY40" fmla="*/ 776382 h 1599087"/>
              <a:gd name="connsiteX41" fmla="*/ 2295644 w 4457700"/>
              <a:gd name="connsiteY41" fmla="*/ 787166 h 1599087"/>
              <a:gd name="connsiteX42" fmla="*/ 2167851 w 4457700"/>
              <a:gd name="connsiteY42" fmla="*/ 776382 h 1599087"/>
              <a:gd name="connsiteX43" fmla="*/ 2014500 w 4457700"/>
              <a:gd name="connsiteY43" fmla="*/ 797949 h 1599087"/>
              <a:gd name="connsiteX44" fmla="*/ 1912265 w 4457700"/>
              <a:gd name="connsiteY44" fmla="*/ 776382 h 1599087"/>
              <a:gd name="connsiteX45" fmla="*/ 1886707 w 4457700"/>
              <a:gd name="connsiteY45" fmla="*/ 744030 h 1599087"/>
              <a:gd name="connsiteX46" fmla="*/ 1848369 w 4457700"/>
              <a:gd name="connsiteY46" fmla="*/ 722462 h 1599087"/>
              <a:gd name="connsiteX47" fmla="*/ 1822810 w 4457700"/>
              <a:gd name="connsiteY47" fmla="*/ 690110 h 1599087"/>
              <a:gd name="connsiteX48" fmla="*/ 1707797 w 4457700"/>
              <a:gd name="connsiteY48" fmla="*/ 603838 h 1599087"/>
              <a:gd name="connsiteX49" fmla="*/ 1631121 w 4457700"/>
              <a:gd name="connsiteY49" fmla="*/ 528350 h 1599087"/>
              <a:gd name="connsiteX50" fmla="*/ 1592783 w 4457700"/>
              <a:gd name="connsiteY50" fmla="*/ 474430 h 1599087"/>
              <a:gd name="connsiteX51" fmla="*/ 1490549 w 4457700"/>
              <a:gd name="connsiteY51" fmla="*/ 398942 h 1599087"/>
              <a:gd name="connsiteX52" fmla="*/ 1439432 w 4457700"/>
              <a:gd name="connsiteY52" fmla="*/ 355806 h 1599087"/>
              <a:gd name="connsiteX53" fmla="*/ 1298859 w 4457700"/>
              <a:gd name="connsiteY53" fmla="*/ 258750 h 1599087"/>
              <a:gd name="connsiteX54" fmla="*/ 1247742 w 4457700"/>
              <a:gd name="connsiteY54" fmla="*/ 204830 h 1599087"/>
              <a:gd name="connsiteX55" fmla="*/ 1132728 w 4457700"/>
              <a:gd name="connsiteY55" fmla="*/ 150910 h 1599087"/>
              <a:gd name="connsiteX56" fmla="*/ 923065 w 4457700"/>
              <a:gd name="connsiteY56" fmla="*/ 49244 h 1599087"/>
              <a:gd name="connsiteX57" fmla="*/ 884834 w 4457700"/>
              <a:gd name="connsiteY57" fmla="*/ 35127 h 1599087"/>
              <a:gd name="connsiteX58" fmla="*/ 851584 w 4457700"/>
              <a:gd name="connsiteY58" fmla="*/ 43071 h 1599087"/>
              <a:gd name="connsiteX59" fmla="*/ 813246 w 4457700"/>
              <a:gd name="connsiteY59" fmla="*/ 53855 h 1599087"/>
              <a:gd name="connsiteX60" fmla="*/ 340412 w 4457700"/>
              <a:gd name="connsiteY60" fmla="*/ 32287 h 1599087"/>
              <a:gd name="connsiteX61" fmla="*/ 250957 w 4457700"/>
              <a:gd name="connsiteY61" fmla="*/ 21503 h 1599087"/>
              <a:gd name="connsiteX62" fmla="*/ 220639 w 4457700"/>
              <a:gd name="connsiteY62" fmla="*/ 10313 h 1599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457700" h="1599087">
                <a:moveTo>
                  <a:pt x="3988985" y="815459"/>
                </a:moveTo>
                <a:cubicBezTo>
                  <a:pt x="3988065" y="814919"/>
                  <a:pt x="3988141" y="815011"/>
                  <a:pt x="3990177" y="816233"/>
                </a:cubicBezTo>
                <a:lnTo>
                  <a:pt x="3990678" y="816525"/>
                </a:lnTo>
                <a:close/>
                <a:moveTo>
                  <a:pt x="199605" y="0"/>
                </a:moveTo>
                <a:lnTo>
                  <a:pt x="130710" y="19262"/>
                </a:lnTo>
                <a:cubicBezTo>
                  <a:pt x="89121" y="30425"/>
                  <a:pt x="55906" y="38550"/>
                  <a:pt x="27340" y="46076"/>
                </a:cubicBezTo>
                <a:lnTo>
                  <a:pt x="0" y="53724"/>
                </a:lnTo>
                <a:lnTo>
                  <a:pt x="0" y="1599087"/>
                </a:lnTo>
                <a:lnTo>
                  <a:pt x="2987405" y="1599087"/>
                </a:lnTo>
                <a:lnTo>
                  <a:pt x="2998505" y="1595964"/>
                </a:lnTo>
                <a:cubicBezTo>
                  <a:pt x="3027925" y="1587689"/>
                  <a:pt x="3057743" y="1580281"/>
                  <a:pt x="3087960" y="1574396"/>
                </a:cubicBezTo>
                <a:cubicBezTo>
                  <a:pt x="3131511" y="1565915"/>
                  <a:pt x="3227730" y="1556957"/>
                  <a:pt x="3266870" y="1552828"/>
                </a:cubicBezTo>
                <a:cubicBezTo>
                  <a:pt x="3360585" y="1556423"/>
                  <a:pt x="3454502" y="1557299"/>
                  <a:pt x="3548015" y="1563612"/>
                </a:cubicBezTo>
                <a:cubicBezTo>
                  <a:pt x="3561443" y="1564519"/>
                  <a:pt x="3573000" y="1572894"/>
                  <a:pt x="3586353" y="1574396"/>
                </a:cubicBezTo>
                <a:cubicBezTo>
                  <a:pt x="3637197" y="1580117"/>
                  <a:pt x="3688587" y="1581586"/>
                  <a:pt x="3739704" y="1585180"/>
                </a:cubicBezTo>
                <a:cubicBezTo>
                  <a:pt x="3871757" y="1581586"/>
                  <a:pt x="4003956" y="1580757"/>
                  <a:pt x="4135863" y="1574396"/>
                </a:cubicBezTo>
                <a:cubicBezTo>
                  <a:pt x="4206418" y="1570994"/>
                  <a:pt x="4168398" y="1562630"/>
                  <a:pt x="4225318" y="1542044"/>
                </a:cubicBezTo>
                <a:cubicBezTo>
                  <a:pt x="4241461" y="1536206"/>
                  <a:pt x="4259396" y="1534855"/>
                  <a:pt x="4276435" y="1531260"/>
                </a:cubicBezTo>
                <a:cubicBezTo>
                  <a:pt x="4364319" y="1481819"/>
                  <a:pt x="4323969" y="1496322"/>
                  <a:pt x="4391449" y="1477341"/>
                </a:cubicBezTo>
                <a:cubicBezTo>
                  <a:pt x="4399968" y="1466557"/>
                  <a:pt x="4406147" y="1454153"/>
                  <a:pt x="4417007" y="1444989"/>
                </a:cubicBezTo>
                <a:cubicBezTo>
                  <a:pt x="4427867" y="1435824"/>
                  <a:pt x="4453954" y="1436328"/>
                  <a:pt x="4455345" y="1423421"/>
                </a:cubicBezTo>
                <a:cubicBezTo>
                  <a:pt x="4463068" y="1351733"/>
                  <a:pt x="4449956" y="1279454"/>
                  <a:pt x="4442566" y="1207741"/>
                </a:cubicBezTo>
                <a:cubicBezTo>
                  <a:pt x="4441398" y="1196416"/>
                  <a:pt x="4435810" y="1185556"/>
                  <a:pt x="4429786" y="1175389"/>
                </a:cubicBezTo>
                <a:cubicBezTo>
                  <a:pt x="4422918" y="1163797"/>
                  <a:pt x="4411096" y="1154629"/>
                  <a:pt x="4404228" y="1143037"/>
                </a:cubicBezTo>
                <a:cubicBezTo>
                  <a:pt x="4398204" y="1132869"/>
                  <a:pt x="4397473" y="1120853"/>
                  <a:pt x="4391449" y="1110685"/>
                </a:cubicBezTo>
                <a:cubicBezTo>
                  <a:pt x="4373657" y="1080657"/>
                  <a:pt x="4355815" y="1069831"/>
                  <a:pt x="4327552" y="1045981"/>
                </a:cubicBezTo>
                <a:cubicBezTo>
                  <a:pt x="4323292" y="1035197"/>
                  <a:pt x="4320797" y="1023797"/>
                  <a:pt x="4314773" y="1013629"/>
                </a:cubicBezTo>
                <a:cubicBezTo>
                  <a:pt x="4297725" y="984858"/>
                  <a:pt x="4232860" y="922290"/>
                  <a:pt x="4212538" y="916573"/>
                </a:cubicBezTo>
                <a:cubicBezTo>
                  <a:pt x="4134799" y="894706"/>
                  <a:pt x="4213721" y="920059"/>
                  <a:pt x="4135863" y="884221"/>
                </a:cubicBezTo>
                <a:cubicBezTo>
                  <a:pt x="4102414" y="868825"/>
                  <a:pt x="4065330" y="858920"/>
                  <a:pt x="4033628" y="841085"/>
                </a:cubicBezTo>
                <a:cubicBezTo>
                  <a:pt x="4019894" y="833359"/>
                  <a:pt x="4010049" y="827756"/>
                  <a:pt x="4003129" y="823780"/>
                </a:cubicBezTo>
                <a:lnTo>
                  <a:pt x="3990678" y="816525"/>
                </a:lnTo>
                <a:lnTo>
                  <a:pt x="3993770" y="818474"/>
                </a:lnTo>
                <a:cubicBezTo>
                  <a:pt x="4001562" y="823692"/>
                  <a:pt x="4009861" y="831057"/>
                  <a:pt x="3956952" y="808733"/>
                </a:cubicBezTo>
                <a:cubicBezTo>
                  <a:pt x="3917790" y="792209"/>
                  <a:pt x="3924078" y="781310"/>
                  <a:pt x="3880277" y="776382"/>
                </a:cubicBezTo>
                <a:cubicBezTo>
                  <a:pt x="3829432" y="770661"/>
                  <a:pt x="3777905" y="770378"/>
                  <a:pt x="3726925" y="765598"/>
                </a:cubicBezTo>
                <a:cubicBezTo>
                  <a:pt x="3670525" y="760309"/>
                  <a:pt x="3649900" y="754740"/>
                  <a:pt x="3599132" y="744030"/>
                </a:cubicBezTo>
                <a:cubicBezTo>
                  <a:pt x="3565054" y="747624"/>
                  <a:pt x="3531208" y="753555"/>
                  <a:pt x="3496898" y="754814"/>
                </a:cubicBezTo>
                <a:cubicBezTo>
                  <a:pt x="3013375" y="772554"/>
                  <a:pt x="3033882" y="766142"/>
                  <a:pt x="2564009" y="754814"/>
                </a:cubicBezTo>
                <a:cubicBezTo>
                  <a:pt x="2491342" y="739483"/>
                  <a:pt x="2507308" y="737337"/>
                  <a:pt x="2410658" y="754814"/>
                </a:cubicBezTo>
                <a:cubicBezTo>
                  <a:pt x="2384315" y="759577"/>
                  <a:pt x="2359540" y="769192"/>
                  <a:pt x="2333982" y="776382"/>
                </a:cubicBezTo>
                <a:lnTo>
                  <a:pt x="2295644" y="787166"/>
                </a:lnTo>
                <a:cubicBezTo>
                  <a:pt x="2253046" y="783571"/>
                  <a:pt x="2210662" y="776382"/>
                  <a:pt x="2167851" y="776382"/>
                </a:cubicBezTo>
                <a:cubicBezTo>
                  <a:pt x="2082250" y="776382"/>
                  <a:pt x="2074485" y="781076"/>
                  <a:pt x="2014500" y="797949"/>
                </a:cubicBezTo>
                <a:cubicBezTo>
                  <a:pt x="2011317" y="797412"/>
                  <a:pt x="1925364" y="785224"/>
                  <a:pt x="1912265" y="776382"/>
                </a:cubicBezTo>
                <a:cubicBezTo>
                  <a:pt x="1900272" y="768285"/>
                  <a:pt x="1897567" y="753194"/>
                  <a:pt x="1886707" y="744030"/>
                </a:cubicBezTo>
                <a:cubicBezTo>
                  <a:pt x="1875847" y="734865"/>
                  <a:pt x="1861148" y="729651"/>
                  <a:pt x="1848369" y="722462"/>
                </a:cubicBezTo>
                <a:cubicBezTo>
                  <a:pt x="1839849" y="711678"/>
                  <a:pt x="1833014" y="699797"/>
                  <a:pt x="1822810" y="690110"/>
                </a:cubicBezTo>
                <a:cubicBezTo>
                  <a:pt x="1759148" y="629672"/>
                  <a:pt x="1766065" y="636618"/>
                  <a:pt x="1707797" y="603838"/>
                </a:cubicBezTo>
                <a:cubicBezTo>
                  <a:pt x="1645510" y="498715"/>
                  <a:pt x="1727892" y="621677"/>
                  <a:pt x="1631121" y="528350"/>
                </a:cubicBezTo>
                <a:cubicBezTo>
                  <a:pt x="1614765" y="512576"/>
                  <a:pt x="1607686" y="491198"/>
                  <a:pt x="1592783" y="474430"/>
                </a:cubicBezTo>
                <a:cubicBezTo>
                  <a:pt x="1568040" y="446590"/>
                  <a:pt x="1518932" y="420233"/>
                  <a:pt x="1490549" y="398942"/>
                </a:cubicBezTo>
                <a:cubicBezTo>
                  <a:pt x="1472538" y="385432"/>
                  <a:pt x="1457641" y="369124"/>
                  <a:pt x="1439432" y="355806"/>
                </a:cubicBezTo>
                <a:cubicBezTo>
                  <a:pt x="1393680" y="322346"/>
                  <a:pt x="1336680" y="298645"/>
                  <a:pt x="1298859" y="258750"/>
                </a:cubicBezTo>
                <a:cubicBezTo>
                  <a:pt x="1281820" y="240777"/>
                  <a:pt x="1268016" y="220228"/>
                  <a:pt x="1247742" y="204830"/>
                </a:cubicBezTo>
                <a:cubicBezTo>
                  <a:pt x="1129272" y="114855"/>
                  <a:pt x="1213620" y="187667"/>
                  <a:pt x="1132728" y="150910"/>
                </a:cubicBezTo>
                <a:cubicBezTo>
                  <a:pt x="1013534" y="96749"/>
                  <a:pt x="1015319" y="84948"/>
                  <a:pt x="923065" y="49244"/>
                </a:cubicBezTo>
                <a:lnTo>
                  <a:pt x="884834" y="35127"/>
                </a:lnTo>
                <a:lnTo>
                  <a:pt x="851584" y="43071"/>
                </a:lnTo>
                <a:lnTo>
                  <a:pt x="813246" y="53855"/>
                </a:lnTo>
                <a:lnTo>
                  <a:pt x="340412" y="32287"/>
                </a:lnTo>
                <a:cubicBezTo>
                  <a:pt x="310361" y="30558"/>
                  <a:pt x="279323" y="30052"/>
                  <a:pt x="250957" y="21503"/>
                </a:cubicBezTo>
                <a:cubicBezTo>
                  <a:pt x="240814" y="18446"/>
                  <a:pt x="230694" y="14669"/>
                  <a:pt x="220639" y="10313"/>
                </a:cubicBezTo>
                <a:close/>
              </a:path>
            </a:pathLst>
          </a:custGeom>
        </p:spPr>
      </p:pic>
      <p:pic>
        <p:nvPicPr>
          <p:cNvPr id="7" name="图片 6">
            <a:extLst>
              <a:ext uri="{FF2B5EF4-FFF2-40B4-BE49-F238E27FC236}">
                <a16:creationId xmlns:a16="http://schemas.microsoft.com/office/drawing/2014/main" xmlns="" id="{26FC41B6-620B-4174-85B5-7D96842AC30E}"/>
              </a:ext>
            </a:extLst>
          </p:cNvPr>
          <p:cNvPicPr>
            <a:picLocks noChangeAspect="1"/>
          </p:cNvPicPr>
          <p:nvPr/>
        </p:nvPicPr>
        <p:blipFill>
          <a:blip r:embed="rId14">
            <a:extLst>
              <a:ext uri="{28A0092B-C50C-407E-A947-70E740481C1C}">
                <a14:useLocalDpi xmlns:a14="http://schemas.microsoft.com/office/drawing/2010/main" xmlns=""/>
              </a:ext>
            </a:extLst>
          </a:blip>
          <a:srcRect t="51279" b="16553"/>
          <a:stretch>
            <a:fillRect/>
          </a:stretch>
        </p:blipFill>
        <p:spPr>
          <a:xfrm>
            <a:off x="1539668" y="5584162"/>
            <a:ext cx="4500328" cy="1449125"/>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8" name="图片 7">
            <a:extLst>
              <a:ext uri="{FF2B5EF4-FFF2-40B4-BE49-F238E27FC236}">
                <a16:creationId xmlns:a16="http://schemas.microsoft.com/office/drawing/2014/main" xmlns="" id="{26FC41B6-620B-4174-85B5-7D96842AC30E}"/>
              </a:ext>
            </a:extLst>
          </p:cNvPr>
          <p:cNvPicPr>
            <a:picLocks noChangeAspect="1"/>
          </p:cNvPicPr>
          <p:nvPr/>
        </p:nvPicPr>
        <p:blipFill>
          <a:blip r:embed="rId15" cstate="print">
            <a:extLst>
              <a:ext uri="{28A0092B-C50C-407E-A947-70E740481C1C}">
                <a14:useLocalDpi xmlns:a14="http://schemas.microsoft.com/office/drawing/2010/main" xmlns=""/>
              </a:ext>
            </a:extLst>
          </a:blip>
          <a:srcRect t="51279" b="16553"/>
          <a:stretch>
            <a:fillRect/>
          </a:stretch>
        </p:blipFill>
        <p:spPr>
          <a:xfrm>
            <a:off x="8699058" y="5829080"/>
            <a:ext cx="3467542" cy="1116563"/>
          </a:xfrm>
          <a:custGeom>
            <a:avLst/>
            <a:gdLst>
              <a:gd name="connsiteX0" fmla="*/ 1933528 w 5135328"/>
              <a:gd name="connsiteY0" fmla="*/ 1163820 h 1653598"/>
              <a:gd name="connsiteX1" fmla="*/ 1912747 w 5135328"/>
              <a:gd name="connsiteY1" fmla="*/ 1166618 h 1653598"/>
              <a:gd name="connsiteX2" fmla="*/ 1929357 w 5135328"/>
              <a:gd name="connsiteY2" fmla="*/ 1164032 h 1653598"/>
              <a:gd name="connsiteX3" fmla="*/ 4736688 w 5135328"/>
              <a:gd name="connsiteY3" fmla="*/ 0 h 1653598"/>
              <a:gd name="connsiteX4" fmla="*/ 5135328 w 5135328"/>
              <a:gd name="connsiteY4" fmla="*/ 0 h 1653598"/>
              <a:gd name="connsiteX5" fmla="*/ 5135328 w 5135328"/>
              <a:gd name="connsiteY5" fmla="*/ 1653598 h 1653598"/>
              <a:gd name="connsiteX6" fmla="*/ 0 w 5135328"/>
              <a:gd name="connsiteY6" fmla="*/ 1653598 h 1653598"/>
              <a:gd name="connsiteX7" fmla="*/ 0 w 5135328"/>
              <a:gd name="connsiteY7" fmla="*/ 1300305 h 1653598"/>
              <a:gd name="connsiteX8" fmla="*/ 4509 w 5135328"/>
              <a:gd name="connsiteY8" fmla="*/ 1303216 h 1653598"/>
              <a:gd name="connsiteX9" fmla="*/ 398007 w 5135328"/>
              <a:gd name="connsiteY9" fmla="*/ 1463032 h 1653598"/>
              <a:gd name="connsiteX10" fmla="*/ 569357 w 5135328"/>
              <a:gd name="connsiteY10" fmla="*/ 1477311 h 1653598"/>
              <a:gd name="connsiteX11" fmla="*/ 1226198 w 5135328"/>
              <a:gd name="connsiteY11" fmla="*/ 1448753 h 1653598"/>
              <a:gd name="connsiteX12" fmla="*/ 1368990 w 5135328"/>
              <a:gd name="connsiteY12" fmla="*/ 1377357 h 1653598"/>
              <a:gd name="connsiteX13" fmla="*/ 1411828 w 5135328"/>
              <a:gd name="connsiteY13" fmla="*/ 1363078 h 1653598"/>
              <a:gd name="connsiteX14" fmla="*/ 1511782 w 5135328"/>
              <a:gd name="connsiteY14" fmla="*/ 1320240 h 1653598"/>
              <a:gd name="connsiteX15" fmla="*/ 1554619 w 5135328"/>
              <a:gd name="connsiteY15" fmla="*/ 1291682 h 1653598"/>
              <a:gd name="connsiteX16" fmla="*/ 1654573 w 5135328"/>
              <a:gd name="connsiteY16" fmla="*/ 1234565 h 1653598"/>
              <a:gd name="connsiteX17" fmla="*/ 1811644 w 5135328"/>
              <a:gd name="connsiteY17" fmla="*/ 1191728 h 1653598"/>
              <a:gd name="connsiteX18" fmla="*/ 1897319 w 5135328"/>
              <a:gd name="connsiteY18" fmla="*/ 1177448 h 1653598"/>
              <a:gd name="connsiteX19" fmla="*/ 1946266 w 5135328"/>
              <a:gd name="connsiteY19" fmla="*/ 1163174 h 1653598"/>
              <a:gd name="connsiteX20" fmla="*/ 1933528 w 5135328"/>
              <a:gd name="connsiteY20" fmla="*/ 1163820 h 1653598"/>
              <a:gd name="connsiteX21" fmla="*/ 1941160 w 5135328"/>
              <a:gd name="connsiteY21" fmla="*/ 1162793 h 1653598"/>
              <a:gd name="connsiteX22" fmla="*/ 2040111 w 5135328"/>
              <a:gd name="connsiteY22" fmla="*/ 1148890 h 1653598"/>
              <a:gd name="connsiteX23" fmla="*/ 2125786 w 5135328"/>
              <a:gd name="connsiteY23" fmla="*/ 1120332 h 1653598"/>
              <a:gd name="connsiteX24" fmla="*/ 2225740 w 5135328"/>
              <a:gd name="connsiteY24" fmla="*/ 1091773 h 1653598"/>
              <a:gd name="connsiteX25" fmla="*/ 2354252 w 5135328"/>
              <a:gd name="connsiteY25" fmla="*/ 1077494 h 1653598"/>
              <a:gd name="connsiteX26" fmla="*/ 2439927 w 5135328"/>
              <a:gd name="connsiteY26" fmla="*/ 1063215 h 1653598"/>
              <a:gd name="connsiteX27" fmla="*/ 2539882 w 5135328"/>
              <a:gd name="connsiteY27" fmla="*/ 1048936 h 1653598"/>
              <a:gd name="connsiteX28" fmla="*/ 2611277 w 5135328"/>
              <a:gd name="connsiteY28" fmla="*/ 1034657 h 1653598"/>
              <a:gd name="connsiteX29" fmla="*/ 2696952 w 5135328"/>
              <a:gd name="connsiteY29" fmla="*/ 1006098 h 1653598"/>
              <a:gd name="connsiteX30" fmla="*/ 2868302 w 5135328"/>
              <a:gd name="connsiteY30" fmla="*/ 991819 h 1653598"/>
              <a:gd name="connsiteX31" fmla="*/ 2953977 w 5135328"/>
              <a:gd name="connsiteY31" fmla="*/ 920423 h 1653598"/>
              <a:gd name="connsiteX32" fmla="*/ 3011094 w 5135328"/>
              <a:gd name="connsiteY32" fmla="*/ 877586 h 1653598"/>
              <a:gd name="connsiteX33" fmla="*/ 3053932 w 5135328"/>
              <a:gd name="connsiteY33" fmla="*/ 834748 h 1653598"/>
              <a:gd name="connsiteX34" fmla="*/ 3139607 w 5135328"/>
              <a:gd name="connsiteY34" fmla="*/ 806190 h 1653598"/>
              <a:gd name="connsiteX35" fmla="*/ 3182444 w 5135328"/>
              <a:gd name="connsiteY35" fmla="*/ 763353 h 1653598"/>
              <a:gd name="connsiteX36" fmla="*/ 3253840 w 5135328"/>
              <a:gd name="connsiteY36" fmla="*/ 734794 h 1653598"/>
              <a:gd name="connsiteX37" fmla="*/ 3353794 w 5135328"/>
              <a:gd name="connsiteY37" fmla="*/ 706236 h 1653598"/>
              <a:gd name="connsiteX38" fmla="*/ 3553702 w 5135328"/>
              <a:gd name="connsiteY38" fmla="*/ 677678 h 1653598"/>
              <a:gd name="connsiteX39" fmla="*/ 3867844 w 5135328"/>
              <a:gd name="connsiteY39" fmla="*/ 691957 h 1653598"/>
              <a:gd name="connsiteX40" fmla="*/ 3910682 w 5135328"/>
              <a:gd name="connsiteY40" fmla="*/ 706236 h 1653598"/>
              <a:gd name="connsiteX41" fmla="*/ 4082032 w 5135328"/>
              <a:gd name="connsiteY41" fmla="*/ 720515 h 1653598"/>
              <a:gd name="connsiteX42" fmla="*/ 4524686 w 5135328"/>
              <a:gd name="connsiteY42" fmla="*/ 706236 h 1653598"/>
              <a:gd name="connsiteX43" fmla="*/ 4624640 w 5135328"/>
              <a:gd name="connsiteY43" fmla="*/ 663398 h 1653598"/>
              <a:gd name="connsiteX44" fmla="*/ 4681757 w 5135328"/>
              <a:gd name="connsiteY44" fmla="*/ 649119 h 1653598"/>
              <a:gd name="connsiteX45" fmla="*/ 4810269 w 5135328"/>
              <a:gd name="connsiteY45" fmla="*/ 577723 h 1653598"/>
              <a:gd name="connsiteX46" fmla="*/ 4838828 w 5135328"/>
              <a:gd name="connsiteY46" fmla="*/ 534886 h 1653598"/>
              <a:gd name="connsiteX47" fmla="*/ 4881665 w 5135328"/>
              <a:gd name="connsiteY47" fmla="*/ 506328 h 1653598"/>
              <a:gd name="connsiteX48" fmla="*/ 4867386 w 5135328"/>
              <a:gd name="connsiteY48" fmla="*/ 220744 h 1653598"/>
              <a:gd name="connsiteX49" fmla="*/ 4853107 w 5135328"/>
              <a:gd name="connsiteY49" fmla="*/ 177907 h 1653598"/>
              <a:gd name="connsiteX50" fmla="*/ 4824548 w 5135328"/>
              <a:gd name="connsiteY50" fmla="*/ 135069 h 1653598"/>
              <a:gd name="connsiteX51" fmla="*/ 4810269 w 5135328"/>
              <a:gd name="connsiteY51" fmla="*/ 92232 h 1653598"/>
              <a:gd name="connsiteX52" fmla="*/ 4738873 w 5135328"/>
              <a:gd name="connsiteY52" fmla="*/ 6557 h 1653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5328" h="1653598">
                <a:moveTo>
                  <a:pt x="1933528" y="1163820"/>
                </a:moveTo>
                <a:lnTo>
                  <a:pt x="1912747" y="1166618"/>
                </a:lnTo>
                <a:cubicBezTo>
                  <a:pt x="1860610" y="1173474"/>
                  <a:pt x="1902419" y="1166694"/>
                  <a:pt x="1929357" y="1164032"/>
                </a:cubicBezTo>
                <a:close/>
                <a:moveTo>
                  <a:pt x="4736688" y="0"/>
                </a:moveTo>
                <a:lnTo>
                  <a:pt x="5135328" y="0"/>
                </a:lnTo>
                <a:lnTo>
                  <a:pt x="5135328" y="1653598"/>
                </a:lnTo>
                <a:lnTo>
                  <a:pt x="0" y="1653598"/>
                </a:lnTo>
                <a:lnTo>
                  <a:pt x="0" y="1300305"/>
                </a:lnTo>
                <a:lnTo>
                  <a:pt x="4509" y="1303216"/>
                </a:lnTo>
                <a:cubicBezTo>
                  <a:pt x="131901" y="1385359"/>
                  <a:pt x="232746" y="1444670"/>
                  <a:pt x="398007" y="1463032"/>
                </a:cubicBezTo>
                <a:cubicBezTo>
                  <a:pt x="454970" y="1469361"/>
                  <a:pt x="512240" y="1472551"/>
                  <a:pt x="569357" y="1477311"/>
                </a:cubicBezTo>
                <a:cubicBezTo>
                  <a:pt x="662622" y="1474979"/>
                  <a:pt x="1029718" y="1492415"/>
                  <a:pt x="1226198" y="1448753"/>
                </a:cubicBezTo>
                <a:cubicBezTo>
                  <a:pt x="1285143" y="1435654"/>
                  <a:pt x="1307716" y="1407994"/>
                  <a:pt x="1368990" y="1377357"/>
                </a:cubicBezTo>
                <a:cubicBezTo>
                  <a:pt x="1382453" y="1370626"/>
                  <a:pt x="1397853" y="1368668"/>
                  <a:pt x="1411828" y="1363078"/>
                </a:cubicBezTo>
                <a:cubicBezTo>
                  <a:pt x="1445484" y="1349615"/>
                  <a:pt x="1479359" y="1336451"/>
                  <a:pt x="1511782" y="1320240"/>
                </a:cubicBezTo>
                <a:cubicBezTo>
                  <a:pt x="1527131" y="1312565"/>
                  <a:pt x="1539903" y="1300512"/>
                  <a:pt x="1554619" y="1291682"/>
                </a:cubicBezTo>
                <a:cubicBezTo>
                  <a:pt x="1587525" y="1271938"/>
                  <a:pt x="1619731" y="1250646"/>
                  <a:pt x="1654573" y="1234565"/>
                </a:cubicBezTo>
                <a:cubicBezTo>
                  <a:pt x="1705316" y="1211145"/>
                  <a:pt x="1757456" y="1201580"/>
                  <a:pt x="1811644" y="1191728"/>
                </a:cubicBezTo>
                <a:cubicBezTo>
                  <a:pt x="1840130" y="1186548"/>
                  <a:pt x="1869056" y="1183729"/>
                  <a:pt x="1897319" y="1177448"/>
                </a:cubicBezTo>
                <a:cubicBezTo>
                  <a:pt x="1942179" y="1167480"/>
                  <a:pt x="1951727" y="1163826"/>
                  <a:pt x="1946266" y="1163174"/>
                </a:cubicBezTo>
                <a:lnTo>
                  <a:pt x="1933528" y="1163820"/>
                </a:lnTo>
                <a:lnTo>
                  <a:pt x="1941160" y="1162793"/>
                </a:lnTo>
                <a:cubicBezTo>
                  <a:pt x="1964359" y="1159617"/>
                  <a:pt x="1996497" y="1155121"/>
                  <a:pt x="2040111" y="1148890"/>
                </a:cubicBezTo>
                <a:lnTo>
                  <a:pt x="2125786" y="1120332"/>
                </a:lnTo>
                <a:cubicBezTo>
                  <a:pt x="2157773" y="1109669"/>
                  <a:pt x="2192442" y="1096896"/>
                  <a:pt x="2225740" y="1091773"/>
                </a:cubicBezTo>
                <a:cubicBezTo>
                  <a:pt x="2268340" y="1085219"/>
                  <a:pt x="2311530" y="1083191"/>
                  <a:pt x="2354252" y="1077494"/>
                </a:cubicBezTo>
                <a:cubicBezTo>
                  <a:pt x="2382951" y="1073668"/>
                  <a:pt x="2411312" y="1067617"/>
                  <a:pt x="2439927" y="1063215"/>
                </a:cubicBezTo>
                <a:cubicBezTo>
                  <a:pt x="2473192" y="1058097"/>
                  <a:pt x="2506683" y="1054469"/>
                  <a:pt x="2539882" y="1048936"/>
                </a:cubicBezTo>
                <a:cubicBezTo>
                  <a:pt x="2563821" y="1044946"/>
                  <a:pt x="2587863" y="1041042"/>
                  <a:pt x="2611277" y="1034657"/>
                </a:cubicBezTo>
                <a:cubicBezTo>
                  <a:pt x="2640320" y="1026736"/>
                  <a:pt x="2667259" y="1011047"/>
                  <a:pt x="2696952" y="1006098"/>
                </a:cubicBezTo>
                <a:cubicBezTo>
                  <a:pt x="2753487" y="996676"/>
                  <a:pt x="2811186" y="996579"/>
                  <a:pt x="2868302" y="991819"/>
                </a:cubicBezTo>
                <a:cubicBezTo>
                  <a:pt x="2962980" y="928701"/>
                  <a:pt x="2857776" y="1002882"/>
                  <a:pt x="2953977" y="920423"/>
                </a:cubicBezTo>
                <a:cubicBezTo>
                  <a:pt x="2972046" y="904935"/>
                  <a:pt x="2993025" y="893074"/>
                  <a:pt x="3011094" y="877586"/>
                </a:cubicBezTo>
                <a:cubicBezTo>
                  <a:pt x="3026426" y="864444"/>
                  <a:pt x="3036279" y="844556"/>
                  <a:pt x="3053932" y="834748"/>
                </a:cubicBezTo>
                <a:cubicBezTo>
                  <a:pt x="3080246" y="820129"/>
                  <a:pt x="3111048" y="815709"/>
                  <a:pt x="3139607" y="806190"/>
                </a:cubicBezTo>
                <a:cubicBezTo>
                  <a:pt x="3153886" y="791911"/>
                  <a:pt x="3165320" y="774056"/>
                  <a:pt x="3182444" y="763353"/>
                </a:cubicBezTo>
                <a:cubicBezTo>
                  <a:pt x="3204180" y="749767"/>
                  <a:pt x="3229523" y="742900"/>
                  <a:pt x="3253840" y="734794"/>
                </a:cubicBezTo>
                <a:cubicBezTo>
                  <a:pt x="3286713" y="723836"/>
                  <a:pt x="3320030" y="714028"/>
                  <a:pt x="3353794" y="706236"/>
                </a:cubicBezTo>
                <a:cubicBezTo>
                  <a:pt x="3402456" y="695006"/>
                  <a:pt x="3509968" y="683144"/>
                  <a:pt x="3553702" y="677678"/>
                </a:cubicBezTo>
                <a:cubicBezTo>
                  <a:pt x="3658416" y="682437"/>
                  <a:pt x="3763356" y="683598"/>
                  <a:pt x="3867844" y="691957"/>
                </a:cubicBezTo>
                <a:cubicBezTo>
                  <a:pt x="3882848" y="693157"/>
                  <a:pt x="3895762" y="704247"/>
                  <a:pt x="3910682" y="706236"/>
                </a:cubicBezTo>
                <a:cubicBezTo>
                  <a:pt x="3967493" y="713811"/>
                  <a:pt x="4024915" y="715755"/>
                  <a:pt x="4082032" y="720515"/>
                </a:cubicBezTo>
                <a:cubicBezTo>
                  <a:pt x="4229583" y="715755"/>
                  <a:pt x="4377298" y="714658"/>
                  <a:pt x="4524686" y="706236"/>
                </a:cubicBezTo>
                <a:cubicBezTo>
                  <a:pt x="4603522" y="701731"/>
                  <a:pt x="4561040" y="690655"/>
                  <a:pt x="4624640" y="663398"/>
                </a:cubicBezTo>
                <a:cubicBezTo>
                  <a:pt x="4642678" y="655668"/>
                  <a:pt x="4662718" y="653879"/>
                  <a:pt x="4681757" y="649119"/>
                </a:cubicBezTo>
                <a:cubicBezTo>
                  <a:pt x="4779955" y="583653"/>
                  <a:pt x="4734870" y="602856"/>
                  <a:pt x="4810269" y="577723"/>
                </a:cubicBezTo>
                <a:cubicBezTo>
                  <a:pt x="4819789" y="563444"/>
                  <a:pt x="4826693" y="547021"/>
                  <a:pt x="4838828" y="534886"/>
                </a:cubicBezTo>
                <a:cubicBezTo>
                  <a:pt x="4850962" y="522751"/>
                  <a:pt x="4880111" y="523418"/>
                  <a:pt x="4881665" y="506328"/>
                </a:cubicBezTo>
                <a:cubicBezTo>
                  <a:pt x="4890294" y="411406"/>
                  <a:pt x="4875643" y="315700"/>
                  <a:pt x="4867386" y="220744"/>
                </a:cubicBezTo>
                <a:cubicBezTo>
                  <a:pt x="4866082" y="205749"/>
                  <a:pt x="4859838" y="191370"/>
                  <a:pt x="4853107" y="177907"/>
                </a:cubicBezTo>
                <a:cubicBezTo>
                  <a:pt x="4845432" y="162557"/>
                  <a:pt x="4832223" y="150419"/>
                  <a:pt x="4824548" y="135069"/>
                </a:cubicBezTo>
                <a:cubicBezTo>
                  <a:pt x="4817817" y="121606"/>
                  <a:pt x="4817000" y="105695"/>
                  <a:pt x="4810269" y="92232"/>
                </a:cubicBezTo>
                <a:cubicBezTo>
                  <a:pt x="4790389" y="52472"/>
                  <a:pt x="4770453" y="38136"/>
                  <a:pt x="4738873" y="6557"/>
                </a:cubicBezTo>
                <a:close/>
              </a:path>
            </a:pathLst>
          </a:custGeom>
        </p:spPr>
      </p:pic>
      <p:pic>
        <p:nvPicPr>
          <p:cNvPr id="9" name="图片 8"/>
          <p:cNvPicPr>
            <a:picLocks noChangeAspect="1"/>
          </p:cNvPicPr>
          <p:nvPr/>
        </p:nvPicPr>
        <p:blipFill>
          <a:blip r:embed="rId16" cstate="print">
            <a:extLst>
              <a:ext uri="{28A0092B-C50C-407E-A947-70E740481C1C}">
                <a14:useLocalDpi xmlns:a14="http://schemas.microsoft.com/office/drawing/2010/main" xmlns="" val="0"/>
              </a:ext>
            </a:extLst>
          </a:blip>
          <a:srcRect/>
          <a:stretch>
            <a:fillRect/>
          </a:stretch>
        </p:blipFill>
        <p:spPr>
          <a:xfrm>
            <a:off x="0" y="1"/>
            <a:ext cx="2146297" cy="3264404"/>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10" name="图片 9">
            <a:extLst>
              <a:ext uri="{FF2B5EF4-FFF2-40B4-BE49-F238E27FC236}">
                <a16:creationId xmlns:a16="http://schemas.microsoft.com/office/drawing/2014/main" xmlns="" id="{BC861E3F-837D-4F0B-83EB-1B0E90A07299}"/>
              </a:ext>
            </a:extLst>
          </p:cNvPr>
          <p:cNvPicPr>
            <a:picLocks noChangeAspect="1"/>
          </p:cNvPicPr>
          <p:nvPr/>
        </p:nvPicPr>
        <p:blipFill rotWithShape="1">
          <a:blip r:embed="rId17" cstate="print">
            <a:extLst>
              <a:ext uri="{BEBA8EAE-BF5A-486C-A8C5-ECC9F3942E4B}">
                <a14:imgProps xmlns:a14="http://schemas.microsoft.com/office/drawing/2010/main" xmlns="">
                  <a14:imgLayer r:embed="rId18">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10116364" y="264395"/>
            <a:ext cx="1706294" cy="1145305"/>
          </a:xfrm>
          <a:prstGeom prst="rect">
            <a:avLst/>
          </a:prstGeom>
        </p:spPr>
      </p:pic>
      <p:pic>
        <p:nvPicPr>
          <p:cNvPr id="11" name="图片 10">
            <a:extLst>
              <a:ext uri="{FF2B5EF4-FFF2-40B4-BE49-F238E27FC236}">
                <a16:creationId xmlns:a16="http://schemas.microsoft.com/office/drawing/2014/main" xmlns="" id="{6EBA5D53-AC7B-4FEA-9D12-6CD11C75E324}"/>
              </a:ext>
            </a:extLst>
          </p:cNvPr>
          <p:cNvPicPr>
            <a:picLocks noChangeAspect="1"/>
          </p:cNvPicPr>
          <p:nvPr/>
        </p:nvPicPr>
        <p:blipFill rotWithShape="1">
          <a:blip r:embed="rId19" cstate="print">
            <a:extLst>
              <a:ext uri="{28A0092B-C50C-407E-A947-70E740481C1C}">
                <a14:useLocalDpi xmlns:a14="http://schemas.microsoft.com/office/drawing/2010/main" xmlns=""/>
              </a:ext>
            </a:extLst>
          </a:blip>
          <a:srcRect r="37928"/>
          <a:stretch/>
        </p:blipFill>
        <p:spPr>
          <a:xfrm rot="21187155">
            <a:off x="11581726" y="2070992"/>
            <a:ext cx="1169749" cy="1641512"/>
          </a:xfrm>
          <a:prstGeom prst="rect">
            <a:avLst/>
          </a:prstGeom>
        </p:spPr>
      </p:pic>
      <p:cxnSp>
        <p:nvCxnSpPr>
          <p:cNvPr id="13" name="直接连接符 12"/>
          <p:cNvCxnSpPr/>
          <p:nvPr/>
        </p:nvCxnSpPr>
        <p:spPr>
          <a:xfrm>
            <a:off x="1663700" y="1210357"/>
            <a:ext cx="8313296"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916081" y="328561"/>
            <a:ext cx="6117576" cy="820111"/>
            <a:chOff x="1916081" y="328561"/>
            <a:chExt cx="6117576" cy="820111"/>
          </a:xfrm>
        </p:grpSpPr>
        <p:sp>
          <p:nvSpPr>
            <p:cNvPr id="12" name="文本框 11">
              <a:extLst>
                <a:ext uri="{FF2B5EF4-FFF2-40B4-BE49-F238E27FC236}">
                  <a16:creationId xmlns:a16="http://schemas.microsoft.com/office/drawing/2014/main" xmlns="" id="{D85689EB-1185-4DA0-9CBF-3278D8A34843}"/>
                </a:ext>
              </a:extLst>
            </p:cNvPr>
            <p:cNvSpPr txBox="1"/>
            <p:nvPr/>
          </p:nvSpPr>
          <p:spPr>
            <a:xfrm>
              <a:off x="1916081" y="902451"/>
              <a:ext cx="4011191" cy="246221"/>
            </a:xfrm>
            <a:prstGeom prst="rect">
              <a:avLst/>
            </a:prstGeom>
            <a:noFill/>
          </p:spPr>
          <p:txBody>
            <a:bodyPr wrap="square" rtlCol="0">
              <a:spAutoFit/>
              <a:scene3d>
                <a:camera prst="orthographicFront"/>
                <a:lightRig rig="threePt" dir="t"/>
              </a:scene3d>
              <a:sp3d contourW="12700"/>
            </a:bodyPr>
            <a:lstStyle/>
            <a:p>
              <a:r>
                <a:rPr lang="en-US" altLang="zh-CN" sz="1000" dirty="0">
                  <a:solidFill>
                    <a:schemeClr val="bg1">
                      <a:lumMod val="65000"/>
                    </a:schemeClr>
                  </a:solidFill>
                  <a:latin typeface="Century Gothic" panose="020B0502020202020204" pitchFamily="34" charset="0"/>
                </a:rPr>
                <a:t>There are moments in life when you miss someone so </a:t>
              </a:r>
              <a:r>
                <a:rPr lang="en-US" altLang="zh-CN" sz="1000" dirty="0" smtClean="0">
                  <a:solidFill>
                    <a:schemeClr val="bg1">
                      <a:lumMod val="65000"/>
                    </a:schemeClr>
                  </a:solidFill>
                  <a:latin typeface="Century Gothic" panose="020B0502020202020204" pitchFamily="34" charset="0"/>
                </a:rPr>
                <a:t>much</a:t>
              </a:r>
              <a:endParaRPr lang="zh-CN" altLang="en-US" sz="1000" dirty="0">
                <a:solidFill>
                  <a:schemeClr val="bg1">
                    <a:lumMod val="65000"/>
                  </a:schemeClr>
                </a:solidFill>
                <a:latin typeface="Century Gothic" panose="020B0502020202020204" pitchFamily="34" charset="0"/>
              </a:endParaRPr>
            </a:p>
          </p:txBody>
        </p:sp>
        <p:sp>
          <p:nvSpPr>
            <p:cNvPr id="14" name="文本框 13">
              <a:extLst>
                <a:ext uri="{FF2B5EF4-FFF2-40B4-BE49-F238E27FC236}">
                  <a16:creationId xmlns:a16="http://schemas.microsoft.com/office/drawing/2014/main" xmlns="" id="{AE70FD66-4701-4223-BEEE-94F94910F680}"/>
                </a:ext>
              </a:extLst>
            </p:cNvPr>
            <p:cNvSpPr txBox="1"/>
            <p:nvPr/>
          </p:nvSpPr>
          <p:spPr>
            <a:xfrm>
              <a:off x="1916081" y="328561"/>
              <a:ext cx="6117576" cy="646331"/>
            </a:xfrm>
            <a:prstGeom prst="rect">
              <a:avLst/>
            </a:prstGeom>
            <a:noFill/>
          </p:spPr>
          <p:txBody>
            <a:bodyPr wrap="square" rtlCol="0">
              <a:spAutoFit/>
            </a:bodyPr>
            <a:lstStyle/>
            <a:p>
              <a:r>
                <a:rPr lang="zh-CN" altLang="en-US" sz="3600" b="1" dirty="0">
                  <a:gradFill>
                    <a:gsLst>
                      <a:gs pos="4000">
                        <a:srgbClr val="990000"/>
                      </a:gs>
                      <a:gs pos="100000">
                        <a:srgbClr val="FF0000"/>
                      </a:gs>
                    </a:gsLst>
                    <a:lin ang="5400000" scaled="1"/>
                  </a:gradFill>
                  <a:ea typeface="微软雅黑" panose="020B0503020204020204" pitchFamily="34" charset="-122"/>
                </a:rPr>
                <a:t>来年工作规划</a:t>
              </a:r>
            </a:p>
          </p:txBody>
        </p:sp>
      </p:grpSp>
      <p:grpSp>
        <p:nvGrpSpPr>
          <p:cNvPr id="15" name="组合 14"/>
          <p:cNvGrpSpPr/>
          <p:nvPr/>
        </p:nvGrpSpPr>
        <p:grpSpPr>
          <a:xfrm>
            <a:off x="1765061" y="1666594"/>
            <a:ext cx="8966678" cy="4198992"/>
            <a:chOff x="2919414" y="2129047"/>
            <a:chExt cx="6302374" cy="3255481"/>
          </a:xfrm>
        </p:grpSpPr>
        <p:sp>
          <p:nvSpPr>
            <p:cNvPr id="16" name="MH_SubTitle_1"/>
            <p:cNvSpPr/>
            <p:nvPr>
              <p:custDataLst>
                <p:tags r:id="rId1"/>
              </p:custDataLst>
            </p:nvPr>
          </p:nvSpPr>
          <p:spPr bwMode="auto">
            <a:xfrm>
              <a:off x="2919414" y="3600451"/>
              <a:ext cx="1290637" cy="269875"/>
            </a:xfrm>
            <a:prstGeom prst="rect">
              <a:avLst/>
            </a:prstGeom>
            <a:solidFill>
              <a:schemeClr val="accent1"/>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2016</a:t>
              </a:r>
              <a:endParaRPr lang="zh-CN" altLang="en-US" sz="1600" kern="0" dirty="0">
                <a:solidFill>
                  <a:srgbClr val="FFFFFF"/>
                </a:solidFill>
              </a:endParaRPr>
            </a:p>
          </p:txBody>
        </p:sp>
        <p:sp>
          <p:nvSpPr>
            <p:cNvPr id="17" name="MH_SubTitle_2"/>
            <p:cNvSpPr/>
            <p:nvPr>
              <p:custDataLst>
                <p:tags r:id="rId2"/>
              </p:custDataLst>
            </p:nvPr>
          </p:nvSpPr>
          <p:spPr bwMode="auto">
            <a:xfrm>
              <a:off x="4210050" y="3600451"/>
              <a:ext cx="1239838" cy="269875"/>
            </a:xfrm>
            <a:prstGeom prst="rect">
              <a:avLst/>
            </a:prstGeom>
            <a:solidFill>
              <a:schemeClr val="accent2"/>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2017</a:t>
              </a:r>
              <a:endParaRPr lang="zh-CN" altLang="en-US" sz="1600" kern="0" dirty="0">
                <a:solidFill>
                  <a:srgbClr val="FFFFFF"/>
                </a:solidFill>
              </a:endParaRPr>
            </a:p>
          </p:txBody>
        </p:sp>
        <p:sp>
          <p:nvSpPr>
            <p:cNvPr id="18" name="MH_SubTitle_3"/>
            <p:cNvSpPr/>
            <p:nvPr>
              <p:custDataLst>
                <p:tags r:id="rId3"/>
              </p:custDataLst>
            </p:nvPr>
          </p:nvSpPr>
          <p:spPr bwMode="auto">
            <a:xfrm>
              <a:off x="5449888" y="3600451"/>
              <a:ext cx="1270000" cy="269875"/>
            </a:xfrm>
            <a:prstGeom prst="rect">
              <a:avLst/>
            </a:prstGeom>
            <a:solidFill>
              <a:schemeClr val="accent3"/>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2018</a:t>
              </a:r>
              <a:endParaRPr lang="zh-CN" altLang="en-US" sz="1600" kern="0" dirty="0">
                <a:solidFill>
                  <a:srgbClr val="FFFFFF"/>
                </a:solidFill>
              </a:endParaRPr>
            </a:p>
          </p:txBody>
        </p:sp>
        <p:sp>
          <p:nvSpPr>
            <p:cNvPr id="19" name="MH_SubTitle_4"/>
            <p:cNvSpPr/>
            <p:nvPr>
              <p:custDataLst>
                <p:tags r:id="rId4"/>
              </p:custDataLst>
            </p:nvPr>
          </p:nvSpPr>
          <p:spPr bwMode="auto">
            <a:xfrm>
              <a:off x="6719888" y="3600451"/>
              <a:ext cx="1211262" cy="269875"/>
            </a:xfrm>
            <a:prstGeom prst="rect">
              <a:avLst/>
            </a:prstGeom>
            <a:solidFill>
              <a:schemeClr val="accent4"/>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2019</a:t>
              </a:r>
              <a:endParaRPr lang="zh-CN" altLang="en-US" sz="1600" kern="0" dirty="0">
                <a:solidFill>
                  <a:srgbClr val="FFFFFF"/>
                </a:solidFill>
              </a:endParaRPr>
            </a:p>
          </p:txBody>
        </p:sp>
        <p:sp>
          <p:nvSpPr>
            <p:cNvPr id="20" name="MH_SubTitle_5"/>
            <p:cNvSpPr/>
            <p:nvPr>
              <p:custDataLst>
                <p:tags r:id="rId5"/>
              </p:custDataLst>
            </p:nvPr>
          </p:nvSpPr>
          <p:spPr bwMode="auto">
            <a:xfrm>
              <a:off x="7931150" y="3600451"/>
              <a:ext cx="1290638" cy="269875"/>
            </a:xfrm>
            <a:prstGeom prst="rect">
              <a:avLst/>
            </a:prstGeom>
            <a:solidFill>
              <a:schemeClr val="accent5"/>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2020</a:t>
              </a:r>
              <a:endParaRPr lang="zh-CN" altLang="en-US" sz="1600" kern="0" dirty="0">
                <a:solidFill>
                  <a:srgbClr val="FFFFFF"/>
                </a:solidFill>
              </a:endParaRPr>
            </a:p>
          </p:txBody>
        </p:sp>
        <p:cxnSp>
          <p:nvCxnSpPr>
            <p:cNvPr id="21" name="MH_Other_1"/>
            <p:cNvCxnSpPr/>
            <p:nvPr>
              <p:custDataLst>
                <p:tags r:id="rId6"/>
              </p:custDataLst>
            </p:nvPr>
          </p:nvCxnSpPr>
          <p:spPr bwMode="auto">
            <a:xfrm>
              <a:off x="4128470"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22" name="MH_Other_2"/>
            <p:cNvCxnSpPr/>
            <p:nvPr>
              <p:custDataLst>
                <p:tags r:id="rId7"/>
              </p:custDataLst>
            </p:nvPr>
          </p:nvCxnSpPr>
          <p:spPr bwMode="auto">
            <a:xfrm>
              <a:off x="6633849"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23" name="MH_Other_3"/>
            <p:cNvCxnSpPr/>
            <p:nvPr>
              <p:custDataLst>
                <p:tags r:id="rId8"/>
              </p:custDataLst>
            </p:nvPr>
          </p:nvCxnSpPr>
          <p:spPr bwMode="auto">
            <a:xfrm>
              <a:off x="4333536"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4" name="MH_Other_4"/>
            <p:cNvCxnSpPr/>
            <p:nvPr>
              <p:custDataLst>
                <p:tags r:id="rId9"/>
              </p:custDataLst>
            </p:nvPr>
          </p:nvCxnSpPr>
          <p:spPr bwMode="auto">
            <a:xfrm>
              <a:off x="6840199"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5" name="MH_Other_5"/>
            <p:cNvCxnSpPr/>
            <p:nvPr>
              <p:custDataLst>
                <p:tags r:id="rId10"/>
              </p:custDataLst>
            </p:nvPr>
          </p:nvCxnSpPr>
          <p:spPr bwMode="auto">
            <a:xfrm>
              <a:off x="9043476"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grpSp>
      <p:grpSp>
        <p:nvGrpSpPr>
          <p:cNvPr id="26" name="组合 25"/>
          <p:cNvGrpSpPr/>
          <p:nvPr/>
        </p:nvGrpSpPr>
        <p:grpSpPr>
          <a:xfrm>
            <a:off x="3896353" y="4245253"/>
            <a:ext cx="2241974" cy="1220554"/>
            <a:chOff x="874713" y="3325188"/>
            <a:chExt cx="2241974" cy="1220554"/>
          </a:xfrm>
        </p:grpSpPr>
        <p:sp>
          <p:nvSpPr>
            <p:cNvPr id="27" name="矩形 26"/>
            <p:cNvSpPr/>
            <p:nvPr/>
          </p:nvSpPr>
          <p:spPr>
            <a:xfrm>
              <a:off x="874713" y="3677812"/>
              <a:ext cx="2047247"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latin typeface="+mn-ea"/>
                </a:rPr>
                <a:t>用户可以在投影仪或者计算机上进行演示也可以将演示文稿打印</a:t>
              </a:r>
              <a:r>
                <a:rPr lang="zh-CN" altLang="en-US" sz="1400" dirty="0" smtClean="0">
                  <a:solidFill>
                    <a:schemeClr val="tx1">
                      <a:lumMod val="65000"/>
                      <a:lumOff val="35000"/>
                    </a:schemeClr>
                  </a:solidFill>
                  <a:latin typeface="+mn-ea"/>
                </a:rPr>
                <a:t>出来</a:t>
              </a:r>
              <a:endParaRPr lang="zh-CN" altLang="en-US" sz="1400" dirty="0">
                <a:solidFill>
                  <a:schemeClr val="tx1">
                    <a:lumMod val="65000"/>
                    <a:lumOff val="35000"/>
                  </a:schemeClr>
                </a:solidFill>
                <a:latin typeface="+mn-ea"/>
              </a:endParaRP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mn-ea"/>
                </a:rPr>
                <a:t>标题文字添加</a:t>
              </a:r>
            </a:p>
          </p:txBody>
        </p:sp>
      </p:grpSp>
      <p:grpSp>
        <p:nvGrpSpPr>
          <p:cNvPr id="29" name="组合 28"/>
          <p:cNvGrpSpPr/>
          <p:nvPr/>
        </p:nvGrpSpPr>
        <p:grpSpPr>
          <a:xfrm>
            <a:off x="7516265" y="4245253"/>
            <a:ext cx="2241974" cy="1220554"/>
            <a:chOff x="874713" y="3325188"/>
            <a:chExt cx="2241974" cy="1220554"/>
          </a:xfrm>
        </p:grpSpPr>
        <p:sp>
          <p:nvSpPr>
            <p:cNvPr id="30" name="矩形 29"/>
            <p:cNvSpPr/>
            <p:nvPr/>
          </p:nvSpPr>
          <p:spPr>
            <a:xfrm>
              <a:off x="874713" y="3677812"/>
              <a:ext cx="20849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latin typeface="+mn-ea"/>
                </a:rPr>
                <a:t>用户可以在投影仪或者计算机上进行演示也可以将演示文稿打印</a:t>
              </a:r>
              <a:r>
                <a:rPr lang="zh-CN" altLang="en-US" sz="1400" dirty="0" smtClean="0">
                  <a:solidFill>
                    <a:schemeClr val="tx1">
                      <a:lumMod val="65000"/>
                      <a:lumOff val="35000"/>
                    </a:schemeClr>
                  </a:solidFill>
                  <a:latin typeface="+mn-ea"/>
                </a:rPr>
                <a:t>出来</a:t>
              </a:r>
              <a:endParaRPr lang="zh-CN" altLang="en-US" sz="1400" dirty="0">
                <a:solidFill>
                  <a:schemeClr val="tx1">
                    <a:lumMod val="65000"/>
                    <a:lumOff val="35000"/>
                  </a:schemeClr>
                </a:solidFill>
                <a:latin typeface="+mn-ea"/>
              </a:endParaRPr>
            </a:p>
          </p:txBody>
        </p:sp>
        <p:sp>
          <p:nvSpPr>
            <p:cNvPr id="31" name="矩形 30"/>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mn-ea"/>
                </a:rPr>
                <a:t>标题文字添加</a:t>
              </a:r>
            </a:p>
          </p:txBody>
        </p:sp>
      </p:grpSp>
      <p:grpSp>
        <p:nvGrpSpPr>
          <p:cNvPr id="32" name="组合 31"/>
          <p:cNvGrpSpPr/>
          <p:nvPr/>
        </p:nvGrpSpPr>
        <p:grpSpPr>
          <a:xfrm>
            <a:off x="8080228" y="1895194"/>
            <a:ext cx="2245284" cy="1220554"/>
            <a:chOff x="1387876" y="3325188"/>
            <a:chExt cx="2245284" cy="1220554"/>
          </a:xfrm>
        </p:grpSpPr>
        <p:sp>
          <p:nvSpPr>
            <p:cNvPr id="33" name="矩形 32"/>
            <p:cNvSpPr/>
            <p:nvPr/>
          </p:nvSpPr>
          <p:spPr>
            <a:xfrm>
              <a:off x="1387876" y="3677812"/>
              <a:ext cx="224528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a:t>
              </a:r>
              <a:r>
                <a:rPr lang="zh-CN" altLang="en-US" sz="1400" dirty="0" smtClean="0">
                  <a:solidFill>
                    <a:schemeClr val="tx1">
                      <a:lumMod val="65000"/>
                      <a:lumOff val="35000"/>
                    </a:schemeClr>
                  </a:solidFill>
                  <a:latin typeface="+mn-ea"/>
                </a:rPr>
                <a:t>成</a:t>
              </a:r>
              <a:endParaRPr lang="zh-CN" altLang="en-US" sz="1400" dirty="0">
                <a:solidFill>
                  <a:schemeClr val="tx1">
                    <a:lumMod val="65000"/>
                    <a:lumOff val="35000"/>
                  </a:schemeClr>
                </a:solidFill>
                <a:latin typeface="+mn-ea"/>
              </a:endParaRPr>
            </a:p>
          </p:txBody>
        </p:sp>
        <p:sp>
          <p:nvSpPr>
            <p:cNvPr id="34" name="矩形 33"/>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mn-ea"/>
                </a:rPr>
                <a:t>标题文字添加</a:t>
              </a:r>
            </a:p>
          </p:txBody>
        </p:sp>
      </p:grpSp>
      <p:grpSp>
        <p:nvGrpSpPr>
          <p:cNvPr id="35" name="组合 34"/>
          <p:cNvGrpSpPr/>
          <p:nvPr/>
        </p:nvGrpSpPr>
        <p:grpSpPr>
          <a:xfrm>
            <a:off x="4661748" y="1895194"/>
            <a:ext cx="2241974" cy="1220554"/>
            <a:chOff x="1391186" y="3325188"/>
            <a:chExt cx="2241974" cy="1220554"/>
          </a:xfrm>
        </p:grpSpPr>
        <p:sp>
          <p:nvSpPr>
            <p:cNvPr id="36" name="矩形 35"/>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a:t>
              </a:r>
              <a:r>
                <a:rPr lang="zh-CN" altLang="en-US" sz="1400" dirty="0" smtClean="0">
                  <a:solidFill>
                    <a:schemeClr val="tx1">
                      <a:lumMod val="65000"/>
                      <a:lumOff val="35000"/>
                    </a:schemeClr>
                  </a:solidFill>
                  <a:latin typeface="+mn-ea"/>
                </a:rPr>
                <a:t>成</a:t>
              </a:r>
              <a:endParaRPr lang="zh-CN" altLang="en-US" sz="1400" dirty="0">
                <a:solidFill>
                  <a:schemeClr val="tx1">
                    <a:lumMod val="65000"/>
                    <a:lumOff val="35000"/>
                  </a:schemeClr>
                </a:solidFill>
                <a:latin typeface="+mn-ea"/>
              </a:endParaRPr>
            </a:p>
          </p:txBody>
        </p:sp>
        <p:sp>
          <p:nvSpPr>
            <p:cNvPr id="37" name="矩形 36"/>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mn-ea"/>
                </a:rPr>
                <a:t>标题文字添加</a:t>
              </a:r>
            </a:p>
          </p:txBody>
        </p:sp>
      </p:grpSp>
      <p:grpSp>
        <p:nvGrpSpPr>
          <p:cNvPr id="38" name="组合 37"/>
          <p:cNvGrpSpPr/>
          <p:nvPr/>
        </p:nvGrpSpPr>
        <p:grpSpPr>
          <a:xfrm>
            <a:off x="1097911" y="1895194"/>
            <a:ext cx="2241974" cy="1220554"/>
            <a:chOff x="1391186" y="3325188"/>
            <a:chExt cx="2241974" cy="1220554"/>
          </a:xfrm>
        </p:grpSpPr>
        <p:sp>
          <p:nvSpPr>
            <p:cNvPr id="39" name="矩形 38"/>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a:t>
              </a:r>
              <a:r>
                <a:rPr lang="zh-CN" altLang="en-US" sz="1400" dirty="0" smtClean="0">
                  <a:solidFill>
                    <a:schemeClr val="tx1">
                      <a:lumMod val="65000"/>
                      <a:lumOff val="35000"/>
                    </a:schemeClr>
                  </a:solidFill>
                  <a:latin typeface="+mn-ea"/>
                </a:rPr>
                <a:t>成</a:t>
              </a:r>
              <a:endParaRPr lang="zh-CN" altLang="en-US" sz="1400" dirty="0">
                <a:solidFill>
                  <a:schemeClr val="tx1">
                    <a:lumMod val="65000"/>
                    <a:lumOff val="35000"/>
                  </a:schemeClr>
                </a:solidFill>
                <a:latin typeface="+mn-ea"/>
              </a:endParaRPr>
            </a:p>
          </p:txBody>
        </p:sp>
        <p:sp>
          <p:nvSpPr>
            <p:cNvPr id="40" name="矩形 39"/>
            <p:cNvSpPr/>
            <p:nvPr/>
          </p:nvSpPr>
          <p:spPr>
            <a:xfrm>
              <a:off x="1391186" y="3325188"/>
              <a:ext cx="2241974" cy="39658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mn-ea"/>
                </a:rPr>
                <a:t>标题文字添加</a:t>
              </a:r>
            </a:p>
          </p:txBody>
        </p:sp>
      </p:grpSp>
    </p:spTree>
    <p:extLst>
      <p:ext uri="{BB962C8B-B14F-4D97-AF65-F5344CB8AC3E}">
        <p14:creationId xmlns:p14="http://schemas.microsoft.com/office/powerpoint/2010/main" xmlns="" val="17782293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p:tgtEl>
                                          <p:spTgt spid="38"/>
                                        </p:tgtEl>
                                        <p:attrNameLst>
                                          <p:attrName>ppt_x</p:attrName>
                                        </p:attrNameLst>
                                      </p:cBhvr>
                                      <p:tavLst>
                                        <p:tav tm="0">
                                          <p:val>
                                            <p:strVal val="#ppt_x+#ppt_w*1.125000"/>
                                          </p:val>
                                        </p:tav>
                                        <p:tav tm="100000">
                                          <p:val>
                                            <p:strVal val="#ppt_x"/>
                                          </p:val>
                                        </p:tav>
                                      </p:tavLst>
                                    </p:anim>
                                    <p:animEffect transition="in" filter="wipe(left)">
                                      <p:cBhvr>
                                        <p:cTn id="12" dur="500"/>
                                        <p:tgtEl>
                                          <p:spTgt spid="38"/>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right)">
                                      <p:cBhvr>
                                        <p:cTn id="17" dur="500"/>
                                        <p:tgtEl>
                                          <p:spTgt spid="26"/>
                                        </p:tgtEl>
                                      </p:cBhvr>
                                    </p:animEffect>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p:tgtEl>
                                          <p:spTgt spid="35"/>
                                        </p:tgtEl>
                                        <p:attrNameLst>
                                          <p:attrName>ppt_x</p:attrName>
                                        </p:attrNameLst>
                                      </p:cBhvr>
                                      <p:tavLst>
                                        <p:tav tm="0">
                                          <p:val>
                                            <p:strVal val="#ppt_x+#ppt_w*1.125000"/>
                                          </p:val>
                                        </p:tav>
                                        <p:tav tm="100000">
                                          <p:val>
                                            <p:strVal val="#ppt_x"/>
                                          </p:val>
                                        </p:tav>
                                      </p:tavLst>
                                    </p:anim>
                                    <p:animEffect transition="in" filter="wipe(left)">
                                      <p:cBhvr>
                                        <p:cTn id="22" dur="500"/>
                                        <p:tgtEl>
                                          <p:spTgt spid="35"/>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p:tgtEl>
                                          <p:spTgt spid="32"/>
                                        </p:tgtEl>
                                        <p:attrNameLst>
                                          <p:attrName>ppt_x</p:attrName>
                                        </p:attrNameLst>
                                      </p:cBhvr>
                                      <p:tavLst>
                                        <p:tav tm="0">
                                          <p:val>
                                            <p:strVal val="#ppt_x+#ppt_w*1.125000"/>
                                          </p:val>
                                        </p:tav>
                                        <p:tav tm="100000">
                                          <p:val>
                                            <p:strVal val="#ppt_x"/>
                                          </p:val>
                                        </p:tav>
                                      </p:tavLst>
                                    </p:anim>
                                    <p:animEffect transition="in" filter="wipe(left)">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6">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1"/>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2">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4" cstate="print">
            <a:extLst>
              <a:ext uri="{BEBA8EAE-BF5A-486C-A8C5-ECC9F3942E4B}">
                <a14:imgProps xmlns:a14="http://schemas.microsoft.com/office/drawing/2010/main" xmlns="">
                  <a14:imgLayer r:embed="rId15">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sp>
        <p:nvSpPr>
          <p:cNvPr id="17" name="文本框 16">
            <a:extLst>
              <a:ext uri="{FF2B5EF4-FFF2-40B4-BE49-F238E27FC236}">
                <a16:creationId xmlns:a16="http://schemas.microsoft.com/office/drawing/2014/main" xmlns="" id="{D85689EB-1185-4DA0-9CBF-3278D8A34843}"/>
              </a:ext>
            </a:extLst>
          </p:cNvPr>
          <p:cNvSpPr txBox="1"/>
          <p:nvPr/>
        </p:nvSpPr>
        <p:spPr>
          <a:xfrm>
            <a:off x="4028788" y="3308151"/>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sp>
        <p:nvSpPr>
          <p:cNvPr id="18" name="文本框 17">
            <a:extLst>
              <a:ext uri="{FF2B5EF4-FFF2-40B4-BE49-F238E27FC236}">
                <a16:creationId xmlns:a16="http://schemas.microsoft.com/office/drawing/2014/main" xmlns="" id="{AE70FD66-4701-4223-BEEE-94F94910F680}"/>
              </a:ext>
            </a:extLst>
          </p:cNvPr>
          <p:cNvSpPr txBox="1"/>
          <p:nvPr/>
        </p:nvSpPr>
        <p:spPr>
          <a:xfrm>
            <a:off x="3051025" y="1082749"/>
            <a:ext cx="6117576" cy="1107996"/>
          </a:xfrm>
          <a:prstGeom prst="rect">
            <a:avLst/>
          </a:prstGeom>
          <a:noFill/>
        </p:spPr>
        <p:txBody>
          <a:bodyPr wrap="square" rtlCol="0">
            <a:spAutoFit/>
            <a:scene3d>
              <a:camera prst="orthographicFront"/>
              <a:lightRig rig="threePt" dir="t"/>
            </a:scene3d>
            <a:sp3d contourW="19050"/>
          </a:bodyPr>
          <a:lstStyle/>
          <a:p>
            <a:pPr algn="ctr"/>
            <a:r>
              <a:rPr lang="zh-CN" altLang="en-US" sz="66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第四章节</a:t>
            </a:r>
            <a:endParaRPr lang="zh-CN" altLang="en-US" sz="66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endParaRPr>
          </a:p>
        </p:txBody>
      </p:sp>
      <p:grpSp>
        <p:nvGrpSpPr>
          <p:cNvPr id="19" name="组合 18"/>
          <p:cNvGrpSpPr/>
          <p:nvPr/>
        </p:nvGrpSpPr>
        <p:grpSpPr>
          <a:xfrm>
            <a:off x="3171412" y="2280014"/>
            <a:ext cx="5824564" cy="859914"/>
            <a:chOff x="6394729" y="1911062"/>
            <a:chExt cx="3889179" cy="574182"/>
          </a:xfrm>
        </p:grpSpPr>
        <p:sp>
          <p:nvSpPr>
            <p:cNvPr id="20" name="任意多边形 19">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bodyPr>
            <a:lstStyle/>
            <a:p>
              <a:pPr algn="ctr"/>
              <a:endParaRPr lang="zh-CN" altLang="en-US" sz="3600" b="1"/>
            </a:p>
          </p:txBody>
        </p:sp>
        <p:sp>
          <p:nvSpPr>
            <p:cNvPr id="22" name="圆角矩形 97">
              <a:extLst>
                <a:ext uri="{FF2B5EF4-FFF2-40B4-BE49-F238E27FC236}">
                  <a16:creationId xmlns:a16="http://schemas.microsoft.com/office/drawing/2014/main" xmlns="" id="{55CFD808-4889-4AC4-85DA-C8F7CB991668}"/>
                </a:ext>
              </a:extLst>
            </p:cNvPr>
            <p:cNvSpPr/>
            <p:nvPr/>
          </p:nvSpPr>
          <p:spPr>
            <a:xfrm>
              <a:off x="6932336" y="1970017"/>
              <a:ext cx="281396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12700"/>
            </a:bodyPr>
            <a:lstStyle/>
            <a:p>
              <a:pPr algn="dist" defTabSz="1218871"/>
              <a:r>
                <a:rPr lang="zh-CN" altLang="en-US" sz="6000" dirty="0">
                  <a:solidFill>
                    <a:srgbClr val="FFFFCC"/>
                  </a:solidFill>
                  <a:latin typeface="方正粗雅宋长_GBK" panose="02010600000000000000" pitchFamily="2" charset="-122"/>
                  <a:ea typeface="方正粗雅宋长_GBK" panose="02010600000000000000" pitchFamily="2" charset="-122"/>
                </a:rPr>
                <a:t>领导新年寄语</a:t>
              </a:r>
            </a:p>
          </p:txBody>
        </p:sp>
      </p:grpSp>
    </p:spTree>
    <p:extLst>
      <p:ext uri="{BB962C8B-B14F-4D97-AF65-F5344CB8AC3E}">
        <p14:creationId xmlns:p14="http://schemas.microsoft.com/office/powerpoint/2010/main" xmlns="" val="264028844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0-#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17" presetClass="entr" presetSubtype="1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p:cTn id="50" dur="1000" fill="hold"/>
                                        <p:tgtEl>
                                          <p:spTgt spid="19"/>
                                        </p:tgtEl>
                                        <p:attrNameLst>
                                          <p:attrName>ppt_w</p:attrName>
                                        </p:attrNameLst>
                                      </p:cBhvr>
                                      <p:tavLst>
                                        <p:tav tm="0">
                                          <p:val>
                                            <p:fltVal val="0"/>
                                          </p:val>
                                        </p:tav>
                                        <p:tav tm="100000">
                                          <p:val>
                                            <p:strVal val="#ppt_w"/>
                                          </p:val>
                                        </p:tav>
                                      </p:tavLst>
                                    </p:anim>
                                    <p:anim calcmode="lin" valueType="num">
                                      <p:cBhvr>
                                        <p:cTn id="51" dur="1000" fill="hold"/>
                                        <p:tgtEl>
                                          <p:spTgt spid="19"/>
                                        </p:tgtEl>
                                        <p:attrNameLst>
                                          <p:attrName>ppt_h</p:attrName>
                                        </p:attrNameLst>
                                      </p:cBhvr>
                                      <p:tavLst>
                                        <p:tav tm="0">
                                          <p:val>
                                            <p:strVal val="#ppt_h"/>
                                          </p:val>
                                        </p:tav>
                                        <p:tav tm="100000">
                                          <p:val>
                                            <p:strVal val="#ppt_h"/>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5"/>
          <a:srcRect l="49784" b="41026"/>
          <a:stretch>
            <a:fillRect/>
          </a:stretch>
        </p:blipFill>
        <p:spPr>
          <a:xfrm rot="896512">
            <a:off x="-1721263" y="1801297"/>
            <a:ext cx="3316031" cy="3581430"/>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flipH="1">
            <a:off x="5240389"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18" name="图片 17">
            <a:extLst>
              <a:ext uri="{FF2B5EF4-FFF2-40B4-BE49-F238E27FC236}">
                <a16:creationId xmlns:a16="http://schemas.microsoft.com/office/drawing/2014/main" xmlns="" id="{26FC41B6-620B-4174-85B5-7D96842AC30E}"/>
              </a:ext>
            </a:extLst>
          </p:cNvPr>
          <p:cNvPicPr>
            <a:picLocks noChangeAspect="1"/>
          </p:cNvPicPr>
          <p:nvPr/>
        </p:nvPicPr>
        <p:blipFill>
          <a:blip r:embed="rId7">
            <a:extLst>
              <a:ext uri="{28A0092B-C50C-407E-A947-70E740481C1C}">
                <a14:useLocalDpi xmlns:a14="http://schemas.microsoft.com/office/drawing/2010/main" xmlns=""/>
              </a:ext>
            </a:extLst>
          </a:blip>
          <a:srcRect t="51279" b="17419"/>
          <a:stretch>
            <a:fillRect/>
          </a:stretch>
        </p:blipFill>
        <p:spPr>
          <a:xfrm flipH="1">
            <a:off x="428017" y="3592013"/>
            <a:ext cx="8828181" cy="2766136"/>
          </a:xfrm>
          <a:custGeom>
            <a:avLst/>
            <a:gdLst>
              <a:gd name="connsiteX0" fmla="*/ 2579542 w 6851100"/>
              <a:gd name="connsiteY0" fmla="*/ 1552665 h 2146657"/>
              <a:gd name="connsiteX1" fmla="*/ 2551817 w 6851100"/>
              <a:gd name="connsiteY1" fmla="*/ 1556398 h 2146657"/>
              <a:gd name="connsiteX2" fmla="*/ 2573977 w 6851100"/>
              <a:gd name="connsiteY2" fmla="*/ 1552948 h 2146657"/>
              <a:gd name="connsiteX3" fmla="*/ 6319269 w 6851100"/>
              <a:gd name="connsiteY3" fmla="*/ 0 h 2146657"/>
              <a:gd name="connsiteX4" fmla="*/ 6851100 w 6851100"/>
              <a:gd name="connsiteY4" fmla="*/ 0 h 2146657"/>
              <a:gd name="connsiteX5" fmla="*/ 6851100 w 6851100"/>
              <a:gd name="connsiteY5" fmla="*/ 2146657 h 2146657"/>
              <a:gd name="connsiteX6" fmla="*/ 0 w 6851100"/>
              <a:gd name="connsiteY6" fmla="*/ 2146657 h 2146657"/>
              <a:gd name="connsiteX7" fmla="*/ 0 w 6851100"/>
              <a:gd name="connsiteY7" fmla="*/ 1734751 h 2146657"/>
              <a:gd name="connsiteX8" fmla="*/ 6015 w 6851100"/>
              <a:gd name="connsiteY8" fmla="*/ 1738635 h 2146657"/>
              <a:gd name="connsiteX9" fmla="*/ 530985 w 6851100"/>
              <a:gd name="connsiteY9" fmla="*/ 1951847 h 2146657"/>
              <a:gd name="connsiteX10" fmla="*/ 759585 w 6851100"/>
              <a:gd name="connsiteY10" fmla="*/ 1970897 h 2146657"/>
              <a:gd name="connsiteX11" fmla="*/ 1635885 w 6851100"/>
              <a:gd name="connsiteY11" fmla="*/ 1932797 h 2146657"/>
              <a:gd name="connsiteX12" fmla="*/ 1826385 w 6851100"/>
              <a:gd name="connsiteY12" fmla="*/ 1837547 h 2146657"/>
              <a:gd name="connsiteX13" fmla="*/ 1883535 w 6851100"/>
              <a:gd name="connsiteY13" fmla="*/ 1818497 h 2146657"/>
              <a:gd name="connsiteX14" fmla="*/ 2016885 w 6851100"/>
              <a:gd name="connsiteY14" fmla="*/ 1761347 h 2146657"/>
              <a:gd name="connsiteX15" fmla="*/ 2074035 w 6851100"/>
              <a:gd name="connsiteY15" fmla="*/ 1723247 h 2146657"/>
              <a:gd name="connsiteX16" fmla="*/ 2207385 w 6851100"/>
              <a:gd name="connsiteY16" fmla="*/ 1647047 h 2146657"/>
              <a:gd name="connsiteX17" fmla="*/ 2416935 w 6851100"/>
              <a:gd name="connsiteY17" fmla="*/ 1589897 h 2146657"/>
              <a:gd name="connsiteX18" fmla="*/ 2531235 w 6851100"/>
              <a:gd name="connsiteY18" fmla="*/ 1570847 h 2146657"/>
              <a:gd name="connsiteX19" fmla="*/ 2596536 w 6851100"/>
              <a:gd name="connsiteY19" fmla="*/ 1551803 h 2146657"/>
              <a:gd name="connsiteX20" fmla="*/ 2579542 w 6851100"/>
              <a:gd name="connsiteY20" fmla="*/ 1552665 h 2146657"/>
              <a:gd name="connsiteX21" fmla="*/ 2589723 w 6851100"/>
              <a:gd name="connsiteY21" fmla="*/ 1551295 h 2146657"/>
              <a:gd name="connsiteX22" fmla="*/ 2721735 w 6851100"/>
              <a:gd name="connsiteY22" fmla="*/ 1532747 h 2146657"/>
              <a:gd name="connsiteX23" fmla="*/ 2836035 w 6851100"/>
              <a:gd name="connsiteY23" fmla="*/ 1494647 h 2146657"/>
              <a:gd name="connsiteX24" fmla="*/ 2969385 w 6851100"/>
              <a:gd name="connsiteY24" fmla="*/ 1456547 h 2146657"/>
              <a:gd name="connsiteX25" fmla="*/ 3140835 w 6851100"/>
              <a:gd name="connsiteY25" fmla="*/ 1437497 h 2146657"/>
              <a:gd name="connsiteX26" fmla="*/ 3255135 w 6851100"/>
              <a:gd name="connsiteY26" fmla="*/ 1418447 h 2146657"/>
              <a:gd name="connsiteX27" fmla="*/ 3388485 w 6851100"/>
              <a:gd name="connsiteY27" fmla="*/ 1399397 h 2146657"/>
              <a:gd name="connsiteX28" fmla="*/ 3483735 w 6851100"/>
              <a:gd name="connsiteY28" fmla="*/ 1380347 h 2146657"/>
              <a:gd name="connsiteX29" fmla="*/ 3598035 w 6851100"/>
              <a:gd name="connsiteY29" fmla="*/ 1342247 h 2146657"/>
              <a:gd name="connsiteX30" fmla="*/ 3826635 w 6851100"/>
              <a:gd name="connsiteY30" fmla="*/ 1323197 h 2146657"/>
              <a:gd name="connsiteX31" fmla="*/ 3940935 w 6851100"/>
              <a:gd name="connsiteY31" fmla="*/ 1227947 h 2146657"/>
              <a:gd name="connsiteX32" fmla="*/ 4017135 w 6851100"/>
              <a:gd name="connsiteY32" fmla="*/ 1170797 h 2146657"/>
              <a:gd name="connsiteX33" fmla="*/ 4074285 w 6851100"/>
              <a:gd name="connsiteY33" fmla="*/ 1113647 h 2146657"/>
              <a:gd name="connsiteX34" fmla="*/ 4188585 w 6851100"/>
              <a:gd name="connsiteY34" fmla="*/ 1075547 h 2146657"/>
              <a:gd name="connsiteX35" fmla="*/ 4245735 w 6851100"/>
              <a:gd name="connsiteY35" fmla="*/ 1018397 h 2146657"/>
              <a:gd name="connsiteX36" fmla="*/ 4340985 w 6851100"/>
              <a:gd name="connsiteY36" fmla="*/ 980297 h 2146657"/>
              <a:gd name="connsiteX37" fmla="*/ 4474335 w 6851100"/>
              <a:gd name="connsiteY37" fmla="*/ 942197 h 2146657"/>
              <a:gd name="connsiteX38" fmla="*/ 4741035 w 6851100"/>
              <a:gd name="connsiteY38" fmla="*/ 904097 h 2146657"/>
              <a:gd name="connsiteX39" fmla="*/ 5160135 w 6851100"/>
              <a:gd name="connsiteY39" fmla="*/ 923147 h 2146657"/>
              <a:gd name="connsiteX40" fmla="*/ 5217285 w 6851100"/>
              <a:gd name="connsiteY40" fmla="*/ 942197 h 2146657"/>
              <a:gd name="connsiteX41" fmla="*/ 5445885 w 6851100"/>
              <a:gd name="connsiteY41" fmla="*/ 961247 h 2146657"/>
              <a:gd name="connsiteX42" fmla="*/ 6036435 w 6851100"/>
              <a:gd name="connsiteY42" fmla="*/ 942197 h 2146657"/>
              <a:gd name="connsiteX43" fmla="*/ 6169785 w 6851100"/>
              <a:gd name="connsiteY43" fmla="*/ 885047 h 2146657"/>
              <a:gd name="connsiteX44" fmla="*/ 6245985 w 6851100"/>
              <a:gd name="connsiteY44" fmla="*/ 865997 h 2146657"/>
              <a:gd name="connsiteX45" fmla="*/ 6417435 w 6851100"/>
              <a:gd name="connsiteY45" fmla="*/ 770747 h 2146657"/>
              <a:gd name="connsiteX46" fmla="*/ 6455535 w 6851100"/>
              <a:gd name="connsiteY46" fmla="*/ 713597 h 2146657"/>
              <a:gd name="connsiteX47" fmla="*/ 6512685 w 6851100"/>
              <a:gd name="connsiteY47" fmla="*/ 675497 h 2146657"/>
              <a:gd name="connsiteX48" fmla="*/ 6493635 w 6851100"/>
              <a:gd name="connsiteY48" fmla="*/ 294497 h 2146657"/>
              <a:gd name="connsiteX49" fmla="*/ 6474585 w 6851100"/>
              <a:gd name="connsiteY49" fmla="*/ 237347 h 2146657"/>
              <a:gd name="connsiteX50" fmla="*/ 6436485 w 6851100"/>
              <a:gd name="connsiteY50" fmla="*/ 180197 h 2146657"/>
              <a:gd name="connsiteX51" fmla="*/ 6417435 w 6851100"/>
              <a:gd name="connsiteY51" fmla="*/ 123047 h 2146657"/>
              <a:gd name="connsiteX52" fmla="*/ 6322185 w 6851100"/>
              <a:gd name="connsiteY52" fmla="*/ 8747 h 2146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2146657">
                <a:moveTo>
                  <a:pt x="2579542" y="1552665"/>
                </a:moveTo>
                <a:lnTo>
                  <a:pt x="2551817" y="1556398"/>
                </a:lnTo>
                <a:cubicBezTo>
                  <a:pt x="2482261" y="1565545"/>
                  <a:pt x="2538039" y="1556499"/>
                  <a:pt x="2573977" y="1552948"/>
                </a:cubicBezTo>
                <a:close/>
                <a:moveTo>
                  <a:pt x="6319269" y="0"/>
                </a:moveTo>
                <a:lnTo>
                  <a:pt x="6851100" y="0"/>
                </a:lnTo>
                <a:lnTo>
                  <a:pt x="6851100" y="2146657"/>
                </a:lnTo>
                <a:lnTo>
                  <a:pt x="0" y="2146657"/>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1" name="图片 30"/>
          <p:cNvPicPr>
            <a:picLocks noChangeAspect="1"/>
          </p:cNvPicPr>
          <p:nvPr/>
        </p:nvPicPr>
        <p:blipFill>
          <a:blip r:embed="rId11">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2" cstate="print">
            <a:extLst>
              <a:ext uri="{BEBA8EAE-BF5A-486C-A8C5-ECC9F3942E4B}">
                <a14:imgProps xmlns:a14="http://schemas.microsoft.com/office/drawing/2010/main" xmlns="">
                  <a14:imgLayer r:embed="rId13">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pic>
        <p:nvPicPr>
          <p:cNvPr id="16" name="图片 15">
            <a:extLst>
              <a:ext uri="{FF2B5EF4-FFF2-40B4-BE49-F238E27FC236}">
                <a16:creationId xmlns:a16="http://schemas.microsoft.com/office/drawing/2014/main" xmlns="" id="{965A048E-5FBB-4D86-9472-04D6B2665979}"/>
              </a:ext>
            </a:extLst>
          </p:cNvPr>
          <p:cNvPicPr>
            <a:picLocks noChangeAspect="1"/>
          </p:cNvPicPr>
          <p:nvPr/>
        </p:nvPicPr>
        <p:blipFill>
          <a:blip r:embed="rId14" cstate="print">
            <a:extLst>
              <a:ext uri="{BEBA8EAE-BF5A-486C-A8C5-ECC9F3942E4B}">
                <a14:imgProps xmlns:a14="http://schemas.microsoft.com/office/drawing/2010/main" xmlns="">
                  <a14:imgLayer r:embed="rId15">
                    <a14:imgEffect>
                      <a14:saturation sat="300000"/>
                    </a14:imgEffect>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7605828" y="4007186"/>
            <a:ext cx="4823508" cy="2452399"/>
          </a:xfrm>
          <a:prstGeom prst="rect">
            <a:avLst/>
          </a:prstGeom>
        </p:spPr>
      </p:pic>
      <p:sp>
        <p:nvSpPr>
          <p:cNvPr id="19" name="文本框 18">
            <a:extLst>
              <a:ext uri="{FF2B5EF4-FFF2-40B4-BE49-F238E27FC236}">
                <a16:creationId xmlns:a16="http://schemas.microsoft.com/office/drawing/2014/main" xmlns="" id="{AE70FD66-4701-4223-BEEE-94F94910F680}"/>
              </a:ext>
            </a:extLst>
          </p:cNvPr>
          <p:cNvSpPr txBox="1"/>
          <p:nvPr/>
        </p:nvSpPr>
        <p:spPr>
          <a:xfrm>
            <a:off x="1509416" y="1786653"/>
            <a:ext cx="9173168" cy="2837315"/>
          </a:xfrm>
          <a:prstGeom prst="rect">
            <a:avLst/>
          </a:prstGeom>
          <a:noFill/>
        </p:spPr>
        <p:txBody>
          <a:bodyPr wrap="square" rtlCol="0">
            <a:spAutoFit/>
          </a:bodyPr>
          <a:lstStyle/>
          <a:p>
            <a:pPr>
              <a:lnSpc>
                <a:spcPct val="125000"/>
              </a:lnSpc>
            </a:pPr>
            <a:r>
              <a:rPr lang="zh-CN" altLang="en-US" sz="24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    新年</a:t>
            </a:r>
            <a:r>
              <a:rPr lang="zh-CN" altLang="en-US" sz="24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伊始，让我们把一切所经历过的，统统成为过去吧！以往的成功也好，失败也罢，让我们卸下沉重的包袱轻装上阵。新的一年，翻开新的一页，所有的期待与希望、向往与憧憬向我们走来。</a:t>
            </a:r>
          </a:p>
          <a:p>
            <a:pPr>
              <a:lnSpc>
                <a:spcPct val="125000"/>
              </a:lnSpc>
            </a:pPr>
            <a:r>
              <a:rPr lang="zh-CN" altLang="en-US" sz="2400" dirty="0" smtClean="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    生活还要</a:t>
            </a:r>
            <a:r>
              <a:rPr lang="zh-CN" altLang="en-US" sz="2400" dirty="0">
                <a:gradFill>
                  <a:gsLst>
                    <a:gs pos="4000">
                      <a:srgbClr val="990000"/>
                    </a:gs>
                    <a:gs pos="100000">
                      <a:srgbClr val="FF0000"/>
                    </a:gs>
                  </a:gsLst>
                  <a:lin ang="5400000" scaled="1"/>
                </a:gradFill>
                <a:latin typeface="方正粗雅宋长_GBK" panose="02010600000000000000" pitchFamily="2" charset="-122"/>
                <a:ea typeface="方正粗雅宋长_GBK" panose="02010600000000000000" pitchFamily="2" charset="-122"/>
              </a:rPr>
              <a:t>继续，梦想不断延伸，脚步依旧执着。整理好行囊，带上健康与平安，因为健康是幸福的起点，平安是最单纯的快乐，伴着一份好心情，微笑着出发，脚步轻盈，且歌且行。</a:t>
            </a:r>
          </a:p>
        </p:txBody>
      </p:sp>
      <p:grpSp>
        <p:nvGrpSpPr>
          <p:cNvPr id="13" name="组合 12"/>
          <p:cNvGrpSpPr/>
          <p:nvPr/>
        </p:nvGrpSpPr>
        <p:grpSpPr>
          <a:xfrm>
            <a:off x="4367006" y="906358"/>
            <a:ext cx="3457988" cy="510523"/>
            <a:chOff x="6394729" y="1911062"/>
            <a:chExt cx="3889179" cy="574182"/>
          </a:xfrm>
        </p:grpSpPr>
        <p:sp>
          <p:nvSpPr>
            <p:cNvPr id="14" name="任意多边形 13">
              <a:extLst>
                <a:ext uri="{FF2B5EF4-FFF2-40B4-BE49-F238E27FC236}">
                  <a16:creationId xmlns:a16="http://schemas.microsoft.com/office/drawing/2014/main" xmlns="" id="{6A5EE7BF-AC0C-4961-87E0-B27357249900}"/>
                </a:ext>
              </a:extLst>
            </p:cNvPr>
            <p:cNvSpPr>
              <a:spLocks/>
            </p:cNvSpPr>
            <p:nvPr/>
          </p:nvSpPr>
          <p:spPr bwMode="auto">
            <a:xfrm flipH="1">
              <a:off x="6394729" y="1911062"/>
              <a:ext cx="3889179" cy="574182"/>
            </a:xfrm>
            <a:custGeom>
              <a:avLst/>
              <a:gdLst>
                <a:gd name="connsiteX0" fmla="*/ 3643885 w 3889179"/>
                <a:gd name="connsiteY0" fmla="*/ 0 h 574182"/>
                <a:gd name="connsiteX1" fmla="*/ 2788890 w 3889179"/>
                <a:gd name="connsiteY1" fmla="*/ 0 h 574182"/>
                <a:gd name="connsiteX2" fmla="*/ 1100289 w 3889179"/>
                <a:gd name="connsiteY2" fmla="*/ 0 h 574182"/>
                <a:gd name="connsiteX3" fmla="*/ 245294 w 3889179"/>
                <a:gd name="connsiteY3" fmla="*/ 0 h 574182"/>
                <a:gd name="connsiteX4" fmla="*/ 248304 w 3889179"/>
                <a:gd name="connsiteY4" fmla="*/ 3775 h 574182"/>
                <a:gd name="connsiteX5" fmla="*/ 255076 w 3889179"/>
                <a:gd name="connsiteY5" fmla="*/ 15100 h 574182"/>
                <a:gd name="connsiteX6" fmla="*/ 256957 w 3889179"/>
                <a:gd name="connsiteY6" fmla="*/ 18498 h 574182"/>
                <a:gd name="connsiteX7" fmla="*/ 258838 w 3889179"/>
                <a:gd name="connsiteY7" fmla="*/ 22650 h 574182"/>
                <a:gd name="connsiteX8" fmla="*/ 260343 w 3889179"/>
                <a:gd name="connsiteY8" fmla="*/ 26803 h 574182"/>
                <a:gd name="connsiteX9" fmla="*/ 261848 w 3889179"/>
                <a:gd name="connsiteY9" fmla="*/ 31333 h 574182"/>
                <a:gd name="connsiteX10" fmla="*/ 263353 w 3889179"/>
                <a:gd name="connsiteY10" fmla="*/ 36240 h 574182"/>
                <a:gd name="connsiteX11" fmla="*/ 264105 w 3889179"/>
                <a:gd name="connsiteY11" fmla="*/ 41148 h 574182"/>
                <a:gd name="connsiteX12" fmla="*/ 264858 w 3889179"/>
                <a:gd name="connsiteY12" fmla="*/ 46055 h 574182"/>
                <a:gd name="connsiteX13" fmla="*/ 265610 w 3889179"/>
                <a:gd name="connsiteY13" fmla="*/ 51718 h 574182"/>
                <a:gd name="connsiteX14" fmla="*/ 264858 w 3889179"/>
                <a:gd name="connsiteY14" fmla="*/ 61911 h 574182"/>
                <a:gd name="connsiteX15" fmla="*/ 263729 w 3889179"/>
                <a:gd name="connsiteY15" fmla="*/ 71348 h 574182"/>
                <a:gd name="connsiteX16" fmla="*/ 262600 w 3889179"/>
                <a:gd name="connsiteY16" fmla="*/ 78898 h 574182"/>
                <a:gd name="connsiteX17" fmla="*/ 260719 w 3889179"/>
                <a:gd name="connsiteY17" fmla="*/ 85693 h 574182"/>
                <a:gd name="connsiteX18" fmla="*/ 258086 w 3889179"/>
                <a:gd name="connsiteY18" fmla="*/ 94376 h 574182"/>
                <a:gd name="connsiteX19" fmla="*/ 256581 w 3889179"/>
                <a:gd name="connsiteY19" fmla="*/ 97396 h 574182"/>
                <a:gd name="connsiteX20" fmla="*/ 257709 w 3889179"/>
                <a:gd name="connsiteY20" fmla="*/ 99661 h 574182"/>
                <a:gd name="connsiteX21" fmla="*/ 259967 w 3889179"/>
                <a:gd name="connsiteY21" fmla="*/ 105701 h 574182"/>
                <a:gd name="connsiteX22" fmla="*/ 261095 w 3889179"/>
                <a:gd name="connsiteY22" fmla="*/ 109476 h 574182"/>
                <a:gd name="connsiteX23" fmla="*/ 262600 w 3889179"/>
                <a:gd name="connsiteY23" fmla="*/ 114383 h 574182"/>
                <a:gd name="connsiteX24" fmla="*/ 264105 w 3889179"/>
                <a:gd name="connsiteY24" fmla="*/ 120046 h 574182"/>
                <a:gd name="connsiteX25" fmla="*/ 265610 w 3889179"/>
                <a:gd name="connsiteY25" fmla="*/ 125709 h 574182"/>
                <a:gd name="connsiteX26" fmla="*/ 266362 w 3889179"/>
                <a:gd name="connsiteY26" fmla="*/ 131749 h 574182"/>
                <a:gd name="connsiteX27" fmla="*/ 267115 w 3889179"/>
                <a:gd name="connsiteY27" fmla="*/ 138544 h 574182"/>
                <a:gd name="connsiteX28" fmla="*/ 267115 w 3889179"/>
                <a:gd name="connsiteY28" fmla="*/ 145339 h 574182"/>
                <a:gd name="connsiteX29" fmla="*/ 266739 w 3889179"/>
                <a:gd name="connsiteY29" fmla="*/ 152511 h 574182"/>
                <a:gd name="connsiteX30" fmla="*/ 265610 w 3889179"/>
                <a:gd name="connsiteY30" fmla="*/ 159684 h 574182"/>
                <a:gd name="connsiteX31" fmla="*/ 263353 w 3889179"/>
                <a:gd name="connsiteY31" fmla="*/ 166856 h 574182"/>
                <a:gd name="connsiteX32" fmla="*/ 262224 w 3889179"/>
                <a:gd name="connsiteY32" fmla="*/ 170254 h 574182"/>
                <a:gd name="connsiteX33" fmla="*/ 260719 w 3889179"/>
                <a:gd name="connsiteY33" fmla="*/ 174406 h 574182"/>
                <a:gd name="connsiteX34" fmla="*/ 259214 w 3889179"/>
                <a:gd name="connsiteY34" fmla="*/ 177804 h 574182"/>
                <a:gd name="connsiteX35" fmla="*/ 257333 w 3889179"/>
                <a:gd name="connsiteY35" fmla="*/ 181201 h 574182"/>
                <a:gd name="connsiteX36" fmla="*/ 253195 w 3889179"/>
                <a:gd name="connsiteY36" fmla="*/ 187619 h 574182"/>
                <a:gd name="connsiteX37" fmla="*/ 248680 w 3889179"/>
                <a:gd name="connsiteY37" fmla="*/ 193282 h 574182"/>
                <a:gd name="connsiteX38" fmla="*/ 244166 w 3889179"/>
                <a:gd name="connsiteY38" fmla="*/ 198567 h 574182"/>
                <a:gd name="connsiteX39" fmla="*/ 239275 w 3889179"/>
                <a:gd name="connsiteY39" fmla="*/ 202719 h 574182"/>
                <a:gd name="connsiteX40" fmla="*/ 234760 w 3889179"/>
                <a:gd name="connsiteY40" fmla="*/ 206117 h 574182"/>
                <a:gd name="connsiteX41" fmla="*/ 229869 w 3889179"/>
                <a:gd name="connsiteY41" fmla="*/ 209892 h 574182"/>
                <a:gd name="connsiteX42" fmla="*/ 224979 w 3889179"/>
                <a:gd name="connsiteY42" fmla="*/ 212157 h 574182"/>
                <a:gd name="connsiteX43" fmla="*/ 219711 w 3889179"/>
                <a:gd name="connsiteY43" fmla="*/ 214044 h 574182"/>
                <a:gd name="connsiteX44" fmla="*/ 214821 w 3889179"/>
                <a:gd name="connsiteY44" fmla="*/ 215554 h 574182"/>
                <a:gd name="connsiteX45" fmla="*/ 210306 w 3889179"/>
                <a:gd name="connsiteY45" fmla="*/ 216687 h 574182"/>
                <a:gd name="connsiteX46" fmla="*/ 205791 w 3889179"/>
                <a:gd name="connsiteY46" fmla="*/ 217064 h 574182"/>
                <a:gd name="connsiteX47" fmla="*/ 200901 w 3889179"/>
                <a:gd name="connsiteY47" fmla="*/ 217064 h 574182"/>
                <a:gd name="connsiteX48" fmla="*/ 196386 w 3889179"/>
                <a:gd name="connsiteY48" fmla="*/ 217064 h 574182"/>
                <a:gd name="connsiteX49" fmla="*/ 192248 w 3889179"/>
                <a:gd name="connsiteY49" fmla="*/ 216309 h 574182"/>
                <a:gd name="connsiteX50" fmla="*/ 188485 w 3889179"/>
                <a:gd name="connsiteY50" fmla="*/ 215554 h 574182"/>
                <a:gd name="connsiteX51" fmla="*/ 184723 w 3889179"/>
                <a:gd name="connsiteY51" fmla="*/ 214422 h 574182"/>
                <a:gd name="connsiteX52" fmla="*/ 181337 w 3889179"/>
                <a:gd name="connsiteY52" fmla="*/ 213289 h 574182"/>
                <a:gd name="connsiteX53" fmla="*/ 177199 w 3889179"/>
                <a:gd name="connsiteY53" fmla="*/ 211402 h 574182"/>
                <a:gd name="connsiteX54" fmla="*/ 173437 w 3889179"/>
                <a:gd name="connsiteY54" fmla="*/ 209514 h 574182"/>
                <a:gd name="connsiteX55" fmla="*/ 169675 w 3889179"/>
                <a:gd name="connsiteY55" fmla="*/ 206494 h 574182"/>
                <a:gd name="connsiteX56" fmla="*/ 166289 w 3889179"/>
                <a:gd name="connsiteY56" fmla="*/ 203852 h 574182"/>
                <a:gd name="connsiteX57" fmla="*/ 162526 w 3889179"/>
                <a:gd name="connsiteY57" fmla="*/ 200832 h 574182"/>
                <a:gd name="connsiteX58" fmla="*/ 158764 w 3889179"/>
                <a:gd name="connsiteY58" fmla="*/ 197434 h 574182"/>
                <a:gd name="connsiteX59" fmla="*/ 155378 w 3889179"/>
                <a:gd name="connsiteY59" fmla="*/ 193659 h 574182"/>
                <a:gd name="connsiteX60" fmla="*/ 152368 w 3889179"/>
                <a:gd name="connsiteY60" fmla="*/ 189129 h 574182"/>
                <a:gd name="connsiteX61" fmla="*/ 149359 w 3889179"/>
                <a:gd name="connsiteY61" fmla="*/ 184599 h 574182"/>
                <a:gd name="connsiteX62" fmla="*/ 147101 w 3889179"/>
                <a:gd name="connsiteY62" fmla="*/ 179691 h 574182"/>
                <a:gd name="connsiteX63" fmla="*/ 144844 w 3889179"/>
                <a:gd name="connsiteY63" fmla="*/ 174784 h 574182"/>
                <a:gd name="connsiteX64" fmla="*/ 143339 w 3889179"/>
                <a:gd name="connsiteY64" fmla="*/ 168744 h 574182"/>
                <a:gd name="connsiteX65" fmla="*/ 141834 w 3889179"/>
                <a:gd name="connsiteY65" fmla="*/ 162704 h 574182"/>
                <a:gd name="connsiteX66" fmla="*/ 141082 w 3889179"/>
                <a:gd name="connsiteY66" fmla="*/ 156286 h 574182"/>
                <a:gd name="connsiteX67" fmla="*/ 141082 w 3889179"/>
                <a:gd name="connsiteY67" fmla="*/ 149114 h 574182"/>
                <a:gd name="connsiteX68" fmla="*/ 141458 w 3889179"/>
                <a:gd name="connsiteY68" fmla="*/ 145339 h 574182"/>
                <a:gd name="connsiteX69" fmla="*/ 141834 w 3889179"/>
                <a:gd name="connsiteY69" fmla="*/ 141564 h 574182"/>
                <a:gd name="connsiteX70" fmla="*/ 142963 w 3889179"/>
                <a:gd name="connsiteY70" fmla="*/ 137034 h 574182"/>
                <a:gd name="connsiteX71" fmla="*/ 144468 w 3889179"/>
                <a:gd name="connsiteY71" fmla="*/ 133259 h 574182"/>
                <a:gd name="connsiteX72" fmla="*/ 145973 w 3889179"/>
                <a:gd name="connsiteY72" fmla="*/ 129484 h 574182"/>
                <a:gd name="connsiteX73" fmla="*/ 147854 w 3889179"/>
                <a:gd name="connsiteY73" fmla="*/ 126086 h 574182"/>
                <a:gd name="connsiteX74" fmla="*/ 150111 w 3889179"/>
                <a:gd name="connsiteY74" fmla="*/ 122689 h 574182"/>
                <a:gd name="connsiteX75" fmla="*/ 152745 w 3889179"/>
                <a:gd name="connsiteY75" fmla="*/ 118913 h 574182"/>
                <a:gd name="connsiteX76" fmla="*/ 155378 w 3889179"/>
                <a:gd name="connsiteY76" fmla="*/ 115894 h 574182"/>
                <a:gd name="connsiteX77" fmla="*/ 158388 w 3889179"/>
                <a:gd name="connsiteY77" fmla="*/ 112873 h 574182"/>
                <a:gd name="connsiteX78" fmla="*/ 161774 w 3889179"/>
                <a:gd name="connsiteY78" fmla="*/ 110608 h 574182"/>
                <a:gd name="connsiteX79" fmla="*/ 164784 w 3889179"/>
                <a:gd name="connsiteY79" fmla="*/ 108343 h 574182"/>
                <a:gd name="connsiteX80" fmla="*/ 168170 w 3889179"/>
                <a:gd name="connsiteY80" fmla="*/ 106833 h 574182"/>
                <a:gd name="connsiteX81" fmla="*/ 171179 w 3889179"/>
                <a:gd name="connsiteY81" fmla="*/ 105323 h 574182"/>
                <a:gd name="connsiteX82" fmla="*/ 174942 w 3889179"/>
                <a:gd name="connsiteY82" fmla="*/ 104568 h 574182"/>
                <a:gd name="connsiteX83" fmla="*/ 178328 w 3889179"/>
                <a:gd name="connsiteY83" fmla="*/ 104191 h 574182"/>
                <a:gd name="connsiteX84" fmla="*/ 181337 w 3889179"/>
                <a:gd name="connsiteY84" fmla="*/ 104191 h 574182"/>
                <a:gd name="connsiteX85" fmla="*/ 183595 w 3889179"/>
                <a:gd name="connsiteY85" fmla="*/ 104568 h 574182"/>
                <a:gd name="connsiteX86" fmla="*/ 186228 w 3889179"/>
                <a:gd name="connsiteY86" fmla="*/ 105323 h 574182"/>
                <a:gd name="connsiteX87" fmla="*/ 188862 w 3889179"/>
                <a:gd name="connsiteY87" fmla="*/ 106456 h 574182"/>
                <a:gd name="connsiteX88" fmla="*/ 191119 w 3889179"/>
                <a:gd name="connsiteY88" fmla="*/ 107966 h 574182"/>
                <a:gd name="connsiteX89" fmla="*/ 193000 w 3889179"/>
                <a:gd name="connsiteY89" fmla="*/ 109853 h 574182"/>
                <a:gd name="connsiteX90" fmla="*/ 195257 w 3889179"/>
                <a:gd name="connsiteY90" fmla="*/ 111741 h 574182"/>
                <a:gd name="connsiteX91" fmla="*/ 197138 w 3889179"/>
                <a:gd name="connsiteY91" fmla="*/ 114006 h 574182"/>
                <a:gd name="connsiteX92" fmla="*/ 199019 w 3889179"/>
                <a:gd name="connsiteY92" fmla="*/ 116271 h 574182"/>
                <a:gd name="connsiteX93" fmla="*/ 200524 w 3889179"/>
                <a:gd name="connsiteY93" fmla="*/ 118913 h 574182"/>
                <a:gd name="connsiteX94" fmla="*/ 202029 w 3889179"/>
                <a:gd name="connsiteY94" fmla="*/ 122311 h 574182"/>
                <a:gd name="connsiteX95" fmla="*/ 203158 w 3889179"/>
                <a:gd name="connsiteY95" fmla="*/ 125331 h 574182"/>
                <a:gd name="connsiteX96" fmla="*/ 203910 w 3889179"/>
                <a:gd name="connsiteY96" fmla="*/ 128351 h 574182"/>
                <a:gd name="connsiteX97" fmla="*/ 204663 w 3889179"/>
                <a:gd name="connsiteY97" fmla="*/ 131749 h 574182"/>
                <a:gd name="connsiteX98" fmla="*/ 205039 w 3889179"/>
                <a:gd name="connsiteY98" fmla="*/ 134769 h 574182"/>
                <a:gd name="connsiteX99" fmla="*/ 205039 w 3889179"/>
                <a:gd name="connsiteY99" fmla="*/ 138544 h 574182"/>
                <a:gd name="connsiteX100" fmla="*/ 204663 w 3889179"/>
                <a:gd name="connsiteY100" fmla="*/ 145716 h 574182"/>
                <a:gd name="connsiteX101" fmla="*/ 203534 w 3889179"/>
                <a:gd name="connsiteY101" fmla="*/ 151756 h 574182"/>
                <a:gd name="connsiteX102" fmla="*/ 202029 w 3889179"/>
                <a:gd name="connsiteY102" fmla="*/ 157041 h 574182"/>
                <a:gd name="connsiteX103" fmla="*/ 200148 w 3889179"/>
                <a:gd name="connsiteY103" fmla="*/ 160816 h 574182"/>
                <a:gd name="connsiteX104" fmla="*/ 197891 w 3889179"/>
                <a:gd name="connsiteY104" fmla="*/ 163459 h 574182"/>
                <a:gd name="connsiteX105" fmla="*/ 195634 w 3889179"/>
                <a:gd name="connsiteY105" fmla="*/ 165724 h 574182"/>
                <a:gd name="connsiteX106" fmla="*/ 193376 w 3889179"/>
                <a:gd name="connsiteY106" fmla="*/ 166856 h 574182"/>
                <a:gd name="connsiteX107" fmla="*/ 191119 w 3889179"/>
                <a:gd name="connsiteY107" fmla="*/ 167611 h 574182"/>
                <a:gd name="connsiteX108" fmla="*/ 188485 w 3889179"/>
                <a:gd name="connsiteY108" fmla="*/ 167989 h 574182"/>
                <a:gd name="connsiteX109" fmla="*/ 186228 w 3889179"/>
                <a:gd name="connsiteY109" fmla="*/ 167989 h 574182"/>
                <a:gd name="connsiteX110" fmla="*/ 184347 w 3889179"/>
                <a:gd name="connsiteY110" fmla="*/ 167611 h 574182"/>
                <a:gd name="connsiteX111" fmla="*/ 182090 w 3889179"/>
                <a:gd name="connsiteY111" fmla="*/ 166856 h 574182"/>
                <a:gd name="connsiteX112" fmla="*/ 179080 w 3889179"/>
                <a:gd name="connsiteY112" fmla="*/ 165724 h 574182"/>
                <a:gd name="connsiteX113" fmla="*/ 177951 w 3889179"/>
                <a:gd name="connsiteY113" fmla="*/ 165346 h 574182"/>
                <a:gd name="connsiteX114" fmla="*/ 179456 w 3889179"/>
                <a:gd name="connsiteY114" fmla="*/ 166479 h 574182"/>
                <a:gd name="connsiteX115" fmla="*/ 183595 w 3889179"/>
                <a:gd name="connsiteY115" fmla="*/ 169876 h 574182"/>
                <a:gd name="connsiteX116" fmla="*/ 186228 w 3889179"/>
                <a:gd name="connsiteY116" fmla="*/ 171764 h 574182"/>
                <a:gd name="connsiteX117" fmla="*/ 189238 w 3889179"/>
                <a:gd name="connsiteY117" fmla="*/ 174406 h 574182"/>
                <a:gd name="connsiteX118" fmla="*/ 192624 w 3889179"/>
                <a:gd name="connsiteY118" fmla="*/ 176294 h 574182"/>
                <a:gd name="connsiteX119" fmla="*/ 196010 w 3889179"/>
                <a:gd name="connsiteY119" fmla="*/ 177804 h 574182"/>
                <a:gd name="connsiteX120" fmla="*/ 200148 w 3889179"/>
                <a:gd name="connsiteY120" fmla="*/ 179314 h 574182"/>
                <a:gd name="connsiteX121" fmla="*/ 204287 w 3889179"/>
                <a:gd name="connsiteY121" fmla="*/ 180069 h 574182"/>
                <a:gd name="connsiteX122" fmla="*/ 206544 w 3889179"/>
                <a:gd name="connsiteY122" fmla="*/ 180069 h 574182"/>
                <a:gd name="connsiteX123" fmla="*/ 208425 w 3889179"/>
                <a:gd name="connsiteY123" fmla="*/ 180069 h 574182"/>
                <a:gd name="connsiteX124" fmla="*/ 210682 w 3889179"/>
                <a:gd name="connsiteY124" fmla="*/ 179691 h 574182"/>
                <a:gd name="connsiteX125" fmla="*/ 212563 w 3889179"/>
                <a:gd name="connsiteY125" fmla="*/ 178936 h 574182"/>
                <a:gd name="connsiteX126" fmla="*/ 214444 w 3889179"/>
                <a:gd name="connsiteY126" fmla="*/ 178181 h 574182"/>
                <a:gd name="connsiteX127" fmla="*/ 216702 w 3889179"/>
                <a:gd name="connsiteY127" fmla="*/ 177049 h 574182"/>
                <a:gd name="connsiteX128" fmla="*/ 218583 w 3889179"/>
                <a:gd name="connsiteY128" fmla="*/ 175916 h 574182"/>
                <a:gd name="connsiteX129" fmla="*/ 220464 w 3889179"/>
                <a:gd name="connsiteY129" fmla="*/ 174029 h 574182"/>
                <a:gd name="connsiteX130" fmla="*/ 222345 w 3889179"/>
                <a:gd name="connsiteY130" fmla="*/ 171764 h 574182"/>
                <a:gd name="connsiteX131" fmla="*/ 224602 w 3889179"/>
                <a:gd name="connsiteY131" fmla="*/ 169499 h 574182"/>
                <a:gd name="connsiteX132" fmla="*/ 226483 w 3889179"/>
                <a:gd name="connsiteY132" fmla="*/ 166479 h 574182"/>
                <a:gd name="connsiteX133" fmla="*/ 228364 w 3889179"/>
                <a:gd name="connsiteY133" fmla="*/ 163459 h 574182"/>
                <a:gd name="connsiteX134" fmla="*/ 229869 w 3889179"/>
                <a:gd name="connsiteY134" fmla="*/ 160439 h 574182"/>
                <a:gd name="connsiteX135" fmla="*/ 230998 w 3889179"/>
                <a:gd name="connsiteY135" fmla="*/ 157041 h 574182"/>
                <a:gd name="connsiteX136" fmla="*/ 232127 w 3889179"/>
                <a:gd name="connsiteY136" fmla="*/ 153644 h 574182"/>
                <a:gd name="connsiteX137" fmla="*/ 232879 w 3889179"/>
                <a:gd name="connsiteY137" fmla="*/ 150246 h 574182"/>
                <a:gd name="connsiteX138" fmla="*/ 233255 w 3889179"/>
                <a:gd name="connsiteY138" fmla="*/ 147226 h 574182"/>
                <a:gd name="connsiteX139" fmla="*/ 233632 w 3889179"/>
                <a:gd name="connsiteY139" fmla="*/ 144206 h 574182"/>
                <a:gd name="connsiteX140" fmla="*/ 233632 w 3889179"/>
                <a:gd name="connsiteY140" fmla="*/ 141186 h 574182"/>
                <a:gd name="connsiteX141" fmla="*/ 233255 w 3889179"/>
                <a:gd name="connsiteY141" fmla="*/ 138166 h 574182"/>
                <a:gd name="connsiteX142" fmla="*/ 232503 w 3889179"/>
                <a:gd name="connsiteY142" fmla="*/ 132126 h 574182"/>
                <a:gd name="connsiteX143" fmla="*/ 231374 w 3889179"/>
                <a:gd name="connsiteY143" fmla="*/ 126841 h 574182"/>
                <a:gd name="connsiteX144" fmla="*/ 229493 w 3889179"/>
                <a:gd name="connsiteY144" fmla="*/ 121934 h 574182"/>
                <a:gd name="connsiteX145" fmla="*/ 227612 w 3889179"/>
                <a:gd name="connsiteY145" fmla="*/ 117026 h 574182"/>
                <a:gd name="connsiteX146" fmla="*/ 224979 w 3889179"/>
                <a:gd name="connsiteY146" fmla="*/ 112873 h 574182"/>
                <a:gd name="connsiteX147" fmla="*/ 222345 w 3889179"/>
                <a:gd name="connsiteY147" fmla="*/ 109098 h 574182"/>
                <a:gd name="connsiteX148" fmla="*/ 220088 w 3889179"/>
                <a:gd name="connsiteY148" fmla="*/ 105701 h 574182"/>
                <a:gd name="connsiteX149" fmla="*/ 217830 w 3889179"/>
                <a:gd name="connsiteY149" fmla="*/ 103058 h 574182"/>
                <a:gd name="connsiteX150" fmla="*/ 214068 w 3889179"/>
                <a:gd name="connsiteY150" fmla="*/ 98906 h 574182"/>
                <a:gd name="connsiteX151" fmla="*/ 212940 w 3889179"/>
                <a:gd name="connsiteY151" fmla="*/ 97396 h 574182"/>
                <a:gd name="connsiteX152" fmla="*/ 214068 w 3889179"/>
                <a:gd name="connsiteY152" fmla="*/ 96263 h 574182"/>
                <a:gd name="connsiteX153" fmla="*/ 216702 w 3889179"/>
                <a:gd name="connsiteY153" fmla="*/ 93243 h 574182"/>
                <a:gd name="connsiteX154" fmla="*/ 220464 w 3889179"/>
                <a:gd name="connsiteY154" fmla="*/ 88713 h 574182"/>
                <a:gd name="connsiteX155" fmla="*/ 224979 w 3889179"/>
                <a:gd name="connsiteY155" fmla="*/ 81918 h 574182"/>
                <a:gd name="connsiteX156" fmla="*/ 226860 w 3889179"/>
                <a:gd name="connsiteY156" fmla="*/ 78521 h 574182"/>
                <a:gd name="connsiteX157" fmla="*/ 228741 w 3889179"/>
                <a:gd name="connsiteY157" fmla="*/ 74368 h 574182"/>
                <a:gd name="connsiteX158" fmla="*/ 230246 w 3889179"/>
                <a:gd name="connsiteY158" fmla="*/ 70593 h 574182"/>
                <a:gd name="connsiteX159" fmla="*/ 231374 w 3889179"/>
                <a:gd name="connsiteY159" fmla="*/ 65686 h 574182"/>
                <a:gd name="connsiteX160" fmla="*/ 232127 w 3889179"/>
                <a:gd name="connsiteY160" fmla="*/ 61156 h 574182"/>
                <a:gd name="connsiteX161" fmla="*/ 232503 w 3889179"/>
                <a:gd name="connsiteY161" fmla="*/ 56626 h 574182"/>
                <a:gd name="connsiteX162" fmla="*/ 232127 w 3889179"/>
                <a:gd name="connsiteY162" fmla="*/ 51718 h 574182"/>
                <a:gd name="connsiteX163" fmla="*/ 230998 w 3889179"/>
                <a:gd name="connsiteY163" fmla="*/ 46433 h 574182"/>
                <a:gd name="connsiteX164" fmla="*/ 229869 w 3889179"/>
                <a:gd name="connsiteY164" fmla="*/ 41903 h 574182"/>
                <a:gd name="connsiteX165" fmla="*/ 227988 w 3889179"/>
                <a:gd name="connsiteY165" fmla="*/ 37750 h 574182"/>
                <a:gd name="connsiteX166" fmla="*/ 226483 w 3889179"/>
                <a:gd name="connsiteY166" fmla="*/ 33975 h 574182"/>
                <a:gd name="connsiteX167" fmla="*/ 224602 w 3889179"/>
                <a:gd name="connsiteY167" fmla="*/ 30955 h 574182"/>
                <a:gd name="connsiteX168" fmla="*/ 222345 w 3889179"/>
                <a:gd name="connsiteY168" fmla="*/ 27935 h 574182"/>
                <a:gd name="connsiteX169" fmla="*/ 220464 w 3889179"/>
                <a:gd name="connsiteY169" fmla="*/ 25293 h 574182"/>
                <a:gd name="connsiteX170" fmla="*/ 218959 w 3889179"/>
                <a:gd name="connsiteY170" fmla="*/ 23405 h 574182"/>
                <a:gd name="connsiteX171" fmla="*/ 217078 w 3889179"/>
                <a:gd name="connsiteY171" fmla="*/ 21518 h 574182"/>
                <a:gd name="connsiteX172" fmla="*/ 213692 w 3889179"/>
                <a:gd name="connsiteY172" fmla="*/ 19253 h 574182"/>
                <a:gd name="connsiteX173" fmla="*/ 211058 w 3889179"/>
                <a:gd name="connsiteY173" fmla="*/ 17743 h 574182"/>
                <a:gd name="connsiteX174" fmla="*/ 209177 w 3889179"/>
                <a:gd name="connsiteY174" fmla="*/ 16988 h 574182"/>
                <a:gd name="connsiteX175" fmla="*/ 208801 w 3889179"/>
                <a:gd name="connsiteY175" fmla="*/ 16610 h 574182"/>
                <a:gd name="connsiteX176" fmla="*/ 207673 w 3889179"/>
                <a:gd name="connsiteY176" fmla="*/ 20385 h 574182"/>
                <a:gd name="connsiteX177" fmla="*/ 204663 w 3889179"/>
                <a:gd name="connsiteY177" fmla="*/ 29445 h 574182"/>
                <a:gd name="connsiteX178" fmla="*/ 202029 w 3889179"/>
                <a:gd name="connsiteY178" fmla="*/ 35108 h 574182"/>
                <a:gd name="connsiteX179" fmla="*/ 198267 w 3889179"/>
                <a:gd name="connsiteY179" fmla="*/ 40393 h 574182"/>
                <a:gd name="connsiteX180" fmla="*/ 196386 w 3889179"/>
                <a:gd name="connsiteY180" fmla="*/ 43035 h 574182"/>
                <a:gd name="connsiteX181" fmla="*/ 194505 w 3889179"/>
                <a:gd name="connsiteY181" fmla="*/ 45678 h 574182"/>
                <a:gd name="connsiteX182" fmla="*/ 192248 w 3889179"/>
                <a:gd name="connsiteY182" fmla="*/ 47943 h 574182"/>
                <a:gd name="connsiteX183" fmla="*/ 189614 w 3889179"/>
                <a:gd name="connsiteY183" fmla="*/ 50208 h 574182"/>
                <a:gd name="connsiteX184" fmla="*/ 185852 w 3889179"/>
                <a:gd name="connsiteY184" fmla="*/ 52473 h 574182"/>
                <a:gd name="connsiteX185" fmla="*/ 180585 w 3889179"/>
                <a:gd name="connsiteY185" fmla="*/ 54738 h 574182"/>
                <a:gd name="connsiteX186" fmla="*/ 173813 w 3889179"/>
                <a:gd name="connsiteY186" fmla="*/ 57003 h 574182"/>
                <a:gd name="connsiteX187" fmla="*/ 166665 w 3889179"/>
                <a:gd name="connsiteY187" fmla="*/ 60023 h 574182"/>
                <a:gd name="connsiteX188" fmla="*/ 158764 w 3889179"/>
                <a:gd name="connsiteY188" fmla="*/ 63421 h 574182"/>
                <a:gd name="connsiteX189" fmla="*/ 150487 w 3889179"/>
                <a:gd name="connsiteY189" fmla="*/ 67951 h 574182"/>
                <a:gd name="connsiteX190" fmla="*/ 146349 w 3889179"/>
                <a:gd name="connsiteY190" fmla="*/ 70216 h 574182"/>
                <a:gd name="connsiteX191" fmla="*/ 142211 w 3889179"/>
                <a:gd name="connsiteY191" fmla="*/ 72858 h 574182"/>
                <a:gd name="connsiteX192" fmla="*/ 138072 w 3889179"/>
                <a:gd name="connsiteY192" fmla="*/ 75878 h 574182"/>
                <a:gd name="connsiteX193" fmla="*/ 133934 w 3889179"/>
                <a:gd name="connsiteY193" fmla="*/ 78898 h 574182"/>
                <a:gd name="connsiteX194" fmla="*/ 128667 w 3889179"/>
                <a:gd name="connsiteY194" fmla="*/ 83806 h 574182"/>
                <a:gd name="connsiteX195" fmla="*/ 123776 w 3889179"/>
                <a:gd name="connsiteY195" fmla="*/ 89468 h 574182"/>
                <a:gd name="connsiteX196" fmla="*/ 119261 w 3889179"/>
                <a:gd name="connsiteY196" fmla="*/ 95508 h 574182"/>
                <a:gd name="connsiteX197" fmla="*/ 114747 w 3889179"/>
                <a:gd name="connsiteY197" fmla="*/ 101548 h 574182"/>
                <a:gd name="connsiteX198" fmla="*/ 111361 w 3889179"/>
                <a:gd name="connsiteY198" fmla="*/ 107966 h 574182"/>
                <a:gd name="connsiteX199" fmla="*/ 108727 w 3889179"/>
                <a:gd name="connsiteY199" fmla="*/ 114006 h 574182"/>
                <a:gd name="connsiteX200" fmla="*/ 106094 w 3889179"/>
                <a:gd name="connsiteY200" fmla="*/ 120046 h 574182"/>
                <a:gd name="connsiteX201" fmla="*/ 104213 w 3889179"/>
                <a:gd name="connsiteY201" fmla="*/ 125331 h 574182"/>
                <a:gd name="connsiteX202" fmla="*/ 102708 w 3889179"/>
                <a:gd name="connsiteY202" fmla="*/ 131371 h 574182"/>
                <a:gd name="connsiteX203" fmla="*/ 101579 w 3889179"/>
                <a:gd name="connsiteY203" fmla="*/ 137034 h 574182"/>
                <a:gd name="connsiteX204" fmla="*/ 100827 w 3889179"/>
                <a:gd name="connsiteY204" fmla="*/ 142696 h 574182"/>
                <a:gd name="connsiteX205" fmla="*/ 100450 w 3889179"/>
                <a:gd name="connsiteY205" fmla="*/ 147981 h 574182"/>
                <a:gd name="connsiteX206" fmla="*/ 100450 w 3889179"/>
                <a:gd name="connsiteY206" fmla="*/ 152889 h 574182"/>
                <a:gd name="connsiteX207" fmla="*/ 100450 w 3889179"/>
                <a:gd name="connsiteY207" fmla="*/ 157796 h 574182"/>
                <a:gd name="connsiteX208" fmla="*/ 101203 w 3889179"/>
                <a:gd name="connsiteY208" fmla="*/ 161949 h 574182"/>
                <a:gd name="connsiteX209" fmla="*/ 101579 w 3889179"/>
                <a:gd name="connsiteY209" fmla="*/ 165724 h 574182"/>
                <a:gd name="connsiteX210" fmla="*/ 103084 w 3889179"/>
                <a:gd name="connsiteY210" fmla="*/ 172141 h 574182"/>
                <a:gd name="connsiteX211" fmla="*/ 104965 w 3889179"/>
                <a:gd name="connsiteY211" fmla="*/ 177049 h 574182"/>
                <a:gd name="connsiteX212" fmla="*/ 106094 w 3889179"/>
                <a:gd name="connsiteY212" fmla="*/ 180069 h 574182"/>
                <a:gd name="connsiteX213" fmla="*/ 106846 w 3889179"/>
                <a:gd name="connsiteY213" fmla="*/ 181201 h 574182"/>
                <a:gd name="connsiteX214" fmla="*/ 105341 w 3889179"/>
                <a:gd name="connsiteY214" fmla="*/ 180446 h 574182"/>
                <a:gd name="connsiteX215" fmla="*/ 101579 w 3889179"/>
                <a:gd name="connsiteY215" fmla="*/ 178936 h 574182"/>
                <a:gd name="connsiteX216" fmla="*/ 98946 w 3889179"/>
                <a:gd name="connsiteY216" fmla="*/ 178559 h 574182"/>
                <a:gd name="connsiteX217" fmla="*/ 95936 w 3889179"/>
                <a:gd name="connsiteY217" fmla="*/ 177804 h 574182"/>
                <a:gd name="connsiteX218" fmla="*/ 92174 w 3889179"/>
                <a:gd name="connsiteY218" fmla="*/ 177426 h 574182"/>
                <a:gd name="connsiteX219" fmla="*/ 88411 w 3889179"/>
                <a:gd name="connsiteY219" fmla="*/ 177804 h 574182"/>
                <a:gd name="connsiteX220" fmla="*/ 84649 w 3889179"/>
                <a:gd name="connsiteY220" fmla="*/ 178181 h 574182"/>
                <a:gd name="connsiteX221" fmla="*/ 80511 w 3889179"/>
                <a:gd name="connsiteY221" fmla="*/ 179691 h 574182"/>
                <a:gd name="connsiteX222" fmla="*/ 75996 w 3889179"/>
                <a:gd name="connsiteY222" fmla="*/ 181579 h 574182"/>
                <a:gd name="connsiteX223" fmla="*/ 71482 w 3889179"/>
                <a:gd name="connsiteY223" fmla="*/ 184222 h 574182"/>
                <a:gd name="connsiteX224" fmla="*/ 69224 w 3889179"/>
                <a:gd name="connsiteY224" fmla="*/ 185732 h 574182"/>
                <a:gd name="connsiteX225" fmla="*/ 66967 w 3889179"/>
                <a:gd name="connsiteY225" fmla="*/ 187997 h 574182"/>
                <a:gd name="connsiteX226" fmla="*/ 64710 w 3889179"/>
                <a:gd name="connsiteY226" fmla="*/ 190262 h 574182"/>
                <a:gd name="connsiteX227" fmla="*/ 62452 w 3889179"/>
                <a:gd name="connsiteY227" fmla="*/ 192904 h 574182"/>
                <a:gd name="connsiteX228" fmla="*/ 60195 w 3889179"/>
                <a:gd name="connsiteY228" fmla="*/ 195924 h 574182"/>
                <a:gd name="connsiteX229" fmla="*/ 57938 w 3889179"/>
                <a:gd name="connsiteY229" fmla="*/ 198944 h 574182"/>
                <a:gd name="connsiteX230" fmla="*/ 56057 w 3889179"/>
                <a:gd name="connsiteY230" fmla="*/ 202342 h 574182"/>
                <a:gd name="connsiteX231" fmla="*/ 53799 w 3889179"/>
                <a:gd name="connsiteY231" fmla="*/ 206117 h 574182"/>
                <a:gd name="connsiteX232" fmla="*/ 45146 w 3889179"/>
                <a:gd name="connsiteY232" fmla="*/ 221217 h 574182"/>
                <a:gd name="connsiteX233" fmla="*/ 36493 w 3889179"/>
                <a:gd name="connsiteY233" fmla="*/ 235939 h 574182"/>
                <a:gd name="connsiteX234" fmla="*/ 27464 w 3889179"/>
                <a:gd name="connsiteY234" fmla="*/ 249152 h 574182"/>
                <a:gd name="connsiteX235" fmla="*/ 19564 w 3889179"/>
                <a:gd name="connsiteY235" fmla="*/ 260855 h 574182"/>
                <a:gd name="connsiteX236" fmla="*/ 12415 w 3889179"/>
                <a:gd name="connsiteY236" fmla="*/ 271425 h 574182"/>
                <a:gd name="connsiteX237" fmla="*/ 6020 w 3889179"/>
                <a:gd name="connsiteY237" fmla="*/ 278975 h 574182"/>
                <a:gd name="connsiteX238" fmla="*/ 1881 w 3889179"/>
                <a:gd name="connsiteY238" fmla="*/ 284637 h 574182"/>
                <a:gd name="connsiteX239" fmla="*/ 0 w 3889179"/>
                <a:gd name="connsiteY239" fmla="*/ 286902 h 574182"/>
                <a:gd name="connsiteX240" fmla="*/ 0 w 3889179"/>
                <a:gd name="connsiteY240" fmla="*/ 287280 h 574182"/>
                <a:gd name="connsiteX241" fmla="*/ 1881 w 3889179"/>
                <a:gd name="connsiteY241" fmla="*/ 289545 h 574182"/>
                <a:gd name="connsiteX242" fmla="*/ 6020 w 3889179"/>
                <a:gd name="connsiteY242" fmla="*/ 294830 h 574182"/>
                <a:gd name="connsiteX243" fmla="*/ 12039 w 3889179"/>
                <a:gd name="connsiteY243" fmla="*/ 302758 h 574182"/>
                <a:gd name="connsiteX244" fmla="*/ 19187 w 3889179"/>
                <a:gd name="connsiteY244" fmla="*/ 312573 h 574182"/>
                <a:gd name="connsiteX245" fmla="*/ 27464 w 3889179"/>
                <a:gd name="connsiteY245" fmla="*/ 324653 h 574182"/>
                <a:gd name="connsiteX246" fmla="*/ 36493 w 3889179"/>
                <a:gd name="connsiteY246" fmla="*/ 338243 h 574182"/>
                <a:gd name="connsiteX247" fmla="*/ 45146 w 3889179"/>
                <a:gd name="connsiteY247" fmla="*/ 352965 h 574182"/>
                <a:gd name="connsiteX248" fmla="*/ 53799 w 3889179"/>
                <a:gd name="connsiteY248" fmla="*/ 367688 h 574182"/>
                <a:gd name="connsiteX249" fmla="*/ 56057 w 3889179"/>
                <a:gd name="connsiteY249" fmla="*/ 371841 h 574182"/>
                <a:gd name="connsiteX250" fmla="*/ 57938 w 3889179"/>
                <a:gd name="connsiteY250" fmla="*/ 375238 h 574182"/>
                <a:gd name="connsiteX251" fmla="*/ 60195 w 3889179"/>
                <a:gd name="connsiteY251" fmla="*/ 378258 h 574182"/>
                <a:gd name="connsiteX252" fmla="*/ 62452 w 3889179"/>
                <a:gd name="connsiteY252" fmla="*/ 381278 h 574182"/>
                <a:gd name="connsiteX253" fmla="*/ 64710 w 3889179"/>
                <a:gd name="connsiteY253" fmla="*/ 383543 h 574182"/>
                <a:gd name="connsiteX254" fmla="*/ 66967 w 3889179"/>
                <a:gd name="connsiteY254" fmla="*/ 385808 h 574182"/>
                <a:gd name="connsiteX255" fmla="*/ 69224 w 3889179"/>
                <a:gd name="connsiteY255" fmla="*/ 388073 h 574182"/>
                <a:gd name="connsiteX256" fmla="*/ 71482 w 3889179"/>
                <a:gd name="connsiteY256" fmla="*/ 389961 h 574182"/>
                <a:gd name="connsiteX257" fmla="*/ 75996 w 3889179"/>
                <a:gd name="connsiteY257" fmla="*/ 392603 h 574182"/>
                <a:gd name="connsiteX258" fmla="*/ 80511 w 3889179"/>
                <a:gd name="connsiteY258" fmla="*/ 394491 h 574182"/>
                <a:gd name="connsiteX259" fmla="*/ 84649 w 3889179"/>
                <a:gd name="connsiteY259" fmla="*/ 395623 h 574182"/>
                <a:gd name="connsiteX260" fmla="*/ 88411 w 3889179"/>
                <a:gd name="connsiteY260" fmla="*/ 396378 h 574182"/>
                <a:gd name="connsiteX261" fmla="*/ 92174 w 3889179"/>
                <a:gd name="connsiteY261" fmla="*/ 396378 h 574182"/>
                <a:gd name="connsiteX262" fmla="*/ 95936 w 3889179"/>
                <a:gd name="connsiteY262" fmla="*/ 396378 h 574182"/>
                <a:gd name="connsiteX263" fmla="*/ 98946 w 3889179"/>
                <a:gd name="connsiteY263" fmla="*/ 395623 h 574182"/>
                <a:gd name="connsiteX264" fmla="*/ 101579 w 3889179"/>
                <a:gd name="connsiteY264" fmla="*/ 395246 h 574182"/>
                <a:gd name="connsiteX265" fmla="*/ 105341 w 3889179"/>
                <a:gd name="connsiteY265" fmla="*/ 393736 h 574182"/>
                <a:gd name="connsiteX266" fmla="*/ 106846 w 3889179"/>
                <a:gd name="connsiteY266" fmla="*/ 392981 h 574182"/>
                <a:gd name="connsiteX267" fmla="*/ 106094 w 3889179"/>
                <a:gd name="connsiteY267" fmla="*/ 394113 h 574182"/>
                <a:gd name="connsiteX268" fmla="*/ 104965 w 3889179"/>
                <a:gd name="connsiteY268" fmla="*/ 397133 h 574182"/>
                <a:gd name="connsiteX269" fmla="*/ 103084 w 3889179"/>
                <a:gd name="connsiteY269" fmla="*/ 401663 h 574182"/>
                <a:gd name="connsiteX270" fmla="*/ 101579 w 3889179"/>
                <a:gd name="connsiteY270" fmla="*/ 408458 h 574182"/>
                <a:gd name="connsiteX271" fmla="*/ 101203 w 3889179"/>
                <a:gd name="connsiteY271" fmla="*/ 412233 h 574182"/>
                <a:gd name="connsiteX272" fmla="*/ 100450 w 3889179"/>
                <a:gd name="connsiteY272" fmla="*/ 416386 h 574182"/>
                <a:gd name="connsiteX273" fmla="*/ 100450 w 3889179"/>
                <a:gd name="connsiteY273" fmla="*/ 420916 h 574182"/>
                <a:gd name="connsiteX274" fmla="*/ 100450 w 3889179"/>
                <a:gd name="connsiteY274" fmla="*/ 426201 h 574182"/>
                <a:gd name="connsiteX275" fmla="*/ 100827 w 3889179"/>
                <a:gd name="connsiteY275" fmla="*/ 431486 h 574182"/>
                <a:gd name="connsiteX276" fmla="*/ 101579 w 3889179"/>
                <a:gd name="connsiteY276" fmla="*/ 436771 h 574182"/>
                <a:gd name="connsiteX277" fmla="*/ 102708 w 3889179"/>
                <a:gd name="connsiteY277" fmla="*/ 442811 h 574182"/>
                <a:gd name="connsiteX278" fmla="*/ 104213 w 3889179"/>
                <a:gd name="connsiteY278" fmla="*/ 448851 h 574182"/>
                <a:gd name="connsiteX279" fmla="*/ 106094 w 3889179"/>
                <a:gd name="connsiteY279" fmla="*/ 454136 h 574182"/>
                <a:gd name="connsiteX280" fmla="*/ 108727 w 3889179"/>
                <a:gd name="connsiteY280" fmla="*/ 460176 h 574182"/>
                <a:gd name="connsiteX281" fmla="*/ 111361 w 3889179"/>
                <a:gd name="connsiteY281" fmla="*/ 466216 h 574182"/>
                <a:gd name="connsiteX282" fmla="*/ 114747 w 3889179"/>
                <a:gd name="connsiteY282" fmla="*/ 472256 h 574182"/>
                <a:gd name="connsiteX283" fmla="*/ 119261 w 3889179"/>
                <a:gd name="connsiteY283" fmla="*/ 478674 h 574182"/>
                <a:gd name="connsiteX284" fmla="*/ 123776 w 3889179"/>
                <a:gd name="connsiteY284" fmla="*/ 484714 h 574182"/>
                <a:gd name="connsiteX285" fmla="*/ 128667 w 3889179"/>
                <a:gd name="connsiteY285" fmla="*/ 489999 h 574182"/>
                <a:gd name="connsiteX286" fmla="*/ 133934 w 3889179"/>
                <a:gd name="connsiteY286" fmla="*/ 495284 h 574182"/>
                <a:gd name="connsiteX287" fmla="*/ 138072 w 3889179"/>
                <a:gd name="connsiteY287" fmla="*/ 498304 h 574182"/>
                <a:gd name="connsiteX288" fmla="*/ 142211 w 3889179"/>
                <a:gd name="connsiteY288" fmla="*/ 501324 h 574182"/>
                <a:gd name="connsiteX289" fmla="*/ 146349 w 3889179"/>
                <a:gd name="connsiteY289" fmla="*/ 503589 h 574182"/>
                <a:gd name="connsiteX290" fmla="*/ 150487 w 3889179"/>
                <a:gd name="connsiteY290" fmla="*/ 506232 h 574182"/>
                <a:gd name="connsiteX291" fmla="*/ 158764 w 3889179"/>
                <a:gd name="connsiteY291" fmla="*/ 510384 h 574182"/>
                <a:gd name="connsiteX292" fmla="*/ 166665 w 3889179"/>
                <a:gd name="connsiteY292" fmla="*/ 514159 h 574182"/>
                <a:gd name="connsiteX293" fmla="*/ 173813 w 3889179"/>
                <a:gd name="connsiteY293" fmla="*/ 517179 h 574182"/>
                <a:gd name="connsiteX294" fmla="*/ 180585 w 3889179"/>
                <a:gd name="connsiteY294" fmla="*/ 519444 h 574182"/>
                <a:gd name="connsiteX295" fmla="*/ 185852 w 3889179"/>
                <a:gd name="connsiteY295" fmla="*/ 521709 h 574182"/>
                <a:gd name="connsiteX296" fmla="*/ 189614 w 3889179"/>
                <a:gd name="connsiteY296" fmla="*/ 523974 h 574182"/>
                <a:gd name="connsiteX297" fmla="*/ 192248 w 3889179"/>
                <a:gd name="connsiteY297" fmla="*/ 525862 h 574182"/>
                <a:gd name="connsiteX298" fmla="*/ 194505 w 3889179"/>
                <a:gd name="connsiteY298" fmla="*/ 528127 h 574182"/>
                <a:gd name="connsiteX299" fmla="*/ 196386 w 3889179"/>
                <a:gd name="connsiteY299" fmla="*/ 531147 h 574182"/>
                <a:gd name="connsiteX300" fmla="*/ 198267 w 3889179"/>
                <a:gd name="connsiteY300" fmla="*/ 533412 h 574182"/>
                <a:gd name="connsiteX301" fmla="*/ 202029 w 3889179"/>
                <a:gd name="connsiteY301" fmla="*/ 539074 h 574182"/>
                <a:gd name="connsiteX302" fmla="*/ 204663 w 3889179"/>
                <a:gd name="connsiteY302" fmla="*/ 544359 h 574182"/>
                <a:gd name="connsiteX303" fmla="*/ 207673 w 3889179"/>
                <a:gd name="connsiteY303" fmla="*/ 553797 h 574182"/>
                <a:gd name="connsiteX304" fmla="*/ 208801 w 3889179"/>
                <a:gd name="connsiteY304" fmla="*/ 557572 h 574182"/>
                <a:gd name="connsiteX305" fmla="*/ 209177 w 3889179"/>
                <a:gd name="connsiteY305" fmla="*/ 557195 h 574182"/>
                <a:gd name="connsiteX306" fmla="*/ 211058 w 3889179"/>
                <a:gd name="connsiteY306" fmla="*/ 556440 h 574182"/>
                <a:gd name="connsiteX307" fmla="*/ 213692 w 3889179"/>
                <a:gd name="connsiteY307" fmla="*/ 554930 h 574182"/>
                <a:gd name="connsiteX308" fmla="*/ 217078 w 3889179"/>
                <a:gd name="connsiteY308" fmla="*/ 552664 h 574182"/>
                <a:gd name="connsiteX309" fmla="*/ 218959 w 3889179"/>
                <a:gd name="connsiteY309" fmla="*/ 550777 h 574182"/>
                <a:gd name="connsiteX310" fmla="*/ 220464 w 3889179"/>
                <a:gd name="connsiteY310" fmla="*/ 548889 h 574182"/>
                <a:gd name="connsiteX311" fmla="*/ 222345 w 3889179"/>
                <a:gd name="connsiteY311" fmla="*/ 545869 h 574182"/>
                <a:gd name="connsiteX312" fmla="*/ 224602 w 3889179"/>
                <a:gd name="connsiteY312" fmla="*/ 543227 h 574182"/>
                <a:gd name="connsiteX313" fmla="*/ 226483 w 3889179"/>
                <a:gd name="connsiteY313" fmla="*/ 540207 h 574182"/>
                <a:gd name="connsiteX314" fmla="*/ 227988 w 3889179"/>
                <a:gd name="connsiteY314" fmla="*/ 536432 h 574182"/>
                <a:gd name="connsiteX315" fmla="*/ 229869 w 3889179"/>
                <a:gd name="connsiteY315" fmla="*/ 532279 h 574182"/>
                <a:gd name="connsiteX316" fmla="*/ 230998 w 3889179"/>
                <a:gd name="connsiteY316" fmla="*/ 527372 h 574182"/>
                <a:gd name="connsiteX317" fmla="*/ 232127 w 3889179"/>
                <a:gd name="connsiteY317" fmla="*/ 522464 h 574182"/>
                <a:gd name="connsiteX318" fmla="*/ 232503 w 3889179"/>
                <a:gd name="connsiteY318" fmla="*/ 517557 h 574182"/>
                <a:gd name="connsiteX319" fmla="*/ 232127 w 3889179"/>
                <a:gd name="connsiteY319" fmla="*/ 513027 h 574182"/>
                <a:gd name="connsiteX320" fmla="*/ 231374 w 3889179"/>
                <a:gd name="connsiteY320" fmla="*/ 508119 h 574182"/>
                <a:gd name="connsiteX321" fmla="*/ 230246 w 3889179"/>
                <a:gd name="connsiteY321" fmla="*/ 503589 h 574182"/>
                <a:gd name="connsiteX322" fmla="*/ 228741 w 3889179"/>
                <a:gd name="connsiteY322" fmla="*/ 499437 h 574182"/>
                <a:gd name="connsiteX323" fmla="*/ 226860 w 3889179"/>
                <a:gd name="connsiteY323" fmla="*/ 495662 h 574182"/>
                <a:gd name="connsiteX324" fmla="*/ 224979 w 3889179"/>
                <a:gd name="connsiteY324" fmla="*/ 491886 h 574182"/>
                <a:gd name="connsiteX325" fmla="*/ 220464 w 3889179"/>
                <a:gd name="connsiteY325" fmla="*/ 485469 h 574182"/>
                <a:gd name="connsiteX326" fmla="*/ 216702 w 3889179"/>
                <a:gd name="connsiteY326" fmla="*/ 480561 h 574182"/>
                <a:gd name="connsiteX327" fmla="*/ 214068 w 3889179"/>
                <a:gd name="connsiteY327" fmla="*/ 477541 h 574182"/>
                <a:gd name="connsiteX328" fmla="*/ 212940 w 3889179"/>
                <a:gd name="connsiteY328" fmla="*/ 476786 h 574182"/>
                <a:gd name="connsiteX329" fmla="*/ 214068 w 3889179"/>
                <a:gd name="connsiteY329" fmla="*/ 474899 h 574182"/>
                <a:gd name="connsiteX330" fmla="*/ 217830 w 3889179"/>
                <a:gd name="connsiteY330" fmla="*/ 471124 h 574182"/>
                <a:gd name="connsiteX331" fmla="*/ 220088 w 3889179"/>
                <a:gd name="connsiteY331" fmla="*/ 468481 h 574182"/>
                <a:gd name="connsiteX332" fmla="*/ 222345 w 3889179"/>
                <a:gd name="connsiteY332" fmla="*/ 465084 h 574182"/>
                <a:gd name="connsiteX333" fmla="*/ 224979 w 3889179"/>
                <a:gd name="connsiteY333" fmla="*/ 461309 h 574182"/>
                <a:gd name="connsiteX334" fmla="*/ 227612 w 3889179"/>
                <a:gd name="connsiteY334" fmla="*/ 456779 h 574182"/>
                <a:gd name="connsiteX335" fmla="*/ 229493 w 3889179"/>
                <a:gd name="connsiteY335" fmla="*/ 452249 h 574182"/>
                <a:gd name="connsiteX336" fmla="*/ 231374 w 3889179"/>
                <a:gd name="connsiteY336" fmla="*/ 447341 h 574182"/>
                <a:gd name="connsiteX337" fmla="*/ 232503 w 3889179"/>
                <a:gd name="connsiteY337" fmla="*/ 442056 h 574182"/>
                <a:gd name="connsiteX338" fmla="*/ 233255 w 3889179"/>
                <a:gd name="connsiteY338" fmla="*/ 436016 h 574182"/>
                <a:gd name="connsiteX339" fmla="*/ 233632 w 3889179"/>
                <a:gd name="connsiteY339" fmla="*/ 432996 h 574182"/>
                <a:gd name="connsiteX340" fmla="*/ 233632 w 3889179"/>
                <a:gd name="connsiteY340" fmla="*/ 429976 h 574182"/>
                <a:gd name="connsiteX341" fmla="*/ 233255 w 3889179"/>
                <a:gd name="connsiteY341" fmla="*/ 426956 h 574182"/>
                <a:gd name="connsiteX342" fmla="*/ 232879 w 3889179"/>
                <a:gd name="connsiteY342" fmla="*/ 423936 h 574182"/>
                <a:gd name="connsiteX343" fmla="*/ 232127 w 3889179"/>
                <a:gd name="connsiteY343" fmla="*/ 420161 h 574182"/>
                <a:gd name="connsiteX344" fmla="*/ 230998 w 3889179"/>
                <a:gd name="connsiteY344" fmla="*/ 417141 h 574182"/>
                <a:gd name="connsiteX345" fmla="*/ 229869 w 3889179"/>
                <a:gd name="connsiteY345" fmla="*/ 413743 h 574182"/>
                <a:gd name="connsiteX346" fmla="*/ 228364 w 3889179"/>
                <a:gd name="connsiteY346" fmla="*/ 410723 h 574182"/>
                <a:gd name="connsiteX347" fmla="*/ 226483 w 3889179"/>
                <a:gd name="connsiteY347" fmla="*/ 407326 h 574182"/>
                <a:gd name="connsiteX348" fmla="*/ 224602 w 3889179"/>
                <a:gd name="connsiteY348" fmla="*/ 404683 h 574182"/>
                <a:gd name="connsiteX349" fmla="*/ 222345 w 3889179"/>
                <a:gd name="connsiteY349" fmla="*/ 402041 h 574182"/>
                <a:gd name="connsiteX350" fmla="*/ 220464 w 3889179"/>
                <a:gd name="connsiteY350" fmla="*/ 400153 h 574182"/>
                <a:gd name="connsiteX351" fmla="*/ 218583 w 3889179"/>
                <a:gd name="connsiteY351" fmla="*/ 398266 h 574182"/>
                <a:gd name="connsiteX352" fmla="*/ 216702 w 3889179"/>
                <a:gd name="connsiteY352" fmla="*/ 397133 h 574182"/>
                <a:gd name="connsiteX353" fmla="*/ 214444 w 3889179"/>
                <a:gd name="connsiteY353" fmla="*/ 396001 h 574182"/>
                <a:gd name="connsiteX354" fmla="*/ 212563 w 3889179"/>
                <a:gd name="connsiteY354" fmla="*/ 395246 h 574182"/>
                <a:gd name="connsiteX355" fmla="*/ 210682 w 3889179"/>
                <a:gd name="connsiteY355" fmla="*/ 394491 h 574182"/>
                <a:gd name="connsiteX356" fmla="*/ 208425 w 3889179"/>
                <a:gd name="connsiteY356" fmla="*/ 394113 h 574182"/>
                <a:gd name="connsiteX357" fmla="*/ 206544 w 3889179"/>
                <a:gd name="connsiteY357" fmla="*/ 394113 h 574182"/>
                <a:gd name="connsiteX358" fmla="*/ 204287 w 3889179"/>
                <a:gd name="connsiteY358" fmla="*/ 394113 h 574182"/>
                <a:gd name="connsiteX359" fmla="*/ 200148 w 3889179"/>
                <a:gd name="connsiteY359" fmla="*/ 394868 h 574182"/>
                <a:gd name="connsiteX360" fmla="*/ 196010 w 3889179"/>
                <a:gd name="connsiteY360" fmla="*/ 396378 h 574182"/>
                <a:gd name="connsiteX361" fmla="*/ 192624 w 3889179"/>
                <a:gd name="connsiteY361" fmla="*/ 397888 h 574182"/>
                <a:gd name="connsiteX362" fmla="*/ 189238 w 3889179"/>
                <a:gd name="connsiteY362" fmla="*/ 399776 h 574182"/>
                <a:gd name="connsiteX363" fmla="*/ 186228 w 3889179"/>
                <a:gd name="connsiteY363" fmla="*/ 402041 h 574182"/>
                <a:gd name="connsiteX364" fmla="*/ 183595 w 3889179"/>
                <a:gd name="connsiteY364" fmla="*/ 403928 h 574182"/>
                <a:gd name="connsiteX365" fmla="*/ 179456 w 3889179"/>
                <a:gd name="connsiteY365" fmla="*/ 407703 h 574182"/>
                <a:gd name="connsiteX366" fmla="*/ 177951 w 3889179"/>
                <a:gd name="connsiteY366" fmla="*/ 408836 h 574182"/>
                <a:gd name="connsiteX367" fmla="*/ 179080 w 3889179"/>
                <a:gd name="connsiteY367" fmla="*/ 408458 h 574182"/>
                <a:gd name="connsiteX368" fmla="*/ 182090 w 3889179"/>
                <a:gd name="connsiteY368" fmla="*/ 407326 h 574182"/>
                <a:gd name="connsiteX369" fmla="*/ 184347 w 3889179"/>
                <a:gd name="connsiteY369" fmla="*/ 406571 h 574182"/>
                <a:gd name="connsiteX370" fmla="*/ 186228 w 3889179"/>
                <a:gd name="connsiteY370" fmla="*/ 406193 h 574182"/>
                <a:gd name="connsiteX371" fmla="*/ 188485 w 3889179"/>
                <a:gd name="connsiteY371" fmla="*/ 406193 h 574182"/>
                <a:gd name="connsiteX372" fmla="*/ 191119 w 3889179"/>
                <a:gd name="connsiteY372" fmla="*/ 406571 h 574182"/>
                <a:gd name="connsiteX373" fmla="*/ 193376 w 3889179"/>
                <a:gd name="connsiteY373" fmla="*/ 407326 h 574182"/>
                <a:gd name="connsiteX374" fmla="*/ 195634 w 3889179"/>
                <a:gd name="connsiteY374" fmla="*/ 408458 h 574182"/>
                <a:gd name="connsiteX375" fmla="*/ 197891 w 3889179"/>
                <a:gd name="connsiteY375" fmla="*/ 410723 h 574182"/>
                <a:gd name="connsiteX376" fmla="*/ 200148 w 3889179"/>
                <a:gd name="connsiteY376" fmla="*/ 413366 h 574182"/>
                <a:gd name="connsiteX377" fmla="*/ 202029 w 3889179"/>
                <a:gd name="connsiteY377" fmla="*/ 417141 h 574182"/>
                <a:gd name="connsiteX378" fmla="*/ 203534 w 3889179"/>
                <a:gd name="connsiteY378" fmla="*/ 422426 h 574182"/>
                <a:gd name="connsiteX379" fmla="*/ 204663 w 3889179"/>
                <a:gd name="connsiteY379" fmla="*/ 428466 h 574182"/>
                <a:gd name="connsiteX380" fmla="*/ 205039 w 3889179"/>
                <a:gd name="connsiteY380" fmla="*/ 435639 h 574182"/>
                <a:gd name="connsiteX381" fmla="*/ 205039 w 3889179"/>
                <a:gd name="connsiteY381" fmla="*/ 439036 h 574182"/>
                <a:gd name="connsiteX382" fmla="*/ 204663 w 3889179"/>
                <a:gd name="connsiteY382" fmla="*/ 442434 h 574182"/>
                <a:gd name="connsiteX383" fmla="*/ 203910 w 3889179"/>
                <a:gd name="connsiteY383" fmla="*/ 445831 h 574182"/>
                <a:gd name="connsiteX384" fmla="*/ 203158 w 3889179"/>
                <a:gd name="connsiteY384" fmla="*/ 448851 h 574182"/>
                <a:gd name="connsiteX385" fmla="*/ 202029 w 3889179"/>
                <a:gd name="connsiteY385" fmla="*/ 451871 h 574182"/>
                <a:gd name="connsiteX386" fmla="*/ 200524 w 3889179"/>
                <a:gd name="connsiteY386" fmla="*/ 454891 h 574182"/>
                <a:gd name="connsiteX387" fmla="*/ 199019 w 3889179"/>
                <a:gd name="connsiteY387" fmla="*/ 457534 h 574182"/>
                <a:gd name="connsiteX388" fmla="*/ 197138 w 3889179"/>
                <a:gd name="connsiteY388" fmla="*/ 460176 h 574182"/>
                <a:gd name="connsiteX389" fmla="*/ 195257 w 3889179"/>
                <a:gd name="connsiteY389" fmla="*/ 462441 h 574182"/>
                <a:gd name="connsiteX390" fmla="*/ 193000 w 3889179"/>
                <a:gd name="connsiteY390" fmla="*/ 464329 h 574182"/>
                <a:gd name="connsiteX391" fmla="*/ 191119 w 3889179"/>
                <a:gd name="connsiteY391" fmla="*/ 466216 h 574182"/>
                <a:gd name="connsiteX392" fmla="*/ 188862 w 3889179"/>
                <a:gd name="connsiteY392" fmla="*/ 467726 h 574182"/>
                <a:gd name="connsiteX393" fmla="*/ 186228 w 3889179"/>
                <a:gd name="connsiteY393" fmla="*/ 468859 h 574182"/>
                <a:gd name="connsiteX394" fmla="*/ 183595 w 3889179"/>
                <a:gd name="connsiteY394" fmla="*/ 469614 h 574182"/>
                <a:gd name="connsiteX395" fmla="*/ 181337 w 3889179"/>
                <a:gd name="connsiteY395" fmla="*/ 469991 h 574182"/>
                <a:gd name="connsiteX396" fmla="*/ 178328 w 3889179"/>
                <a:gd name="connsiteY396" fmla="*/ 469991 h 574182"/>
                <a:gd name="connsiteX397" fmla="*/ 174942 w 3889179"/>
                <a:gd name="connsiteY397" fmla="*/ 469614 h 574182"/>
                <a:gd name="connsiteX398" fmla="*/ 171179 w 3889179"/>
                <a:gd name="connsiteY398" fmla="*/ 468859 h 574182"/>
                <a:gd name="connsiteX399" fmla="*/ 168170 w 3889179"/>
                <a:gd name="connsiteY399" fmla="*/ 467349 h 574182"/>
                <a:gd name="connsiteX400" fmla="*/ 164784 w 3889179"/>
                <a:gd name="connsiteY400" fmla="*/ 465839 h 574182"/>
                <a:gd name="connsiteX401" fmla="*/ 161774 w 3889179"/>
                <a:gd name="connsiteY401" fmla="*/ 463574 h 574182"/>
                <a:gd name="connsiteX402" fmla="*/ 158388 w 3889179"/>
                <a:gd name="connsiteY402" fmla="*/ 460931 h 574182"/>
                <a:gd name="connsiteX403" fmla="*/ 155378 w 3889179"/>
                <a:gd name="connsiteY403" fmla="*/ 458289 h 574182"/>
                <a:gd name="connsiteX404" fmla="*/ 152745 w 3889179"/>
                <a:gd name="connsiteY404" fmla="*/ 454891 h 574182"/>
                <a:gd name="connsiteX405" fmla="*/ 150111 w 3889179"/>
                <a:gd name="connsiteY405" fmla="*/ 451494 h 574182"/>
                <a:gd name="connsiteX406" fmla="*/ 147854 w 3889179"/>
                <a:gd name="connsiteY406" fmla="*/ 448096 h 574182"/>
                <a:gd name="connsiteX407" fmla="*/ 145973 w 3889179"/>
                <a:gd name="connsiteY407" fmla="*/ 444699 h 574182"/>
                <a:gd name="connsiteX408" fmla="*/ 144468 w 3889179"/>
                <a:gd name="connsiteY408" fmla="*/ 440924 h 574182"/>
                <a:gd name="connsiteX409" fmla="*/ 142963 w 3889179"/>
                <a:gd name="connsiteY409" fmla="*/ 436394 h 574182"/>
                <a:gd name="connsiteX410" fmla="*/ 141834 w 3889179"/>
                <a:gd name="connsiteY410" fmla="*/ 432619 h 574182"/>
                <a:gd name="connsiteX411" fmla="*/ 141458 w 3889179"/>
                <a:gd name="connsiteY411" fmla="*/ 428844 h 574182"/>
                <a:gd name="connsiteX412" fmla="*/ 141082 w 3889179"/>
                <a:gd name="connsiteY412" fmla="*/ 424691 h 574182"/>
                <a:gd name="connsiteX413" fmla="*/ 141082 w 3889179"/>
                <a:gd name="connsiteY413" fmla="*/ 417896 h 574182"/>
                <a:gd name="connsiteX414" fmla="*/ 141834 w 3889179"/>
                <a:gd name="connsiteY414" fmla="*/ 411478 h 574182"/>
                <a:gd name="connsiteX415" fmla="*/ 143339 w 3889179"/>
                <a:gd name="connsiteY415" fmla="*/ 405438 h 574182"/>
                <a:gd name="connsiteX416" fmla="*/ 144844 w 3889179"/>
                <a:gd name="connsiteY416" fmla="*/ 399398 h 574182"/>
                <a:gd name="connsiteX417" fmla="*/ 147101 w 3889179"/>
                <a:gd name="connsiteY417" fmla="*/ 394491 h 574182"/>
                <a:gd name="connsiteX418" fmla="*/ 149359 w 3889179"/>
                <a:gd name="connsiteY418" fmla="*/ 389583 h 574182"/>
                <a:gd name="connsiteX419" fmla="*/ 152368 w 3889179"/>
                <a:gd name="connsiteY419" fmla="*/ 384676 h 574182"/>
                <a:gd name="connsiteX420" fmla="*/ 155378 w 3889179"/>
                <a:gd name="connsiteY420" fmla="*/ 380523 h 574182"/>
                <a:gd name="connsiteX421" fmla="*/ 158764 w 3889179"/>
                <a:gd name="connsiteY421" fmla="*/ 376748 h 574182"/>
                <a:gd name="connsiteX422" fmla="*/ 162526 w 3889179"/>
                <a:gd name="connsiteY422" fmla="*/ 373351 h 574182"/>
                <a:gd name="connsiteX423" fmla="*/ 166289 w 3889179"/>
                <a:gd name="connsiteY423" fmla="*/ 370331 h 574182"/>
                <a:gd name="connsiteX424" fmla="*/ 169675 w 3889179"/>
                <a:gd name="connsiteY424" fmla="*/ 367311 h 574182"/>
                <a:gd name="connsiteX425" fmla="*/ 173437 w 3889179"/>
                <a:gd name="connsiteY425" fmla="*/ 364668 h 574182"/>
                <a:gd name="connsiteX426" fmla="*/ 177199 w 3889179"/>
                <a:gd name="connsiteY426" fmla="*/ 362780 h 574182"/>
                <a:gd name="connsiteX427" fmla="*/ 181337 w 3889179"/>
                <a:gd name="connsiteY427" fmla="*/ 360893 h 574182"/>
                <a:gd name="connsiteX428" fmla="*/ 184723 w 3889179"/>
                <a:gd name="connsiteY428" fmla="*/ 359760 h 574182"/>
                <a:gd name="connsiteX429" fmla="*/ 188485 w 3889179"/>
                <a:gd name="connsiteY429" fmla="*/ 358628 h 574182"/>
                <a:gd name="connsiteX430" fmla="*/ 192248 w 3889179"/>
                <a:gd name="connsiteY430" fmla="*/ 357495 h 574182"/>
                <a:gd name="connsiteX431" fmla="*/ 196386 w 3889179"/>
                <a:gd name="connsiteY431" fmla="*/ 357118 h 574182"/>
                <a:gd name="connsiteX432" fmla="*/ 200901 w 3889179"/>
                <a:gd name="connsiteY432" fmla="*/ 356740 h 574182"/>
                <a:gd name="connsiteX433" fmla="*/ 205791 w 3889179"/>
                <a:gd name="connsiteY433" fmla="*/ 357118 h 574182"/>
                <a:gd name="connsiteX434" fmla="*/ 210306 w 3889179"/>
                <a:gd name="connsiteY434" fmla="*/ 357495 h 574182"/>
                <a:gd name="connsiteX435" fmla="*/ 214821 w 3889179"/>
                <a:gd name="connsiteY435" fmla="*/ 358628 h 574182"/>
                <a:gd name="connsiteX436" fmla="*/ 219711 w 3889179"/>
                <a:gd name="connsiteY436" fmla="*/ 360138 h 574182"/>
                <a:gd name="connsiteX437" fmla="*/ 224979 w 3889179"/>
                <a:gd name="connsiteY437" fmla="*/ 362025 h 574182"/>
                <a:gd name="connsiteX438" fmla="*/ 229869 w 3889179"/>
                <a:gd name="connsiteY438" fmla="*/ 364290 h 574182"/>
                <a:gd name="connsiteX439" fmla="*/ 234760 w 3889179"/>
                <a:gd name="connsiteY439" fmla="*/ 367311 h 574182"/>
                <a:gd name="connsiteX440" fmla="*/ 239275 w 3889179"/>
                <a:gd name="connsiteY440" fmla="*/ 371463 h 574182"/>
                <a:gd name="connsiteX441" fmla="*/ 244166 w 3889179"/>
                <a:gd name="connsiteY441" fmla="*/ 375616 h 574182"/>
                <a:gd name="connsiteX442" fmla="*/ 248680 w 3889179"/>
                <a:gd name="connsiteY442" fmla="*/ 380523 h 574182"/>
                <a:gd name="connsiteX443" fmla="*/ 253195 w 3889179"/>
                <a:gd name="connsiteY443" fmla="*/ 386186 h 574182"/>
                <a:gd name="connsiteX444" fmla="*/ 257333 w 3889179"/>
                <a:gd name="connsiteY444" fmla="*/ 392981 h 574182"/>
                <a:gd name="connsiteX445" fmla="*/ 259214 w 3889179"/>
                <a:gd name="connsiteY445" fmla="*/ 396378 h 574182"/>
                <a:gd name="connsiteX446" fmla="*/ 260719 w 3889179"/>
                <a:gd name="connsiteY446" fmla="*/ 399776 h 574182"/>
                <a:gd name="connsiteX447" fmla="*/ 262224 w 3889179"/>
                <a:gd name="connsiteY447" fmla="*/ 403551 h 574182"/>
                <a:gd name="connsiteX448" fmla="*/ 263353 w 3889179"/>
                <a:gd name="connsiteY448" fmla="*/ 407326 h 574182"/>
                <a:gd name="connsiteX449" fmla="*/ 265610 w 3889179"/>
                <a:gd name="connsiteY449" fmla="*/ 414498 h 574182"/>
                <a:gd name="connsiteX450" fmla="*/ 266739 w 3889179"/>
                <a:gd name="connsiteY450" fmla="*/ 421293 h 574182"/>
                <a:gd name="connsiteX451" fmla="*/ 267115 w 3889179"/>
                <a:gd name="connsiteY451" fmla="*/ 428844 h 574182"/>
                <a:gd name="connsiteX452" fmla="*/ 267115 w 3889179"/>
                <a:gd name="connsiteY452" fmla="*/ 435261 h 574182"/>
                <a:gd name="connsiteX453" fmla="*/ 266362 w 3889179"/>
                <a:gd name="connsiteY453" fmla="*/ 442434 h 574182"/>
                <a:gd name="connsiteX454" fmla="*/ 265610 w 3889179"/>
                <a:gd name="connsiteY454" fmla="*/ 448474 h 574182"/>
                <a:gd name="connsiteX455" fmla="*/ 264105 w 3889179"/>
                <a:gd name="connsiteY455" fmla="*/ 454136 h 574182"/>
                <a:gd name="connsiteX456" fmla="*/ 262600 w 3889179"/>
                <a:gd name="connsiteY456" fmla="*/ 459799 h 574182"/>
                <a:gd name="connsiteX457" fmla="*/ 261095 w 3889179"/>
                <a:gd name="connsiteY457" fmla="*/ 464706 h 574182"/>
                <a:gd name="connsiteX458" fmla="*/ 259967 w 3889179"/>
                <a:gd name="connsiteY458" fmla="*/ 468481 h 574182"/>
                <a:gd name="connsiteX459" fmla="*/ 257709 w 3889179"/>
                <a:gd name="connsiteY459" fmla="*/ 474144 h 574182"/>
                <a:gd name="connsiteX460" fmla="*/ 256581 w 3889179"/>
                <a:gd name="connsiteY460" fmla="*/ 476786 h 574182"/>
                <a:gd name="connsiteX461" fmla="*/ 258086 w 3889179"/>
                <a:gd name="connsiteY461" fmla="*/ 479806 h 574182"/>
                <a:gd name="connsiteX462" fmla="*/ 260719 w 3889179"/>
                <a:gd name="connsiteY462" fmla="*/ 488489 h 574182"/>
                <a:gd name="connsiteX463" fmla="*/ 262600 w 3889179"/>
                <a:gd name="connsiteY463" fmla="*/ 495284 h 574182"/>
                <a:gd name="connsiteX464" fmla="*/ 263729 w 3889179"/>
                <a:gd name="connsiteY464" fmla="*/ 502834 h 574182"/>
                <a:gd name="connsiteX465" fmla="*/ 264858 w 3889179"/>
                <a:gd name="connsiteY465" fmla="*/ 512272 h 574182"/>
                <a:gd name="connsiteX466" fmla="*/ 265610 w 3889179"/>
                <a:gd name="connsiteY466" fmla="*/ 522464 h 574182"/>
                <a:gd name="connsiteX467" fmla="*/ 264858 w 3889179"/>
                <a:gd name="connsiteY467" fmla="*/ 527749 h 574182"/>
                <a:gd name="connsiteX468" fmla="*/ 264105 w 3889179"/>
                <a:gd name="connsiteY468" fmla="*/ 533034 h 574182"/>
                <a:gd name="connsiteX469" fmla="*/ 263353 w 3889179"/>
                <a:gd name="connsiteY469" fmla="*/ 537942 h 574182"/>
                <a:gd name="connsiteX470" fmla="*/ 261848 w 3889179"/>
                <a:gd name="connsiteY470" fmla="*/ 542849 h 574182"/>
                <a:gd name="connsiteX471" fmla="*/ 260343 w 3889179"/>
                <a:gd name="connsiteY471" fmla="*/ 547379 h 574182"/>
                <a:gd name="connsiteX472" fmla="*/ 258838 w 3889179"/>
                <a:gd name="connsiteY472" fmla="*/ 551532 h 574182"/>
                <a:gd name="connsiteX473" fmla="*/ 256957 w 3889179"/>
                <a:gd name="connsiteY473" fmla="*/ 555685 h 574182"/>
                <a:gd name="connsiteX474" fmla="*/ 255076 w 3889179"/>
                <a:gd name="connsiteY474" fmla="*/ 559082 h 574182"/>
                <a:gd name="connsiteX475" fmla="*/ 248304 w 3889179"/>
                <a:gd name="connsiteY475" fmla="*/ 570030 h 574182"/>
                <a:gd name="connsiteX476" fmla="*/ 245294 w 3889179"/>
                <a:gd name="connsiteY476" fmla="*/ 574182 h 574182"/>
                <a:gd name="connsiteX477" fmla="*/ 1100289 w 3889179"/>
                <a:gd name="connsiteY477" fmla="*/ 574182 h 574182"/>
                <a:gd name="connsiteX478" fmla="*/ 2788890 w 3889179"/>
                <a:gd name="connsiteY478" fmla="*/ 574182 h 574182"/>
                <a:gd name="connsiteX479" fmla="*/ 3643885 w 3889179"/>
                <a:gd name="connsiteY479" fmla="*/ 574182 h 574182"/>
                <a:gd name="connsiteX480" fmla="*/ 3640875 w 3889179"/>
                <a:gd name="connsiteY480" fmla="*/ 570030 h 574182"/>
                <a:gd name="connsiteX481" fmla="*/ 3634103 w 3889179"/>
                <a:gd name="connsiteY481" fmla="*/ 559082 h 574182"/>
                <a:gd name="connsiteX482" fmla="*/ 3632222 w 3889179"/>
                <a:gd name="connsiteY482" fmla="*/ 555685 h 574182"/>
                <a:gd name="connsiteX483" fmla="*/ 3630341 w 3889179"/>
                <a:gd name="connsiteY483" fmla="*/ 551532 h 574182"/>
                <a:gd name="connsiteX484" fmla="*/ 3628836 w 3889179"/>
                <a:gd name="connsiteY484" fmla="*/ 547379 h 574182"/>
                <a:gd name="connsiteX485" fmla="*/ 3627331 w 3889179"/>
                <a:gd name="connsiteY485" fmla="*/ 542849 h 574182"/>
                <a:gd name="connsiteX486" fmla="*/ 3625826 w 3889179"/>
                <a:gd name="connsiteY486" fmla="*/ 537942 h 574182"/>
                <a:gd name="connsiteX487" fmla="*/ 3625074 w 3889179"/>
                <a:gd name="connsiteY487" fmla="*/ 533034 h 574182"/>
                <a:gd name="connsiteX488" fmla="*/ 3624321 w 3889179"/>
                <a:gd name="connsiteY488" fmla="*/ 527749 h 574182"/>
                <a:gd name="connsiteX489" fmla="*/ 3623569 w 3889179"/>
                <a:gd name="connsiteY489" fmla="*/ 522464 h 574182"/>
                <a:gd name="connsiteX490" fmla="*/ 3624321 w 3889179"/>
                <a:gd name="connsiteY490" fmla="*/ 512272 h 574182"/>
                <a:gd name="connsiteX491" fmla="*/ 3625450 w 3889179"/>
                <a:gd name="connsiteY491" fmla="*/ 502834 h 574182"/>
                <a:gd name="connsiteX492" fmla="*/ 3626579 w 3889179"/>
                <a:gd name="connsiteY492" fmla="*/ 495284 h 574182"/>
                <a:gd name="connsiteX493" fmla="*/ 3628460 w 3889179"/>
                <a:gd name="connsiteY493" fmla="*/ 488489 h 574182"/>
                <a:gd name="connsiteX494" fmla="*/ 3631093 w 3889179"/>
                <a:gd name="connsiteY494" fmla="*/ 479806 h 574182"/>
                <a:gd name="connsiteX495" fmla="*/ 3632598 w 3889179"/>
                <a:gd name="connsiteY495" fmla="*/ 476786 h 574182"/>
                <a:gd name="connsiteX496" fmla="*/ 3631470 w 3889179"/>
                <a:gd name="connsiteY496" fmla="*/ 474144 h 574182"/>
                <a:gd name="connsiteX497" fmla="*/ 3629212 w 3889179"/>
                <a:gd name="connsiteY497" fmla="*/ 468481 h 574182"/>
                <a:gd name="connsiteX498" fmla="*/ 3628084 w 3889179"/>
                <a:gd name="connsiteY498" fmla="*/ 464706 h 574182"/>
                <a:gd name="connsiteX499" fmla="*/ 3626579 w 3889179"/>
                <a:gd name="connsiteY499" fmla="*/ 459799 h 574182"/>
                <a:gd name="connsiteX500" fmla="*/ 3625074 w 3889179"/>
                <a:gd name="connsiteY500" fmla="*/ 454136 h 574182"/>
                <a:gd name="connsiteX501" fmla="*/ 3623569 w 3889179"/>
                <a:gd name="connsiteY501" fmla="*/ 448474 h 574182"/>
                <a:gd name="connsiteX502" fmla="*/ 3622817 w 3889179"/>
                <a:gd name="connsiteY502" fmla="*/ 442434 h 574182"/>
                <a:gd name="connsiteX503" fmla="*/ 3622064 w 3889179"/>
                <a:gd name="connsiteY503" fmla="*/ 435261 h 574182"/>
                <a:gd name="connsiteX504" fmla="*/ 3622064 w 3889179"/>
                <a:gd name="connsiteY504" fmla="*/ 428844 h 574182"/>
                <a:gd name="connsiteX505" fmla="*/ 3622440 w 3889179"/>
                <a:gd name="connsiteY505" fmla="*/ 421293 h 574182"/>
                <a:gd name="connsiteX506" fmla="*/ 3623569 w 3889179"/>
                <a:gd name="connsiteY506" fmla="*/ 414498 h 574182"/>
                <a:gd name="connsiteX507" fmla="*/ 3625826 w 3889179"/>
                <a:gd name="connsiteY507" fmla="*/ 407326 h 574182"/>
                <a:gd name="connsiteX508" fmla="*/ 3626955 w 3889179"/>
                <a:gd name="connsiteY508" fmla="*/ 403551 h 574182"/>
                <a:gd name="connsiteX509" fmla="*/ 3628460 w 3889179"/>
                <a:gd name="connsiteY509" fmla="*/ 399776 h 574182"/>
                <a:gd name="connsiteX510" fmla="*/ 3629965 w 3889179"/>
                <a:gd name="connsiteY510" fmla="*/ 396378 h 574182"/>
                <a:gd name="connsiteX511" fmla="*/ 3631846 w 3889179"/>
                <a:gd name="connsiteY511" fmla="*/ 392981 h 574182"/>
                <a:gd name="connsiteX512" fmla="*/ 3635984 w 3889179"/>
                <a:gd name="connsiteY512" fmla="*/ 386186 h 574182"/>
                <a:gd name="connsiteX513" fmla="*/ 3640499 w 3889179"/>
                <a:gd name="connsiteY513" fmla="*/ 380523 h 574182"/>
                <a:gd name="connsiteX514" fmla="*/ 3645013 w 3889179"/>
                <a:gd name="connsiteY514" fmla="*/ 375616 h 574182"/>
                <a:gd name="connsiteX515" fmla="*/ 3649904 w 3889179"/>
                <a:gd name="connsiteY515" fmla="*/ 371463 h 574182"/>
                <a:gd name="connsiteX516" fmla="*/ 3654419 w 3889179"/>
                <a:gd name="connsiteY516" fmla="*/ 367311 h 574182"/>
                <a:gd name="connsiteX517" fmla="*/ 3659310 w 3889179"/>
                <a:gd name="connsiteY517" fmla="*/ 364290 h 574182"/>
                <a:gd name="connsiteX518" fmla="*/ 3664200 w 3889179"/>
                <a:gd name="connsiteY518" fmla="*/ 362025 h 574182"/>
                <a:gd name="connsiteX519" fmla="*/ 3669468 w 3889179"/>
                <a:gd name="connsiteY519" fmla="*/ 360138 h 574182"/>
                <a:gd name="connsiteX520" fmla="*/ 3674358 w 3889179"/>
                <a:gd name="connsiteY520" fmla="*/ 358628 h 574182"/>
                <a:gd name="connsiteX521" fmla="*/ 3678873 w 3889179"/>
                <a:gd name="connsiteY521" fmla="*/ 357495 h 574182"/>
                <a:gd name="connsiteX522" fmla="*/ 3683388 w 3889179"/>
                <a:gd name="connsiteY522" fmla="*/ 357118 h 574182"/>
                <a:gd name="connsiteX523" fmla="*/ 3688278 w 3889179"/>
                <a:gd name="connsiteY523" fmla="*/ 356740 h 574182"/>
                <a:gd name="connsiteX524" fmla="*/ 3692793 w 3889179"/>
                <a:gd name="connsiteY524" fmla="*/ 357118 h 574182"/>
                <a:gd name="connsiteX525" fmla="*/ 3696931 w 3889179"/>
                <a:gd name="connsiteY525" fmla="*/ 357495 h 574182"/>
                <a:gd name="connsiteX526" fmla="*/ 3700694 w 3889179"/>
                <a:gd name="connsiteY526" fmla="*/ 358628 h 574182"/>
                <a:gd name="connsiteX527" fmla="*/ 3704456 w 3889179"/>
                <a:gd name="connsiteY527" fmla="*/ 359760 h 574182"/>
                <a:gd name="connsiteX528" fmla="*/ 3707842 w 3889179"/>
                <a:gd name="connsiteY528" fmla="*/ 360893 h 574182"/>
                <a:gd name="connsiteX529" fmla="*/ 3711980 w 3889179"/>
                <a:gd name="connsiteY529" fmla="*/ 362780 h 574182"/>
                <a:gd name="connsiteX530" fmla="*/ 3715742 w 3889179"/>
                <a:gd name="connsiteY530" fmla="*/ 364668 h 574182"/>
                <a:gd name="connsiteX531" fmla="*/ 3719504 w 3889179"/>
                <a:gd name="connsiteY531" fmla="*/ 367311 h 574182"/>
                <a:gd name="connsiteX532" fmla="*/ 3722890 w 3889179"/>
                <a:gd name="connsiteY532" fmla="*/ 370331 h 574182"/>
                <a:gd name="connsiteX533" fmla="*/ 3726653 w 3889179"/>
                <a:gd name="connsiteY533" fmla="*/ 373351 h 574182"/>
                <a:gd name="connsiteX534" fmla="*/ 3730415 w 3889179"/>
                <a:gd name="connsiteY534" fmla="*/ 376748 h 574182"/>
                <a:gd name="connsiteX535" fmla="*/ 3733801 w 3889179"/>
                <a:gd name="connsiteY535" fmla="*/ 380523 h 574182"/>
                <a:gd name="connsiteX536" fmla="*/ 3736811 w 3889179"/>
                <a:gd name="connsiteY536" fmla="*/ 384676 h 574182"/>
                <a:gd name="connsiteX537" fmla="*/ 3739820 w 3889179"/>
                <a:gd name="connsiteY537" fmla="*/ 389583 h 574182"/>
                <a:gd name="connsiteX538" fmla="*/ 3742078 w 3889179"/>
                <a:gd name="connsiteY538" fmla="*/ 394491 h 574182"/>
                <a:gd name="connsiteX539" fmla="*/ 3744335 w 3889179"/>
                <a:gd name="connsiteY539" fmla="*/ 399398 h 574182"/>
                <a:gd name="connsiteX540" fmla="*/ 3745840 w 3889179"/>
                <a:gd name="connsiteY540" fmla="*/ 405438 h 574182"/>
                <a:gd name="connsiteX541" fmla="*/ 3747345 w 3889179"/>
                <a:gd name="connsiteY541" fmla="*/ 411478 h 574182"/>
                <a:gd name="connsiteX542" fmla="*/ 3748097 w 3889179"/>
                <a:gd name="connsiteY542" fmla="*/ 417896 h 574182"/>
                <a:gd name="connsiteX543" fmla="*/ 3748097 w 3889179"/>
                <a:gd name="connsiteY543" fmla="*/ 424691 h 574182"/>
                <a:gd name="connsiteX544" fmla="*/ 3747721 w 3889179"/>
                <a:gd name="connsiteY544" fmla="*/ 428844 h 574182"/>
                <a:gd name="connsiteX545" fmla="*/ 3747345 w 3889179"/>
                <a:gd name="connsiteY545" fmla="*/ 432619 h 574182"/>
                <a:gd name="connsiteX546" fmla="*/ 3746216 w 3889179"/>
                <a:gd name="connsiteY546" fmla="*/ 436394 h 574182"/>
                <a:gd name="connsiteX547" fmla="*/ 3744711 w 3889179"/>
                <a:gd name="connsiteY547" fmla="*/ 440924 h 574182"/>
                <a:gd name="connsiteX548" fmla="*/ 3743206 w 3889179"/>
                <a:gd name="connsiteY548" fmla="*/ 444699 h 574182"/>
                <a:gd name="connsiteX549" fmla="*/ 3741325 w 3889179"/>
                <a:gd name="connsiteY549" fmla="*/ 448096 h 574182"/>
                <a:gd name="connsiteX550" fmla="*/ 3739068 w 3889179"/>
                <a:gd name="connsiteY550" fmla="*/ 451494 h 574182"/>
                <a:gd name="connsiteX551" fmla="*/ 3736434 w 3889179"/>
                <a:gd name="connsiteY551" fmla="*/ 454891 h 574182"/>
                <a:gd name="connsiteX552" fmla="*/ 3733801 w 3889179"/>
                <a:gd name="connsiteY552" fmla="*/ 458289 h 574182"/>
                <a:gd name="connsiteX553" fmla="*/ 3730791 w 3889179"/>
                <a:gd name="connsiteY553" fmla="*/ 460931 h 574182"/>
                <a:gd name="connsiteX554" fmla="*/ 3727405 w 3889179"/>
                <a:gd name="connsiteY554" fmla="*/ 463574 h 574182"/>
                <a:gd name="connsiteX555" fmla="*/ 3724395 w 3889179"/>
                <a:gd name="connsiteY555" fmla="*/ 465839 h 574182"/>
                <a:gd name="connsiteX556" fmla="*/ 3721009 w 3889179"/>
                <a:gd name="connsiteY556" fmla="*/ 467349 h 574182"/>
                <a:gd name="connsiteX557" fmla="*/ 3718000 w 3889179"/>
                <a:gd name="connsiteY557" fmla="*/ 468859 h 574182"/>
                <a:gd name="connsiteX558" fmla="*/ 3714237 w 3889179"/>
                <a:gd name="connsiteY558" fmla="*/ 469614 h 574182"/>
                <a:gd name="connsiteX559" fmla="*/ 3710851 w 3889179"/>
                <a:gd name="connsiteY559" fmla="*/ 469991 h 574182"/>
                <a:gd name="connsiteX560" fmla="*/ 3707842 w 3889179"/>
                <a:gd name="connsiteY560" fmla="*/ 469991 h 574182"/>
                <a:gd name="connsiteX561" fmla="*/ 3705584 w 3889179"/>
                <a:gd name="connsiteY561" fmla="*/ 469614 h 574182"/>
                <a:gd name="connsiteX562" fmla="*/ 3702951 w 3889179"/>
                <a:gd name="connsiteY562" fmla="*/ 468859 h 574182"/>
                <a:gd name="connsiteX563" fmla="*/ 3700317 w 3889179"/>
                <a:gd name="connsiteY563" fmla="*/ 467726 h 574182"/>
                <a:gd name="connsiteX564" fmla="*/ 3698060 w 3889179"/>
                <a:gd name="connsiteY564" fmla="*/ 466216 h 574182"/>
                <a:gd name="connsiteX565" fmla="*/ 3696179 w 3889179"/>
                <a:gd name="connsiteY565" fmla="*/ 464329 h 574182"/>
                <a:gd name="connsiteX566" fmla="*/ 3693922 w 3889179"/>
                <a:gd name="connsiteY566" fmla="*/ 462441 h 574182"/>
                <a:gd name="connsiteX567" fmla="*/ 3692041 w 3889179"/>
                <a:gd name="connsiteY567" fmla="*/ 460176 h 574182"/>
                <a:gd name="connsiteX568" fmla="*/ 3690160 w 3889179"/>
                <a:gd name="connsiteY568" fmla="*/ 457534 h 574182"/>
                <a:gd name="connsiteX569" fmla="*/ 3688655 w 3889179"/>
                <a:gd name="connsiteY569" fmla="*/ 454891 h 574182"/>
                <a:gd name="connsiteX570" fmla="*/ 3687150 w 3889179"/>
                <a:gd name="connsiteY570" fmla="*/ 451871 h 574182"/>
                <a:gd name="connsiteX571" fmla="*/ 3686021 w 3889179"/>
                <a:gd name="connsiteY571" fmla="*/ 448851 h 574182"/>
                <a:gd name="connsiteX572" fmla="*/ 3685269 w 3889179"/>
                <a:gd name="connsiteY572" fmla="*/ 445831 h 574182"/>
                <a:gd name="connsiteX573" fmla="*/ 3684516 w 3889179"/>
                <a:gd name="connsiteY573" fmla="*/ 442434 h 574182"/>
                <a:gd name="connsiteX574" fmla="*/ 3684140 w 3889179"/>
                <a:gd name="connsiteY574" fmla="*/ 439036 h 574182"/>
                <a:gd name="connsiteX575" fmla="*/ 3684140 w 3889179"/>
                <a:gd name="connsiteY575" fmla="*/ 435639 h 574182"/>
                <a:gd name="connsiteX576" fmla="*/ 3684516 w 3889179"/>
                <a:gd name="connsiteY576" fmla="*/ 428466 h 574182"/>
                <a:gd name="connsiteX577" fmla="*/ 3685645 w 3889179"/>
                <a:gd name="connsiteY577" fmla="*/ 422426 h 574182"/>
                <a:gd name="connsiteX578" fmla="*/ 3687150 w 3889179"/>
                <a:gd name="connsiteY578" fmla="*/ 417141 h 574182"/>
                <a:gd name="connsiteX579" fmla="*/ 3689031 w 3889179"/>
                <a:gd name="connsiteY579" fmla="*/ 413366 h 574182"/>
                <a:gd name="connsiteX580" fmla="*/ 3691288 w 3889179"/>
                <a:gd name="connsiteY580" fmla="*/ 410723 h 574182"/>
                <a:gd name="connsiteX581" fmla="*/ 3693545 w 3889179"/>
                <a:gd name="connsiteY581" fmla="*/ 408458 h 574182"/>
                <a:gd name="connsiteX582" fmla="*/ 3695803 w 3889179"/>
                <a:gd name="connsiteY582" fmla="*/ 407326 h 574182"/>
                <a:gd name="connsiteX583" fmla="*/ 3698060 w 3889179"/>
                <a:gd name="connsiteY583" fmla="*/ 406571 h 574182"/>
                <a:gd name="connsiteX584" fmla="*/ 3700694 w 3889179"/>
                <a:gd name="connsiteY584" fmla="*/ 406193 h 574182"/>
                <a:gd name="connsiteX585" fmla="*/ 3702951 w 3889179"/>
                <a:gd name="connsiteY585" fmla="*/ 406193 h 574182"/>
                <a:gd name="connsiteX586" fmla="*/ 3704832 w 3889179"/>
                <a:gd name="connsiteY586" fmla="*/ 406571 h 574182"/>
                <a:gd name="connsiteX587" fmla="*/ 3707089 w 3889179"/>
                <a:gd name="connsiteY587" fmla="*/ 407326 h 574182"/>
                <a:gd name="connsiteX588" fmla="*/ 3710099 w 3889179"/>
                <a:gd name="connsiteY588" fmla="*/ 408458 h 574182"/>
                <a:gd name="connsiteX589" fmla="*/ 3711228 w 3889179"/>
                <a:gd name="connsiteY589" fmla="*/ 408836 h 574182"/>
                <a:gd name="connsiteX590" fmla="*/ 3709723 w 3889179"/>
                <a:gd name="connsiteY590" fmla="*/ 407703 h 574182"/>
                <a:gd name="connsiteX591" fmla="*/ 3705584 w 3889179"/>
                <a:gd name="connsiteY591" fmla="*/ 403928 h 574182"/>
                <a:gd name="connsiteX592" fmla="*/ 3702951 w 3889179"/>
                <a:gd name="connsiteY592" fmla="*/ 402041 h 574182"/>
                <a:gd name="connsiteX593" fmla="*/ 3699941 w 3889179"/>
                <a:gd name="connsiteY593" fmla="*/ 399776 h 574182"/>
                <a:gd name="connsiteX594" fmla="*/ 3696555 w 3889179"/>
                <a:gd name="connsiteY594" fmla="*/ 397888 h 574182"/>
                <a:gd name="connsiteX595" fmla="*/ 3693169 w 3889179"/>
                <a:gd name="connsiteY595" fmla="*/ 396378 h 574182"/>
                <a:gd name="connsiteX596" fmla="*/ 3689031 w 3889179"/>
                <a:gd name="connsiteY596" fmla="*/ 394868 h 574182"/>
                <a:gd name="connsiteX597" fmla="*/ 3684892 w 3889179"/>
                <a:gd name="connsiteY597" fmla="*/ 394113 h 574182"/>
                <a:gd name="connsiteX598" fmla="*/ 3682635 w 3889179"/>
                <a:gd name="connsiteY598" fmla="*/ 394113 h 574182"/>
                <a:gd name="connsiteX599" fmla="*/ 3680754 w 3889179"/>
                <a:gd name="connsiteY599" fmla="*/ 394113 h 574182"/>
                <a:gd name="connsiteX600" fmla="*/ 3678497 w 3889179"/>
                <a:gd name="connsiteY600" fmla="*/ 394491 h 574182"/>
                <a:gd name="connsiteX601" fmla="*/ 3676616 w 3889179"/>
                <a:gd name="connsiteY601" fmla="*/ 395246 h 574182"/>
                <a:gd name="connsiteX602" fmla="*/ 3674735 w 3889179"/>
                <a:gd name="connsiteY602" fmla="*/ 396001 h 574182"/>
                <a:gd name="connsiteX603" fmla="*/ 3672477 w 3889179"/>
                <a:gd name="connsiteY603" fmla="*/ 397133 h 574182"/>
                <a:gd name="connsiteX604" fmla="*/ 3670596 w 3889179"/>
                <a:gd name="connsiteY604" fmla="*/ 398266 h 574182"/>
                <a:gd name="connsiteX605" fmla="*/ 3668715 w 3889179"/>
                <a:gd name="connsiteY605" fmla="*/ 400153 h 574182"/>
                <a:gd name="connsiteX606" fmla="*/ 3666834 w 3889179"/>
                <a:gd name="connsiteY606" fmla="*/ 402041 h 574182"/>
                <a:gd name="connsiteX607" fmla="*/ 3664577 w 3889179"/>
                <a:gd name="connsiteY607" fmla="*/ 404683 h 574182"/>
                <a:gd name="connsiteX608" fmla="*/ 3662696 w 3889179"/>
                <a:gd name="connsiteY608" fmla="*/ 407326 h 574182"/>
                <a:gd name="connsiteX609" fmla="*/ 3660815 w 3889179"/>
                <a:gd name="connsiteY609" fmla="*/ 410723 h 574182"/>
                <a:gd name="connsiteX610" fmla="*/ 3659310 w 3889179"/>
                <a:gd name="connsiteY610" fmla="*/ 413743 h 574182"/>
                <a:gd name="connsiteX611" fmla="*/ 3658181 w 3889179"/>
                <a:gd name="connsiteY611" fmla="*/ 417141 h 574182"/>
                <a:gd name="connsiteX612" fmla="*/ 3657052 w 3889179"/>
                <a:gd name="connsiteY612" fmla="*/ 420161 h 574182"/>
                <a:gd name="connsiteX613" fmla="*/ 3656300 w 3889179"/>
                <a:gd name="connsiteY613" fmla="*/ 423936 h 574182"/>
                <a:gd name="connsiteX614" fmla="*/ 3655924 w 3889179"/>
                <a:gd name="connsiteY614" fmla="*/ 426956 h 574182"/>
                <a:gd name="connsiteX615" fmla="*/ 3655547 w 3889179"/>
                <a:gd name="connsiteY615" fmla="*/ 429976 h 574182"/>
                <a:gd name="connsiteX616" fmla="*/ 3655547 w 3889179"/>
                <a:gd name="connsiteY616" fmla="*/ 432996 h 574182"/>
                <a:gd name="connsiteX617" fmla="*/ 3655924 w 3889179"/>
                <a:gd name="connsiteY617" fmla="*/ 436016 h 574182"/>
                <a:gd name="connsiteX618" fmla="*/ 3656676 w 3889179"/>
                <a:gd name="connsiteY618" fmla="*/ 442056 h 574182"/>
                <a:gd name="connsiteX619" fmla="*/ 3657805 w 3889179"/>
                <a:gd name="connsiteY619" fmla="*/ 447341 h 574182"/>
                <a:gd name="connsiteX620" fmla="*/ 3659686 w 3889179"/>
                <a:gd name="connsiteY620" fmla="*/ 452249 h 574182"/>
                <a:gd name="connsiteX621" fmla="*/ 3661567 w 3889179"/>
                <a:gd name="connsiteY621" fmla="*/ 456779 h 574182"/>
                <a:gd name="connsiteX622" fmla="*/ 3664200 w 3889179"/>
                <a:gd name="connsiteY622" fmla="*/ 461309 h 574182"/>
                <a:gd name="connsiteX623" fmla="*/ 3666834 w 3889179"/>
                <a:gd name="connsiteY623" fmla="*/ 465084 h 574182"/>
                <a:gd name="connsiteX624" fmla="*/ 3669091 w 3889179"/>
                <a:gd name="connsiteY624" fmla="*/ 468481 h 574182"/>
                <a:gd name="connsiteX625" fmla="*/ 3671349 w 3889179"/>
                <a:gd name="connsiteY625" fmla="*/ 471124 h 574182"/>
                <a:gd name="connsiteX626" fmla="*/ 3675111 w 3889179"/>
                <a:gd name="connsiteY626" fmla="*/ 474899 h 574182"/>
                <a:gd name="connsiteX627" fmla="*/ 3676239 w 3889179"/>
                <a:gd name="connsiteY627" fmla="*/ 476786 h 574182"/>
                <a:gd name="connsiteX628" fmla="*/ 3675111 w 3889179"/>
                <a:gd name="connsiteY628" fmla="*/ 477541 h 574182"/>
                <a:gd name="connsiteX629" fmla="*/ 3672477 w 3889179"/>
                <a:gd name="connsiteY629" fmla="*/ 480561 h 574182"/>
                <a:gd name="connsiteX630" fmla="*/ 3668715 w 3889179"/>
                <a:gd name="connsiteY630" fmla="*/ 485469 h 574182"/>
                <a:gd name="connsiteX631" fmla="*/ 3664200 w 3889179"/>
                <a:gd name="connsiteY631" fmla="*/ 491886 h 574182"/>
                <a:gd name="connsiteX632" fmla="*/ 3662319 w 3889179"/>
                <a:gd name="connsiteY632" fmla="*/ 495662 h 574182"/>
                <a:gd name="connsiteX633" fmla="*/ 3660438 w 3889179"/>
                <a:gd name="connsiteY633" fmla="*/ 499437 h 574182"/>
                <a:gd name="connsiteX634" fmla="*/ 3658933 w 3889179"/>
                <a:gd name="connsiteY634" fmla="*/ 503589 h 574182"/>
                <a:gd name="connsiteX635" fmla="*/ 3657805 w 3889179"/>
                <a:gd name="connsiteY635" fmla="*/ 508119 h 574182"/>
                <a:gd name="connsiteX636" fmla="*/ 3657052 w 3889179"/>
                <a:gd name="connsiteY636" fmla="*/ 513027 h 574182"/>
                <a:gd name="connsiteX637" fmla="*/ 3656676 w 3889179"/>
                <a:gd name="connsiteY637" fmla="*/ 517557 h 574182"/>
                <a:gd name="connsiteX638" fmla="*/ 3657052 w 3889179"/>
                <a:gd name="connsiteY638" fmla="*/ 522464 h 574182"/>
                <a:gd name="connsiteX639" fmla="*/ 3658181 w 3889179"/>
                <a:gd name="connsiteY639" fmla="*/ 527372 h 574182"/>
                <a:gd name="connsiteX640" fmla="*/ 3659310 w 3889179"/>
                <a:gd name="connsiteY640" fmla="*/ 532279 h 574182"/>
                <a:gd name="connsiteX641" fmla="*/ 3661191 w 3889179"/>
                <a:gd name="connsiteY641" fmla="*/ 536432 h 574182"/>
                <a:gd name="connsiteX642" fmla="*/ 3662696 w 3889179"/>
                <a:gd name="connsiteY642" fmla="*/ 540207 h 574182"/>
                <a:gd name="connsiteX643" fmla="*/ 3664577 w 3889179"/>
                <a:gd name="connsiteY643" fmla="*/ 543227 h 574182"/>
                <a:gd name="connsiteX644" fmla="*/ 3666834 w 3889179"/>
                <a:gd name="connsiteY644" fmla="*/ 545869 h 574182"/>
                <a:gd name="connsiteX645" fmla="*/ 3668715 w 3889179"/>
                <a:gd name="connsiteY645" fmla="*/ 548889 h 574182"/>
                <a:gd name="connsiteX646" fmla="*/ 3670220 w 3889179"/>
                <a:gd name="connsiteY646" fmla="*/ 550777 h 574182"/>
                <a:gd name="connsiteX647" fmla="*/ 3672101 w 3889179"/>
                <a:gd name="connsiteY647" fmla="*/ 552664 h 574182"/>
                <a:gd name="connsiteX648" fmla="*/ 3675487 w 3889179"/>
                <a:gd name="connsiteY648" fmla="*/ 554930 h 574182"/>
                <a:gd name="connsiteX649" fmla="*/ 3678121 w 3889179"/>
                <a:gd name="connsiteY649" fmla="*/ 556440 h 574182"/>
                <a:gd name="connsiteX650" fmla="*/ 3680002 w 3889179"/>
                <a:gd name="connsiteY650" fmla="*/ 557195 h 574182"/>
                <a:gd name="connsiteX651" fmla="*/ 3680378 w 3889179"/>
                <a:gd name="connsiteY651" fmla="*/ 557572 h 574182"/>
                <a:gd name="connsiteX652" fmla="*/ 3681506 w 3889179"/>
                <a:gd name="connsiteY652" fmla="*/ 553797 h 574182"/>
                <a:gd name="connsiteX653" fmla="*/ 3684516 w 3889179"/>
                <a:gd name="connsiteY653" fmla="*/ 544359 h 574182"/>
                <a:gd name="connsiteX654" fmla="*/ 3687150 w 3889179"/>
                <a:gd name="connsiteY654" fmla="*/ 539074 h 574182"/>
                <a:gd name="connsiteX655" fmla="*/ 3690912 w 3889179"/>
                <a:gd name="connsiteY655" fmla="*/ 533412 h 574182"/>
                <a:gd name="connsiteX656" fmla="*/ 3692793 w 3889179"/>
                <a:gd name="connsiteY656" fmla="*/ 531147 h 574182"/>
                <a:gd name="connsiteX657" fmla="*/ 3694674 w 3889179"/>
                <a:gd name="connsiteY657" fmla="*/ 528127 h 574182"/>
                <a:gd name="connsiteX658" fmla="*/ 3696931 w 3889179"/>
                <a:gd name="connsiteY658" fmla="*/ 525862 h 574182"/>
                <a:gd name="connsiteX659" fmla="*/ 3699565 w 3889179"/>
                <a:gd name="connsiteY659" fmla="*/ 523974 h 574182"/>
                <a:gd name="connsiteX660" fmla="*/ 3703327 w 3889179"/>
                <a:gd name="connsiteY660" fmla="*/ 521709 h 574182"/>
                <a:gd name="connsiteX661" fmla="*/ 3708594 w 3889179"/>
                <a:gd name="connsiteY661" fmla="*/ 519444 h 574182"/>
                <a:gd name="connsiteX662" fmla="*/ 3715366 w 3889179"/>
                <a:gd name="connsiteY662" fmla="*/ 517179 h 574182"/>
                <a:gd name="connsiteX663" fmla="*/ 3722514 w 3889179"/>
                <a:gd name="connsiteY663" fmla="*/ 514159 h 574182"/>
                <a:gd name="connsiteX664" fmla="*/ 3730415 w 3889179"/>
                <a:gd name="connsiteY664" fmla="*/ 510384 h 574182"/>
                <a:gd name="connsiteX665" fmla="*/ 3738692 w 3889179"/>
                <a:gd name="connsiteY665" fmla="*/ 506232 h 574182"/>
                <a:gd name="connsiteX666" fmla="*/ 3742830 w 3889179"/>
                <a:gd name="connsiteY666" fmla="*/ 503589 h 574182"/>
                <a:gd name="connsiteX667" fmla="*/ 3746968 w 3889179"/>
                <a:gd name="connsiteY667" fmla="*/ 501324 h 574182"/>
                <a:gd name="connsiteX668" fmla="*/ 3751107 w 3889179"/>
                <a:gd name="connsiteY668" fmla="*/ 498304 h 574182"/>
                <a:gd name="connsiteX669" fmla="*/ 3755245 w 3889179"/>
                <a:gd name="connsiteY669" fmla="*/ 495284 h 574182"/>
                <a:gd name="connsiteX670" fmla="*/ 3760512 w 3889179"/>
                <a:gd name="connsiteY670" fmla="*/ 489999 h 574182"/>
                <a:gd name="connsiteX671" fmla="*/ 3765403 w 3889179"/>
                <a:gd name="connsiteY671" fmla="*/ 484714 h 574182"/>
                <a:gd name="connsiteX672" fmla="*/ 3769918 w 3889179"/>
                <a:gd name="connsiteY672" fmla="*/ 478674 h 574182"/>
                <a:gd name="connsiteX673" fmla="*/ 3774432 w 3889179"/>
                <a:gd name="connsiteY673" fmla="*/ 472256 h 574182"/>
                <a:gd name="connsiteX674" fmla="*/ 3777818 w 3889179"/>
                <a:gd name="connsiteY674" fmla="*/ 466216 h 574182"/>
                <a:gd name="connsiteX675" fmla="*/ 3780452 w 3889179"/>
                <a:gd name="connsiteY675" fmla="*/ 460176 h 574182"/>
                <a:gd name="connsiteX676" fmla="*/ 3783085 w 3889179"/>
                <a:gd name="connsiteY676" fmla="*/ 454136 h 574182"/>
                <a:gd name="connsiteX677" fmla="*/ 3784966 w 3889179"/>
                <a:gd name="connsiteY677" fmla="*/ 448851 h 574182"/>
                <a:gd name="connsiteX678" fmla="*/ 3786471 w 3889179"/>
                <a:gd name="connsiteY678" fmla="*/ 442811 h 574182"/>
                <a:gd name="connsiteX679" fmla="*/ 3787600 w 3889179"/>
                <a:gd name="connsiteY679" fmla="*/ 436771 h 574182"/>
                <a:gd name="connsiteX680" fmla="*/ 3788352 w 3889179"/>
                <a:gd name="connsiteY680" fmla="*/ 431486 h 574182"/>
                <a:gd name="connsiteX681" fmla="*/ 3788729 w 3889179"/>
                <a:gd name="connsiteY681" fmla="*/ 426201 h 574182"/>
                <a:gd name="connsiteX682" fmla="*/ 3788729 w 3889179"/>
                <a:gd name="connsiteY682" fmla="*/ 420916 h 574182"/>
                <a:gd name="connsiteX683" fmla="*/ 3788729 w 3889179"/>
                <a:gd name="connsiteY683" fmla="*/ 416386 h 574182"/>
                <a:gd name="connsiteX684" fmla="*/ 3787976 w 3889179"/>
                <a:gd name="connsiteY684" fmla="*/ 412233 h 574182"/>
                <a:gd name="connsiteX685" fmla="*/ 3787600 w 3889179"/>
                <a:gd name="connsiteY685" fmla="*/ 408458 h 574182"/>
                <a:gd name="connsiteX686" fmla="*/ 3786095 w 3889179"/>
                <a:gd name="connsiteY686" fmla="*/ 401663 h 574182"/>
                <a:gd name="connsiteX687" fmla="*/ 3784214 w 3889179"/>
                <a:gd name="connsiteY687" fmla="*/ 397133 h 574182"/>
                <a:gd name="connsiteX688" fmla="*/ 3783085 w 3889179"/>
                <a:gd name="connsiteY688" fmla="*/ 394113 h 574182"/>
                <a:gd name="connsiteX689" fmla="*/ 3782333 w 3889179"/>
                <a:gd name="connsiteY689" fmla="*/ 392981 h 574182"/>
                <a:gd name="connsiteX690" fmla="*/ 3783838 w 3889179"/>
                <a:gd name="connsiteY690" fmla="*/ 393736 h 574182"/>
                <a:gd name="connsiteX691" fmla="*/ 3787600 w 3889179"/>
                <a:gd name="connsiteY691" fmla="*/ 395246 h 574182"/>
                <a:gd name="connsiteX692" fmla="*/ 3790233 w 3889179"/>
                <a:gd name="connsiteY692" fmla="*/ 395623 h 574182"/>
                <a:gd name="connsiteX693" fmla="*/ 3793243 w 3889179"/>
                <a:gd name="connsiteY693" fmla="*/ 396378 h 574182"/>
                <a:gd name="connsiteX694" fmla="*/ 3797005 w 3889179"/>
                <a:gd name="connsiteY694" fmla="*/ 396378 h 574182"/>
                <a:gd name="connsiteX695" fmla="*/ 3800768 w 3889179"/>
                <a:gd name="connsiteY695" fmla="*/ 396378 h 574182"/>
                <a:gd name="connsiteX696" fmla="*/ 3804530 w 3889179"/>
                <a:gd name="connsiteY696" fmla="*/ 395623 h 574182"/>
                <a:gd name="connsiteX697" fmla="*/ 3808668 w 3889179"/>
                <a:gd name="connsiteY697" fmla="*/ 394491 h 574182"/>
                <a:gd name="connsiteX698" fmla="*/ 3813183 w 3889179"/>
                <a:gd name="connsiteY698" fmla="*/ 392603 h 574182"/>
                <a:gd name="connsiteX699" fmla="*/ 3817697 w 3889179"/>
                <a:gd name="connsiteY699" fmla="*/ 389961 h 574182"/>
                <a:gd name="connsiteX700" fmla="*/ 3819955 w 3889179"/>
                <a:gd name="connsiteY700" fmla="*/ 388073 h 574182"/>
                <a:gd name="connsiteX701" fmla="*/ 3822212 w 3889179"/>
                <a:gd name="connsiteY701" fmla="*/ 385808 h 574182"/>
                <a:gd name="connsiteX702" fmla="*/ 3824469 w 3889179"/>
                <a:gd name="connsiteY702" fmla="*/ 383543 h 574182"/>
                <a:gd name="connsiteX703" fmla="*/ 3826727 w 3889179"/>
                <a:gd name="connsiteY703" fmla="*/ 381278 h 574182"/>
                <a:gd name="connsiteX704" fmla="*/ 3828984 w 3889179"/>
                <a:gd name="connsiteY704" fmla="*/ 378258 h 574182"/>
                <a:gd name="connsiteX705" fmla="*/ 3831241 w 3889179"/>
                <a:gd name="connsiteY705" fmla="*/ 375238 h 574182"/>
                <a:gd name="connsiteX706" fmla="*/ 3833122 w 3889179"/>
                <a:gd name="connsiteY706" fmla="*/ 371841 h 574182"/>
                <a:gd name="connsiteX707" fmla="*/ 3835380 w 3889179"/>
                <a:gd name="connsiteY707" fmla="*/ 367688 h 574182"/>
                <a:gd name="connsiteX708" fmla="*/ 3844033 w 3889179"/>
                <a:gd name="connsiteY708" fmla="*/ 352965 h 574182"/>
                <a:gd name="connsiteX709" fmla="*/ 3852686 w 3889179"/>
                <a:gd name="connsiteY709" fmla="*/ 338243 h 574182"/>
                <a:gd name="connsiteX710" fmla="*/ 3861715 w 3889179"/>
                <a:gd name="connsiteY710" fmla="*/ 324653 h 574182"/>
                <a:gd name="connsiteX711" fmla="*/ 3869992 w 3889179"/>
                <a:gd name="connsiteY711" fmla="*/ 312573 h 574182"/>
                <a:gd name="connsiteX712" fmla="*/ 3877140 w 3889179"/>
                <a:gd name="connsiteY712" fmla="*/ 302758 h 574182"/>
                <a:gd name="connsiteX713" fmla="*/ 3883159 w 3889179"/>
                <a:gd name="connsiteY713" fmla="*/ 294830 h 574182"/>
                <a:gd name="connsiteX714" fmla="*/ 3887298 w 3889179"/>
                <a:gd name="connsiteY714" fmla="*/ 289545 h 574182"/>
                <a:gd name="connsiteX715" fmla="*/ 3889179 w 3889179"/>
                <a:gd name="connsiteY715" fmla="*/ 287280 h 574182"/>
                <a:gd name="connsiteX716" fmla="*/ 3889179 w 3889179"/>
                <a:gd name="connsiteY716" fmla="*/ 286902 h 574182"/>
                <a:gd name="connsiteX717" fmla="*/ 3887298 w 3889179"/>
                <a:gd name="connsiteY717" fmla="*/ 284637 h 574182"/>
                <a:gd name="connsiteX718" fmla="*/ 3883159 w 3889179"/>
                <a:gd name="connsiteY718" fmla="*/ 278975 h 574182"/>
                <a:gd name="connsiteX719" fmla="*/ 3876764 w 3889179"/>
                <a:gd name="connsiteY719" fmla="*/ 271425 h 574182"/>
                <a:gd name="connsiteX720" fmla="*/ 3869615 w 3889179"/>
                <a:gd name="connsiteY720" fmla="*/ 260855 h 574182"/>
                <a:gd name="connsiteX721" fmla="*/ 3861715 w 3889179"/>
                <a:gd name="connsiteY721" fmla="*/ 249152 h 574182"/>
                <a:gd name="connsiteX722" fmla="*/ 3852686 w 3889179"/>
                <a:gd name="connsiteY722" fmla="*/ 235939 h 574182"/>
                <a:gd name="connsiteX723" fmla="*/ 3844033 w 3889179"/>
                <a:gd name="connsiteY723" fmla="*/ 221217 h 574182"/>
                <a:gd name="connsiteX724" fmla="*/ 3835380 w 3889179"/>
                <a:gd name="connsiteY724" fmla="*/ 206117 h 574182"/>
                <a:gd name="connsiteX725" fmla="*/ 3833122 w 3889179"/>
                <a:gd name="connsiteY725" fmla="*/ 202342 h 574182"/>
                <a:gd name="connsiteX726" fmla="*/ 3831241 w 3889179"/>
                <a:gd name="connsiteY726" fmla="*/ 198944 h 574182"/>
                <a:gd name="connsiteX727" fmla="*/ 3828984 w 3889179"/>
                <a:gd name="connsiteY727" fmla="*/ 195924 h 574182"/>
                <a:gd name="connsiteX728" fmla="*/ 3826727 w 3889179"/>
                <a:gd name="connsiteY728" fmla="*/ 192904 h 574182"/>
                <a:gd name="connsiteX729" fmla="*/ 3824469 w 3889179"/>
                <a:gd name="connsiteY729" fmla="*/ 190262 h 574182"/>
                <a:gd name="connsiteX730" fmla="*/ 3822212 w 3889179"/>
                <a:gd name="connsiteY730" fmla="*/ 187997 h 574182"/>
                <a:gd name="connsiteX731" fmla="*/ 3819955 w 3889179"/>
                <a:gd name="connsiteY731" fmla="*/ 185732 h 574182"/>
                <a:gd name="connsiteX732" fmla="*/ 3817697 w 3889179"/>
                <a:gd name="connsiteY732" fmla="*/ 184222 h 574182"/>
                <a:gd name="connsiteX733" fmla="*/ 3813183 w 3889179"/>
                <a:gd name="connsiteY733" fmla="*/ 181579 h 574182"/>
                <a:gd name="connsiteX734" fmla="*/ 3808668 w 3889179"/>
                <a:gd name="connsiteY734" fmla="*/ 179691 h 574182"/>
                <a:gd name="connsiteX735" fmla="*/ 3804530 w 3889179"/>
                <a:gd name="connsiteY735" fmla="*/ 178181 h 574182"/>
                <a:gd name="connsiteX736" fmla="*/ 3800768 w 3889179"/>
                <a:gd name="connsiteY736" fmla="*/ 177804 h 574182"/>
                <a:gd name="connsiteX737" fmla="*/ 3797005 w 3889179"/>
                <a:gd name="connsiteY737" fmla="*/ 177426 h 574182"/>
                <a:gd name="connsiteX738" fmla="*/ 3793243 w 3889179"/>
                <a:gd name="connsiteY738" fmla="*/ 177804 h 574182"/>
                <a:gd name="connsiteX739" fmla="*/ 3790233 w 3889179"/>
                <a:gd name="connsiteY739" fmla="*/ 178559 h 574182"/>
                <a:gd name="connsiteX740" fmla="*/ 3787600 w 3889179"/>
                <a:gd name="connsiteY740" fmla="*/ 178936 h 574182"/>
                <a:gd name="connsiteX741" fmla="*/ 3783838 w 3889179"/>
                <a:gd name="connsiteY741" fmla="*/ 180446 h 574182"/>
                <a:gd name="connsiteX742" fmla="*/ 3782333 w 3889179"/>
                <a:gd name="connsiteY742" fmla="*/ 181201 h 574182"/>
                <a:gd name="connsiteX743" fmla="*/ 3783085 w 3889179"/>
                <a:gd name="connsiteY743" fmla="*/ 180069 h 574182"/>
                <a:gd name="connsiteX744" fmla="*/ 3784214 w 3889179"/>
                <a:gd name="connsiteY744" fmla="*/ 177049 h 574182"/>
                <a:gd name="connsiteX745" fmla="*/ 3786095 w 3889179"/>
                <a:gd name="connsiteY745" fmla="*/ 172141 h 574182"/>
                <a:gd name="connsiteX746" fmla="*/ 3787600 w 3889179"/>
                <a:gd name="connsiteY746" fmla="*/ 165724 h 574182"/>
                <a:gd name="connsiteX747" fmla="*/ 3787976 w 3889179"/>
                <a:gd name="connsiteY747" fmla="*/ 161949 h 574182"/>
                <a:gd name="connsiteX748" fmla="*/ 3788729 w 3889179"/>
                <a:gd name="connsiteY748" fmla="*/ 157796 h 574182"/>
                <a:gd name="connsiteX749" fmla="*/ 3788729 w 3889179"/>
                <a:gd name="connsiteY749" fmla="*/ 152889 h 574182"/>
                <a:gd name="connsiteX750" fmla="*/ 3788729 w 3889179"/>
                <a:gd name="connsiteY750" fmla="*/ 147981 h 574182"/>
                <a:gd name="connsiteX751" fmla="*/ 3788352 w 3889179"/>
                <a:gd name="connsiteY751" fmla="*/ 142696 h 574182"/>
                <a:gd name="connsiteX752" fmla="*/ 3787600 w 3889179"/>
                <a:gd name="connsiteY752" fmla="*/ 137034 h 574182"/>
                <a:gd name="connsiteX753" fmla="*/ 3786471 w 3889179"/>
                <a:gd name="connsiteY753" fmla="*/ 131371 h 574182"/>
                <a:gd name="connsiteX754" fmla="*/ 3784966 w 3889179"/>
                <a:gd name="connsiteY754" fmla="*/ 125331 h 574182"/>
                <a:gd name="connsiteX755" fmla="*/ 3783085 w 3889179"/>
                <a:gd name="connsiteY755" fmla="*/ 120046 h 574182"/>
                <a:gd name="connsiteX756" fmla="*/ 3780452 w 3889179"/>
                <a:gd name="connsiteY756" fmla="*/ 114006 h 574182"/>
                <a:gd name="connsiteX757" fmla="*/ 3777818 w 3889179"/>
                <a:gd name="connsiteY757" fmla="*/ 107966 h 574182"/>
                <a:gd name="connsiteX758" fmla="*/ 3774432 w 3889179"/>
                <a:gd name="connsiteY758" fmla="*/ 101548 h 574182"/>
                <a:gd name="connsiteX759" fmla="*/ 3769918 w 3889179"/>
                <a:gd name="connsiteY759" fmla="*/ 95508 h 574182"/>
                <a:gd name="connsiteX760" fmla="*/ 3765403 w 3889179"/>
                <a:gd name="connsiteY760" fmla="*/ 89468 h 574182"/>
                <a:gd name="connsiteX761" fmla="*/ 3760512 w 3889179"/>
                <a:gd name="connsiteY761" fmla="*/ 83806 h 574182"/>
                <a:gd name="connsiteX762" fmla="*/ 3755245 w 3889179"/>
                <a:gd name="connsiteY762" fmla="*/ 78898 h 574182"/>
                <a:gd name="connsiteX763" fmla="*/ 3751107 w 3889179"/>
                <a:gd name="connsiteY763" fmla="*/ 75878 h 574182"/>
                <a:gd name="connsiteX764" fmla="*/ 3746968 w 3889179"/>
                <a:gd name="connsiteY764" fmla="*/ 72858 h 574182"/>
                <a:gd name="connsiteX765" fmla="*/ 3742830 w 3889179"/>
                <a:gd name="connsiteY765" fmla="*/ 70216 h 574182"/>
                <a:gd name="connsiteX766" fmla="*/ 3738692 w 3889179"/>
                <a:gd name="connsiteY766" fmla="*/ 67951 h 574182"/>
                <a:gd name="connsiteX767" fmla="*/ 3730415 w 3889179"/>
                <a:gd name="connsiteY767" fmla="*/ 63421 h 574182"/>
                <a:gd name="connsiteX768" fmla="*/ 3722514 w 3889179"/>
                <a:gd name="connsiteY768" fmla="*/ 60023 h 574182"/>
                <a:gd name="connsiteX769" fmla="*/ 3715366 w 3889179"/>
                <a:gd name="connsiteY769" fmla="*/ 57003 h 574182"/>
                <a:gd name="connsiteX770" fmla="*/ 3708594 w 3889179"/>
                <a:gd name="connsiteY770" fmla="*/ 54738 h 574182"/>
                <a:gd name="connsiteX771" fmla="*/ 3703327 w 3889179"/>
                <a:gd name="connsiteY771" fmla="*/ 52473 h 574182"/>
                <a:gd name="connsiteX772" fmla="*/ 3699565 w 3889179"/>
                <a:gd name="connsiteY772" fmla="*/ 50208 h 574182"/>
                <a:gd name="connsiteX773" fmla="*/ 3696931 w 3889179"/>
                <a:gd name="connsiteY773" fmla="*/ 47943 h 574182"/>
                <a:gd name="connsiteX774" fmla="*/ 3694674 w 3889179"/>
                <a:gd name="connsiteY774" fmla="*/ 45678 h 574182"/>
                <a:gd name="connsiteX775" fmla="*/ 3692793 w 3889179"/>
                <a:gd name="connsiteY775" fmla="*/ 43035 h 574182"/>
                <a:gd name="connsiteX776" fmla="*/ 3690912 w 3889179"/>
                <a:gd name="connsiteY776" fmla="*/ 40393 h 574182"/>
                <a:gd name="connsiteX777" fmla="*/ 3687150 w 3889179"/>
                <a:gd name="connsiteY777" fmla="*/ 35108 h 574182"/>
                <a:gd name="connsiteX778" fmla="*/ 3684516 w 3889179"/>
                <a:gd name="connsiteY778" fmla="*/ 29445 h 574182"/>
                <a:gd name="connsiteX779" fmla="*/ 3681506 w 3889179"/>
                <a:gd name="connsiteY779" fmla="*/ 20385 h 574182"/>
                <a:gd name="connsiteX780" fmla="*/ 3680378 w 3889179"/>
                <a:gd name="connsiteY780" fmla="*/ 16610 h 574182"/>
                <a:gd name="connsiteX781" fmla="*/ 3680002 w 3889179"/>
                <a:gd name="connsiteY781" fmla="*/ 16988 h 574182"/>
                <a:gd name="connsiteX782" fmla="*/ 3678121 w 3889179"/>
                <a:gd name="connsiteY782" fmla="*/ 17743 h 574182"/>
                <a:gd name="connsiteX783" fmla="*/ 3675487 w 3889179"/>
                <a:gd name="connsiteY783" fmla="*/ 19253 h 574182"/>
                <a:gd name="connsiteX784" fmla="*/ 3672101 w 3889179"/>
                <a:gd name="connsiteY784" fmla="*/ 21518 h 574182"/>
                <a:gd name="connsiteX785" fmla="*/ 3670220 w 3889179"/>
                <a:gd name="connsiteY785" fmla="*/ 23405 h 574182"/>
                <a:gd name="connsiteX786" fmla="*/ 3668715 w 3889179"/>
                <a:gd name="connsiteY786" fmla="*/ 25293 h 574182"/>
                <a:gd name="connsiteX787" fmla="*/ 3666834 w 3889179"/>
                <a:gd name="connsiteY787" fmla="*/ 27935 h 574182"/>
                <a:gd name="connsiteX788" fmla="*/ 3664577 w 3889179"/>
                <a:gd name="connsiteY788" fmla="*/ 30955 h 574182"/>
                <a:gd name="connsiteX789" fmla="*/ 3662696 w 3889179"/>
                <a:gd name="connsiteY789" fmla="*/ 33975 h 574182"/>
                <a:gd name="connsiteX790" fmla="*/ 3661191 w 3889179"/>
                <a:gd name="connsiteY790" fmla="*/ 37750 h 574182"/>
                <a:gd name="connsiteX791" fmla="*/ 3659310 w 3889179"/>
                <a:gd name="connsiteY791" fmla="*/ 41903 h 574182"/>
                <a:gd name="connsiteX792" fmla="*/ 3658181 w 3889179"/>
                <a:gd name="connsiteY792" fmla="*/ 46433 h 574182"/>
                <a:gd name="connsiteX793" fmla="*/ 3657052 w 3889179"/>
                <a:gd name="connsiteY793" fmla="*/ 51718 h 574182"/>
                <a:gd name="connsiteX794" fmla="*/ 3656676 w 3889179"/>
                <a:gd name="connsiteY794" fmla="*/ 56626 h 574182"/>
                <a:gd name="connsiteX795" fmla="*/ 3657052 w 3889179"/>
                <a:gd name="connsiteY795" fmla="*/ 61156 h 574182"/>
                <a:gd name="connsiteX796" fmla="*/ 3657805 w 3889179"/>
                <a:gd name="connsiteY796" fmla="*/ 65686 h 574182"/>
                <a:gd name="connsiteX797" fmla="*/ 3658933 w 3889179"/>
                <a:gd name="connsiteY797" fmla="*/ 70593 h 574182"/>
                <a:gd name="connsiteX798" fmla="*/ 3660438 w 3889179"/>
                <a:gd name="connsiteY798" fmla="*/ 74368 h 574182"/>
                <a:gd name="connsiteX799" fmla="*/ 3662319 w 3889179"/>
                <a:gd name="connsiteY799" fmla="*/ 78521 h 574182"/>
                <a:gd name="connsiteX800" fmla="*/ 3664200 w 3889179"/>
                <a:gd name="connsiteY800" fmla="*/ 81918 h 574182"/>
                <a:gd name="connsiteX801" fmla="*/ 3668715 w 3889179"/>
                <a:gd name="connsiteY801" fmla="*/ 88713 h 574182"/>
                <a:gd name="connsiteX802" fmla="*/ 3672477 w 3889179"/>
                <a:gd name="connsiteY802" fmla="*/ 93243 h 574182"/>
                <a:gd name="connsiteX803" fmla="*/ 3675111 w 3889179"/>
                <a:gd name="connsiteY803" fmla="*/ 96263 h 574182"/>
                <a:gd name="connsiteX804" fmla="*/ 3676239 w 3889179"/>
                <a:gd name="connsiteY804" fmla="*/ 97396 h 574182"/>
                <a:gd name="connsiteX805" fmla="*/ 3675111 w 3889179"/>
                <a:gd name="connsiteY805" fmla="*/ 98906 h 574182"/>
                <a:gd name="connsiteX806" fmla="*/ 3671349 w 3889179"/>
                <a:gd name="connsiteY806" fmla="*/ 103058 h 574182"/>
                <a:gd name="connsiteX807" fmla="*/ 3669091 w 3889179"/>
                <a:gd name="connsiteY807" fmla="*/ 105701 h 574182"/>
                <a:gd name="connsiteX808" fmla="*/ 3666834 w 3889179"/>
                <a:gd name="connsiteY808" fmla="*/ 109098 h 574182"/>
                <a:gd name="connsiteX809" fmla="*/ 3664200 w 3889179"/>
                <a:gd name="connsiteY809" fmla="*/ 112873 h 574182"/>
                <a:gd name="connsiteX810" fmla="*/ 3661567 w 3889179"/>
                <a:gd name="connsiteY810" fmla="*/ 117026 h 574182"/>
                <a:gd name="connsiteX811" fmla="*/ 3659686 w 3889179"/>
                <a:gd name="connsiteY811" fmla="*/ 121934 h 574182"/>
                <a:gd name="connsiteX812" fmla="*/ 3657805 w 3889179"/>
                <a:gd name="connsiteY812" fmla="*/ 126841 h 574182"/>
                <a:gd name="connsiteX813" fmla="*/ 3656676 w 3889179"/>
                <a:gd name="connsiteY813" fmla="*/ 132126 h 574182"/>
                <a:gd name="connsiteX814" fmla="*/ 3655924 w 3889179"/>
                <a:gd name="connsiteY814" fmla="*/ 138166 h 574182"/>
                <a:gd name="connsiteX815" fmla="*/ 3655547 w 3889179"/>
                <a:gd name="connsiteY815" fmla="*/ 141186 h 574182"/>
                <a:gd name="connsiteX816" fmla="*/ 3655547 w 3889179"/>
                <a:gd name="connsiteY816" fmla="*/ 144206 h 574182"/>
                <a:gd name="connsiteX817" fmla="*/ 3655924 w 3889179"/>
                <a:gd name="connsiteY817" fmla="*/ 147226 h 574182"/>
                <a:gd name="connsiteX818" fmla="*/ 3656300 w 3889179"/>
                <a:gd name="connsiteY818" fmla="*/ 150246 h 574182"/>
                <a:gd name="connsiteX819" fmla="*/ 3657052 w 3889179"/>
                <a:gd name="connsiteY819" fmla="*/ 153644 h 574182"/>
                <a:gd name="connsiteX820" fmla="*/ 3658181 w 3889179"/>
                <a:gd name="connsiteY820" fmla="*/ 157041 h 574182"/>
                <a:gd name="connsiteX821" fmla="*/ 3659310 w 3889179"/>
                <a:gd name="connsiteY821" fmla="*/ 160439 h 574182"/>
                <a:gd name="connsiteX822" fmla="*/ 3660815 w 3889179"/>
                <a:gd name="connsiteY822" fmla="*/ 163459 h 574182"/>
                <a:gd name="connsiteX823" fmla="*/ 3662696 w 3889179"/>
                <a:gd name="connsiteY823" fmla="*/ 166479 h 574182"/>
                <a:gd name="connsiteX824" fmla="*/ 3664577 w 3889179"/>
                <a:gd name="connsiteY824" fmla="*/ 169499 h 574182"/>
                <a:gd name="connsiteX825" fmla="*/ 3666834 w 3889179"/>
                <a:gd name="connsiteY825" fmla="*/ 171764 h 574182"/>
                <a:gd name="connsiteX826" fmla="*/ 3668715 w 3889179"/>
                <a:gd name="connsiteY826" fmla="*/ 174029 h 574182"/>
                <a:gd name="connsiteX827" fmla="*/ 3670596 w 3889179"/>
                <a:gd name="connsiteY827" fmla="*/ 175916 h 574182"/>
                <a:gd name="connsiteX828" fmla="*/ 3672477 w 3889179"/>
                <a:gd name="connsiteY828" fmla="*/ 177049 h 574182"/>
                <a:gd name="connsiteX829" fmla="*/ 3674735 w 3889179"/>
                <a:gd name="connsiteY829" fmla="*/ 178181 h 574182"/>
                <a:gd name="connsiteX830" fmla="*/ 3676616 w 3889179"/>
                <a:gd name="connsiteY830" fmla="*/ 178936 h 574182"/>
                <a:gd name="connsiteX831" fmla="*/ 3678497 w 3889179"/>
                <a:gd name="connsiteY831" fmla="*/ 179691 h 574182"/>
                <a:gd name="connsiteX832" fmla="*/ 3680754 w 3889179"/>
                <a:gd name="connsiteY832" fmla="*/ 180069 h 574182"/>
                <a:gd name="connsiteX833" fmla="*/ 3682635 w 3889179"/>
                <a:gd name="connsiteY833" fmla="*/ 180069 h 574182"/>
                <a:gd name="connsiteX834" fmla="*/ 3684892 w 3889179"/>
                <a:gd name="connsiteY834" fmla="*/ 180069 h 574182"/>
                <a:gd name="connsiteX835" fmla="*/ 3689031 w 3889179"/>
                <a:gd name="connsiteY835" fmla="*/ 179314 h 574182"/>
                <a:gd name="connsiteX836" fmla="*/ 3693169 w 3889179"/>
                <a:gd name="connsiteY836" fmla="*/ 177804 h 574182"/>
                <a:gd name="connsiteX837" fmla="*/ 3696555 w 3889179"/>
                <a:gd name="connsiteY837" fmla="*/ 176294 h 574182"/>
                <a:gd name="connsiteX838" fmla="*/ 3699941 w 3889179"/>
                <a:gd name="connsiteY838" fmla="*/ 174406 h 574182"/>
                <a:gd name="connsiteX839" fmla="*/ 3702951 w 3889179"/>
                <a:gd name="connsiteY839" fmla="*/ 171764 h 574182"/>
                <a:gd name="connsiteX840" fmla="*/ 3705584 w 3889179"/>
                <a:gd name="connsiteY840" fmla="*/ 169876 h 574182"/>
                <a:gd name="connsiteX841" fmla="*/ 3709723 w 3889179"/>
                <a:gd name="connsiteY841" fmla="*/ 166479 h 574182"/>
                <a:gd name="connsiteX842" fmla="*/ 3711228 w 3889179"/>
                <a:gd name="connsiteY842" fmla="*/ 165346 h 574182"/>
                <a:gd name="connsiteX843" fmla="*/ 3710099 w 3889179"/>
                <a:gd name="connsiteY843" fmla="*/ 165724 h 574182"/>
                <a:gd name="connsiteX844" fmla="*/ 3707089 w 3889179"/>
                <a:gd name="connsiteY844" fmla="*/ 166856 h 574182"/>
                <a:gd name="connsiteX845" fmla="*/ 3704832 w 3889179"/>
                <a:gd name="connsiteY845" fmla="*/ 167611 h 574182"/>
                <a:gd name="connsiteX846" fmla="*/ 3702951 w 3889179"/>
                <a:gd name="connsiteY846" fmla="*/ 167989 h 574182"/>
                <a:gd name="connsiteX847" fmla="*/ 3700694 w 3889179"/>
                <a:gd name="connsiteY847" fmla="*/ 167989 h 574182"/>
                <a:gd name="connsiteX848" fmla="*/ 3698060 w 3889179"/>
                <a:gd name="connsiteY848" fmla="*/ 167611 h 574182"/>
                <a:gd name="connsiteX849" fmla="*/ 3695803 w 3889179"/>
                <a:gd name="connsiteY849" fmla="*/ 166856 h 574182"/>
                <a:gd name="connsiteX850" fmla="*/ 3693545 w 3889179"/>
                <a:gd name="connsiteY850" fmla="*/ 165724 h 574182"/>
                <a:gd name="connsiteX851" fmla="*/ 3691288 w 3889179"/>
                <a:gd name="connsiteY851" fmla="*/ 163459 h 574182"/>
                <a:gd name="connsiteX852" fmla="*/ 3689031 w 3889179"/>
                <a:gd name="connsiteY852" fmla="*/ 160816 h 574182"/>
                <a:gd name="connsiteX853" fmla="*/ 3687150 w 3889179"/>
                <a:gd name="connsiteY853" fmla="*/ 157041 h 574182"/>
                <a:gd name="connsiteX854" fmla="*/ 3685645 w 3889179"/>
                <a:gd name="connsiteY854" fmla="*/ 151756 h 574182"/>
                <a:gd name="connsiteX855" fmla="*/ 3684516 w 3889179"/>
                <a:gd name="connsiteY855" fmla="*/ 145716 h 574182"/>
                <a:gd name="connsiteX856" fmla="*/ 3684140 w 3889179"/>
                <a:gd name="connsiteY856" fmla="*/ 138544 h 574182"/>
                <a:gd name="connsiteX857" fmla="*/ 3684140 w 3889179"/>
                <a:gd name="connsiteY857" fmla="*/ 134769 h 574182"/>
                <a:gd name="connsiteX858" fmla="*/ 3684516 w 3889179"/>
                <a:gd name="connsiteY858" fmla="*/ 131749 h 574182"/>
                <a:gd name="connsiteX859" fmla="*/ 3685269 w 3889179"/>
                <a:gd name="connsiteY859" fmla="*/ 128351 h 574182"/>
                <a:gd name="connsiteX860" fmla="*/ 3686021 w 3889179"/>
                <a:gd name="connsiteY860" fmla="*/ 125331 h 574182"/>
                <a:gd name="connsiteX861" fmla="*/ 3687150 w 3889179"/>
                <a:gd name="connsiteY861" fmla="*/ 122311 h 574182"/>
                <a:gd name="connsiteX862" fmla="*/ 3688655 w 3889179"/>
                <a:gd name="connsiteY862" fmla="*/ 118913 h 574182"/>
                <a:gd name="connsiteX863" fmla="*/ 3690160 w 3889179"/>
                <a:gd name="connsiteY863" fmla="*/ 116271 h 574182"/>
                <a:gd name="connsiteX864" fmla="*/ 3692041 w 3889179"/>
                <a:gd name="connsiteY864" fmla="*/ 114006 h 574182"/>
                <a:gd name="connsiteX865" fmla="*/ 3693922 w 3889179"/>
                <a:gd name="connsiteY865" fmla="*/ 111741 h 574182"/>
                <a:gd name="connsiteX866" fmla="*/ 3696179 w 3889179"/>
                <a:gd name="connsiteY866" fmla="*/ 109853 h 574182"/>
                <a:gd name="connsiteX867" fmla="*/ 3698060 w 3889179"/>
                <a:gd name="connsiteY867" fmla="*/ 107966 h 574182"/>
                <a:gd name="connsiteX868" fmla="*/ 3700317 w 3889179"/>
                <a:gd name="connsiteY868" fmla="*/ 106456 h 574182"/>
                <a:gd name="connsiteX869" fmla="*/ 3702951 w 3889179"/>
                <a:gd name="connsiteY869" fmla="*/ 105323 h 574182"/>
                <a:gd name="connsiteX870" fmla="*/ 3705584 w 3889179"/>
                <a:gd name="connsiteY870" fmla="*/ 104568 h 574182"/>
                <a:gd name="connsiteX871" fmla="*/ 3707842 w 3889179"/>
                <a:gd name="connsiteY871" fmla="*/ 104191 h 574182"/>
                <a:gd name="connsiteX872" fmla="*/ 3710851 w 3889179"/>
                <a:gd name="connsiteY872" fmla="*/ 104191 h 574182"/>
                <a:gd name="connsiteX873" fmla="*/ 3714237 w 3889179"/>
                <a:gd name="connsiteY873" fmla="*/ 104568 h 574182"/>
                <a:gd name="connsiteX874" fmla="*/ 3718000 w 3889179"/>
                <a:gd name="connsiteY874" fmla="*/ 105323 h 574182"/>
                <a:gd name="connsiteX875" fmla="*/ 3721009 w 3889179"/>
                <a:gd name="connsiteY875" fmla="*/ 106833 h 574182"/>
                <a:gd name="connsiteX876" fmla="*/ 3724395 w 3889179"/>
                <a:gd name="connsiteY876" fmla="*/ 108343 h 574182"/>
                <a:gd name="connsiteX877" fmla="*/ 3727405 w 3889179"/>
                <a:gd name="connsiteY877" fmla="*/ 110608 h 574182"/>
                <a:gd name="connsiteX878" fmla="*/ 3730791 w 3889179"/>
                <a:gd name="connsiteY878" fmla="*/ 112873 h 574182"/>
                <a:gd name="connsiteX879" fmla="*/ 3733801 w 3889179"/>
                <a:gd name="connsiteY879" fmla="*/ 115894 h 574182"/>
                <a:gd name="connsiteX880" fmla="*/ 3736434 w 3889179"/>
                <a:gd name="connsiteY880" fmla="*/ 118913 h 574182"/>
                <a:gd name="connsiteX881" fmla="*/ 3739068 w 3889179"/>
                <a:gd name="connsiteY881" fmla="*/ 122689 h 574182"/>
                <a:gd name="connsiteX882" fmla="*/ 3741325 w 3889179"/>
                <a:gd name="connsiteY882" fmla="*/ 126086 h 574182"/>
                <a:gd name="connsiteX883" fmla="*/ 3743206 w 3889179"/>
                <a:gd name="connsiteY883" fmla="*/ 129484 h 574182"/>
                <a:gd name="connsiteX884" fmla="*/ 3744711 w 3889179"/>
                <a:gd name="connsiteY884" fmla="*/ 133259 h 574182"/>
                <a:gd name="connsiteX885" fmla="*/ 3746216 w 3889179"/>
                <a:gd name="connsiteY885" fmla="*/ 137034 h 574182"/>
                <a:gd name="connsiteX886" fmla="*/ 3747345 w 3889179"/>
                <a:gd name="connsiteY886" fmla="*/ 141564 h 574182"/>
                <a:gd name="connsiteX887" fmla="*/ 3747721 w 3889179"/>
                <a:gd name="connsiteY887" fmla="*/ 145339 h 574182"/>
                <a:gd name="connsiteX888" fmla="*/ 3748097 w 3889179"/>
                <a:gd name="connsiteY888" fmla="*/ 149114 h 574182"/>
                <a:gd name="connsiteX889" fmla="*/ 3748097 w 3889179"/>
                <a:gd name="connsiteY889" fmla="*/ 156286 h 574182"/>
                <a:gd name="connsiteX890" fmla="*/ 3747345 w 3889179"/>
                <a:gd name="connsiteY890" fmla="*/ 162704 h 574182"/>
                <a:gd name="connsiteX891" fmla="*/ 3745840 w 3889179"/>
                <a:gd name="connsiteY891" fmla="*/ 168744 h 574182"/>
                <a:gd name="connsiteX892" fmla="*/ 3744335 w 3889179"/>
                <a:gd name="connsiteY892" fmla="*/ 174784 h 574182"/>
                <a:gd name="connsiteX893" fmla="*/ 3742078 w 3889179"/>
                <a:gd name="connsiteY893" fmla="*/ 179691 h 574182"/>
                <a:gd name="connsiteX894" fmla="*/ 3739820 w 3889179"/>
                <a:gd name="connsiteY894" fmla="*/ 184599 h 574182"/>
                <a:gd name="connsiteX895" fmla="*/ 3736811 w 3889179"/>
                <a:gd name="connsiteY895" fmla="*/ 189129 h 574182"/>
                <a:gd name="connsiteX896" fmla="*/ 3733801 w 3889179"/>
                <a:gd name="connsiteY896" fmla="*/ 193659 h 574182"/>
                <a:gd name="connsiteX897" fmla="*/ 3730415 w 3889179"/>
                <a:gd name="connsiteY897" fmla="*/ 197434 h 574182"/>
                <a:gd name="connsiteX898" fmla="*/ 3726653 w 3889179"/>
                <a:gd name="connsiteY898" fmla="*/ 200832 h 574182"/>
                <a:gd name="connsiteX899" fmla="*/ 3722890 w 3889179"/>
                <a:gd name="connsiteY899" fmla="*/ 203852 h 574182"/>
                <a:gd name="connsiteX900" fmla="*/ 3719504 w 3889179"/>
                <a:gd name="connsiteY900" fmla="*/ 206494 h 574182"/>
                <a:gd name="connsiteX901" fmla="*/ 3715742 w 3889179"/>
                <a:gd name="connsiteY901" fmla="*/ 209514 h 574182"/>
                <a:gd name="connsiteX902" fmla="*/ 3711980 w 3889179"/>
                <a:gd name="connsiteY902" fmla="*/ 211402 h 574182"/>
                <a:gd name="connsiteX903" fmla="*/ 3707842 w 3889179"/>
                <a:gd name="connsiteY903" fmla="*/ 213289 h 574182"/>
                <a:gd name="connsiteX904" fmla="*/ 3704456 w 3889179"/>
                <a:gd name="connsiteY904" fmla="*/ 214422 h 574182"/>
                <a:gd name="connsiteX905" fmla="*/ 3700694 w 3889179"/>
                <a:gd name="connsiteY905" fmla="*/ 215554 h 574182"/>
                <a:gd name="connsiteX906" fmla="*/ 3696931 w 3889179"/>
                <a:gd name="connsiteY906" fmla="*/ 216309 h 574182"/>
                <a:gd name="connsiteX907" fmla="*/ 3692793 w 3889179"/>
                <a:gd name="connsiteY907" fmla="*/ 217064 h 574182"/>
                <a:gd name="connsiteX908" fmla="*/ 3688278 w 3889179"/>
                <a:gd name="connsiteY908" fmla="*/ 217064 h 574182"/>
                <a:gd name="connsiteX909" fmla="*/ 3683388 w 3889179"/>
                <a:gd name="connsiteY909" fmla="*/ 217064 h 574182"/>
                <a:gd name="connsiteX910" fmla="*/ 3678873 w 3889179"/>
                <a:gd name="connsiteY910" fmla="*/ 216687 h 574182"/>
                <a:gd name="connsiteX911" fmla="*/ 3674358 w 3889179"/>
                <a:gd name="connsiteY911" fmla="*/ 215554 h 574182"/>
                <a:gd name="connsiteX912" fmla="*/ 3669468 w 3889179"/>
                <a:gd name="connsiteY912" fmla="*/ 214044 h 574182"/>
                <a:gd name="connsiteX913" fmla="*/ 3664200 w 3889179"/>
                <a:gd name="connsiteY913" fmla="*/ 212157 h 574182"/>
                <a:gd name="connsiteX914" fmla="*/ 3659310 w 3889179"/>
                <a:gd name="connsiteY914" fmla="*/ 209892 h 574182"/>
                <a:gd name="connsiteX915" fmla="*/ 3654419 w 3889179"/>
                <a:gd name="connsiteY915" fmla="*/ 206117 h 574182"/>
                <a:gd name="connsiteX916" fmla="*/ 3649904 w 3889179"/>
                <a:gd name="connsiteY916" fmla="*/ 202719 h 574182"/>
                <a:gd name="connsiteX917" fmla="*/ 3645013 w 3889179"/>
                <a:gd name="connsiteY917" fmla="*/ 198567 h 574182"/>
                <a:gd name="connsiteX918" fmla="*/ 3640499 w 3889179"/>
                <a:gd name="connsiteY918" fmla="*/ 193282 h 574182"/>
                <a:gd name="connsiteX919" fmla="*/ 3635984 w 3889179"/>
                <a:gd name="connsiteY919" fmla="*/ 187619 h 574182"/>
                <a:gd name="connsiteX920" fmla="*/ 3631846 w 3889179"/>
                <a:gd name="connsiteY920" fmla="*/ 181201 h 574182"/>
                <a:gd name="connsiteX921" fmla="*/ 3629965 w 3889179"/>
                <a:gd name="connsiteY921" fmla="*/ 177804 h 574182"/>
                <a:gd name="connsiteX922" fmla="*/ 3628460 w 3889179"/>
                <a:gd name="connsiteY922" fmla="*/ 174406 h 574182"/>
                <a:gd name="connsiteX923" fmla="*/ 3626955 w 3889179"/>
                <a:gd name="connsiteY923" fmla="*/ 170254 h 574182"/>
                <a:gd name="connsiteX924" fmla="*/ 3625826 w 3889179"/>
                <a:gd name="connsiteY924" fmla="*/ 166856 h 574182"/>
                <a:gd name="connsiteX925" fmla="*/ 3623569 w 3889179"/>
                <a:gd name="connsiteY925" fmla="*/ 159684 h 574182"/>
                <a:gd name="connsiteX926" fmla="*/ 3622440 w 3889179"/>
                <a:gd name="connsiteY926" fmla="*/ 152511 h 574182"/>
                <a:gd name="connsiteX927" fmla="*/ 3622064 w 3889179"/>
                <a:gd name="connsiteY927" fmla="*/ 145339 h 574182"/>
                <a:gd name="connsiteX928" fmla="*/ 3622064 w 3889179"/>
                <a:gd name="connsiteY928" fmla="*/ 138544 h 574182"/>
                <a:gd name="connsiteX929" fmla="*/ 3622817 w 3889179"/>
                <a:gd name="connsiteY929" fmla="*/ 131749 h 574182"/>
                <a:gd name="connsiteX930" fmla="*/ 3623569 w 3889179"/>
                <a:gd name="connsiteY930" fmla="*/ 125709 h 574182"/>
                <a:gd name="connsiteX931" fmla="*/ 3625074 w 3889179"/>
                <a:gd name="connsiteY931" fmla="*/ 120046 h 574182"/>
                <a:gd name="connsiteX932" fmla="*/ 3626579 w 3889179"/>
                <a:gd name="connsiteY932" fmla="*/ 114383 h 574182"/>
                <a:gd name="connsiteX933" fmla="*/ 3628084 w 3889179"/>
                <a:gd name="connsiteY933" fmla="*/ 109476 h 574182"/>
                <a:gd name="connsiteX934" fmla="*/ 3629212 w 3889179"/>
                <a:gd name="connsiteY934" fmla="*/ 105701 h 574182"/>
                <a:gd name="connsiteX935" fmla="*/ 3631470 w 3889179"/>
                <a:gd name="connsiteY935" fmla="*/ 99661 h 574182"/>
                <a:gd name="connsiteX936" fmla="*/ 3632598 w 3889179"/>
                <a:gd name="connsiteY936" fmla="*/ 97396 h 574182"/>
                <a:gd name="connsiteX937" fmla="*/ 3631093 w 3889179"/>
                <a:gd name="connsiteY937" fmla="*/ 94376 h 574182"/>
                <a:gd name="connsiteX938" fmla="*/ 3628460 w 3889179"/>
                <a:gd name="connsiteY938" fmla="*/ 85693 h 574182"/>
                <a:gd name="connsiteX939" fmla="*/ 3626579 w 3889179"/>
                <a:gd name="connsiteY939" fmla="*/ 78898 h 574182"/>
                <a:gd name="connsiteX940" fmla="*/ 3625450 w 3889179"/>
                <a:gd name="connsiteY940" fmla="*/ 71348 h 574182"/>
                <a:gd name="connsiteX941" fmla="*/ 3624321 w 3889179"/>
                <a:gd name="connsiteY941" fmla="*/ 61911 h 574182"/>
                <a:gd name="connsiteX942" fmla="*/ 3623569 w 3889179"/>
                <a:gd name="connsiteY942" fmla="*/ 51718 h 574182"/>
                <a:gd name="connsiteX943" fmla="*/ 3624321 w 3889179"/>
                <a:gd name="connsiteY943" fmla="*/ 46055 h 574182"/>
                <a:gd name="connsiteX944" fmla="*/ 3625074 w 3889179"/>
                <a:gd name="connsiteY944" fmla="*/ 41148 h 574182"/>
                <a:gd name="connsiteX945" fmla="*/ 3625826 w 3889179"/>
                <a:gd name="connsiteY945" fmla="*/ 36240 h 574182"/>
                <a:gd name="connsiteX946" fmla="*/ 3627331 w 3889179"/>
                <a:gd name="connsiteY946" fmla="*/ 31333 h 574182"/>
                <a:gd name="connsiteX947" fmla="*/ 3628836 w 3889179"/>
                <a:gd name="connsiteY947" fmla="*/ 26803 h 574182"/>
                <a:gd name="connsiteX948" fmla="*/ 3630341 w 3889179"/>
                <a:gd name="connsiteY948" fmla="*/ 22650 h 574182"/>
                <a:gd name="connsiteX949" fmla="*/ 3632222 w 3889179"/>
                <a:gd name="connsiteY949" fmla="*/ 18498 h 574182"/>
                <a:gd name="connsiteX950" fmla="*/ 3634103 w 3889179"/>
                <a:gd name="connsiteY950" fmla="*/ 15100 h 574182"/>
                <a:gd name="connsiteX951" fmla="*/ 3640875 w 3889179"/>
                <a:gd name="connsiteY951" fmla="*/ 3775 h 57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Lst>
              <a:rect l="l" t="t" r="r" b="b"/>
              <a:pathLst>
                <a:path w="3889179" h="574182">
                  <a:moveTo>
                    <a:pt x="3643885" y="0"/>
                  </a:moveTo>
                  <a:lnTo>
                    <a:pt x="2788890" y="0"/>
                  </a:lnTo>
                  <a:lnTo>
                    <a:pt x="1100289" y="0"/>
                  </a:lnTo>
                  <a:lnTo>
                    <a:pt x="245294" y="0"/>
                  </a:lnTo>
                  <a:lnTo>
                    <a:pt x="248304" y="3775"/>
                  </a:lnTo>
                  <a:lnTo>
                    <a:pt x="255076" y="15100"/>
                  </a:lnTo>
                  <a:lnTo>
                    <a:pt x="256957" y="18498"/>
                  </a:lnTo>
                  <a:lnTo>
                    <a:pt x="258838" y="22650"/>
                  </a:lnTo>
                  <a:lnTo>
                    <a:pt x="260343" y="26803"/>
                  </a:lnTo>
                  <a:lnTo>
                    <a:pt x="261848" y="31333"/>
                  </a:lnTo>
                  <a:lnTo>
                    <a:pt x="263353" y="36240"/>
                  </a:lnTo>
                  <a:lnTo>
                    <a:pt x="264105" y="41148"/>
                  </a:lnTo>
                  <a:lnTo>
                    <a:pt x="264858" y="46055"/>
                  </a:lnTo>
                  <a:lnTo>
                    <a:pt x="265610" y="51718"/>
                  </a:lnTo>
                  <a:lnTo>
                    <a:pt x="264858" y="61911"/>
                  </a:lnTo>
                  <a:lnTo>
                    <a:pt x="263729" y="71348"/>
                  </a:lnTo>
                  <a:lnTo>
                    <a:pt x="262600" y="78898"/>
                  </a:lnTo>
                  <a:lnTo>
                    <a:pt x="260719" y="85693"/>
                  </a:lnTo>
                  <a:lnTo>
                    <a:pt x="258086" y="94376"/>
                  </a:lnTo>
                  <a:lnTo>
                    <a:pt x="256581" y="97396"/>
                  </a:lnTo>
                  <a:lnTo>
                    <a:pt x="257709" y="99661"/>
                  </a:lnTo>
                  <a:lnTo>
                    <a:pt x="259967" y="105701"/>
                  </a:lnTo>
                  <a:lnTo>
                    <a:pt x="261095" y="109476"/>
                  </a:lnTo>
                  <a:lnTo>
                    <a:pt x="262600" y="114383"/>
                  </a:lnTo>
                  <a:lnTo>
                    <a:pt x="264105" y="120046"/>
                  </a:lnTo>
                  <a:lnTo>
                    <a:pt x="265610" y="125709"/>
                  </a:lnTo>
                  <a:lnTo>
                    <a:pt x="266362" y="131749"/>
                  </a:lnTo>
                  <a:lnTo>
                    <a:pt x="267115" y="138544"/>
                  </a:lnTo>
                  <a:lnTo>
                    <a:pt x="267115" y="145339"/>
                  </a:lnTo>
                  <a:lnTo>
                    <a:pt x="266739" y="152511"/>
                  </a:lnTo>
                  <a:lnTo>
                    <a:pt x="265610" y="159684"/>
                  </a:lnTo>
                  <a:lnTo>
                    <a:pt x="263353" y="166856"/>
                  </a:lnTo>
                  <a:lnTo>
                    <a:pt x="262224" y="170254"/>
                  </a:lnTo>
                  <a:lnTo>
                    <a:pt x="260719" y="174406"/>
                  </a:lnTo>
                  <a:lnTo>
                    <a:pt x="259214" y="177804"/>
                  </a:lnTo>
                  <a:lnTo>
                    <a:pt x="257333" y="181201"/>
                  </a:lnTo>
                  <a:lnTo>
                    <a:pt x="253195" y="187619"/>
                  </a:lnTo>
                  <a:lnTo>
                    <a:pt x="248680" y="193282"/>
                  </a:lnTo>
                  <a:lnTo>
                    <a:pt x="244166" y="198567"/>
                  </a:lnTo>
                  <a:lnTo>
                    <a:pt x="239275" y="202719"/>
                  </a:lnTo>
                  <a:lnTo>
                    <a:pt x="234760" y="206117"/>
                  </a:lnTo>
                  <a:lnTo>
                    <a:pt x="229869" y="209892"/>
                  </a:lnTo>
                  <a:lnTo>
                    <a:pt x="224979" y="212157"/>
                  </a:lnTo>
                  <a:lnTo>
                    <a:pt x="219711" y="214044"/>
                  </a:lnTo>
                  <a:lnTo>
                    <a:pt x="214821" y="215554"/>
                  </a:lnTo>
                  <a:lnTo>
                    <a:pt x="210306" y="216687"/>
                  </a:lnTo>
                  <a:lnTo>
                    <a:pt x="205791" y="217064"/>
                  </a:lnTo>
                  <a:lnTo>
                    <a:pt x="200901" y="217064"/>
                  </a:lnTo>
                  <a:lnTo>
                    <a:pt x="196386" y="217064"/>
                  </a:lnTo>
                  <a:lnTo>
                    <a:pt x="192248" y="216309"/>
                  </a:lnTo>
                  <a:lnTo>
                    <a:pt x="188485" y="215554"/>
                  </a:lnTo>
                  <a:lnTo>
                    <a:pt x="184723" y="214422"/>
                  </a:lnTo>
                  <a:lnTo>
                    <a:pt x="181337" y="213289"/>
                  </a:lnTo>
                  <a:lnTo>
                    <a:pt x="177199" y="211402"/>
                  </a:lnTo>
                  <a:lnTo>
                    <a:pt x="173437" y="209514"/>
                  </a:lnTo>
                  <a:lnTo>
                    <a:pt x="169675" y="206494"/>
                  </a:lnTo>
                  <a:lnTo>
                    <a:pt x="166289" y="203852"/>
                  </a:lnTo>
                  <a:lnTo>
                    <a:pt x="162526" y="200832"/>
                  </a:lnTo>
                  <a:lnTo>
                    <a:pt x="158764" y="197434"/>
                  </a:lnTo>
                  <a:lnTo>
                    <a:pt x="155378" y="193659"/>
                  </a:lnTo>
                  <a:lnTo>
                    <a:pt x="152368" y="189129"/>
                  </a:lnTo>
                  <a:lnTo>
                    <a:pt x="149359" y="184599"/>
                  </a:lnTo>
                  <a:lnTo>
                    <a:pt x="147101" y="179691"/>
                  </a:lnTo>
                  <a:lnTo>
                    <a:pt x="144844" y="174784"/>
                  </a:lnTo>
                  <a:lnTo>
                    <a:pt x="143339" y="168744"/>
                  </a:lnTo>
                  <a:lnTo>
                    <a:pt x="141834" y="162704"/>
                  </a:lnTo>
                  <a:lnTo>
                    <a:pt x="141082" y="156286"/>
                  </a:lnTo>
                  <a:lnTo>
                    <a:pt x="141082" y="149114"/>
                  </a:lnTo>
                  <a:lnTo>
                    <a:pt x="141458" y="145339"/>
                  </a:lnTo>
                  <a:lnTo>
                    <a:pt x="141834" y="141564"/>
                  </a:lnTo>
                  <a:lnTo>
                    <a:pt x="142963" y="137034"/>
                  </a:lnTo>
                  <a:lnTo>
                    <a:pt x="144468" y="133259"/>
                  </a:lnTo>
                  <a:lnTo>
                    <a:pt x="145973" y="129484"/>
                  </a:lnTo>
                  <a:lnTo>
                    <a:pt x="147854" y="126086"/>
                  </a:lnTo>
                  <a:lnTo>
                    <a:pt x="150111" y="122689"/>
                  </a:lnTo>
                  <a:lnTo>
                    <a:pt x="152745" y="118913"/>
                  </a:lnTo>
                  <a:lnTo>
                    <a:pt x="155378" y="115894"/>
                  </a:lnTo>
                  <a:lnTo>
                    <a:pt x="158388" y="112873"/>
                  </a:lnTo>
                  <a:lnTo>
                    <a:pt x="161774" y="110608"/>
                  </a:lnTo>
                  <a:lnTo>
                    <a:pt x="164784" y="108343"/>
                  </a:lnTo>
                  <a:lnTo>
                    <a:pt x="168170" y="106833"/>
                  </a:lnTo>
                  <a:lnTo>
                    <a:pt x="171179" y="105323"/>
                  </a:lnTo>
                  <a:lnTo>
                    <a:pt x="174942" y="104568"/>
                  </a:lnTo>
                  <a:lnTo>
                    <a:pt x="178328" y="104191"/>
                  </a:lnTo>
                  <a:lnTo>
                    <a:pt x="181337" y="104191"/>
                  </a:lnTo>
                  <a:lnTo>
                    <a:pt x="183595" y="104568"/>
                  </a:lnTo>
                  <a:lnTo>
                    <a:pt x="186228" y="105323"/>
                  </a:lnTo>
                  <a:lnTo>
                    <a:pt x="188862" y="106456"/>
                  </a:lnTo>
                  <a:lnTo>
                    <a:pt x="191119" y="107966"/>
                  </a:lnTo>
                  <a:lnTo>
                    <a:pt x="193000" y="109853"/>
                  </a:lnTo>
                  <a:lnTo>
                    <a:pt x="195257" y="111741"/>
                  </a:lnTo>
                  <a:lnTo>
                    <a:pt x="197138" y="114006"/>
                  </a:lnTo>
                  <a:lnTo>
                    <a:pt x="199019" y="116271"/>
                  </a:lnTo>
                  <a:lnTo>
                    <a:pt x="200524" y="118913"/>
                  </a:lnTo>
                  <a:lnTo>
                    <a:pt x="202029" y="122311"/>
                  </a:lnTo>
                  <a:lnTo>
                    <a:pt x="203158" y="125331"/>
                  </a:lnTo>
                  <a:lnTo>
                    <a:pt x="203910" y="128351"/>
                  </a:lnTo>
                  <a:lnTo>
                    <a:pt x="204663" y="131749"/>
                  </a:lnTo>
                  <a:lnTo>
                    <a:pt x="205039" y="134769"/>
                  </a:lnTo>
                  <a:lnTo>
                    <a:pt x="205039" y="138544"/>
                  </a:lnTo>
                  <a:lnTo>
                    <a:pt x="204663" y="145716"/>
                  </a:lnTo>
                  <a:lnTo>
                    <a:pt x="203534" y="151756"/>
                  </a:lnTo>
                  <a:lnTo>
                    <a:pt x="202029" y="157041"/>
                  </a:lnTo>
                  <a:lnTo>
                    <a:pt x="200148" y="160816"/>
                  </a:lnTo>
                  <a:lnTo>
                    <a:pt x="197891" y="163459"/>
                  </a:lnTo>
                  <a:lnTo>
                    <a:pt x="195634" y="165724"/>
                  </a:lnTo>
                  <a:lnTo>
                    <a:pt x="193376" y="166856"/>
                  </a:lnTo>
                  <a:lnTo>
                    <a:pt x="191119" y="167611"/>
                  </a:lnTo>
                  <a:lnTo>
                    <a:pt x="188485" y="167989"/>
                  </a:lnTo>
                  <a:lnTo>
                    <a:pt x="186228" y="167989"/>
                  </a:lnTo>
                  <a:lnTo>
                    <a:pt x="184347" y="167611"/>
                  </a:lnTo>
                  <a:lnTo>
                    <a:pt x="182090" y="166856"/>
                  </a:lnTo>
                  <a:lnTo>
                    <a:pt x="179080" y="165724"/>
                  </a:lnTo>
                  <a:lnTo>
                    <a:pt x="177951" y="165346"/>
                  </a:lnTo>
                  <a:lnTo>
                    <a:pt x="179456" y="166479"/>
                  </a:lnTo>
                  <a:lnTo>
                    <a:pt x="183595" y="169876"/>
                  </a:lnTo>
                  <a:lnTo>
                    <a:pt x="186228" y="171764"/>
                  </a:lnTo>
                  <a:lnTo>
                    <a:pt x="189238" y="174406"/>
                  </a:lnTo>
                  <a:lnTo>
                    <a:pt x="192624" y="176294"/>
                  </a:lnTo>
                  <a:lnTo>
                    <a:pt x="196010" y="177804"/>
                  </a:lnTo>
                  <a:lnTo>
                    <a:pt x="200148" y="179314"/>
                  </a:lnTo>
                  <a:lnTo>
                    <a:pt x="204287" y="180069"/>
                  </a:lnTo>
                  <a:lnTo>
                    <a:pt x="206544" y="180069"/>
                  </a:lnTo>
                  <a:lnTo>
                    <a:pt x="208425" y="180069"/>
                  </a:lnTo>
                  <a:lnTo>
                    <a:pt x="210682" y="179691"/>
                  </a:lnTo>
                  <a:lnTo>
                    <a:pt x="212563" y="178936"/>
                  </a:lnTo>
                  <a:lnTo>
                    <a:pt x="214444" y="178181"/>
                  </a:lnTo>
                  <a:lnTo>
                    <a:pt x="216702" y="177049"/>
                  </a:lnTo>
                  <a:lnTo>
                    <a:pt x="218583" y="175916"/>
                  </a:lnTo>
                  <a:lnTo>
                    <a:pt x="220464" y="174029"/>
                  </a:lnTo>
                  <a:lnTo>
                    <a:pt x="222345" y="171764"/>
                  </a:lnTo>
                  <a:lnTo>
                    <a:pt x="224602" y="169499"/>
                  </a:lnTo>
                  <a:lnTo>
                    <a:pt x="226483" y="166479"/>
                  </a:lnTo>
                  <a:lnTo>
                    <a:pt x="228364" y="163459"/>
                  </a:lnTo>
                  <a:lnTo>
                    <a:pt x="229869" y="160439"/>
                  </a:lnTo>
                  <a:lnTo>
                    <a:pt x="230998" y="157041"/>
                  </a:lnTo>
                  <a:lnTo>
                    <a:pt x="232127" y="153644"/>
                  </a:lnTo>
                  <a:lnTo>
                    <a:pt x="232879" y="150246"/>
                  </a:lnTo>
                  <a:lnTo>
                    <a:pt x="233255" y="147226"/>
                  </a:lnTo>
                  <a:lnTo>
                    <a:pt x="233632" y="144206"/>
                  </a:lnTo>
                  <a:lnTo>
                    <a:pt x="233632" y="141186"/>
                  </a:lnTo>
                  <a:lnTo>
                    <a:pt x="233255" y="138166"/>
                  </a:lnTo>
                  <a:lnTo>
                    <a:pt x="232503" y="132126"/>
                  </a:lnTo>
                  <a:lnTo>
                    <a:pt x="231374" y="126841"/>
                  </a:lnTo>
                  <a:lnTo>
                    <a:pt x="229493" y="121934"/>
                  </a:lnTo>
                  <a:lnTo>
                    <a:pt x="227612" y="117026"/>
                  </a:lnTo>
                  <a:lnTo>
                    <a:pt x="224979" y="112873"/>
                  </a:lnTo>
                  <a:lnTo>
                    <a:pt x="222345" y="109098"/>
                  </a:lnTo>
                  <a:lnTo>
                    <a:pt x="220088" y="105701"/>
                  </a:lnTo>
                  <a:lnTo>
                    <a:pt x="217830" y="103058"/>
                  </a:lnTo>
                  <a:lnTo>
                    <a:pt x="214068" y="98906"/>
                  </a:lnTo>
                  <a:lnTo>
                    <a:pt x="212940" y="97396"/>
                  </a:lnTo>
                  <a:lnTo>
                    <a:pt x="214068" y="96263"/>
                  </a:lnTo>
                  <a:lnTo>
                    <a:pt x="216702" y="93243"/>
                  </a:lnTo>
                  <a:lnTo>
                    <a:pt x="220464" y="88713"/>
                  </a:lnTo>
                  <a:lnTo>
                    <a:pt x="224979" y="81918"/>
                  </a:lnTo>
                  <a:lnTo>
                    <a:pt x="226860" y="78521"/>
                  </a:lnTo>
                  <a:lnTo>
                    <a:pt x="228741" y="74368"/>
                  </a:lnTo>
                  <a:lnTo>
                    <a:pt x="230246" y="70593"/>
                  </a:lnTo>
                  <a:lnTo>
                    <a:pt x="231374" y="65686"/>
                  </a:lnTo>
                  <a:lnTo>
                    <a:pt x="232127" y="61156"/>
                  </a:lnTo>
                  <a:lnTo>
                    <a:pt x="232503" y="56626"/>
                  </a:lnTo>
                  <a:lnTo>
                    <a:pt x="232127" y="51718"/>
                  </a:lnTo>
                  <a:lnTo>
                    <a:pt x="230998" y="46433"/>
                  </a:lnTo>
                  <a:lnTo>
                    <a:pt x="229869" y="41903"/>
                  </a:lnTo>
                  <a:lnTo>
                    <a:pt x="227988" y="37750"/>
                  </a:lnTo>
                  <a:lnTo>
                    <a:pt x="226483" y="33975"/>
                  </a:lnTo>
                  <a:lnTo>
                    <a:pt x="224602" y="30955"/>
                  </a:lnTo>
                  <a:lnTo>
                    <a:pt x="222345" y="27935"/>
                  </a:lnTo>
                  <a:lnTo>
                    <a:pt x="220464" y="25293"/>
                  </a:lnTo>
                  <a:lnTo>
                    <a:pt x="218959" y="23405"/>
                  </a:lnTo>
                  <a:lnTo>
                    <a:pt x="217078" y="21518"/>
                  </a:lnTo>
                  <a:lnTo>
                    <a:pt x="213692" y="19253"/>
                  </a:lnTo>
                  <a:lnTo>
                    <a:pt x="211058" y="17743"/>
                  </a:lnTo>
                  <a:lnTo>
                    <a:pt x="209177" y="16988"/>
                  </a:lnTo>
                  <a:lnTo>
                    <a:pt x="208801" y="16610"/>
                  </a:lnTo>
                  <a:lnTo>
                    <a:pt x="207673" y="20385"/>
                  </a:lnTo>
                  <a:lnTo>
                    <a:pt x="204663" y="29445"/>
                  </a:lnTo>
                  <a:lnTo>
                    <a:pt x="202029" y="35108"/>
                  </a:lnTo>
                  <a:lnTo>
                    <a:pt x="198267" y="40393"/>
                  </a:lnTo>
                  <a:lnTo>
                    <a:pt x="196386" y="43035"/>
                  </a:lnTo>
                  <a:lnTo>
                    <a:pt x="194505" y="45678"/>
                  </a:lnTo>
                  <a:lnTo>
                    <a:pt x="192248" y="47943"/>
                  </a:lnTo>
                  <a:lnTo>
                    <a:pt x="189614" y="50208"/>
                  </a:lnTo>
                  <a:lnTo>
                    <a:pt x="185852" y="52473"/>
                  </a:lnTo>
                  <a:lnTo>
                    <a:pt x="180585" y="54738"/>
                  </a:lnTo>
                  <a:lnTo>
                    <a:pt x="173813" y="57003"/>
                  </a:lnTo>
                  <a:lnTo>
                    <a:pt x="166665" y="60023"/>
                  </a:lnTo>
                  <a:lnTo>
                    <a:pt x="158764" y="63421"/>
                  </a:lnTo>
                  <a:lnTo>
                    <a:pt x="150487" y="67951"/>
                  </a:lnTo>
                  <a:lnTo>
                    <a:pt x="146349" y="70216"/>
                  </a:lnTo>
                  <a:lnTo>
                    <a:pt x="142211" y="72858"/>
                  </a:lnTo>
                  <a:lnTo>
                    <a:pt x="138072" y="75878"/>
                  </a:lnTo>
                  <a:lnTo>
                    <a:pt x="133934" y="78898"/>
                  </a:lnTo>
                  <a:lnTo>
                    <a:pt x="128667" y="83806"/>
                  </a:lnTo>
                  <a:lnTo>
                    <a:pt x="123776" y="89468"/>
                  </a:lnTo>
                  <a:lnTo>
                    <a:pt x="119261" y="95508"/>
                  </a:lnTo>
                  <a:lnTo>
                    <a:pt x="114747" y="101548"/>
                  </a:lnTo>
                  <a:lnTo>
                    <a:pt x="111361" y="107966"/>
                  </a:lnTo>
                  <a:lnTo>
                    <a:pt x="108727" y="114006"/>
                  </a:lnTo>
                  <a:lnTo>
                    <a:pt x="106094" y="120046"/>
                  </a:lnTo>
                  <a:lnTo>
                    <a:pt x="104213" y="125331"/>
                  </a:lnTo>
                  <a:lnTo>
                    <a:pt x="102708" y="131371"/>
                  </a:lnTo>
                  <a:lnTo>
                    <a:pt x="101579" y="137034"/>
                  </a:lnTo>
                  <a:lnTo>
                    <a:pt x="100827" y="142696"/>
                  </a:lnTo>
                  <a:lnTo>
                    <a:pt x="100450" y="147981"/>
                  </a:lnTo>
                  <a:lnTo>
                    <a:pt x="100450" y="152889"/>
                  </a:lnTo>
                  <a:lnTo>
                    <a:pt x="100450" y="157796"/>
                  </a:lnTo>
                  <a:lnTo>
                    <a:pt x="101203" y="161949"/>
                  </a:lnTo>
                  <a:lnTo>
                    <a:pt x="101579" y="165724"/>
                  </a:lnTo>
                  <a:lnTo>
                    <a:pt x="103084" y="172141"/>
                  </a:lnTo>
                  <a:lnTo>
                    <a:pt x="104965" y="177049"/>
                  </a:lnTo>
                  <a:lnTo>
                    <a:pt x="106094" y="180069"/>
                  </a:lnTo>
                  <a:lnTo>
                    <a:pt x="106846" y="181201"/>
                  </a:lnTo>
                  <a:lnTo>
                    <a:pt x="105341" y="180446"/>
                  </a:lnTo>
                  <a:lnTo>
                    <a:pt x="101579" y="178936"/>
                  </a:lnTo>
                  <a:lnTo>
                    <a:pt x="98946" y="178559"/>
                  </a:lnTo>
                  <a:lnTo>
                    <a:pt x="95936" y="177804"/>
                  </a:lnTo>
                  <a:lnTo>
                    <a:pt x="92174" y="177426"/>
                  </a:lnTo>
                  <a:lnTo>
                    <a:pt x="88411" y="177804"/>
                  </a:lnTo>
                  <a:lnTo>
                    <a:pt x="84649" y="178181"/>
                  </a:lnTo>
                  <a:lnTo>
                    <a:pt x="80511" y="179691"/>
                  </a:lnTo>
                  <a:lnTo>
                    <a:pt x="75996" y="181579"/>
                  </a:lnTo>
                  <a:lnTo>
                    <a:pt x="71482" y="184222"/>
                  </a:lnTo>
                  <a:lnTo>
                    <a:pt x="69224" y="185732"/>
                  </a:lnTo>
                  <a:lnTo>
                    <a:pt x="66967" y="187997"/>
                  </a:lnTo>
                  <a:lnTo>
                    <a:pt x="64710" y="190262"/>
                  </a:lnTo>
                  <a:lnTo>
                    <a:pt x="62452" y="192904"/>
                  </a:lnTo>
                  <a:lnTo>
                    <a:pt x="60195" y="195924"/>
                  </a:lnTo>
                  <a:lnTo>
                    <a:pt x="57938" y="198944"/>
                  </a:lnTo>
                  <a:lnTo>
                    <a:pt x="56057" y="202342"/>
                  </a:lnTo>
                  <a:lnTo>
                    <a:pt x="53799" y="206117"/>
                  </a:lnTo>
                  <a:lnTo>
                    <a:pt x="45146" y="221217"/>
                  </a:lnTo>
                  <a:lnTo>
                    <a:pt x="36493" y="235939"/>
                  </a:lnTo>
                  <a:lnTo>
                    <a:pt x="27464" y="249152"/>
                  </a:lnTo>
                  <a:lnTo>
                    <a:pt x="19564" y="260855"/>
                  </a:lnTo>
                  <a:lnTo>
                    <a:pt x="12415" y="271425"/>
                  </a:lnTo>
                  <a:lnTo>
                    <a:pt x="6020" y="278975"/>
                  </a:lnTo>
                  <a:lnTo>
                    <a:pt x="1881" y="284637"/>
                  </a:lnTo>
                  <a:lnTo>
                    <a:pt x="0" y="286902"/>
                  </a:lnTo>
                  <a:lnTo>
                    <a:pt x="0" y="287280"/>
                  </a:lnTo>
                  <a:lnTo>
                    <a:pt x="1881" y="289545"/>
                  </a:lnTo>
                  <a:lnTo>
                    <a:pt x="6020" y="294830"/>
                  </a:lnTo>
                  <a:lnTo>
                    <a:pt x="12039" y="302758"/>
                  </a:lnTo>
                  <a:lnTo>
                    <a:pt x="19187" y="312573"/>
                  </a:lnTo>
                  <a:lnTo>
                    <a:pt x="27464" y="324653"/>
                  </a:lnTo>
                  <a:lnTo>
                    <a:pt x="36493" y="338243"/>
                  </a:lnTo>
                  <a:lnTo>
                    <a:pt x="45146" y="352965"/>
                  </a:lnTo>
                  <a:lnTo>
                    <a:pt x="53799" y="367688"/>
                  </a:lnTo>
                  <a:lnTo>
                    <a:pt x="56057" y="371841"/>
                  </a:lnTo>
                  <a:lnTo>
                    <a:pt x="57938" y="375238"/>
                  </a:lnTo>
                  <a:lnTo>
                    <a:pt x="60195" y="378258"/>
                  </a:lnTo>
                  <a:lnTo>
                    <a:pt x="62452" y="381278"/>
                  </a:lnTo>
                  <a:lnTo>
                    <a:pt x="64710" y="383543"/>
                  </a:lnTo>
                  <a:lnTo>
                    <a:pt x="66967" y="385808"/>
                  </a:lnTo>
                  <a:lnTo>
                    <a:pt x="69224" y="388073"/>
                  </a:lnTo>
                  <a:lnTo>
                    <a:pt x="71482" y="389961"/>
                  </a:lnTo>
                  <a:lnTo>
                    <a:pt x="75996" y="392603"/>
                  </a:lnTo>
                  <a:lnTo>
                    <a:pt x="80511" y="394491"/>
                  </a:lnTo>
                  <a:lnTo>
                    <a:pt x="84649" y="395623"/>
                  </a:lnTo>
                  <a:lnTo>
                    <a:pt x="88411" y="396378"/>
                  </a:lnTo>
                  <a:lnTo>
                    <a:pt x="92174" y="396378"/>
                  </a:lnTo>
                  <a:lnTo>
                    <a:pt x="95936" y="396378"/>
                  </a:lnTo>
                  <a:lnTo>
                    <a:pt x="98946" y="395623"/>
                  </a:lnTo>
                  <a:lnTo>
                    <a:pt x="101579" y="395246"/>
                  </a:lnTo>
                  <a:lnTo>
                    <a:pt x="105341" y="393736"/>
                  </a:lnTo>
                  <a:lnTo>
                    <a:pt x="106846" y="392981"/>
                  </a:lnTo>
                  <a:lnTo>
                    <a:pt x="106094" y="394113"/>
                  </a:lnTo>
                  <a:lnTo>
                    <a:pt x="104965" y="397133"/>
                  </a:lnTo>
                  <a:lnTo>
                    <a:pt x="103084" y="401663"/>
                  </a:lnTo>
                  <a:lnTo>
                    <a:pt x="101579" y="408458"/>
                  </a:lnTo>
                  <a:lnTo>
                    <a:pt x="101203" y="412233"/>
                  </a:lnTo>
                  <a:lnTo>
                    <a:pt x="100450" y="416386"/>
                  </a:lnTo>
                  <a:lnTo>
                    <a:pt x="100450" y="420916"/>
                  </a:lnTo>
                  <a:lnTo>
                    <a:pt x="100450" y="426201"/>
                  </a:lnTo>
                  <a:lnTo>
                    <a:pt x="100827" y="431486"/>
                  </a:lnTo>
                  <a:lnTo>
                    <a:pt x="101579" y="436771"/>
                  </a:lnTo>
                  <a:lnTo>
                    <a:pt x="102708" y="442811"/>
                  </a:lnTo>
                  <a:lnTo>
                    <a:pt x="104213" y="448851"/>
                  </a:lnTo>
                  <a:lnTo>
                    <a:pt x="106094" y="454136"/>
                  </a:lnTo>
                  <a:lnTo>
                    <a:pt x="108727" y="460176"/>
                  </a:lnTo>
                  <a:lnTo>
                    <a:pt x="111361" y="466216"/>
                  </a:lnTo>
                  <a:lnTo>
                    <a:pt x="114747" y="472256"/>
                  </a:lnTo>
                  <a:lnTo>
                    <a:pt x="119261" y="478674"/>
                  </a:lnTo>
                  <a:lnTo>
                    <a:pt x="123776" y="484714"/>
                  </a:lnTo>
                  <a:lnTo>
                    <a:pt x="128667" y="489999"/>
                  </a:lnTo>
                  <a:lnTo>
                    <a:pt x="133934" y="495284"/>
                  </a:lnTo>
                  <a:lnTo>
                    <a:pt x="138072" y="498304"/>
                  </a:lnTo>
                  <a:lnTo>
                    <a:pt x="142211" y="501324"/>
                  </a:lnTo>
                  <a:lnTo>
                    <a:pt x="146349" y="503589"/>
                  </a:lnTo>
                  <a:lnTo>
                    <a:pt x="150487" y="506232"/>
                  </a:lnTo>
                  <a:lnTo>
                    <a:pt x="158764" y="510384"/>
                  </a:lnTo>
                  <a:lnTo>
                    <a:pt x="166665" y="514159"/>
                  </a:lnTo>
                  <a:lnTo>
                    <a:pt x="173813" y="517179"/>
                  </a:lnTo>
                  <a:lnTo>
                    <a:pt x="180585" y="519444"/>
                  </a:lnTo>
                  <a:lnTo>
                    <a:pt x="185852" y="521709"/>
                  </a:lnTo>
                  <a:lnTo>
                    <a:pt x="189614" y="523974"/>
                  </a:lnTo>
                  <a:lnTo>
                    <a:pt x="192248" y="525862"/>
                  </a:lnTo>
                  <a:lnTo>
                    <a:pt x="194505" y="528127"/>
                  </a:lnTo>
                  <a:lnTo>
                    <a:pt x="196386" y="531147"/>
                  </a:lnTo>
                  <a:lnTo>
                    <a:pt x="198267" y="533412"/>
                  </a:lnTo>
                  <a:lnTo>
                    <a:pt x="202029" y="539074"/>
                  </a:lnTo>
                  <a:lnTo>
                    <a:pt x="204663" y="544359"/>
                  </a:lnTo>
                  <a:lnTo>
                    <a:pt x="207673" y="553797"/>
                  </a:lnTo>
                  <a:lnTo>
                    <a:pt x="208801" y="557572"/>
                  </a:lnTo>
                  <a:lnTo>
                    <a:pt x="209177" y="557195"/>
                  </a:lnTo>
                  <a:lnTo>
                    <a:pt x="211058" y="556440"/>
                  </a:lnTo>
                  <a:lnTo>
                    <a:pt x="213692" y="554930"/>
                  </a:lnTo>
                  <a:lnTo>
                    <a:pt x="217078" y="552664"/>
                  </a:lnTo>
                  <a:lnTo>
                    <a:pt x="218959" y="550777"/>
                  </a:lnTo>
                  <a:lnTo>
                    <a:pt x="220464" y="548889"/>
                  </a:lnTo>
                  <a:lnTo>
                    <a:pt x="222345" y="545869"/>
                  </a:lnTo>
                  <a:lnTo>
                    <a:pt x="224602" y="543227"/>
                  </a:lnTo>
                  <a:lnTo>
                    <a:pt x="226483" y="540207"/>
                  </a:lnTo>
                  <a:lnTo>
                    <a:pt x="227988" y="536432"/>
                  </a:lnTo>
                  <a:lnTo>
                    <a:pt x="229869" y="532279"/>
                  </a:lnTo>
                  <a:lnTo>
                    <a:pt x="230998" y="527372"/>
                  </a:lnTo>
                  <a:lnTo>
                    <a:pt x="232127" y="522464"/>
                  </a:lnTo>
                  <a:lnTo>
                    <a:pt x="232503" y="517557"/>
                  </a:lnTo>
                  <a:lnTo>
                    <a:pt x="232127" y="513027"/>
                  </a:lnTo>
                  <a:lnTo>
                    <a:pt x="231374" y="508119"/>
                  </a:lnTo>
                  <a:lnTo>
                    <a:pt x="230246" y="503589"/>
                  </a:lnTo>
                  <a:lnTo>
                    <a:pt x="228741" y="499437"/>
                  </a:lnTo>
                  <a:lnTo>
                    <a:pt x="226860" y="495662"/>
                  </a:lnTo>
                  <a:lnTo>
                    <a:pt x="224979" y="491886"/>
                  </a:lnTo>
                  <a:lnTo>
                    <a:pt x="220464" y="485469"/>
                  </a:lnTo>
                  <a:lnTo>
                    <a:pt x="216702" y="480561"/>
                  </a:lnTo>
                  <a:lnTo>
                    <a:pt x="214068" y="477541"/>
                  </a:lnTo>
                  <a:lnTo>
                    <a:pt x="212940" y="476786"/>
                  </a:lnTo>
                  <a:lnTo>
                    <a:pt x="214068" y="474899"/>
                  </a:lnTo>
                  <a:lnTo>
                    <a:pt x="217830" y="471124"/>
                  </a:lnTo>
                  <a:lnTo>
                    <a:pt x="220088" y="468481"/>
                  </a:lnTo>
                  <a:lnTo>
                    <a:pt x="222345" y="465084"/>
                  </a:lnTo>
                  <a:lnTo>
                    <a:pt x="224979" y="461309"/>
                  </a:lnTo>
                  <a:lnTo>
                    <a:pt x="227612" y="456779"/>
                  </a:lnTo>
                  <a:lnTo>
                    <a:pt x="229493" y="452249"/>
                  </a:lnTo>
                  <a:lnTo>
                    <a:pt x="231374" y="447341"/>
                  </a:lnTo>
                  <a:lnTo>
                    <a:pt x="232503" y="442056"/>
                  </a:lnTo>
                  <a:lnTo>
                    <a:pt x="233255" y="436016"/>
                  </a:lnTo>
                  <a:lnTo>
                    <a:pt x="233632" y="432996"/>
                  </a:lnTo>
                  <a:lnTo>
                    <a:pt x="233632" y="429976"/>
                  </a:lnTo>
                  <a:lnTo>
                    <a:pt x="233255" y="426956"/>
                  </a:lnTo>
                  <a:lnTo>
                    <a:pt x="232879" y="423936"/>
                  </a:lnTo>
                  <a:lnTo>
                    <a:pt x="232127" y="420161"/>
                  </a:lnTo>
                  <a:lnTo>
                    <a:pt x="230998" y="417141"/>
                  </a:lnTo>
                  <a:lnTo>
                    <a:pt x="229869" y="413743"/>
                  </a:lnTo>
                  <a:lnTo>
                    <a:pt x="228364" y="410723"/>
                  </a:lnTo>
                  <a:lnTo>
                    <a:pt x="226483" y="407326"/>
                  </a:lnTo>
                  <a:lnTo>
                    <a:pt x="224602" y="404683"/>
                  </a:lnTo>
                  <a:lnTo>
                    <a:pt x="222345" y="402041"/>
                  </a:lnTo>
                  <a:lnTo>
                    <a:pt x="220464" y="400153"/>
                  </a:lnTo>
                  <a:lnTo>
                    <a:pt x="218583" y="398266"/>
                  </a:lnTo>
                  <a:lnTo>
                    <a:pt x="216702" y="397133"/>
                  </a:lnTo>
                  <a:lnTo>
                    <a:pt x="214444" y="396001"/>
                  </a:lnTo>
                  <a:lnTo>
                    <a:pt x="212563" y="395246"/>
                  </a:lnTo>
                  <a:lnTo>
                    <a:pt x="210682" y="394491"/>
                  </a:lnTo>
                  <a:lnTo>
                    <a:pt x="208425" y="394113"/>
                  </a:lnTo>
                  <a:lnTo>
                    <a:pt x="206544" y="394113"/>
                  </a:lnTo>
                  <a:lnTo>
                    <a:pt x="204287" y="394113"/>
                  </a:lnTo>
                  <a:lnTo>
                    <a:pt x="200148" y="394868"/>
                  </a:lnTo>
                  <a:lnTo>
                    <a:pt x="196010" y="396378"/>
                  </a:lnTo>
                  <a:lnTo>
                    <a:pt x="192624" y="397888"/>
                  </a:lnTo>
                  <a:lnTo>
                    <a:pt x="189238" y="399776"/>
                  </a:lnTo>
                  <a:lnTo>
                    <a:pt x="186228" y="402041"/>
                  </a:lnTo>
                  <a:lnTo>
                    <a:pt x="183595" y="403928"/>
                  </a:lnTo>
                  <a:lnTo>
                    <a:pt x="179456" y="407703"/>
                  </a:lnTo>
                  <a:lnTo>
                    <a:pt x="177951" y="408836"/>
                  </a:lnTo>
                  <a:lnTo>
                    <a:pt x="179080" y="408458"/>
                  </a:lnTo>
                  <a:lnTo>
                    <a:pt x="182090" y="407326"/>
                  </a:lnTo>
                  <a:lnTo>
                    <a:pt x="184347" y="406571"/>
                  </a:lnTo>
                  <a:lnTo>
                    <a:pt x="186228" y="406193"/>
                  </a:lnTo>
                  <a:lnTo>
                    <a:pt x="188485" y="406193"/>
                  </a:lnTo>
                  <a:lnTo>
                    <a:pt x="191119" y="406571"/>
                  </a:lnTo>
                  <a:lnTo>
                    <a:pt x="193376" y="407326"/>
                  </a:lnTo>
                  <a:lnTo>
                    <a:pt x="195634" y="408458"/>
                  </a:lnTo>
                  <a:lnTo>
                    <a:pt x="197891" y="410723"/>
                  </a:lnTo>
                  <a:lnTo>
                    <a:pt x="200148" y="413366"/>
                  </a:lnTo>
                  <a:lnTo>
                    <a:pt x="202029" y="417141"/>
                  </a:lnTo>
                  <a:lnTo>
                    <a:pt x="203534" y="422426"/>
                  </a:lnTo>
                  <a:lnTo>
                    <a:pt x="204663" y="428466"/>
                  </a:lnTo>
                  <a:lnTo>
                    <a:pt x="205039" y="435639"/>
                  </a:lnTo>
                  <a:lnTo>
                    <a:pt x="205039" y="439036"/>
                  </a:lnTo>
                  <a:lnTo>
                    <a:pt x="204663" y="442434"/>
                  </a:lnTo>
                  <a:lnTo>
                    <a:pt x="203910" y="445831"/>
                  </a:lnTo>
                  <a:lnTo>
                    <a:pt x="203158" y="448851"/>
                  </a:lnTo>
                  <a:lnTo>
                    <a:pt x="202029" y="451871"/>
                  </a:lnTo>
                  <a:lnTo>
                    <a:pt x="200524" y="454891"/>
                  </a:lnTo>
                  <a:lnTo>
                    <a:pt x="199019" y="457534"/>
                  </a:lnTo>
                  <a:lnTo>
                    <a:pt x="197138" y="460176"/>
                  </a:lnTo>
                  <a:lnTo>
                    <a:pt x="195257" y="462441"/>
                  </a:lnTo>
                  <a:lnTo>
                    <a:pt x="193000" y="464329"/>
                  </a:lnTo>
                  <a:lnTo>
                    <a:pt x="191119" y="466216"/>
                  </a:lnTo>
                  <a:lnTo>
                    <a:pt x="188862" y="467726"/>
                  </a:lnTo>
                  <a:lnTo>
                    <a:pt x="186228" y="468859"/>
                  </a:lnTo>
                  <a:lnTo>
                    <a:pt x="183595" y="469614"/>
                  </a:lnTo>
                  <a:lnTo>
                    <a:pt x="181337" y="469991"/>
                  </a:lnTo>
                  <a:lnTo>
                    <a:pt x="178328" y="469991"/>
                  </a:lnTo>
                  <a:lnTo>
                    <a:pt x="174942" y="469614"/>
                  </a:lnTo>
                  <a:lnTo>
                    <a:pt x="171179" y="468859"/>
                  </a:lnTo>
                  <a:lnTo>
                    <a:pt x="168170" y="467349"/>
                  </a:lnTo>
                  <a:lnTo>
                    <a:pt x="164784" y="465839"/>
                  </a:lnTo>
                  <a:lnTo>
                    <a:pt x="161774" y="463574"/>
                  </a:lnTo>
                  <a:lnTo>
                    <a:pt x="158388" y="460931"/>
                  </a:lnTo>
                  <a:lnTo>
                    <a:pt x="155378" y="458289"/>
                  </a:lnTo>
                  <a:lnTo>
                    <a:pt x="152745" y="454891"/>
                  </a:lnTo>
                  <a:lnTo>
                    <a:pt x="150111" y="451494"/>
                  </a:lnTo>
                  <a:lnTo>
                    <a:pt x="147854" y="448096"/>
                  </a:lnTo>
                  <a:lnTo>
                    <a:pt x="145973" y="444699"/>
                  </a:lnTo>
                  <a:lnTo>
                    <a:pt x="144468" y="440924"/>
                  </a:lnTo>
                  <a:lnTo>
                    <a:pt x="142963" y="436394"/>
                  </a:lnTo>
                  <a:lnTo>
                    <a:pt x="141834" y="432619"/>
                  </a:lnTo>
                  <a:lnTo>
                    <a:pt x="141458" y="428844"/>
                  </a:lnTo>
                  <a:lnTo>
                    <a:pt x="141082" y="424691"/>
                  </a:lnTo>
                  <a:lnTo>
                    <a:pt x="141082" y="417896"/>
                  </a:lnTo>
                  <a:lnTo>
                    <a:pt x="141834" y="411478"/>
                  </a:lnTo>
                  <a:lnTo>
                    <a:pt x="143339" y="405438"/>
                  </a:lnTo>
                  <a:lnTo>
                    <a:pt x="144844" y="399398"/>
                  </a:lnTo>
                  <a:lnTo>
                    <a:pt x="147101" y="394491"/>
                  </a:lnTo>
                  <a:lnTo>
                    <a:pt x="149359" y="389583"/>
                  </a:lnTo>
                  <a:lnTo>
                    <a:pt x="152368" y="384676"/>
                  </a:lnTo>
                  <a:lnTo>
                    <a:pt x="155378" y="380523"/>
                  </a:lnTo>
                  <a:lnTo>
                    <a:pt x="158764" y="376748"/>
                  </a:lnTo>
                  <a:lnTo>
                    <a:pt x="162526" y="373351"/>
                  </a:lnTo>
                  <a:lnTo>
                    <a:pt x="166289" y="370331"/>
                  </a:lnTo>
                  <a:lnTo>
                    <a:pt x="169675" y="367311"/>
                  </a:lnTo>
                  <a:lnTo>
                    <a:pt x="173437" y="364668"/>
                  </a:lnTo>
                  <a:lnTo>
                    <a:pt x="177199" y="362780"/>
                  </a:lnTo>
                  <a:lnTo>
                    <a:pt x="181337" y="360893"/>
                  </a:lnTo>
                  <a:lnTo>
                    <a:pt x="184723" y="359760"/>
                  </a:lnTo>
                  <a:lnTo>
                    <a:pt x="188485" y="358628"/>
                  </a:lnTo>
                  <a:lnTo>
                    <a:pt x="192248" y="357495"/>
                  </a:lnTo>
                  <a:lnTo>
                    <a:pt x="196386" y="357118"/>
                  </a:lnTo>
                  <a:lnTo>
                    <a:pt x="200901" y="356740"/>
                  </a:lnTo>
                  <a:lnTo>
                    <a:pt x="205791" y="357118"/>
                  </a:lnTo>
                  <a:lnTo>
                    <a:pt x="210306" y="357495"/>
                  </a:lnTo>
                  <a:lnTo>
                    <a:pt x="214821" y="358628"/>
                  </a:lnTo>
                  <a:lnTo>
                    <a:pt x="219711" y="360138"/>
                  </a:lnTo>
                  <a:lnTo>
                    <a:pt x="224979" y="362025"/>
                  </a:lnTo>
                  <a:lnTo>
                    <a:pt x="229869" y="364290"/>
                  </a:lnTo>
                  <a:lnTo>
                    <a:pt x="234760" y="367311"/>
                  </a:lnTo>
                  <a:lnTo>
                    <a:pt x="239275" y="371463"/>
                  </a:lnTo>
                  <a:lnTo>
                    <a:pt x="244166" y="375616"/>
                  </a:lnTo>
                  <a:lnTo>
                    <a:pt x="248680" y="380523"/>
                  </a:lnTo>
                  <a:lnTo>
                    <a:pt x="253195" y="386186"/>
                  </a:lnTo>
                  <a:lnTo>
                    <a:pt x="257333" y="392981"/>
                  </a:lnTo>
                  <a:lnTo>
                    <a:pt x="259214" y="396378"/>
                  </a:lnTo>
                  <a:lnTo>
                    <a:pt x="260719" y="399776"/>
                  </a:lnTo>
                  <a:lnTo>
                    <a:pt x="262224" y="403551"/>
                  </a:lnTo>
                  <a:lnTo>
                    <a:pt x="263353" y="407326"/>
                  </a:lnTo>
                  <a:lnTo>
                    <a:pt x="265610" y="414498"/>
                  </a:lnTo>
                  <a:lnTo>
                    <a:pt x="266739" y="421293"/>
                  </a:lnTo>
                  <a:lnTo>
                    <a:pt x="267115" y="428844"/>
                  </a:lnTo>
                  <a:lnTo>
                    <a:pt x="267115" y="435261"/>
                  </a:lnTo>
                  <a:lnTo>
                    <a:pt x="266362" y="442434"/>
                  </a:lnTo>
                  <a:lnTo>
                    <a:pt x="265610" y="448474"/>
                  </a:lnTo>
                  <a:lnTo>
                    <a:pt x="264105" y="454136"/>
                  </a:lnTo>
                  <a:lnTo>
                    <a:pt x="262600" y="459799"/>
                  </a:lnTo>
                  <a:lnTo>
                    <a:pt x="261095" y="464706"/>
                  </a:lnTo>
                  <a:lnTo>
                    <a:pt x="259967" y="468481"/>
                  </a:lnTo>
                  <a:lnTo>
                    <a:pt x="257709" y="474144"/>
                  </a:lnTo>
                  <a:lnTo>
                    <a:pt x="256581" y="476786"/>
                  </a:lnTo>
                  <a:lnTo>
                    <a:pt x="258086" y="479806"/>
                  </a:lnTo>
                  <a:lnTo>
                    <a:pt x="260719" y="488489"/>
                  </a:lnTo>
                  <a:lnTo>
                    <a:pt x="262600" y="495284"/>
                  </a:lnTo>
                  <a:lnTo>
                    <a:pt x="263729" y="502834"/>
                  </a:lnTo>
                  <a:lnTo>
                    <a:pt x="264858" y="512272"/>
                  </a:lnTo>
                  <a:lnTo>
                    <a:pt x="265610" y="522464"/>
                  </a:lnTo>
                  <a:lnTo>
                    <a:pt x="264858" y="527749"/>
                  </a:lnTo>
                  <a:lnTo>
                    <a:pt x="264105" y="533034"/>
                  </a:lnTo>
                  <a:lnTo>
                    <a:pt x="263353" y="537942"/>
                  </a:lnTo>
                  <a:lnTo>
                    <a:pt x="261848" y="542849"/>
                  </a:lnTo>
                  <a:lnTo>
                    <a:pt x="260343" y="547379"/>
                  </a:lnTo>
                  <a:lnTo>
                    <a:pt x="258838" y="551532"/>
                  </a:lnTo>
                  <a:lnTo>
                    <a:pt x="256957" y="555685"/>
                  </a:lnTo>
                  <a:lnTo>
                    <a:pt x="255076" y="559082"/>
                  </a:lnTo>
                  <a:lnTo>
                    <a:pt x="248304" y="570030"/>
                  </a:lnTo>
                  <a:lnTo>
                    <a:pt x="245294" y="574182"/>
                  </a:lnTo>
                  <a:lnTo>
                    <a:pt x="1100289" y="574182"/>
                  </a:lnTo>
                  <a:lnTo>
                    <a:pt x="2788890" y="574182"/>
                  </a:lnTo>
                  <a:lnTo>
                    <a:pt x="3643885" y="574182"/>
                  </a:lnTo>
                  <a:lnTo>
                    <a:pt x="3640875" y="570030"/>
                  </a:lnTo>
                  <a:lnTo>
                    <a:pt x="3634103" y="559082"/>
                  </a:lnTo>
                  <a:lnTo>
                    <a:pt x="3632222" y="555685"/>
                  </a:lnTo>
                  <a:lnTo>
                    <a:pt x="3630341" y="551532"/>
                  </a:lnTo>
                  <a:lnTo>
                    <a:pt x="3628836" y="547379"/>
                  </a:lnTo>
                  <a:lnTo>
                    <a:pt x="3627331" y="542849"/>
                  </a:lnTo>
                  <a:lnTo>
                    <a:pt x="3625826" y="537942"/>
                  </a:lnTo>
                  <a:lnTo>
                    <a:pt x="3625074" y="533034"/>
                  </a:lnTo>
                  <a:lnTo>
                    <a:pt x="3624321" y="527749"/>
                  </a:lnTo>
                  <a:lnTo>
                    <a:pt x="3623569" y="522464"/>
                  </a:lnTo>
                  <a:lnTo>
                    <a:pt x="3624321" y="512272"/>
                  </a:lnTo>
                  <a:lnTo>
                    <a:pt x="3625450" y="502834"/>
                  </a:lnTo>
                  <a:lnTo>
                    <a:pt x="3626579" y="495284"/>
                  </a:lnTo>
                  <a:lnTo>
                    <a:pt x="3628460" y="488489"/>
                  </a:lnTo>
                  <a:lnTo>
                    <a:pt x="3631093" y="479806"/>
                  </a:lnTo>
                  <a:lnTo>
                    <a:pt x="3632598" y="476786"/>
                  </a:lnTo>
                  <a:lnTo>
                    <a:pt x="3631470" y="474144"/>
                  </a:lnTo>
                  <a:lnTo>
                    <a:pt x="3629212" y="468481"/>
                  </a:lnTo>
                  <a:lnTo>
                    <a:pt x="3628084" y="464706"/>
                  </a:lnTo>
                  <a:lnTo>
                    <a:pt x="3626579" y="459799"/>
                  </a:lnTo>
                  <a:lnTo>
                    <a:pt x="3625074" y="454136"/>
                  </a:lnTo>
                  <a:lnTo>
                    <a:pt x="3623569" y="448474"/>
                  </a:lnTo>
                  <a:lnTo>
                    <a:pt x="3622817" y="442434"/>
                  </a:lnTo>
                  <a:lnTo>
                    <a:pt x="3622064" y="435261"/>
                  </a:lnTo>
                  <a:lnTo>
                    <a:pt x="3622064" y="428844"/>
                  </a:lnTo>
                  <a:lnTo>
                    <a:pt x="3622440" y="421293"/>
                  </a:lnTo>
                  <a:lnTo>
                    <a:pt x="3623569" y="414498"/>
                  </a:lnTo>
                  <a:lnTo>
                    <a:pt x="3625826" y="407326"/>
                  </a:lnTo>
                  <a:lnTo>
                    <a:pt x="3626955" y="403551"/>
                  </a:lnTo>
                  <a:lnTo>
                    <a:pt x="3628460" y="399776"/>
                  </a:lnTo>
                  <a:lnTo>
                    <a:pt x="3629965" y="396378"/>
                  </a:lnTo>
                  <a:lnTo>
                    <a:pt x="3631846" y="392981"/>
                  </a:lnTo>
                  <a:lnTo>
                    <a:pt x="3635984" y="386186"/>
                  </a:lnTo>
                  <a:lnTo>
                    <a:pt x="3640499" y="380523"/>
                  </a:lnTo>
                  <a:lnTo>
                    <a:pt x="3645013" y="375616"/>
                  </a:lnTo>
                  <a:lnTo>
                    <a:pt x="3649904" y="371463"/>
                  </a:lnTo>
                  <a:lnTo>
                    <a:pt x="3654419" y="367311"/>
                  </a:lnTo>
                  <a:lnTo>
                    <a:pt x="3659310" y="364290"/>
                  </a:lnTo>
                  <a:lnTo>
                    <a:pt x="3664200" y="362025"/>
                  </a:lnTo>
                  <a:lnTo>
                    <a:pt x="3669468" y="360138"/>
                  </a:lnTo>
                  <a:lnTo>
                    <a:pt x="3674358" y="358628"/>
                  </a:lnTo>
                  <a:lnTo>
                    <a:pt x="3678873" y="357495"/>
                  </a:lnTo>
                  <a:lnTo>
                    <a:pt x="3683388" y="357118"/>
                  </a:lnTo>
                  <a:lnTo>
                    <a:pt x="3688278" y="356740"/>
                  </a:lnTo>
                  <a:lnTo>
                    <a:pt x="3692793" y="357118"/>
                  </a:lnTo>
                  <a:lnTo>
                    <a:pt x="3696931" y="357495"/>
                  </a:lnTo>
                  <a:lnTo>
                    <a:pt x="3700694" y="358628"/>
                  </a:lnTo>
                  <a:lnTo>
                    <a:pt x="3704456" y="359760"/>
                  </a:lnTo>
                  <a:lnTo>
                    <a:pt x="3707842" y="360893"/>
                  </a:lnTo>
                  <a:lnTo>
                    <a:pt x="3711980" y="362780"/>
                  </a:lnTo>
                  <a:lnTo>
                    <a:pt x="3715742" y="364668"/>
                  </a:lnTo>
                  <a:lnTo>
                    <a:pt x="3719504" y="367311"/>
                  </a:lnTo>
                  <a:lnTo>
                    <a:pt x="3722890" y="370331"/>
                  </a:lnTo>
                  <a:lnTo>
                    <a:pt x="3726653" y="373351"/>
                  </a:lnTo>
                  <a:lnTo>
                    <a:pt x="3730415" y="376748"/>
                  </a:lnTo>
                  <a:lnTo>
                    <a:pt x="3733801" y="380523"/>
                  </a:lnTo>
                  <a:lnTo>
                    <a:pt x="3736811" y="384676"/>
                  </a:lnTo>
                  <a:lnTo>
                    <a:pt x="3739820" y="389583"/>
                  </a:lnTo>
                  <a:lnTo>
                    <a:pt x="3742078" y="394491"/>
                  </a:lnTo>
                  <a:lnTo>
                    <a:pt x="3744335" y="399398"/>
                  </a:lnTo>
                  <a:lnTo>
                    <a:pt x="3745840" y="405438"/>
                  </a:lnTo>
                  <a:lnTo>
                    <a:pt x="3747345" y="411478"/>
                  </a:lnTo>
                  <a:lnTo>
                    <a:pt x="3748097" y="417896"/>
                  </a:lnTo>
                  <a:lnTo>
                    <a:pt x="3748097" y="424691"/>
                  </a:lnTo>
                  <a:lnTo>
                    <a:pt x="3747721" y="428844"/>
                  </a:lnTo>
                  <a:lnTo>
                    <a:pt x="3747345" y="432619"/>
                  </a:lnTo>
                  <a:lnTo>
                    <a:pt x="3746216" y="436394"/>
                  </a:lnTo>
                  <a:lnTo>
                    <a:pt x="3744711" y="440924"/>
                  </a:lnTo>
                  <a:lnTo>
                    <a:pt x="3743206" y="444699"/>
                  </a:lnTo>
                  <a:lnTo>
                    <a:pt x="3741325" y="448096"/>
                  </a:lnTo>
                  <a:lnTo>
                    <a:pt x="3739068" y="451494"/>
                  </a:lnTo>
                  <a:lnTo>
                    <a:pt x="3736434" y="454891"/>
                  </a:lnTo>
                  <a:lnTo>
                    <a:pt x="3733801" y="458289"/>
                  </a:lnTo>
                  <a:lnTo>
                    <a:pt x="3730791" y="460931"/>
                  </a:lnTo>
                  <a:lnTo>
                    <a:pt x="3727405" y="463574"/>
                  </a:lnTo>
                  <a:lnTo>
                    <a:pt x="3724395" y="465839"/>
                  </a:lnTo>
                  <a:lnTo>
                    <a:pt x="3721009" y="467349"/>
                  </a:lnTo>
                  <a:lnTo>
                    <a:pt x="3718000" y="468859"/>
                  </a:lnTo>
                  <a:lnTo>
                    <a:pt x="3714237" y="469614"/>
                  </a:lnTo>
                  <a:lnTo>
                    <a:pt x="3710851" y="469991"/>
                  </a:lnTo>
                  <a:lnTo>
                    <a:pt x="3707842" y="469991"/>
                  </a:lnTo>
                  <a:lnTo>
                    <a:pt x="3705584" y="469614"/>
                  </a:lnTo>
                  <a:lnTo>
                    <a:pt x="3702951" y="468859"/>
                  </a:lnTo>
                  <a:lnTo>
                    <a:pt x="3700317" y="467726"/>
                  </a:lnTo>
                  <a:lnTo>
                    <a:pt x="3698060" y="466216"/>
                  </a:lnTo>
                  <a:lnTo>
                    <a:pt x="3696179" y="464329"/>
                  </a:lnTo>
                  <a:lnTo>
                    <a:pt x="3693922" y="462441"/>
                  </a:lnTo>
                  <a:lnTo>
                    <a:pt x="3692041" y="460176"/>
                  </a:lnTo>
                  <a:lnTo>
                    <a:pt x="3690160" y="457534"/>
                  </a:lnTo>
                  <a:lnTo>
                    <a:pt x="3688655" y="454891"/>
                  </a:lnTo>
                  <a:lnTo>
                    <a:pt x="3687150" y="451871"/>
                  </a:lnTo>
                  <a:lnTo>
                    <a:pt x="3686021" y="448851"/>
                  </a:lnTo>
                  <a:lnTo>
                    <a:pt x="3685269" y="445831"/>
                  </a:lnTo>
                  <a:lnTo>
                    <a:pt x="3684516" y="442434"/>
                  </a:lnTo>
                  <a:lnTo>
                    <a:pt x="3684140" y="439036"/>
                  </a:lnTo>
                  <a:lnTo>
                    <a:pt x="3684140" y="435639"/>
                  </a:lnTo>
                  <a:lnTo>
                    <a:pt x="3684516" y="428466"/>
                  </a:lnTo>
                  <a:lnTo>
                    <a:pt x="3685645" y="422426"/>
                  </a:lnTo>
                  <a:lnTo>
                    <a:pt x="3687150" y="417141"/>
                  </a:lnTo>
                  <a:lnTo>
                    <a:pt x="3689031" y="413366"/>
                  </a:lnTo>
                  <a:lnTo>
                    <a:pt x="3691288" y="410723"/>
                  </a:lnTo>
                  <a:lnTo>
                    <a:pt x="3693545" y="408458"/>
                  </a:lnTo>
                  <a:lnTo>
                    <a:pt x="3695803" y="407326"/>
                  </a:lnTo>
                  <a:lnTo>
                    <a:pt x="3698060" y="406571"/>
                  </a:lnTo>
                  <a:lnTo>
                    <a:pt x="3700694" y="406193"/>
                  </a:lnTo>
                  <a:lnTo>
                    <a:pt x="3702951" y="406193"/>
                  </a:lnTo>
                  <a:lnTo>
                    <a:pt x="3704832" y="406571"/>
                  </a:lnTo>
                  <a:lnTo>
                    <a:pt x="3707089" y="407326"/>
                  </a:lnTo>
                  <a:lnTo>
                    <a:pt x="3710099" y="408458"/>
                  </a:lnTo>
                  <a:lnTo>
                    <a:pt x="3711228" y="408836"/>
                  </a:lnTo>
                  <a:lnTo>
                    <a:pt x="3709723" y="407703"/>
                  </a:lnTo>
                  <a:lnTo>
                    <a:pt x="3705584" y="403928"/>
                  </a:lnTo>
                  <a:lnTo>
                    <a:pt x="3702951" y="402041"/>
                  </a:lnTo>
                  <a:lnTo>
                    <a:pt x="3699941" y="399776"/>
                  </a:lnTo>
                  <a:lnTo>
                    <a:pt x="3696555" y="397888"/>
                  </a:lnTo>
                  <a:lnTo>
                    <a:pt x="3693169" y="396378"/>
                  </a:lnTo>
                  <a:lnTo>
                    <a:pt x="3689031" y="394868"/>
                  </a:lnTo>
                  <a:lnTo>
                    <a:pt x="3684892" y="394113"/>
                  </a:lnTo>
                  <a:lnTo>
                    <a:pt x="3682635" y="394113"/>
                  </a:lnTo>
                  <a:lnTo>
                    <a:pt x="3680754" y="394113"/>
                  </a:lnTo>
                  <a:lnTo>
                    <a:pt x="3678497" y="394491"/>
                  </a:lnTo>
                  <a:lnTo>
                    <a:pt x="3676616" y="395246"/>
                  </a:lnTo>
                  <a:lnTo>
                    <a:pt x="3674735" y="396001"/>
                  </a:lnTo>
                  <a:lnTo>
                    <a:pt x="3672477" y="397133"/>
                  </a:lnTo>
                  <a:lnTo>
                    <a:pt x="3670596" y="398266"/>
                  </a:lnTo>
                  <a:lnTo>
                    <a:pt x="3668715" y="400153"/>
                  </a:lnTo>
                  <a:lnTo>
                    <a:pt x="3666834" y="402041"/>
                  </a:lnTo>
                  <a:lnTo>
                    <a:pt x="3664577" y="404683"/>
                  </a:lnTo>
                  <a:lnTo>
                    <a:pt x="3662696" y="407326"/>
                  </a:lnTo>
                  <a:lnTo>
                    <a:pt x="3660815" y="410723"/>
                  </a:lnTo>
                  <a:lnTo>
                    <a:pt x="3659310" y="413743"/>
                  </a:lnTo>
                  <a:lnTo>
                    <a:pt x="3658181" y="417141"/>
                  </a:lnTo>
                  <a:lnTo>
                    <a:pt x="3657052" y="420161"/>
                  </a:lnTo>
                  <a:lnTo>
                    <a:pt x="3656300" y="423936"/>
                  </a:lnTo>
                  <a:lnTo>
                    <a:pt x="3655924" y="426956"/>
                  </a:lnTo>
                  <a:lnTo>
                    <a:pt x="3655547" y="429976"/>
                  </a:lnTo>
                  <a:lnTo>
                    <a:pt x="3655547" y="432996"/>
                  </a:lnTo>
                  <a:lnTo>
                    <a:pt x="3655924" y="436016"/>
                  </a:lnTo>
                  <a:lnTo>
                    <a:pt x="3656676" y="442056"/>
                  </a:lnTo>
                  <a:lnTo>
                    <a:pt x="3657805" y="447341"/>
                  </a:lnTo>
                  <a:lnTo>
                    <a:pt x="3659686" y="452249"/>
                  </a:lnTo>
                  <a:lnTo>
                    <a:pt x="3661567" y="456779"/>
                  </a:lnTo>
                  <a:lnTo>
                    <a:pt x="3664200" y="461309"/>
                  </a:lnTo>
                  <a:lnTo>
                    <a:pt x="3666834" y="465084"/>
                  </a:lnTo>
                  <a:lnTo>
                    <a:pt x="3669091" y="468481"/>
                  </a:lnTo>
                  <a:lnTo>
                    <a:pt x="3671349" y="471124"/>
                  </a:lnTo>
                  <a:lnTo>
                    <a:pt x="3675111" y="474899"/>
                  </a:lnTo>
                  <a:lnTo>
                    <a:pt x="3676239" y="476786"/>
                  </a:lnTo>
                  <a:lnTo>
                    <a:pt x="3675111" y="477541"/>
                  </a:lnTo>
                  <a:lnTo>
                    <a:pt x="3672477" y="480561"/>
                  </a:lnTo>
                  <a:lnTo>
                    <a:pt x="3668715" y="485469"/>
                  </a:lnTo>
                  <a:lnTo>
                    <a:pt x="3664200" y="491886"/>
                  </a:lnTo>
                  <a:lnTo>
                    <a:pt x="3662319" y="495662"/>
                  </a:lnTo>
                  <a:lnTo>
                    <a:pt x="3660438" y="499437"/>
                  </a:lnTo>
                  <a:lnTo>
                    <a:pt x="3658933" y="503589"/>
                  </a:lnTo>
                  <a:lnTo>
                    <a:pt x="3657805" y="508119"/>
                  </a:lnTo>
                  <a:lnTo>
                    <a:pt x="3657052" y="513027"/>
                  </a:lnTo>
                  <a:lnTo>
                    <a:pt x="3656676" y="517557"/>
                  </a:lnTo>
                  <a:lnTo>
                    <a:pt x="3657052" y="522464"/>
                  </a:lnTo>
                  <a:lnTo>
                    <a:pt x="3658181" y="527372"/>
                  </a:lnTo>
                  <a:lnTo>
                    <a:pt x="3659310" y="532279"/>
                  </a:lnTo>
                  <a:lnTo>
                    <a:pt x="3661191" y="536432"/>
                  </a:lnTo>
                  <a:lnTo>
                    <a:pt x="3662696" y="540207"/>
                  </a:lnTo>
                  <a:lnTo>
                    <a:pt x="3664577" y="543227"/>
                  </a:lnTo>
                  <a:lnTo>
                    <a:pt x="3666834" y="545869"/>
                  </a:lnTo>
                  <a:lnTo>
                    <a:pt x="3668715" y="548889"/>
                  </a:lnTo>
                  <a:lnTo>
                    <a:pt x="3670220" y="550777"/>
                  </a:lnTo>
                  <a:lnTo>
                    <a:pt x="3672101" y="552664"/>
                  </a:lnTo>
                  <a:lnTo>
                    <a:pt x="3675487" y="554930"/>
                  </a:lnTo>
                  <a:lnTo>
                    <a:pt x="3678121" y="556440"/>
                  </a:lnTo>
                  <a:lnTo>
                    <a:pt x="3680002" y="557195"/>
                  </a:lnTo>
                  <a:lnTo>
                    <a:pt x="3680378" y="557572"/>
                  </a:lnTo>
                  <a:lnTo>
                    <a:pt x="3681506" y="553797"/>
                  </a:lnTo>
                  <a:lnTo>
                    <a:pt x="3684516" y="544359"/>
                  </a:lnTo>
                  <a:lnTo>
                    <a:pt x="3687150" y="539074"/>
                  </a:lnTo>
                  <a:lnTo>
                    <a:pt x="3690912" y="533412"/>
                  </a:lnTo>
                  <a:lnTo>
                    <a:pt x="3692793" y="531147"/>
                  </a:lnTo>
                  <a:lnTo>
                    <a:pt x="3694674" y="528127"/>
                  </a:lnTo>
                  <a:lnTo>
                    <a:pt x="3696931" y="525862"/>
                  </a:lnTo>
                  <a:lnTo>
                    <a:pt x="3699565" y="523974"/>
                  </a:lnTo>
                  <a:lnTo>
                    <a:pt x="3703327" y="521709"/>
                  </a:lnTo>
                  <a:lnTo>
                    <a:pt x="3708594" y="519444"/>
                  </a:lnTo>
                  <a:lnTo>
                    <a:pt x="3715366" y="517179"/>
                  </a:lnTo>
                  <a:lnTo>
                    <a:pt x="3722514" y="514159"/>
                  </a:lnTo>
                  <a:lnTo>
                    <a:pt x="3730415" y="510384"/>
                  </a:lnTo>
                  <a:lnTo>
                    <a:pt x="3738692" y="506232"/>
                  </a:lnTo>
                  <a:lnTo>
                    <a:pt x="3742830" y="503589"/>
                  </a:lnTo>
                  <a:lnTo>
                    <a:pt x="3746968" y="501324"/>
                  </a:lnTo>
                  <a:lnTo>
                    <a:pt x="3751107" y="498304"/>
                  </a:lnTo>
                  <a:lnTo>
                    <a:pt x="3755245" y="495284"/>
                  </a:lnTo>
                  <a:lnTo>
                    <a:pt x="3760512" y="489999"/>
                  </a:lnTo>
                  <a:lnTo>
                    <a:pt x="3765403" y="484714"/>
                  </a:lnTo>
                  <a:lnTo>
                    <a:pt x="3769918" y="478674"/>
                  </a:lnTo>
                  <a:lnTo>
                    <a:pt x="3774432" y="472256"/>
                  </a:lnTo>
                  <a:lnTo>
                    <a:pt x="3777818" y="466216"/>
                  </a:lnTo>
                  <a:lnTo>
                    <a:pt x="3780452" y="460176"/>
                  </a:lnTo>
                  <a:lnTo>
                    <a:pt x="3783085" y="454136"/>
                  </a:lnTo>
                  <a:lnTo>
                    <a:pt x="3784966" y="448851"/>
                  </a:lnTo>
                  <a:lnTo>
                    <a:pt x="3786471" y="442811"/>
                  </a:lnTo>
                  <a:lnTo>
                    <a:pt x="3787600" y="436771"/>
                  </a:lnTo>
                  <a:lnTo>
                    <a:pt x="3788352" y="431486"/>
                  </a:lnTo>
                  <a:lnTo>
                    <a:pt x="3788729" y="426201"/>
                  </a:lnTo>
                  <a:lnTo>
                    <a:pt x="3788729" y="420916"/>
                  </a:lnTo>
                  <a:lnTo>
                    <a:pt x="3788729" y="416386"/>
                  </a:lnTo>
                  <a:lnTo>
                    <a:pt x="3787976" y="412233"/>
                  </a:lnTo>
                  <a:lnTo>
                    <a:pt x="3787600" y="408458"/>
                  </a:lnTo>
                  <a:lnTo>
                    <a:pt x="3786095" y="401663"/>
                  </a:lnTo>
                  <a:lnTo>
                    <a:pt x="3784214" y="397133"/>
                  </a:lnTo>
                  <a:lnTo>
                    <a:pt x="3783085" y="394113"/>
                  </a:lnTo>
                  <a:lnTo>
                    <a:pt x="3782333" y="392981"/>
                  </a:lnTo>
                  <a:lnTo>
                    <a:pt x="3783838" y="393736"/>
                  </a:lnTo>
                  <a:lnTo>
                    <a:pt x="3787600" y="395246"/>
                  </a:lnTo>
                  <a:lnTo>
                    <a:pt x="3790233" y="395623"/>
                  </a:lnTo>
                  <a:lnTo>
                    <a:pt x="3793243" y="396378"/>
                  </a:lnTo>
                  <a:lnTo>
                    <a:pt x="3797005" y="396378"/>
                  </a:lnTo>
                  <a:lnTo>
                    <a:pt x="3800768" y="396378"/>
                  </a:lnTo>
                  <a:lnTo>
                    <a:pt x="3804530" y="395623"/>
                  </a:lnTo>
                  <a:lnTo>
                    <a:pt x="3808668" y="394491"/>
                  </a:lnTo>
                  <a:lnTo>
                    <a:pt x="3813183" y="392603"/>
                  </a:lnTo>
                  <a:lnTo>
                    <a:pt x="3817697" y="389961"/>
                  </a:lnTo>
                  <a:lnTo>
                    <a:pt x="3819955" y="388073"/>
                  </a:lnTo>
                  <a:lnTo>
                    <a:pt x="3822212" y="385808"/>
                  </a:lnTo>
                  <a:lnTo>
                    <a:pt x="3824469" y="383543"/>
                  </a:lnTo>
                  <a:lnTo>
                    <a:pt x="3826727" y="381278"/>
                  </a:lnTo>
                  <a:lnTo>
                    <a:pt x="3828984" y="378258"/>
                  </a:lnTo>
                  <a:lnTo>
                    <a:pt x="3831241" y="375238"/>
                  </a:lnTo>
                  <a:lnTo>
                    <a:pt x="3833122" y="371841"/>
                  </a:lnTo>
                  <a:lnTo>
                    <a:pt x="3835380" y="367688"/>
                  </a:lnTo>
                  <a:lnTo>
                    <a:pt x="3844033" y="352965"/>
                  </a:lnTo>
                  <a:lnTo>
                    <a:pt x="3852686" y="338243"/>
                  </a:lnTo>
                  <a:lnTo>
                    <a:pt x="3861715" y="324653"/>
                  </a:lnTo>
                  <a:lnTo>
                    <a:pt x="3869992" y="312573"/>
                  </a:lnTo>
                  <a:lnTo>
                    <a:pt x="3877140" y="302758"/>
                  </a:lnTo>
                  <a:lnTo>
                    <a:pt x="3883159" y="294830"/>
                  </a:lnTo>
                  <a:lnTo>
                    <a:pt x="3887298" y="289545"/>
                  </a:lnTo>
                  <a:lnTo>
                    <a:pt x="3889179" y="287280"/>
                  </a:lnTo>
                  <a:lnTo>
                    <a:pt x="3889179" y="286902"/>
                  </a:lnTo>
                  <a:lnTo>
                    <a:pt x="3887298" y="284637"/>
                  </a:lnTo>
                  <a:lnTo>
                    <a:pt x="3883159" y="278975"/>
                  </a:lnTo>
                  <a:lnTo>
                    <a:pt x="3876764" y="271425"/>
                  </a:lnTo>
                  <a:lnTo>
                    <a:pt x="3869615" y="260855"/>
                  </a:lnTo>
                  <a:lnTo>
                    <a:pt x="3861715" y="249152"/>
                  </a:lnTo>
                  <a:lnTo>
                    <a:pt x="3852686" y="235939"/>
                  </a:lnTo>
                  <a:lnTo>
                    <a:pt x="3844033" y="221217"/>
                  </a:lnTo>
                  <a:lnTo>
                    <a:pt x="3835380" y="206117"/>
                  </a:lnTo>
                  <a:lnTo>
                    <a:pt x="3833122" y="202342"/>
                  </a:lnTo>
                  <a:lnTo>
                    <a:pt x="3831241" y="198944"/>
                  </a:lnTo>
                  <a:lnTo>
                    <a:pt x="3828984" y="195924"/>
                  </a:lnTo>
                  <a:lnTo>
                    <a:pt x="3826727" y="192904"/>
                  </a:lnTo>
                  <a:lnTo>
                    <a:pt x="3824469" y="190262"/>
                  </a:lnTo>
                  <a:lnTo>
                    <a:pt x="3822212" y="187997"/>
                  </a:lnTo>
                  <a:lnTo>
                    <a:pt x="3819955" y="185732"/>
                  </a:lnTo>
                  <a:lnTo>
                    <a:pt x="3817697" y="184222"/>
                  </a:lnTo>
                  <a:lnTo>
                    <a:pt x="3813183" y="181579"/>
                  </a:lnTo>
                  <a:lnTo>
                    <a:pt x="3808668" y="179691"/>
                  </a:lnTo>
                  <a:lnTo>
                    <a:pt x="3804530" y="178181"/>
                  </a:lnTo>
                  <a:lnTo>
                    <a:pt x="3800768" y="177804"/>
                  </a:lnTo>
                  <a:lnTo>
                    <a:pt x="3797005" y="177426"/>
                  </a:lnTo>
                  <a:lnTo>
                    <a:pt x="3793243" y="177804"/>
                  </a:lnTo>
                  <a:lnTo>
                    <a:pt x="3790233" y="178559"/>
                  </a:lnTo>
                  <a:lnTo>
                    <a:pt x="3787600" y="178936"/>
                  </a:lnTo>
                  <a:lnTo>
                    <a:pt x="3783838" y="180446"/>
                  </a:lnTo>
                  <a:lnTo>
                    <a:pt x="3782333" y="181201"/>
                  </a:lnTo>
                  <a:lnTo>
                    <a:pt x="3783085" y="180069"/>
                  </a:lnTo>
                  <a:lnTo>
                    <a:pt x="3784214" y="177049"/>
                  </a:lnTo>
                  <a:lnTo>
                    <a:pt x="3786095" y="172141"/>
                  </a:lnTo>
                  <a:lnTo>
                    <a:pt x="3787600" y="165724"/>
                  </a:lnTo>
                  <a:lnTo>
                    <a:pt x="3787976" y="161949"/>
                  </a:lnTo>
                  <a:lnTo>
                    <a:pt x="3788729" y="157796"/>
                  </a:lnTo>
                  <a:lnTo>
                    <a:pt x="3788729" y="152889"/>
                  </a:lnTo>
                  <a:lnTo>
                    <a:pt x="3788729" y="147981"/>
                  </a:lnTo>
                  <a:lnTo>
                    <a:pt x="3788352" y="142696"/>
                  </a:lnTo>
                  <a:lnTo>
                    <a:pt x="3787600" y="137034"/>
                  </a:lnTo>
                  <a:lnTo>
                    <a:pt x="3786471" y="131371"/>
                  </a:lnTo>
                  <a:lnTo>
                    <a:pt x="3784966" y="125331"/>
                  </a:lnTo>
                  <a:lnTo>
                    <a:pt x="3783085" y="120046"/>
                  </a:lnTo>
                  <a:lnTo>
                    <a:pt x="3780452" y="114006"/>
                  </a:lnTo>
                  <a:lnTo>
                    <a:pt x="3777818" y="107966"/>
                  </a:lnTo>
                  <a:lnTo>
                    <a:pt x="3774432" y="101548"/>
                  </a:lnTo>
                  <a:lnTo>
                    <a:pt x="3769918" y="95508"/>
                  </a:lnTo>
                  <a:lnTo>
                    <a:pt x="3765403" y="89468"/>
                  </a:lnTo>
                  <a:lnTo>
                    <a:pt x="3760512" y="83806"/>
                  </a:lnTo>
                  <a:lnTo>
                    <a:pt x="3755245" y="78898"/>
                  </a:lnTo>
                  <a:lnTo>
                    <a:pt x="3751107" y="75878"/>
                  </a:lnTo>
                  <a:lnTo>
                    <a:pt x="3746968" y="72858"/>
                  </a:lnTo>
                  <a:lnTo>
                    <a:pt x="3742830" y="70216"/>
                  </a:lnTo>
                  <a:lnTo>
                    <a:pt x="3738692" y="67951"/>
                  </a:lnTo>
                  <a:lnTo>
                    <a:pt x="3730415" y="63421"/>
                  </a:lnTo>
                  <a:lnTo>
                    <a:pt x="3722514" y="60023"/>
                  </a:lnTo>
                  <a:lnTo>
                    <a:pt x="3715366" y="57003"/>
                  </a:lnTo>
                  <a:lnTo>
                    <a:pt x="3708594" y="54738"/>
                  </a:lnTo>
                  <a:lnTo>
                    <a:pt x="3703327" y="52473"/>
                  </a:lnTo>
                  <a:lnTo>
                    <a:pt x="3699565" y="50208"/>
                  </a:lnTo>
                  <a:lnTo>
                    <a:pt x="3696931" y="47943"/>
                  </a:lnTo>
                  <a:lnTo>
                    <a:pt x="3694674" y="45678"/>
                  </a:lnTo>
                  <a:lnTo>
                    <a:pt x="3692793" y="43035"/>
                  </a:lnTo>
                  <a:lnTo>
                    <a:pt x="3690912" y="40393"/>
                  </a:lnTo>
                  <a:lnTo>
                    <a:pt x="3687150" y="35108"/>
                  </a:lnTo>
                  <a:lnTo>
                    <a:pt x="3684516" y="29445"/>
                  </a:lnTo>
                  <a:lnTo>
                    <a:pt x="3681506" y="20385"/>
                  </a:lnTo>
                  <a:lnTo>
                    <a:pt x="3680378" y="16610"/>
                  </a:lnTo>
                  <a:lnTo>
                    <a:pt x="3680002" y="16988"/>
                  </a:lnTo>
                  <a:lnTo>
                    <a:pt x="3678121" y="17743"/>
                  </a:lnTo>
                  <a:lnTo>
                    <a:pt x="3675487" y="19253"/>
                  </a:lnTo>
                  <a:lnTo>
                    <a:pt x="3672101" y="21518"/>
                  </a:lnTo>
                  <a:lnTo>
                    <a:pt x="3670220" y="23405"/>
                  </a:lnTo>
                  <a:lnTo>
                    <a:pt x="3668715" y="25293"/>
                  </a:lnTo>
                  <a:lnTo>
                    <a:pt x="3666834" y="27935"/>
                  </a:lnTo>
                  <a:lnTo>
                    <a:pt x="3664577" y="30955"/>
                  </a:lnTo>
                  <a:lnTo>
                    <a:pt x="3662696" y="33975"/>
                  </a:lnTo>
                  <a:lnTo>
                    <a:pt x="3661191" y="37750"/>
                  </a:lnTo>
                  <a:lnTo>
                    <a:pt x="3659310" y="41903"/>
                  </a:lnTo>
                  <a:lnTo>
                    <a:pt x="3658181" y="46433"/>
                  </a:lnTo>
                  <a:lnTo>
                    <a:pt x="3657052" y="51718"/>
                  </a:lnTo>
                  <a:lnTo>
                    <a:pt x="3656676" y="56626"/>
                  </a:lnTo>
                  <a:lnTo>
                    <a:pt x="3657052" y="61156"/>
                  </a:lnTo>
                  <a:lnTo>
                    <a:pt x="3657805" y="65686"/>
                  </a:lnTo>
                  <a:lnTo>
                    <a:pt x="3658933" y="70593"/>
                  </a:lnTo>
                  <a:lnTo>
                    <a:pt x="3660438" y="74368"/>
                  </a:lnTo>
                  <a:lnTo>
                    <a:pt x="3662319" y="78521"/>
                  </a:lnTo>
                  <a:lnTo>
                    <a:pt x="3664200" y="81918"/>
                  </a:lnTo>
                  <a:lnTo>
                    <a:pt x="3668715" y="88713"/>
                  </a:lnTo>
                  <a:lnTo>
                    <a:pt x="3672477" y="93243"/>
                  </a:lnTo>
                  <a:lnTo>
                    <a:pt x="3675111" y="96263"/>
                  </a:lnTo>
                  <a:lnTo>
                    <a:pt x="3676239" y="97396"/>
                  </a:lnTo>
                  <a:lnTo>
                    <a:pt x="3675111" y="98906"/>
                  </a:lnTo>
                  <a:lnTo>
                    <a:pt x="3671349" y="103058"/>
                  </a:lnTo>
                  <a:lnTo>
                    <a:pt x="3669091" y="105701"/>
                  </a:lnTo>
                  <a:lnTo>
                    <a:pt x="3666834" y="109098"/>
                  </a:lnTo>
                  <a:lnTo>
                    <a:pt x="3664200" y="112873"/>
                  </a:lnTo>
                  <a:lnTo>
                    <a:pt x="3661567" y="117026"/>
                  </a:lnTo>
                  <a:lnTo>
                    <a:pt x="3659686" y="121934"/>
                  </a:lnTo>
                  <a:lnTo>
                    <a:pt x="3657805" y="126841"/>
                  </a:lnTo>
                  <a:lnTo>
                    <a:pt x="3656676" y="132126"/>
                  </a:lnTo>
                  <a:lnTo>
                    <a:pt x="3655924" y="138166"/>
                  </a:lnTo>
                  <a:lnTo>
                    <a:pt x="3655547" y="141186"/>
                  </a:lnTo>
                  <a:lnTo>
                    <a:pt x="3655547" y="144206"/>
                  </a:lnTo>
                  <a:lnTo>
                    <a:pt x="3655924" y="147226"/>
                  </a:lnTo>
                  <a:lnTo>
                    <a:pt x="3656300" y="150246"/>
                  </a:lnTo>
                  <a:lnTo>
                    <a:pt x="3657052" y="153644"/>
                  </a:lnTo>
                  <a:lnTo>
                    <a:pt x="3658181" y="157041"/>
                  </a:lnTo>
                  <a:lnTo>
                    <a:pt x="3659310" y="160439"/>
                  </a:lnTo>
                  <a:lnTo>
                    <a:pt x="3660815" y="163459"/>
                  </a:lnTo>
                  <a:lnTo>
                    <a:pt x="3662696" y="166479"/>
                  </a:lnTo>
                  <a:lnTo>
                    <a:pt x="3664577" y="169499"/>
                  </a:lnTo>
                  <a:lnTo>
                    <a:pt x="3666834" y="171764"/>
                  </a:lnTo>
                  <a:lnTo>
                    <a:pt x="3668715" y="174029"/>
                  </a:lnTo>
                  <a:lnTo>
                    <a:pt x="3670596" y="175916"/>
                  </a:lnTo>
                  <a:lnTo>
                    <a:pt x="3672477" y="177049"/>
                  </a:lnTo>
                  <a:lnTo>
                    <a:pt x="3674735" y="178181"/>
                  </a:lnTo>
                  <a:lnTo>
                    <a:pt x="3676616" y="178936"/>
                  </a:lnTo>
                  <a:lnTo>
                    <a:pt x="3678497" y="179691"/>
                  </a:lnTo>
                  <a:lnTo>
                    <a:pt x="3680754" y="180069"/>
                  </a:lnTo>
                  <a:lnTo>
                    <a:pt x="3682635" y="180069"/>
                  </a:lnTo>
                  <a:lnTo>
                    <a:pt x="3684892" y="180069"/>
                  </a:lnTo>
                  <a:lnTo>
                    <a:pt x="3689031" y="179314"/>
                  </a:lnTo>
                  <a:lnTo>
                    <a:pt x="3693169" y="177804"/>
                  </a:lnTo>
                  <a:lnTo>
                    <a:pt x="3696555" y="176294"/>
                  </a:lnTo>
                  <a:lnTo>
                    <a:pt x="3699941" y="174406"/>
                  </a:lnTo>
                  <a:lnTo>
                    <a:pt x="3702951" y="171764"/>
                  </a:lnTo>
                  <a:lnTo>
                    <a:pt x="3705584" y="169876"/>
                  </a:lnTo>
                  <a:lnTo>
                    <a:pt x="3709723" y="166479"/>
                  </a:lnTo>
                  <a:lnTo>
                    <a:pt x="3711228" y="165346"/>
                  </a:lnTo>
                  <a:lnTo>
                    <a:pt x="3710099" y="165724"/>
                  </a:lnTo>
                  <a:lnTo>
                    <a:pt x="3707089" y="166856"/>
                  </a:lnTo>
                  <a:lnTo>
                    <a:pt x="3704832" y="167611"/>
                  </a:lnTo>
                  <a:lnTo>
                    <a:pt x="3702951" y="167989"/>
                  </a:lnTo>
                  <a:lnTo>
                    <a:pt x="3700694" y="167989"/>
                  </a:lnTo>
                  <a:lnTo>
                    <a:pt x="3698060" y="167611"/>
                  </a:lnTo>
                  <a:lnTo>
                    <a:pt x="3695803" y="166856"/>
                  </a:lnTo>
                  <a:lnTo>
                    <a:pt x="3693545" y="165724"/>
                  </a:lnTo>
                  <a:lnTo>
                    <a:pt x="3691288" y="163459"/>
                  </a:lnTo>
                  <a:lnTo>
                    <a:pt x="3689031" y="160816"/>
                  </a:lnTo>
                  <a:lnTo>
                    <a:pt x="3687150" y="157041"/>
                  </a:lnTo>
                  <a:lnTo>
                    <a:pt x="3685645" y="151756"/>
                  </a:lnTo>
                  <a:lnTo>
                    <a:pt x="3684516" y="145716"/>
                  </a:lnTo>
                  <a:lnTo>
                    <a:pt x="3684140" y="138544"/>
                  </a:lnTo>
                  <a:lnTo>
                    <a:pt x="3684140" y="134769"/>
                  </a:lnTo>
                  <a:lnTo>
                    <a:pt x="3684516" y="131749"/>
                  </a:lnTo>
                  <a:lnTo>
                    <a:pt x="3685269" y="128351"/>
                  </a:lnTo>
                  <a:lnTo>
                    <a:pt x="3686021" y="125331"/>
                  </a:lnTo>
                  <a:lnTo>
                    <a:pt x="3687150" y="122311"/>
                  </a:lnTo>
                  <a:lnTo>
                    <a:pt x="3688655" y="118913"/>
                  </a:lnTo>
                  <a:lnTo>
                    <a:pt x="3690160" y="116271"/>
                  </a:lnTo>
                  <a:lnTo>
                    <a:pt x="3692041" y="114006"/>
                  </a:lnTo>
                  <a:lnTo>
                    <a:pt x="3693922" y="111741"/>
                  </a:lnTo>
                  <a:lnTo>
                    <a:pt x="3696179" y="109853"/>
                  </a:lnTo>
                  <a:lnTo>
                    <a:pt x="3698060" y="107966"/>
                  </a:lnTo>
                  <a:lnTo>
                    <a:pt x="3700317" y="106456"/>
                  </a:lnTo>
                  <a:lnTo>
                    <a:pt x="3702951" y="105323"/>
                  </a:lnTo>
                  <a:lnTo>
                    <a:pt x="3705584" y="104568"/>
                  </a:lnTo>
                  <a:lnTo>
                    <a:pt x="3707842" y="104191"/>
                  </a:lnTo>
                  <a:lnTo>
                    <a:pt x="3710851" y="104191"/>
                  </a:lnTo>
                  <a:lnTo>
                    <a:pt x="3714237" y="104568"/>
                  </a:lnTo>
                  <a:lnTo>
                    <a:pt x="3718000" y="105323"/>
                  </a:lnTo>
                  <a:lnTo>
                    <a:pt x="3721009" y="106833"/>
                  </a:lnTo>
                  <a:lnTo>
                    <a:pt x="3724395" y="108343"/>
                  </a:lnTo>
                  <a:lnTo>
                    <a:pt x="3727405" y="110608"/>
                  </a:lnTo>
                  <a:lnTo>
                    <a:pt x="3730791" y="112873"/>
                  </a:lnTo>
                  <a:lnTo>
                    <a:pt x="3733801" y="115894"/>
                  </a:lnTo>
                  <a:lnTo>
                    <a:pt x="3736434" y="118913"/>
                  </a:lnTo>
                  <a:lnTo>
                    <a:pt x="3739068" y="122689"/>
                  </a:lnTo>
                  <a:lnTo>
                    <a:pt x="3741325" y="126086"/>
                  </a:lnTo>
                  <a:lnTo>
                    <a:pt x="3743206" y="129484"/>
                  </a:lnTo>
                  <a:lnTo>
                    <a:pt x="3744711" y="133259"/>
                  </a:lnTo>
                  <a:lnTo>
                    <a:pt x="3746216" y="137034"/>
                  </a:lnTo>
                  <a:lnTo>
                    <a:pt x="3747345" y="141564"/>
                  </a:lnTo>
                  <a:lnTo>
                    <a:pt x="3747721" y="145339"/>
                  </a:lnTo>
                  <a:lnTo>
                    <a:pt x="3748097" y="149114"/>
                  </a:lnTo>
                  <a:lnTo>
                    <a:pt x="3748097" y="156286"/>
                  </a:lnTo>
                  <a:lnTo>
                    <a:pt x="3747345" y="162704"/>
                  </a:lnTo>
                  <a:lnTo>
                    <a:pt x="3745840" y="168744"/>
                  </a:lnTo>
                  <a:lnTo>
                    <a:pt x="3744335" y="174784"/>
                  </a:lnTo>
                  <a:lnTo>
                    <a:pt x="3742078" y="179691"/>
                  </a:lnTo>
                  <a:lnTo>
                    <a:pt x="3739820" y="184599"/>
                  </a:lnTo>
                  <a:lnTo>
                    <a:pt x="3736811" y="189129"/>
                  </a:lnTo>
                  <a:lnTo>
                    <a:pt x="3733801" y="193659"/>
                  </a:lnTo>
                  <a:lnTo>
                    <a:pt x="3730415" y="197434"/>
                  </a:lnTo>
                  <a:lnTo>
                    <a:pt x="3726653" y="200832"/>
                  </a:lnTo>
                  <a:lnTo>
                    <a:pt x="3722890" y="203852"/>
                  </a:lnTo>
                  <a:lnTo>
                    <a:pt x="3719504" y="206494"/>
                  </a:lnTo>
                  <a:lnTo>
                    <a:pt x="3715742" y="209514"/>
                  </a:lnTo>
                  <a:lnTo>
                    <a:pt x="3711980" y="211402"/>
                  </a:lnTo>
                  <a:lnTo>
                    <a:pt x="3707842" y="213289"/>
                  </a:lnTo>
                  <a:lnTo>
                    <a:pt x="3704456" y="214422"/>
                  </a:lnTo>
                  <a:lnTo>
                    <a:pt x="3700694" y="215554"/>
                  </a:lnTo>
                  <a:lnTo>
                    <a:pt x="3696931" y="216309"/>
                  </a:lnTo>
                  <a:lnTo>
                    <a:pt x="3692793" y="217064"/>
                  </a:lnTo>
                  <a:lnTo>
                    <a:pt x="3688278" y="217064"/>
                  </a:lnTo>
                  <a:lnTo>
                    <a:pt x="3683388" y="217064"/>
                  </a:lnTo>
                  <a:lnTo>
                    <a:pt x="3678873" y="216687"/>
                  </a:lnTo>
                  <a:lnTo>
                    <a:pt x="3674358" y="215554"/>
                  </a:lnTo>
                  <a:lnTo>
                    <a:pt x="3669468" y="214044"/>
                  </a:lnTo>
                  <a:lnTo>
                    <a:pt x="3664200" y="212157"/>
                  </a:lnTo>
                  <a:lnTo>
                    <a:pt x="3659310" y="209892"/>
                  </a:lnTo>
                  <a:lnTo>
                    <a:pt x="3654419" y="206117"/>
                  </a:lnTo>
                  <a:lnTo>
                    <a:pt x="3649904" y="202719"/>
                  </a:lnTo>
                  <a:lnTo>
                    <a:pt x="3645013" y="198567"/>
                  </a:lnTo>
                  <a:lnTo>
                    <a:pt x="3640499" y="193282"/>
                  </a:lnTo>
                  <a:lnTo>
                    <a:pt x="3635984" y="187619"/>
                  </a:lnTo>
                  <a:lnTo>
                    <a:pt x="3631846" y="181201"/>
                  </a:lnTo>
                  <a:lnTo>
                    <a:pt x="3629965" y="177804"/>
                  </a:lnTo>
                  <a:lnTo>
                    <a:pt x="3628460" y="174406"/>
                  </a:lnTo>
                  <a:lnTo>
                    <a:pt x="3626955" y="170254"/>
                  </a:lnTo>
                  <a:lnTo>
                    <a:pt x="3625826" y="166856"/>
                  </a:lnTo>
                  <a:lnTo>
                    <a:pt x="3623569" y="159684"/>
                  </a:lnTo>
                  <a:lnTo>
                    <a:pt x="3622440" y="152511"/>
                  </a:lnTo>
                  <a:lnTo>
                    <a:pt x="3622064" y="145339"/>
                  </a:lnTo>
                  <a:lnTo>
                    <a:pt x="3622064" y="138544"/>
                  </a:lnTo>
                  <a:lnTo>
                    <a:pt x="3622817" y="131749"/>
                  </a:lnTo>
                  <a:lnTo>
                    <a:pt x="3623569" y="125709"/>
                  </a:lnTo>
                  <a:lnTo>
                    <a:pt x="3625074" y="120046"/>
                  </a:lnTo>
                  <a:lnTo>
                    <a:pt x="3626579" y="114383"/>
                  </a:lnTo>
                  <a:lnTo>
                    <a:pt x="3628084" y="109476"/>
                  </a:lnTo>
                  <a:lnTo>
                    <a:pt x="3629212" y="105701"/>
                  </a:lnTo>
                  <a:lnTo>
                    <a:pt x="3631470" y="99661"/>
                  </a:lnTo>
                  <a:lnTo>
                    <a:pt x="3632598" y="97396"/>
                  </a:lnTo>
                  <a:lnTo>
                    <a:pt x="3631093" y="94376"/>
                  </a:lnTo>
                  <a:lnTo>
                    <a:pt x="3628460" y="85693"/>
                  </a:lnTo>
                  <a:lnTo>
                    <a:pt x="3626579" y="78898"/>
                  </a:lnTo>
                  <a:lnTo>
                    <a:pt x="3625450" y="71348"/>
                  </a:lnTo>
                  <a:lnTo>
                    <a:pt x="3624321" y="61911"/>
                  </a:lnTo>
                  <a:lnTo>
                    <a:pt x="3623569" y="51718"/>
                  </a:lnTo>
                  <a:lnTo>
                    <a:pt x="3624321" y="46055"/>
                  </a:lnTo>
                  <a:lnTo>
                    <a:pt x="3625074" y="41148"/>
                  </a:lnTo>
                  <a:lnTo>
                    <a:pt x="3625826" y="36240"/>
                  </a:lnTo>
                  <a:lnTo>
                    <a:pt x="3627331" y="31333"/>
                  </a:lnTo>
                  <a:lnTo>
                    <a:pt x="3628836" y="26803"/>
                  </a:lnTo>
                  <a:lnTo>
                    <a:pt x="3630341" y="22650"/>
                  </a:lnTo>
                  <a:lnTo>
                    <a:pt x="3632222" y="18498"/>
                  </a:lnTo>
                  <a:lnTo>
                    <a:pt x="3634103" y="15100"/>
                  </a:lnTo>
                  <a:lnTo>
                    <a:pt x="3640875" y="3775"/>
                  </a:lnTo>
                  <a:close/>
                </a:path>
              </a:pathLst>
            </a:custGeom>
            <a:solidFill>
              <a:srgbClr val="C00000"/>
            </a:solidFill>
            <a:ln w="19050">
              <a:solidFill>
                <a:srgbClr val="C10000"/>
              </a:solidFill>
            </a:ln>
          </p:spPr>
          <p:txBody>
            <a:bodyPr vert="horz" wrap="square" lIns="91440" tIns="45720" rIns="91440" bIns="45720" numCol="1" anchor="t" anchorCtr="0" compatLnSpc="1">
              <a:prstTxWarp prst="textNoShape">
                <a:avLst/>
              </a:prstTxWarp>
              <a:noAutofit/>
            </a:bodyPr>
            <a:lstStyle/>
            <a:p>
              <a:pPr algn="ctr"/>
              <a:endParaRPr lang="zh-CN" altLang="en-US" sz="1600" b="1"/>
            </a:p>
          </p:txBody>
        </p:sp>
        <p:sp>
          <p:nvSpPr>
            <p:cNvPr id="15" name="圆角矩形 97">
              <a:extLst>
                <a:ext uri="{FF2B5EF4-FFF2-40B4-BE49-F238E27FC236}">
                  <a16:creationId xmlns:a16="http://schemas.microsoft.com/office/drawing/2014/main" xmlns="" id="{55CFD808-4889-4AC4-85DA-C8F7CB991668}"/>
                </a:ext>
              </a:extLst>
            </p:cNvPr>
            <p:cNvSpPr/>
            <p:nvPr/>
          </p:nvSpPr>
          <p:spPr>
            <a:xfrm>
              <a:off x="6932336" y="1970017"/>
              <a:ext cx="2813964" cy="468993"/>
            </a:xfrm>
            <a:prstGeom prst="rect">
              <a:avLst/>
            </a:prstGeom>
            <a:noFill/>
            <a:ln w="952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1" tIns="60944" rIns="121891" bIns="60944" rtlCol="0" anchor="ctr">
              <a:scene3d>
                <a:camera prst="orthographicFront"/>
                <a:lightRig rig="threePt" dir="t"/>
              </a:scene3d>
              <a:sp3d contourW="12700"/>
            </a:bodyPr>
            <a:lstStyle/>
            <a:p>
              <a:pPr algn="dist" defTabSz="1218871"/>
              <a:r>
                <a:rPr lang="zh-CN" altLang="en-US" sz="3200" dirty="0">
                  <a:solidFill>
                    <a:srgbClr val="FFFFCC"/>
                  </a:solidFill>
                  <a:latin typeface="方正粗雅宋长_GBK" panose="02010600000000000000" pitchFamily="2" charset="-122"/>
                  <a:ea typeface="方正粗雅宋长_GBK" panose="02010600000000000000" pitchFamily="2" charset="-122"/>
                </a:rPr>
                <a:t>领导新年寄语</a:t>
              </a:r>
            </a:p>
          </p:txBody>
        </p:sp>
      </p:grpSp>
    </p:spTree>
    <p:extLst>
      <p:ext uri="{BB962C8B-B14F-4D97-AF65-F5344CB8AC3E}">
        <p14:creationId xmlns:p14="http://schemas.microsoft.com/office/powerpoint/2010/main" xmlns="" val="214183612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22" presetClass="entr" presetSubtype="1"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FB8BE21E-757F-4734-BA16-EC379C6D9612}"/>
              </a:ext>
            </a:extLst>
          </p:cNvPr>
          <p:cNvPicPr>
            <a:picLocks noChangeAspect="1"/>
          </p:cNvPicPr>
          <p:nvPr/>
        </p:nvPicPr>
        <p:blipFill>
          <a:blip r:embed="rId3" cstate="screen">
            <a:duotone>
              <a:srgbClr val="C0504D">
                <a:shade val="45000"/>
                <a:satMod val="135000"/>
              </a:srgbClr>
              <a:prstClr val="white"/>
            </a:duotone>
            <a:extLst>
              <a:ext uri="{BEBA8EAE-BF5A-486C-A8C5-ECC9F3942E4B}">
                <a14:imgProps xmlns:a14="http://schemas.microsoft.com/office/drawing/2010/main" xmlns="">
                  <a14:imgLayer r:embed="rId4">
                    <a14:imgEffect>
                      <a14:sharpenSoften amount="50000"/>
                    </a14:imgEffect>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0" y="428"/>
            <a:ext cx="12192000" cy="6857143"/>
          </a:xfrm>
          <a:prstGeom prst="rect">
            <a:avLst/>
          </a:prstGeom>
        </p:spPr>
      </p:pic>
      <p:grpSp>
        <p:nvGrpSpPr>
          <p:cNvPr id="2" name="组合 1"/>
          <p:cNvGrpSpPr/>
          <p:nvPr/>
        </p:nvGrpSpPr>
        <p:grpSpPr>
          <a:xfrm>
            <a:off x="188686" y="3516722"/>
            <a:ext cx="12003314" cy="3417479"/>
            <a:chOff x="188686" y="3516722"/>
            <a:chExt cx="12003314" cy="3417479"/>
          </a:xfrm>
        </p:grpSpPr>
        <p:pic>
          <p:nvPicPr>
            <p:cNvPr id="5" name="图片 4">
              <a:extLst>
                <a:ext uri="{FF2B5EF4-FFF2-40B4-BE49-F238E27FC236}">
                  <a16:creationId xmlns:a16="http://schemas.microsoft.com/office/drawing/2014/main" xmlns="" id="{727DCCD8-BDE3-441F-BC2A-E2062216FF66}"/>
                </a:ext>
              </a:extLst>
            </p:cNvPr>
            <p:cNvPicPr>
              <a:picLocks noChangeAspect="1"/>
            </p:cNvPicPr>
            <p:nvPr/>
          </p:nvPicPr>
          <p:blipFill rotWithShape="1">
            <a:blip r:embed="rId5" cstate="print">
              <a:extLst>
                <a:ext uri="{28A0092B-C50C-407E-A947-70E740481C1C}">
                  <a14:useLocalDpi xmlns:a14="http://schemas.microsoft.com/office/drawing/2010/main" xmlns=""/>
                </a:ext>
              </a:extLst>
            </a:blip>
            <a:srcRect/>
            <a:stretch/>
          </p:blipFill>
          <p:spPr>
            <a:xfrm>
              <a:off x="188686" y="3584941"/>
              <a:ext cx="6918800" cy="3349260"/>
            </a:xfrm>
            <a:custGeom>
              <a:avLst/>
              <a:gdLst>
                <a:gd name="connsiteX0" fmla="*/ 5946351 w 6645061"/>
                <a:gd name="connsiteY0" fmla="*/ 1440514 h 3811927"/>
                <a:gd name="connsiteX1" fmla="*/ 5948874 w 6645061"/>
                <a:gd name="connsiteY1" fmla="*/ 1442398 h 3811927"/>
                <a:gd name="connsiteX2" fmla="*/ 5948127 w 6645061"/>
                <a:gd name="connsiteY2" fmla="*/ 1441882 h 3811927"/>
                <a:gd name="connsiteX3" fmla="*/ 5946351 w 6645061"/>
                <a:gd name="connsiteY3" fmla="*/ 1440514 h 3811927"/>
                <a:gd name="connsiteX4" fmla="*/ 297550 w 6645061"/>
                <a:gd name="connsiteY4" fmla="*/ 0 h 3811927"/>
                <a:gd name="connsiteX5" fmla="*/ 328905 w 6645061"/>
                <a:gd name="connsiteY5" fmla="*/ 18217 h 3811927"/>
                <a:gd name="connsiteX6" fmla="*/ 374100 w 6645061"/>
                <a:gd name="connsiteY6" fmla="*/ 37984 h 3811927"/>
                <a:gd name="connsiteX7" fmla="*/ 507450 w 6645061"/>
                <a:gd name="connsiteY7" fmla="*/ 57034 h 3811927"/>
                <a:gd name="connsiteX8" fmla="*/ 1212300 w 6645061"/>
                <a:gd name="connsiteY8" fmla="*/ 95134 h 3811927"/>
                <a:gd name="connsiteX9" fmla="*/ 1269450 w 6645061"/>
                <a:gd name="connsiteY9" fmla="*/ 76084 h 3811927"/>
                <a:gd name="connsiteX10" fmla="*/ 1319015 w 6645061"/>
                <a:gd name="connsiteY10" fmla="*/ 62051 h 3811927"/>
                <a:gd name="connsiteX11" fmla="*/ 1376006 w 6645061"/>
                <a:gd name="connsiteY11" fmla="*/ 86990 h 3811927"/>
                <a:gd name="connsiteX12" fmla="*/ 1688550 w 6645061"/>
                <a:gd name="connsiteY12" fmla="*/ 266584 h 3811927"/>
                <a:gd name="connsiteX13" fmla="*/ 1860000 w 6645061"/>
                <a:gd name="connsiteY13" fmla="*/ 361834 h 3811927"/>
                <a:gd name="connsiteX14" fmla="*/ 1936200 w 6645061"/>
                <a:gd name="connsiteY14" fmla="*/ 457084 h 3811927"/>
                <a:gd name="connsiteX15" fmla="*/ 2145750 w 6645061"/>
                <a:gd name="connsiteY15" fmla="*/ 628534 h 3811927"/>
                <a:gd name="connsiteX16" fmla="*/ 2221950 w 6645061"/>
                <a:gd name="connsiteY16" fmla="*/ 704734 h 3811927"/>
                <a:gd name="connsiteX17" fmla="*/ 2374350 w 6645061"/>
                <a:gd name="connsiteY17" fmla="*/ 838084 h 3811927"/>
                <a:gd name="connsiteX18" fmla="*/ 2431500 w 6645061"/>
                <a:gd name="connsiteY18" fmla="*/ 933334 h 3811927"/>
                <a:gd name="connsiteX19" fmla="*/ 2545800 w 6645061"/>
                <a:gd name="connsiteY19" fmla="*/ 1066684 h 3811927"/>
                <a:gd name="connsiteX20" fmla="*/ 2717250 w 6645061"/>
                <a:gd name="connsiteY20" fmla="*/ 1219084 h 3811927"/>
                <a:gd name="connsiteX21" fmla="*/ 2755350 w 6645061"/>
                <a:gd name="connsiteY21" fmla="*/ 1276234 h 3811927"/>
                <a:gd name="connsiteX22" fmla="*/ 2812500 w 6645061"/>
                <a:gd name="connsiteY22" fmla="*/ 1314334 h 3811927"/>
                <a:gd name="connsiteX23" fmla="*/ 2850600 w 6645061"/>
                <a:gd name="connsiteY23" fmla="*/ 1371484 h 3811927"/>
                <a:gd name="connsiteX24" fmla="*/ 3003000 w 6645061"/>
                <a:gd name="connsiteY24" fmla="*/ 1409584 h 3811927"/>
                <a:gd name="connsiteX25" fmla="*/ 3231600 w 6645061"/>
                <a:gd name="connsiteY25" fmla="*/ 1371484 h 3811927"/>
                <a:gd name="connsiteX26" fmla="*/ 3422100 w 6645061"/>
                <a:gd name="connsiteY26" fmla="*/ 1390534 h 3811927"/>
                <a:gd name="connsiteX27" fmla="*/ 3479250 w 6645061"/>
                <a:gd name="connsiteY27" fmla="*/ 1371484 h 3811927"/>
                <a:gd name="connsiteX28" fmla="*/ 3593550 w 6645061"/>
                <a:gd name="connsiteY28" fmla="*/ 1333384 h 3811927"/>
                <a:gd name="connsiteX29" fmla="*/ 3822150 w 6645061"/>
                <a:gd name="connsiteY29" fmla="*/ 1333384 h 3811927"/>
                <a:gd name="connsiteX30" fmla="*/ 5212800 w 6645061"/>
                <a:gd name="connsiteY30" fmla="*/ 1333384 h 3811927"/>
                <a:gd name="connsiteX31" fmla="*/ 5365200 w 6645061"/>
                <a:gd name="connsiteY31" fmla="*/ 1314334 h 3811927"/>
                <a:gd name="connsiteX32" fmla="*/ 5555700 w 6645061"/>
                <a:gd name="connsiteY32" fmla="*/ 1352434 h 3811927"/>
                <a:gd name="connsiteX33" fmla="*/ 5784300 w 6645061"/>
                <a:gd name="connsiteY33" fmla="*/ 1371484 h 3811927"/>
                <a:gd name="connsiteX34" fmla="*/ 5898600 w 6645061"/>
                <a:gd name="connsiteY34" fmla="*/ 1428634 h 3811927"/>
                <a:gd name="connsiteX35" fmla="*/ 5953484 w 6645061"/>
                <a:gd name="connsiteY35" fmla="*/ 1445840 h 3811927"/>
                <a:gd name="connsiteX36" fmla="*/ 5948874 w 6645061"/>
                <a:gd name="connsiteY36" fmla="*/ 1442398 h 3811927"/>
                <a:gd name="connsiteX37" fmla="*/ 5967435 w 6645061"/>
                <a:gd name="connsiteY37" fmla="*/ 1455214 h 3811927"/>
                <a:gd name="connsiteX38" fmla="*/ 6012900 w 6645061"/>
                <a:gd name="connsiteY38" fmla="*/ 1485784 h 3811927"/>
                <a:gd name="connsiteX39" fmla="*/ 6165300 w 6645061"/>
                <a:gd name="connsiteY39" fmla="*/ 1561984 h 3811927"/>
                <a:gd name="connsiteX40" fmla="*/ 6279600 w 6645061"/>
                <a:gd name="connsiteY40" fmla="*/ 1619134 h 3811927"/>
                <a:gd name="connsiteX41" fmla="*/ 6432000 w 6645061"/>
                <a:gd name="connsiteY41" fmla="*/ 1790584 h 3811927"/>
                <a:gd name="connsiteX42" fmla="*/ 6451050 w 6645061"/>
                <a:gd name="connsiteY42" fmla="*/ 1847734 h 3811927"/>
                <a:gd name="connsiteX43" fmla="*/ 6546300 w 6645061"/>
                <a:gd name="connsiteY43" fmla="*/ 1962034 h 3811927"/>
                <a:gd name="connsiteX44" fmla="*/ 6565350 w 6645061"/>
                <a:gd name="connsiteY44" fmla="*/ 2019184 h 3811927"/>
                <a:gd name="connsiteX45" fmla="*/ 6603450 w 6645061"/>
                <a:gd name="connsiteY45" fmla="*/ 2076334 h 3811927"/>
                <a:gd name="connsiteX46" fmla="*/ 6622500 w 6645061"/>
                <a:gd name="connsiteY46" fmla="*/ 2133484 h 3811927"/>
                <a:gd name="connsiteX47" fmla="*/ 6641550 w 6645061"/>
                <a:gd name="connsiteY47" fmla="*/ 2514484 h 3811927"/>
                <a:gd name="connsiteX48" fmla="*/ 6584400 w 6645061"/>
                <a:gd name="connsiteY48" fmla="*/ 2552584 h 3811927"/>
                <a:gd name="connsiteX49" fmla="*/ 6546300 w 6645061"/>
                <a:gd name="connsiteY49" fmla="*/ 2609734 h 3811927"/>
                <a:gd name="connsiteX50" fmla="*/ 6374850 w 6645061"/>
                <a:gd name="connsiteY50" fmla="*/ 2704984 h 3811927"/>
                <a:gd name="connsiteX51" fmla="*/ 6298650 w 6645061"/>
                <a:gd name="connsiteY51" fmla="*/ 2724034 h 3811927"/>
                <a:gd name="connsiteX52" fmla="*/ 6165300 w 6645061"/>
                <a:gd name="connsiteY52" fmla="*/ 2781184 h 3811927"/>
                <a:gd name="connsiteX53" fmla="*/ 5574750 w 6645061"/>
                <a:gd name="connsiteY53" fmla="*/ 2800234 h 3811927"/>
                <a:gd name="connsiteX54" fmla="*/ 5346150 w 6645061"/>
                <a:gd name="connsiteY54" fmla="*/ 2781184 h 3811927"/>
                <a:gd name="connsiteX55" fmla="*/ 5289000 w 6645061"/>
                <a:gd name="connsiteY55" fmla="*/ 2762134 h 3811927"/>
                <a:gd name="connsiteX56" fmla="*/ 4869900 w 6645061"/>
                <a:gd name="connsiteY56" fmla="*/ 2743084 h 3811927"/>
                <a:gd name="connsiteX57" fmla="*/ 4603200 w 6645061"/>
                <a:gd name="connsiteY57" fmla="*/ 2781184 h 3811927"/>
                <a:gd name="connsiteX58" fmla="*/ 4469850 w 6645061"/>
                <a:gd name="connsiteY58" fmla="*/ 2819284 h 3811927"/>
                <a:gd name="connsiteX59" fmla="*/ 4374600 w 6645061"/>
                <a:gd name="connsiteY59" fmla="*/ 2857384 h 3811927"/>
                <a:gd name="connsiteX60" fmla="*/ 4317450 w 6645061"/>
                <a:gd name="connsiteY60" fmla="*/ 2914534 h 3811927"/>
                <a:gd name="connsiteX61" fmla="*/ 4203150 w 6645061"/>
                <a:gd name="connsiteY61" fmla="*/ 2952634 h 3811927"/>
                <a:gd name="connsiteX62" fmla="*/ 4146000 w 6645061"/>
                <a:gd name="connsiteY62" fmla="*/ 3009784 h 3811927"/>
                <a:gd name="connsiteX63" fmla="*/ 4069800 w 6645061"/>
                <a:gd name="connsiteY63" fmla="*/ 3066934 h 3811927"/>
                <a:gd name="connsiteX64" fmla="*/ 3955500 w 6645061"/>
                <a:gd name="connsiteY64" fmla="*/ 3162184 h 3811927"/>
                <a:gd name="connsiteX65" fmla="*/ 3726900 w 6645061"/>
                <a:gd name="connsiteY65" fmla="*/ 3181234 h 3811927"/>
                <a:gd name="connsiteX66" fmla="*/ 3612600 w 6645061"/>
                <a:gd name="connsiteY66" fmla="*/ 3219334 h 3811927"/>
                <a:gd name="connsiteX67" fmla="*/ 3517350 w 6645061"/>
                <a:gd name="connsiteY67" fmla="*/ 3238384 h 3811927"/>
                <a:gd name="connsiteX68" fmla="*/ 3384000 w 6645061"/>
                <a:gd name="connsiteY68" fmla="*/ 3257434 h 3811927"/>
                <a:gd name="connsiteX69" fmla="*/ 3269700 w 6645061"/>
                <a:gd name="connsiteY69" fmla="*/ 3276484 h 3811927"/>
                <a:gd name="connsiteX70" fmla="*/ 3098250 w 6645061"/>
                <a:gd name="connsiteY70" fmla="*/ 3295534 h 3811927"/>
                <a:gd name="connsiteX71" fmla="*/ 2964900 w 6645061"/>
                <a:gd name="connsiteY71" fmla="*/ 3333634 h 3811927"/>
                <a:gd name="connsiteX72" fmla="*/ 2850600 w 6645061"/>
                <a:gd name="connsiteY72" fmla="*/ 3371734 h 3811927"/>
                <a:gd name="connsiteX73" fmla="*/ 2718588 w 6645061"/>
                <a:gd name="connsiteY73" fmla="*/ 3390282 h 3811927"/>
                <a:gd name="connsiteX74" fmla="*/ 2708407 w 6645061"/>
                <a:gd name="connsiteY74" fmla="*/ 3391652 h 3811927"/>
                <a:gd name="connsiteX75" fmla="*/ 2702842 w 6645061"/>
                <a:gd name="connsiteY75" fmla="*/ 3391935 h 3811927"/>
                <a:gd name="connsiteX76" fmla="*/ 2680682 w 6645061"/>
                <a:gd name="connsiteY76" fmla="*/ 3395385 h 3811927"/>
                <a:gd name="connsiteX77" fmla="*/ 2708407 w 6645061"/>
                <a:gd name="connsiteY77" fmla="*/ 3391652 h 3811927"/>
                <a:gd name="connsiteX78" fmla="*/ 2725401 w 6645061"/>
                <a:gd name="connsiteY78" fmla="*/ 3390790 h 3811927"/>
                <a:gd name="connsiteX79" fmla="*/ 2660100 w 6645061"/>
                <a:gd name="connsiteY79" fmla="*/ 3409834 h 3811927"/>
                <a:gd name="connsiteX80" fmla="*/ 2545800 w 6645061"/>
                <a:gd name="connsiteY80" fmla="*/ 3428884 h 3811927"/>
                <a:gd name="connsiteX81" fmla="*/ 2336250 w 6645061"/>
                <a:gd name="connsiteY81" fmla="*/ 3486034 h 3811927"/>
                <a:gd name="connsiteX82" fmla="*/ 2202900 w 6645061"/>
                <a:gd name="connsiteY82" fmla="*/ 3562234 h 3811927"/>
                <a:gd name="connsiteX83" fmla="*/ 2145750 w 6645061"/>
                <a:gd name="connsiteY83" fmla="*/ 3600334 h 3811927"/>
                <a:gd name="connsiteX84" fmla="*/ 2012400 w 6645061"/>
                <a:gd name="connsiteY84" fmla="*/ 3657484 h 3811927"/>
                <a:gd name="connsiteX85" fmla="*/ 1955250 w 6645061"/>
                <a:gd name="connsiteY85" fmla="*/ 3676534 h 3811927"/>
                <a:gd name="connsiteX86" fmla="*/ 1764750 w 6645061"/>
                <a:gd name="connsiteY86" fmla="*/ 3771784 h 3811927"/>
                <a:gd name="connsiteX87" fmla="*/ 888450 w 6645061"/>
                <a:gd name="connsiteY87" fmla="*/ 3809884 h 3811927"/>
                <a:gd name="connsiteX88" fmla="*/ 659850 w 6645061"/>
                <a:gd name="connsiteY88" fmla="*/ 3790834 h 3811927"/>
                <a:gd name="connsiteX89" fmla="*/ 27687 w 6645061"/>
                <a:gd name="connsiteY89" fmla="*/ 3508406 h 3811927"/>
                <a:gd name="connsiteX90" fmla="*/ 0 w 6645061"/>
                <a:gd name="connsiteY90" fmla="*/ 3491235 h 3811927"/>
                <a:gd name="connsiteX91" fmla="*/ 0 w 6645061"/>
                <a:gd name="connsiteY91" fmla="*/ 94904 h 3811927"/>
                <a:gd name="connsiteX92" fmla="*/ 40755 w 6645061"/>
                <a:gd name="connsiteY92" fmla="*/ 81393 h 3811927"/>
                <a:gd name="connsiteX93" fmla="*/ 194848 w 6645061"/>
                <a:gd name="connsiteY93" fmla="*/ 34026 h 3811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6645061" h="3811927">
                  <a:moveTo>
                    <a:pt x="5946351" y="1440514"/>
                  </a:moveTo>
                  <a:lnTo>
                    <a:pt x="5948874" y="1442398"/>
                  </a:lnTo>
                  <a:lnTo>
                    <a:pt x="5948127" y="1441882"/>
                  </a:lnTo>
                  <a:cubicBezTo>
                    <a:pt x="5945092" y="1439724"/>
                    <a:pt x="5944979" y="1439561"/>
                    <a:pt x="5946351" y="1440514"/>
                  </a:cubicBezTo>
                  <a:close/>
                  <a:moveTo>
                    <a:pt x="297550" y="0"/>
                  </a:moveTo>
                  <a:lnTo>
                    <a:pt x="328905" y="18217"/>
                  </a:lnTo>
                  <a:cubicBezTo>
                    <a:pt x="343894" y="25913"/>
                    <a:pt x="358980" y="32584"/>
                    <a:pt x="374100" y="37984"/>
                  </a:cubicBezTo>
                  <a:cubicBezTo>
                    <a:pt x="416385" y="53086"/>
                    <a:pt x="462653" y="53980"/>
                    <a:pt x="507450" y="57034"/>
                  </a:cubicBezTo>
                  <a:lnTo>
                    <a:pt x="1212300" y="95134"/>
                  </a:lnTo>
                  <a:lnTo>
                    <a:pt x="1269450" y="76084"/>
                  </a:lnTo>
                  <a:lnTo>
                    <a:pt x="1319015" y="62051"/>
                  </a:lnTo>
                  <a:lnTo>
                    <a:pt x="1376006" y="86990"/>
                  </a:lnTo>
                  <a:cubicBezTo>
                    <a:pt x="1513528" y="150061"/>
                    <a:pt x="1510867" y="170908"/>
                    <a:pt x="1688550" y="266584"/>
                  </a:cubicBezTo>
                  <a:cubicBezTo>
                    <a:pt x="1809135" y="331515"/>
                    <a:pt x="1683397" y="202892"/>
                    <a:pt x="1860000" y="361834"/>
                  </a:cubicBezTo>
                  <a:cubicBezTo>
                    <a:pt x="1890222" y="389034"/>
                    <a:pt x="1910800" y="425334"/>
                    <a:pt x="1936200" y="457084"/>
                  </a:cubicBezTo>
                  <a:cubicBezTo>
                    <a:pt x="1992579" y="527558"/>
                    <a:pt x="2077549" y="569426"/>
                    <a:pt x="2145750" y="628534"/>
                  </a:cubicBezTo>
                  <a:cubicBezTo>
                    <a:pt x="2172895" y="652060"/>
                    <a:pt x="2195102" y="680869"/>
                    <a:pt x="2221950" y="704734"/>
                  </a:cubicBezTo>
                  <a:cubicBezTo>
                    <a:pt x="2264261" y="742344"/>
                    <a:pt x="2337465" y="788904"/>
                    <a:pt x="2374350" y="838084"/>
                  </a:cubicBezTo>
                  <a:cubicBezTo>
                    <a:pt x="2396566" y="867705"/>
                    <a:pt x="2407118" y="905469"/>
                    <a:pt x="2431500" y="933334"/>
                  </a:cubicBezTo>
                  <a:cubicBezTo>
                    <a:pt x="2575756" y="1098198"/>
                    <a:pt x="2452950" y="880984"/>
                    <a:pt x="2545800" y="1066684"/>
                  </a:cubicBezTo>
                  <a:cubicBezTo>
                    <a:pt x="2632660" y="1124591"/>
                    <a:pt x="2622349" y="1112320"/>
                    <a:pt x="2717250" y="1219084"/>
                  </a:cubicBezTo>
                  <a:cubicBezTo>
                    <a:pt x="2732461" y="1236196"/>
                    <a:pt x="2742650" y="1257184"/>
                    <a:pt x="2755350" y="1276234"/>
                  </a:cubicBezTo>
                  <a:cubicBezTo>
                    <a:pt x="2774400" y="1288934"/>
                    <a:pt x="2796311" y="1298145"/>
                    <a:pt x="2812500" y="1314334"/>
                  </a:cubicBezTo>
                  <a:cubicBezTo>
                    <a:pt x="2828689" y="1330523"/>
                    <a:pt x="2832722" y="1357181"/>
                    <a:pt x="2850600" y="1371484"/>
                  </a:cubicBezTo>
                  <a:cubicBezTo>
                    <a:pt x="2870126" y="1387105"/>
                    <a:pt x="2998256" y="1408635"/>
                    <a:pt x="3003000" y="1409584"/>
                  </a:cubicBezTo>
                  <a:cubicBezTo>
                    <a:pt x="3092420" y="1379777"/>
                    <a:pt x="3103995" y="1371484"/>
                    <a:pt x="3231600" y="1371484"/>
                  </a:cubicBezTo>
                  <a:cubicBezTo>
                    <a:pt x="3295417" y="1371484"/>
                    <a:pt x="3358600" y="1384184"/>
                    <a:pt x="3422100" y="1390534"/>
                  </a:cubicBezTo>
                  <a:lnTo>
                    <a:pt x="3479250" y="1371484"/>
                  </a:lnTo>
                  <a:cubicBezTo>
                    <a:pt x="3517350" y="1358784"/>
                    <a:pt x="3554281" y="1341799"/>
                    <a:pt x="3593550" y="1333384"/>
                  </a:cubicBezTo>
                  <a:cubicBezTo>
                    <a:pt x="3737626" y="1302511"/>
                    <a:pt x="3713826" y="1306303"/>
                    <a:pt x="3822150" y="1333384"/>
                  </a:cubicBezTo>
                  <a:cubicBezTo>
                    <a:pt x="4522586" y="1353396"/>
                    <a:pt x="4492016" y="1364722"/>
                    <a:pt x="5212800" y="1333384"/>
                  </a:cubicBezTo>
                  <a:cubicBezTo>
                    <a:pt x="5263947" y="1331160"/>
                    <a:pt x="5314400" y="1320684"/>
                    <a:pt x="5365200" y="1314334"/>
                  </a:cubicBezTo>
                  <a:cubicBezTo>
                    <a:pt x="5440880" y="1333254"/>
                    <a:pt x="5471625" y="1343092"/>
                    <a:pt x="5555700" y="1352434"/>
                  </a:cubicBezTo>
                  <a:cubicBezTo>
                    <a:pt x="5631696" y="1360878"/>
                    <a:pt x="5708507" y="1361378"/>
                    <a:pt x="5784300" y="1371484"/>
                  </a:cubicBezTo>
                  <a:cubicBezTo>
                    <a:pt x="5849595" y="1380190"/>
                    <a:pt x="5840221" y="1399444"/>
                    <a:pt x="5898600" y="1428634"/>
                  </a:cubicBezTo>
                  <a:cubicBezTo>
                    <a:pt x="5977470" y="1468069"/>
                    <a:pt x="5965099" y="1455059"/>
                    <a:pt x="5953484" y="1445840"/>
                  </a:cubicBezTo>
                  <a:lnTo>
                    <a:pt x="5948874" y="1442398"/>
                  </a:lnTo>
                  <a:lnTo>
                    <a:pt x="5967435" y="1455214"/>
                  </a:lnTo>
                  <a:cubicBezTo>
                    <a:pt x="5977751" y="1462238"/>
                    <a:pt x="5992427" y="1472136"/>
                    <a:pt x="6012900" y="1485784"/>
                  </a:cubicBezTo>
                  <a:cubicBezTo>
                    <a:pt x="6060157" y="1517289"/>
                    <a:pt x="6115439" y="1534787"/>
                    <a:pt x="6165300" y="1561984"/>
                  </a:cubicBezTo>
                  <a:cubicBezTo>
                    <a:pt x="6281363" y="1625291"/>
                    <a:pt x="6163714" y="1580505"/>
                    <a:pt x="6279600" y="1619134"/>
                  </a:cubicBezTo>
                  <a:cubicBezTo>
                    <a:pt x="6309893" y="1629232"/>
                    <a:pt x="6406587" y="1739759"/>
                    <a:pt x="6432000" y="1790584"/>
                  </a:cubicBezTo>
                  <a:cubicBezTo>
                    <a:pt x="6440980" y="1808545"/>
                    <a:pt x="6444700" y="1828684"/>
                    <a:pt x="6451050" y="1847734"/>
                  </a:cubicBezTo>
                  <a:cubicBezTo>
                    <a:pt x="6493181" y="1889865"/>
                    <a:pt x="6519778" y="1908990"/>
                    <a:pt x="6546300" y="1962034"/>
                  </a:cubicBezTo>
                  <a:cubicBezTo>
                    <a:pt x="6555280" y="1979995"/>
                    <a:pt x="6556370" y="2001223"/>
                    <a:pt x="6565350" y="2019184"/>
                  </a:cubicBezTo>
                  <a:cubicBezTo>
                    <a:pt x="6575589" y="2039662"/>
                    <a:pt x="6593211" y="2055856"/>
                    <a:pt x="6603450" y="2076334"/>
                  </a:cubicBezTo>
                  <a:cubicBezTo>
                    <a:pt x="6612430" y="2094295"/>
                    <a:pt x="6620760" y="2113479"/>
                    <a:pt x="6622500" y="2133484"/>
                  </a:cubicBezTo>
                  <a:cubicBezTo>
                    <a:pt x="6633516" y="2260165"/>
                    <a:pt x="6653062" y="2387848"/>
                    <a:pt x="6641550" y="2514484"/>
                  </a:cubicBezTo>
                  <a:cubicBezTo>
                    <a:pt x="6639477" y="2537285"/>
                    <a:pt x="6600589" y="2536395"/>
                    <a:pt x="6584400" y="2552584"/>
                  </a:cubicBezTo>
                  <a:cubicBezTo>
                    <a:pt x="6568211" y="2568773"/>
                    <a:pt x="6559000" y="2590684"/>
                    <a:pt x="6546300" y="2609734"/>
                  </a:cubicBezTo>
                  <a:cubicBezTo>
                    <a:pt x="6445709" y="2643264"/>
                    <a:pt x="6505858" y="2617645"/>
                    <a:pt x="6374850" y="2704984"/>
                  </a:cubicBezTo>
                  <a:cubicBezTo>
                    <a:pt x="6349450" y="2711334"/>
                    <a:pt x="6322715" y="2713721"/>
                    <a:pt x="6298650" y="2724034"/>
                  </a:cubicBezTo>
                  <a:cubicBezTo>
                    <a:pt x="6213801" y="2760398"/>
                    <a:pt x="6270476" y="2775174"/>
                    <a:pt x="6165300" y="2781184"/>
                  </a:cubicBezTo>
                  <a:cubicBezTo>
                    <a:pt x="5968668" y="2792420"/>
                    <a:pt x="5771600" y="2793884"/>
                    <a:pt x="5574750" y="2800234"/>
                  </a:cubicBezTo>
                  <a:cubicBezTo>
                    <a:pt x="5498550" y="2793884"/>
                    <a:pt x="5421943" y="2791290"/>
                    <a:pt x="5346150" y="2781184"/>
                  </a:cubicBezTo>
                  <a:cubicBezTo>
                    <a:pt x="5326246" y="2778530"/>
                    <a:pt x="5309017" y="2763735"/>
                    <a:pt x="5289000" y="2762134"/>
                  </a:cubicBezTo>
                  <a:cubicBezTo>
                    <a:pt x="5149601" y="2750982"/>
                    <a:pt x="5009600" y="2749434"/>
                    <a:pt x="4869900" y="2743084"/>
                  </a:cubicBezTo>
                  <a:cubicBezTo>
                    <a:pt x="4811554" y="2750377"/>
                    <a:pt x="4668121" y="2766202"/>
                    <a:pt x="4603200" y="2781184"/>
                  </a:cubicBezTo>
                  <a:cubicBezTo>
                    <a:pt x="4558155" y="2791579"/>
                    <a:pt x="4513706" y="2804665"/>
                    <a:pt x="4469850" y="2819284"/>
                  </a:cubicBezTo>
                  <a:cubicBezTo>
                    <a:pt x="4437409" y="2830098"/>
                    <a:pt x="4403598" y="2839260"/>
                    <a:pt x="4374600" y="2857384"/>
                  </a:cubicBezTo>
                  <a:cubicBezTo>
                    <a:pt x="4351754" y="2871663"/>
                    <a:pt x="4336500" y="2895484"/>
                    <a:pt x="4317450" y="2914534"/>
                  </a:cubicBezTo>
                  <a:cubicBezTo>
                    <a:pt x="4279350" y="2927234"/>
                    <a:pt x="4238257" y="2933130"/>
                    <a:pt x="4203150" y="2952634"/>
                  </a:cubicBezTo>
                  <a:cubicBezTo>
                    <a:pt x="4179600" y="2965718"/>
                    <a:pt x="4166455" y="2992251"/>
                    <a:pt x="4146000" y="3009784"/>
                  </a:cubicBezTo>
                  <a:cubicBezTo>
                    <a:pt x="4121894" y="3030447"/>
                    <a:pt x="4093906" y="3046271"/>
                    <a:pt x="4069800" y="3066934"/>
                  </a:cubicBezTo>
                  <a:cubicBezTo>
                    <a:pt x="3941456" y="3176943"/>
                    <a:pt x="4081811" y="3077977"/>
                    <a:pt x="3955500" y="3162184"/>
                  </a:cubicBezTo>
                  <a:cubicBezTo>
                    <a:pt x="3879300" y="3168534"/>
                    <a:pt x="3802324" y="3168663"/>
                    <a:pt x="3726900" y="3181234"/>
                  </a:cubicBezTo>
                  <a:cubicBezTo>
                    <a:pt x="3687286" y="3187836"/>
                    <a:pt x="3651346" y="3208767"/>
                    <a:pt x="3612600" y="3219334"/>
                  </a:cubicBezTo>
                  <a:cubicBezTo>
                    <a:pt x="3581362" y="3227853"/>
                    <a:pt x="3549288" y="3233061"/>
                    <a:pt x="3517350" y="3238384"/>
                  </a:cubicBezTo>
                  <a:cubicBezTo>
                    <a:pt x="3473060" y="3245766"/>
                    <a:pt x="3428379" y="3250606"/>
                    <a:pt x="3384000" y="3257434"/>
                  </a:cubicBezTo>
                  <a:cubicBezTo>
                    <a:pt x="3345824" y="3263307"/>
                    <a:pt x="3307987" y="3271379"/>
                    <a:pt x="3269700" y="3276484"/>
                  </a:cubicBezTo>
                  <a:cubicBezTo>
                    <a:pt x="3212703" y="3284084"/>
                    <a:pt x="3155083" y="3286790"/>
                    <a:pt x="3098250" y="3295534"/>
                  </a:cubicBezTo>
                  <a:cubicBezTo>
                    <a:pt x="3053827" y="3302368"/>
                    <a:pt x="3007575" y="3319409"/>
                    <a:pt x="2964900" y="3333634"/>
                  </a:cubicBezTo>
                  <a:lnTo>
                    <a:pt x="2850600" y="3371734"/>
                  </a:lnTo>
                  <a:cubicBezTo>
                    <a:pt x="2792415" y="3380047"/>
                    <a:pt x="2749539" y="3386045"/>
                    <a:pt x="2718588" y="3390282"/>
                  </a:cubicBezTo>
                  <a:lnTo>
                    <a:pt x="2708407" y="3391652"/>
                  </a:lnTo>
                  <a:lnTo>
                    <a:pt x="2702842" y="3391935"/>
                  </a:lnTo>
                  <a:cubicBezTo>
                    <a:pt x="2666905" y="3395486"/>
                    <a:pt x="2611126" y="3404532"/>
                    <a:pt x="2680682" y="3395385"/>
                  </a:cubicBezTo>
                  <a:lnTo>
                    <a:pt x="2708407" y="3391652"/>
                  </a:lnTo>
                  <a:lnTo>
                    <a:pt x="2725401" y="3390790"/>
                  </a:lnTo>
                  <a:cubicBezTo>
                    <a:pt x="2732686" y="3391660"/>
                    <a:pt x="2719949" y="3396535"/>
                    <a:pt x="2660100" y="3409834"/>
                  </a:cubicBezTo>
                  <a:cubicBezTo>
                    <a:pt x="2622394" y="3418213"/>
                    <a:pt x="2583803" y="3421974"/>
                    <a:pt x="2545800" y="3428884"/>
                  </a:cubicBezTo>
                  <a:cubicBezTo>
                    <a:pt x="2473507" y="3442028"/>
                    <a:pt x="2403947" y="3454789"/>
                    <a:pt x="2336250" y="3486034"/>
                  </a:cubicBezTo>
                  <a:cubicBezTo>
                    <a:pt x="2289767" y="3507488"/>
                    <a:pt x="2246800" y="3535894"/>
                    <a:pt x="2202900" y="3562234"/>
                  </a:cubicBezTo>
                  <a:cubicBezTo>
                    <a:pt x="2183267" y="3574014"/>
                    <a:pt x="2166228" y="3590095"/>
                    <a:pt x="2145750" y="3600334"/>
                  </a:cubicBezTo>
                  <a:cubicBezTo>
                    <a:pt x="2102495" y="3621961"/>
                    <a:pt x="2057301" y="3639523"/>
                    <a:pt x="2012400" y="3657484"/>
                  </a:cubicBezTo>
                  <a:cubicBezTo>
                    <a:pt x="1993756" y="3664942"/>
                    <a:pt x="1973211" y="3667554"/>
                    <a:pt x="1955250" y="3676534"/>
                  </a:cubicBezTo>
                  <a:cubicBezTo>
                    <a:pt x="1873504" y="3717407"/>
                    <a:pt x="1843389" y="3754309"/>
                    <a:pt x="1764750" y="3771784"/>
                  </a:cubicBezTo>
                  <a:cubicBezTo>
                    <a:pt x="1502623" y="3830035"/>
                    <a:pt x="1012876" y="3806773"/>
                    <a:pt x="888450" y="3809884"/>
                  </a:cubicBezTo>
                  <a:cubicBezTo>
                    <a:pt x="812250" y="3803534"/>
                    <a:pt x="735846" y="3799278"/>
                    <a:pt x="659850" y="3790834"/>
                  </a:cubicBezTo>
                  <a:cubicBezTo>
                    <a:pt x="395278" y="3761437"/>
                    <a:pt x="254457" y="3653374"/>
                    <a:pt x="27687" y="3508406"/>
                  </a:cubicBezTo>
                  <a:lnTo>
                    <a:pt x="0" y="3491235"/>
                  </a:lnTo>
                  <a:lnTo>
                    <a:pt x="0" y="94904"/>
                  </a:lnTo>
                  <a:lnTo>
                    <a:pt x="40755" y="81393"/>
                  </a:lnTo>
                  <a:cubicBezTo>
                    <a:pt x="83339" y="68099"/>
                    <a:pt x="132852" y="53746"/>
                    <a:pt x="194848" y="34026"/>
                  </a:cubicBezTo>
                  <a:close/>
                </a:path>
              </a:pathLst>
            </a:custGeom>
          </p:spPr>
        </p:pic>
        <p:pic>
          <p:nvPicPr>
            <p:cNvPr id="24" name="图片 23">
              <a:extLst>
                <a:ext uri="{FF2B5EF4-FFF2-40B4-BE49-F238E27FC236}">
                  <a16:creationId xmlns:a16="http://schemas.microsoft.com/office/drawing/2014/main" xmlns="" id="{26FC41B6-620B-4174-85B5-7D96842AC30E}"/>
                </a:ext>
              </a:extLst>
            </p:cNvPr>
            <p:cNvPicPr>
              <a:picLocks noChangeAspect="1"/>
            </p:cNvPicPr>
            <p:nvPr/>
          </p:nvPicPr>
          <p:blipFill>
            <a:blip r:embed="rId6">
              <a:extLst>
                <a:ext uri="{28A0092B-C50C-407E-A947-70E740481C1C}">
                  <a14:useLocalDpi xmlns:a14="http://schemas.microsoft.com/office/drawing/2010/main" xmlns=""/>
                </a:ext>
              </a:extLst>
            </a:blip>
            <a:srcRect t="51279"/>
            <a:stretch>
              <a:fillRect/>
            </a:stretch>
          </p:blipFill>
          <p:spPr>
            <a:xfrm>
              <a:off x="5340900" y="3516722"/>
              <a:ext cx="6851100" cy="3341278"/>
            </a:xfrm>
            <a:custGeom>
              <a:avLst/>
              <a:gdLst>
                <a:gd name="connsiteX0" fmla="*/ 2579542 w 6851100"/>
                <a:gd name="connsiteY0" fmla="*/ 1552665 h 3341278"/>
                <a:gd name="connsiteX1" fmla="*/ 2551817 w 6851100"/>
                <a:gd name="connsiteY1" fmla="*/ 1556398 h 3341278"/>
                <a:gd name="connsiteX2" fmla="*/ 2573977 w 6851100"/>
                <a:gd name="connsiteY2" fmla="*/ 1552948 h 3341278"/>
                <a:gd name="connsiteX3" fmla="*/ 6319269 w 6851100"/>
                <a:gd name="connsiteY3" fmla="*/ 0 h 3341278"/>
                <a:gd name="connsiteX4" fmla="*/ 6851100 w 6851100"/>
                <a:gd name="connsiteY4" fmla="*/ 0 h 3341278"/>
                <a:gd name="connsiteX5" fmla="*/ 6851100 w 6851100"/>
                <a:gd name="connsiteY5" fmla="*/ 3341278 h 3341278"/>
                <a:gd name="connsiteX6" fmla="*/ 0 w 6851100"/>
                <a:gd name="connsiteY6" fmla="*/ 3341278 h 3341278"/>
                <a:gd name="connsiteX7" fmla="*/ 0 w 6851100"/>
                <a:gd name="connsiteY7" fmla="*/ 1734751 h 3341278"/>
                <a:gd name="connsiteX8" fmla="*/ 6015 w 6851100"/>
                <a:gd name="connsiteY8" fmla="*/ 1738635 h 3341278"/>
                <a:gd name="connsiteX9" fmla="*/ 530985 w 6851100"/>
                <a:gd name="connsiteY9" fmla="*/ 1951847 h 3341278"/>
                <a:gd name="connsiteX10" fmla="*/ 759585 w 6851100"/>
                <a:gd name="connsiteY10" fmla="*/ 1970897 h 3341278"/>
                <a:gd name="connsiteX11" fmla="*/ 1635885 w 6851100"/>
                <a:gd name="connsiteY11" fmla="*/ 1932797 h 3341278"/>
                <a:gd name="connsiteX12" fmla="*/ 1826385 w 6851100"/>
                <a:gd name="connsiteY12" fmla="*/ 1837547 h 3341278"/>
                <a:gd name="connsiteX13" fmla="*/ 1883535 w 6851100"/>
                <a:gd name="connsiteY13" fmla="*/ 1818497 h 3341278"/>
                <a:gd name="connsiteX14" fmla="*/ 2016885 w 6851100"/>
                <a:gd name="connsiteY14" fmla="*/ 1761347 h 3341278"/>
                <a:gd name="connsiteX15" fmla="*/ 2074035 w 6851100"/>
                <a:gd name="connsiteY15" fmla="*/ 1723247 h 3341278"/>
                <a:gd name="connsiteX16" fmla="*/ 2207385 w 6851100"/>
                <a:gd name="connsiteY16" fmla="*/ 1647047 h 3341278"/>
                <a:gd name="connsiteX17" fmla="*/ 2416935 w 6851100"/>
                <a:gd name="connsiteY17" fmla="*/ 1589897 h 3341278"/>
                <a:gd name="connsiteX18" fmla="*/ 2531235 w 6851100"/>
                <a:gd name="connsiteY18" fmla="*/ 1570847 h 3341278"/>
                <a:gd name="connsiteX19" fmla="*/ 2596536 w 6851100"/>
                <a:gd name="connsiteY19" fmla="*/ 1551803 h 3341278"/>
                <a:gd name="connsiteX20" fmla="*/ 2579542 w 6851100"/>
                <a:gd name="connsiteY20" fmla="*/ 1552665 h 3341278"/>
                <a:gd name="connsiteX21" fmla="*/ 2589723 w 6851100"/>
                <a:gd name="connsiteY21" fmla="*/ 1551295 h 3341278"/>
                <a:gd name="connsiteX22" fmla="*/ 2721735 w 6851100"/>
                <a:gd name="connsiteY22" fmla="*/ 1532747 h 3341278"/>
                <a:gd name="connsiteX23" fmla="*/ 2836035 w 6851100"/>
                <a:gd name="connsiteY23" fmla="*/ 1494647 h 3341278"/>
                <a:gd name="connsiteX24" fmla="*/ 2969385 w 6851100"/>
                <a:gd name="connsiteY24" fmla="*/ 1456547 h 3341278"/>
                <a:gd name="connsiteX25" fmla="*/ 3140835 w 6851100"/>
                <a:gd name="connsiteY25" fmla="*/ 1437497 h 3341278"/>
                <a:gd name="connsiteX26" fmla="*/ 3255135 w 6851100"/>
                <a:gd name="connsiteY26" fmla="*/ 1418447 h 3341278"/>
                <a:gd name="connsiteX27" fmla="*/ 3388485 w 6851100"/>
                <a:gd name="connsiteY27" fmla="*/ 1399397 h 3341278"/>
                <a:gd name="connsiteX28" fmla="*/ 3483735 w 6851100"/>
                <a:gd name="connsiteY28" fmla="*/ 1380347 h 3341278"/>
                <a:gd name="connsiteX29" fmla="*/ 3598035 w 6851100"/>
                <a:gd name="connsiteY29" fmla="*/ 1342247 h 3341278"/>
                <a:gd name="connsiteX30" fmla="*/ 3826635 w 6851100"/>
                <a:gd name="connsiteY30" fmla="*/ 1323197 h 3341278"/>
                <a:gd name="connsiteX31" fmla="*/ 3940935 w 6851100"/>
                <a:gd name="connsiteY31" fmla="*/ 1227947 h 3341278"/>
                <a:gd name="connsiteX32" fmla="*/ 4017135 w 6851100"/>
                <a:gd name="connsiteY32" fmla="*/ 1170797 h 3341278"/>
                <a:gd name="connsiteX33" fmla="*/ 4074285 w 6851100"/>
                <a:gd name="connsiteY33" fmla="*/ 1113647 h 3341278"/>
                <a:gd name="connsiteX34" fmla="*/ 4188585 w 6851100"/>
                <a:gd name="connsiteY34" fmla="*/ 1075547 h 3341278"/>
                <a:gd name="connsiteX35" fmla="*/ 4245735 w 6851100"/>
                <a:gd name="connsiteY35" fmla="*/ 1018397 h 3341278"/>
                <a:gd name="connsiteX36" fmla="*/ 4340985 w 6851100"/>
                <a:gd name="connsiteY36" fmla="*/ 980297 h 3341278"/>
                <a:gd name="connsiteX37" fmla="*/ 4474335 w 6851100"/>
                <a:gd name="connsiteY37" fmla="*/ 942197 h 3341278"/>
                <a:gd name="connsiteX38" fmla="*/ 4741035 w 6851100"/>
                <a:gd name="connsiteY38" fmla="*/ 904097 h 3341278"/>
                <a:gd name="connsiteX39" fmla="*/ 5160135 w 6851100"/>
                <a:gd name="connsiteY39" fmla="*/ 923147 h 3341278"/>
                <a:gd name="connsiteX40" fmla="*/ 5217285 w 6851100"/>
                <a:gd name="connsiteY40" fmla="*/ 942197 h 3341278"/>
                <a:gd name="connsiteX41" fmla="*/ 5445885 w 6851100"/>
                <a:gd name="connsiteY41" fmla="*/ 961247 h 3341278"/>
                <a:gd name="connsiteX42" fmla="*/ 6036435 w 6851100"/>
                <a:gd name="connsiteY42" fmla="*/ 942197 h 3341278"/>
                <a:gd name="connsiteX43" fmla="*/ 6169785 w 6851100"/>
                <a:gd name="connsiteY43" fmla="*/ 885047 h 3341278"/>
                <a:gd name="connsiteX44" fmla="*/ 6245985 w 6851100"/>
                <a:gd name="connsiteY44" fmla="*/ 865997 h 3341278"/>
                <a:gd name="connsiteX45" fmla="*/ 6417435 w 6851100"/>
                <a:gd name="connsiteY45" fmla="*/ 770747 h 3341278"/>
                <a:gd name="connsiteX46" fmla="*/ 6455535 w 6851100"/>
                <a:gd name="connsiteY46" fmla="*/ 713597 h 3341278"/>
                <a:gd name="connsiteX47" fmla="*/ 6512685 w 6851100"/>
                <a:gd name="connsiteY47" fmla="*/ 675497 h 3341278"/>
                <a:gd name="connsiteX48" fmla="*/ 6493635 w 6851100"/>
                <a:gd name="connsiteY48" fmla="*/ 294497 h 3341278"/>
                <a:gd name="connsiteX49" fmla="*/ 6474585 w 6851100"/>
                <a:gd name="connsiteY49" fmla="*/ 237347 h 3341278"/>
                <a:gd name="connsiteX50" fmla="*/ 6436485 w 6851100"/>
                <a:gd name="connsiteY50" fmla="*/ 180197 h 3341278"/>
                <a:gd name="connsiteX51" fmla="*/ 6417435 w 6851100"/>
                <a:gd name="connsiteY51" fmla="*/ 123047 h 3341278"/>
                <a:gd name="connsiteX52" fmla="*/ 6322185 w 6851100"/>
                <a:gd name="connsiteY52" fmla="*/ 8747 h 3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851100" h="3341278">
                  <a:moveTo>
                    <a:pt x="2579542" y="1552665"/>
                  </a:moveTo>
                  <a:lnTo>
                    <a:pt x="2551817" y="1556398"/>
                  </a:lnTo>
                  <a:cubicBezTo>
                    <a:pt x="2482261" y="1565545"/>
                    <a:pt x="2538039" y="1556499"/>
                    <a:pt x="2573977" y="1552948"/>
                  </a:cubicBezTo>
                  <a:close/>
                  <a:moveTo>
                    <a:pt x="6319269" y="0"/>
                  </a:moveTo>
                  <a:lnTo>
                    <a:pt x="6851100" y="0"/>
                  </a:lnTo>
                  <a:lnTo>
                    <a:pt x="6851100" y="3341278"/>
                  </a:lnTo>
                  <a:lnTo>
                    <a:pt x="0" y="3341278"/>
                  </a:lnTo>
                  <a:lnTo>
                    <a:pt x="0" y="1734751"/>
                  </a:lnTo>
                  <a:lnTo>
                    <a:pt x="6015" y="1738635"/>
                  </a:lnTo>
                  <a:cubicBezTo>
                    <a:pt x="175970" y="1848223"/>
                    <a:pt x="310508" y="1927350"/>
                    <a:pt x="530985" y="1951847"/>
                  </a:cubicBezTo>
                  <a:cubicBezTo>
                    <a:pt x="606981" y="1960291"/>
                    <a:pt x="683385" y="1964547"/>
                    <a:pt x="759585" y="1970897"/>
                  </a:cubicBezTo>
                  <a:cubicBezTo>
                    <a:pt x="884011" y="1967786"/>
                    <a:pt x="1373758" y="1991048"/>
                    <a:pt x="1635885" y="1932797"/>
                  </a:cubicBezTo>
                  <a:cubicBezTo>
                    <a:pt x="1714524" y="1915322"/>
                    <a:pt x="1744639" y="1878420"/>
                    <a:pt x="1826385" y="1837547"/>
                  </a:cubicBezTo>
                  <a:cubicBezTo>
                    <a:pt x="1844346" y="1828567"/>
                    <a:pt x="1864891" y="1825955"/>
                    <a:pt x="1883535" y="1818497"/>
                  </a:cubicBezTo>
                  <a:cubicBezTo>
                    <a:pt x="1928436" y="1800536"/>
                    <a:pt x="1973630" y="1782974"/>
                    <a:pt x="2016885" y="1761347"/>
                  </a:cubicBezTo>
                  <a:cubicBezTo>
                    <a:pt x="2037363" y="1751108"/>
                    <a:pt x="2054402" y="1735027"/>
                    <a:pt x="2074035" y="1723247"/>
                  </a:cubicBezTo>
                  <a:cubicBezTo>
                    <a:pt x="2117935" y="1696907"/>
                    <a:pt x="2160902" y="1668501"/>
                    <a:pt x="2207385" y="1647047"/>
                  </a:cubicBezTo>
                  <a:cubicBezTo>
                    <a:pt x="2275082" y="1615802"/>
                    <a:pt x="2344642" y="1603041"/>
                    <a:pt x="2416935" y="1589897"/>
                  </a:cubicBezTo>
                  <a:cubicBezTo>
                    <a:pt x="2454938" y="1582987"/>
                    <a:pt x="2493529" y="1579226"/>
                    <a:pt x="2531235" y="1570847"/>
                  </a:cubicBezTo>
                  <a:cubicBezTo>
                    <a:pt x="2591083" y="1557548"/>
                    <a:pt x="2603821" y="1552673"/>
                    <a:pt x="2596536" y="1551803"/>
                  </a:cubicBezTo>
                  <a:lnTo>
                    <a:pt x="2579542" y="1552665"/>
                  </a:lnTo>
                  <a:lnTo>
                    <a:pt x="2589723" y="1551295"/>
                  </a:lnTo>
                  <a:cubicBezTo>
                    <a:pt x="2620674" y="1547058"/>
                    <a:pt x="2663549" y="1541060"/>
                    <a:pt x="2721735" y="1532747"/>
                  </a:cubicBezTo>
                  <a:lnTo>
                    <a:pt x="2836035" y="1494647"/>
                  </a:lnTo>
                  <a:cubicBezTo>
                    <a:pt x="2878710" y="1480422"/>
                    <a:pt x="2924962" y="1463381"/>
                    <a:pt x="2969385" y="1456547"/>
                  </a:cubicBezTo>
                  <a:cubicBezTo>
                    <a:pt x="3026218" y="1447803"/>
                    <a:pt x="3083838" y="1445097"/>
                    <a:pt x="3140835" y="1437497"/>
                  </a:cubicBezTo>
                  <a:cubicBezTo>
                    <a:pt x="3179122" y="1432392"/>
                    <a:pt x="3216959" y="1424320"/>
                    <a:pt x="3255135" y="1418447"/>
                  </a:cubicBezTo>
                  <a:cubicBezTo>
                    <a:pt x="3299514" y="1411619"/>
                    <a:pt x="3344195" y="1406779"/>
                    <a:pt x="3388485" y="1399397"/>
                  </a:cubicBezTo>
                  <a:cubicBezTo>
                    <a:pt x="3420423" y="1394074"/>
                    <a:pt x="3452497" y="1388866"/>
                    <a:pt x="3483735" y="1380347"/>
                  </a:cubicBezTo>
                  <a:cubicBezTo>
                    <a:pt x="3522481" y="1369780"/>
                    <a:pt x="3558421" y="1348849"/>
                    <a:pt x="3598035" y="1342247"/>
                  </a:cubicBezTo>
                  <a:cubicBezTo>
                    <a:pt x="3673459" y="1329676"/>
                    <a:pt x="3750435" y="1329547"/>
                    <a:pt x="3826635" y="1323197"/>
                  </a:cubicBezTo>
                  <a:cubicBezTo>
                    <a:pt x="3952946" y="1238990"/>
                    <a:pt x="3812591" y="1337956"/>
                    <a:pt x="3940935" y="1227947"/>
                  </a:cubicBezTo>
                  <a:cubicBezTo>
                    <a:pt x="3965041" y="1207284"/>
                    <a:pt x="3993029" y="1191460"/>
                    <a:pt x="4017135" y="1170797"/>
                  </a:cubicBezTo>
                  <a:cubicBezTo>
                    <a:pt x="4037590" y="1153264"/>
                    <a:pt x="4050735" y="1126731"/>
                    <a:pt x="4074285" y="1113647"/>
                  </a:cubicBezTo>
                  <a:cubicBezTo>
                    <a:pt x="4109392" y="1094143"/>
                    <a:pt x="4150485" y="1088247"/>
                    <a:pt x="4188585" y="1075547"/>
                  </a:cubicBezTo>
                  <a:cubicBezTo>
                    <a:pt x="4207635" y="1056497"/>
                    <a:pt x="4222889" y="1032676"/>
                    <a:pt x="4245735" y="1018397"/>
                  </a:cubicBezTo>
                  <a:cubicBezTo>
                    <a:pt x="4274733" y="1000273"/>
                    <a:pt x="4308544" y="991111"/>
                    <a:pt x="4340985" y="980297"/>
                  </a:cubicBezTo>
                  <a:cubicBezTo>
                    <a:pt x="4384841" y="965678"/>
                    <a:pt x="4429290" y="952592"/>
                    <a:pt x="4474335" y="942197"/>
                  </a:cubicBezTo>
                  <a:cubicBezTo>
                    <a:pt x="4539256" y="927215"/>
                    <a:pt x="4682689" y="911390"/>
                    <a:pt x="4741035" y="904097"/>
                  </a:cubicBezTo>
                  <a:cubicBezTo>
                    <a:pt x="4880735" y="910447"/>
                    <a:pt x="5020736" y="911995"/>
                    <a:pt x="5160135" y="923147"/>
                  </a:cubicBezTo>
                  <a:cubicBezTo>
                    <a:pt x="5180152" y="924748"/>
                    <a:pt x="5197381" y="939543"/>
                    <a:pt x="5217285" y="942197"/>
                  </a:cubicBezTo>
                  <a:cubicBezTo>
                    <a:pt x="5293078" y="952303"/>
                    <a:pt x="5369685" y="954897"/>
                    <a:pt x="5445885" y="961247"/>
                  </a:cubicBezTo>
                  <a:cubicBezTo>
                    <a:pt x="5642735" y="954897"/>
                    <a:pt x="5839803" y="953433"/>
                    <a:pt x="6036435" y="942197"/>
                  </a:cubicBezTo>
                  <a:cubicBezTo>
                    <a:pt x="6141611" y="936187"/>
                    <a:pt x="6084936" y="921411"/>
                    <a:pt x="6169785" y="885047"/>
                  </a:cubicBezTo>
                  <a:cubicBezTo>
                    <a:pt x="6193850" y="874734"/>
                    <a:pt x="6220585" y="872347"/>
                    <a:pt x="6245985" y="865997"/>
                  </a:cubicBezTo>
                  <a:cubicBezTo>
                    <a:pt x="6376993" y="778658"/>
                    <a:pt x="6316844" y="804277"/>
                    <a:pt x="6417435" y="770747"/>
                  </a:cubicBezTo>
                  <a:cubicBezTo>
                    <a:pt x="6430135" y="751697"/>
                    <a:pt x="6439346" y="729786"/>
                    <a:pt x="6455535" y="713597"/>
                  </a:cubicBezTo>
                  <a:cubicBezTo>
                    <a:pt x="6471724" y="697408"/>
                    <a:pt x="6510612" y="698298"/>
                    <a:pt x="6512685" y="675497"/>
                  </a:cubicBezTo>
                  <a:cubicBezTo>
                    <a:pt x="6524197" y="548861"/>
                    <a:pt x="6504651" y="421178"/>
                    <a:pt x="6493635" y="294497"/>
                  </a:cubicBezTo>
                  <a:cubicBezTo>
                    <a:pt x="6491895" y="274492"/>
                    <a:pt x="6483565" y="255308"/>
                    <a:pt x="6474585" y="237347"/>
                  </a:cubicBezTo>
                  <a:cubicBezTo>
                    <a:pt x="6464346" y="216869"/>
                    <a:pt x="6446724" y="200675"/>
                    <a:pt x="6436485" y="180197"/>
                  </a:cubicBezTo>
                  <a:cubicBezTo>
                    <a:pt x="6427505" y="162236"/>
                    <a:pt x="6426415" y="141008"/>
                    <a:pt x="6417435" y="123047"/>
                  </a:cubicBezTo>
                  <a:cubicBezTo>
                    <a:pt x="6390913" y="70003"/>
                    <a:pt x="6364316" y="50878"/>
                    <a:pt x="6322185" y="8747"/>
                  </a:cubicBezTo>
                  <a:close/>
                </a:path>
              </a:pathLst>
            </a:custGeom>
          </p:spPr>
        </p:pic>
      </p:grpSp>
      <p:pic>
        <p:nvPicPr>
          <p:cNvPr id="9" name="图片 8">
            <a:extLst>
              <a:ext uri="{FF2B5EF4-FFF2-40B4-BE49-F238E27FC236}">
                <a16:creationId xmlns:a16="http://schemas.microsoft.com/office/drawing/2014/main" xmlns="" id="{E8A41ECA-2F73-4E73-8859-BB7A64692AE5}"/>
              </a:ext>
            </a:extLst>
          </p:cNvPr>
          <p:cNvPicPr>
            <a:picLocks noChangeAspect="1"/>
          </p:cNvPicPr>
          <p:nvPr/>
        </p:nvPicPr>
        <p:blipFill rotWithShape="1">
          <a:blip r:embed="rId7" cstate="print">
            <a:extLst>
              <a:ext uri="{28A0092B-C50C-407E-A947-70E740481C1C}">
                <a14:useLocalDpi xmlns:a14="http://schemas.microsoft.com/office/drawing/2010/main" xmlns=""/>
              </a:ext>
            </a:extLst>
          </a:blip>
          <a:srcRect b="-2703"/>
          <a:stretch/>
        </p:blipFill>
        <p:spPr>
          <a:xfrm>
            <a:off x="7979437" y="3551834"/>
            <a:ext cx="3312276" cy="3197428"/>
          </a:xfrm>
          <a:prstGeom prst="rect">
            <a:avLst/>
          </a:prstGeom>
          <a:effectLst/>
        </p:spPr>
      </p:pic>
      <p:pic>
        <p:nvPicPr>
          <p:cNvPr id="10" name="图片 9">
            <a:extLst>
              <a:ext uri="{FF2B5EF4-FFF2-40B4-BE49-F238E27FC236}">
                <a16:creationId xmlns:a16="http://schemas.microsoft.com/office/drawing/2014/main" xmlns="" id="{6EBA5D53-AC7B-4FEA-9D12-6CD11C75E324}"/>
              </a:ext>
            </a:extLst>
          </p:cNvPr>
          <p:cNvPicPr>
            <a:picLocks noChangeAspect="1"/>
          </p:cNvPicPr>
          <p:nvPr/>
        </p:nvPicPr>
        <p:blipFill rotWithShape="1">
          <a:blip r:embed="rId8" cstate="print">
            <a:extLst>
              <a:ext uri="{28A0092B-C50C-407E-A947-70E740481C1C}">
                <a14:useLocalDpi xmlns:a14="http://schemas.microsoft.com/office/drawing/2010/main" xmlns=""/>
              </a:ext>
            </a:extLst>
          </a:blip>
          <a:srcRect r="37928"/>
          <a:stretch/>
        </p:blipFill>
        <p:spPr>
          <a:xfrm rot="21187155">
            <a:off x="11308244" y="2032097"/>
            <a:ext cx="1359616" cy="1907953"/>
          </a:xfrm>
          <a:prstGeom prst="rect">
            <a:avLst/>
          </a:prstGeom>
        </p:spPr>
      </p:pic>
      <p:pic>
        <p:nvPicPr>
          <p:cNvPr id="11" name="图片 10">
            <a:extLst>
              <a:ext uri="{FF2B5EF4-FFF2-40B4-BE49-F238E27FC236}">
                <a16:creationId xmlns:a16="http://schemas.microsoft.com/office/drawing/2014/main" xmlns="" id="{FB6348BB-806F-43EB-A609-9C03B047693A}"/>
              </a:ext>
            </a:extLst>
          </p:cNvPr>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3338472" y="6300019"/>
            <a:ext cx="379728" cy="319133"/>
          </a:xfrm>
          <a:prstGeom prst="rect">
            <a:avLst/>
          </a:prstGeom>
        </p:spPr>
      </p:pic>
      <p:pic>
        <p:nvPicPr>
          <p:cNvPr id="12" name="图片 11">
            <a:extLst>
              <a:ext uri="{FF2B5EF4-FFF2-40B4-BE49-F238E27FC236}">
                <a16:creationId xmlns:a16="http://schemas.microsoft.com/office/drawing/2014/main" xmlns="" id="{D8ABE9E9-C1DE-4071-8F24-8C5EB37EA0CA}"/>
              </a:ext>
            </a:extLst>
          </p:cNvPr>
          <p:cNvPicPr>
            <a:picLocks noChangeAspect="1"/>
          </p:cNvPicPr>
          <p:nvPr/>
        </p:nvPicPr>
        <p:blipFill>
          <a:blip r:embed="rId10">
            <a:extLst>
              <a:ext uri="{28A0092B-C50C-407E-A947-70E740481C1C}">
                <a14:useLocalDpi xmlns:a14="http://schemas.microsoft.com/office/drawing/2010/main" xmlns=""/>
              </a:ext>
            </a:extLst>
          </a:blip>
          <a:stretch>
            <a:fillRect/>
          </a:stretch>
        </p:blipFill>
        <p:spPr>
          <a:xfrm>
            <a:off x="6350319" y="4165671"/>
            <a:ext cx="2290659" cy="1794743"/>
          </a:xfrm>
          <a:prstGeom prst="rect">
            <a:avLst/>
          </a:prstGeom>
        </p:spPr>
      </p:pic>
      <p:pic>
        <p:nvPicPr>
          <p:cNvPr id="35" name="图片 34">
            <a:extLst>
              <a:ext uri="{FF2B5EF4-FFF2-40B4-BE49-F238E27FC236}">
                <a16:creationId xmlns:a16="http://schemas.microsoft.com/office/drawing/2014/main" xmlns="" id="{9CB83095-06AD-4F0D-90B7-A06B3D95692B}"/>
              </a:ext>
            </a:extLst>
          </p:cNvPr>
          <p:cNvPicPr>
            <a:picLocks noChangeAspect="1"/>
          </p:cNvPicPr>
          <p:nvPr/>
        </p:nvPicPr>
        <p:blipFill>
          <a:blip r:embed="rId11"/>
          <a:srcRect l="49784" b="41026"/>
          <a:stretch>
            <a:fillRect/>
          </a:stretch>
        </p:blipFill>
        <p:spPr>
          <a:xfrm rot="896512">
            <a:off x="-607444" y="3003848"/>
            <a:ext cx="3890296" cy="4201656"/>
          </a:xfrm>
          <a:custGeom>
            <a:avLst/>
            <a:gdLst>
              <a:gd name="connsiteX0" fmla="*/ 0 w 3890296"/>
              <a:gd name="connsiteY0" fmla="*/ 0 h 4201656"/>
              <a:gd name="connsiteX1" fmla="*/ 3890296 w 3890296"/>
              <a:gd name="connsiteY1" fmla="*/ 0 h 4201656"/>
              <a:gd name="connsiteX2" fmla="*/ 3890296 w 3890296"/>
              <a:gd name="connsiteY2" fmla="*/ 3462706 h 4201656"/>
              <a:gd name="connsiteX3" fmla="*/ 1121262 w 3890296"/>
              <a:gd name="connsiteY3" fmla="*/ 4201656 h 4201656"/>
            </a:gdLst>
            <a:ahLst/>
            <a:cxnLst>
              <a:cxn ang="0">
                <a:pos x="connsiteX0" y="connsiteY0"/>
              </a:cxn>
              <a:cxn ang="0">
                <a:pos x="connsiteX1" y="connsiteY1"/>
              </a:cxn>
              <a:cxn ang="0">
                <a:pos x="connsiteX2" y="connsiteY2"/>
              </a:cxn>
              <a:cxn ang="0">
                <a:pos x="connsiteX3" y="connsiteY3"/>
              </a:cxn>
            </a:cxnLst>
            <a:rect l="l" t="t" r="r" b="b"/>
            <a:pathLst>
              <a:path w="3890296" h="4201656">
                <a:moveTo>
                  <a:pt x="0" y="0"/>
                </a:moveTo>
                <a:lnTo>
                  <a:pt x="3890296" y="0"/>
                </a:lnTo>
                <a:lnTo>
                  <a:pt x="3890296" y="3462706"/>
                </a:lnTo>
                <a:lnTo>
                  <a:pt x="1121262" y="4201656"/>
                </a:lnTo>
                <a:close/>
              </a:path>
            </a:pathLst>
          </a:custGeom>
        </p:spPr>
      </p:pic>
      <p:pic>
        <p:nvPicPr>
          <p:cNvPr id="31" name="图片 30"/>
          <p:cNvPicPr>
            <a:picLocks noChangeAspect="1"/>
          </p:cNvPicPr>
          <p:nvPr/>
        </p:nvPicPr>
        <p:blipFill>
          <a:blip r:embed="rId12">
            <a:extLst>
              <a:ext uri="{28A0092B-C50C-407E-A947-70E740481C1C}">
                <a14:useLocalDpi xmlns:a14="http://schemas.microsoft.com/office/drawing/2010/main" xmlns="" val="0"/>
              </a:ext>
            </a:extLst>
          </a:blip>
          <a:srcRect/>
          <a:stretch>
            <a:fillRect/>
          </a:stretch>
        </p:blipFill>
        <p:spPr>
          <a:xfrm flipH="1">
            <a:off x="8699789" y="0"/>
            <a:ext cx="3492209" cy="5311465"/>
          </a:xfrm>
          <a:custGeom>
            <a:avLst/>
            <a:gdLst>
              <a:gd name="connsiteX0" fmla="*/ 4478553 w 4478553"/>
              <a:gd name="connsiteY0" fmla="*/ 0 h 6811642"/>
              <a:gd name="connsiteX1" fmla="*/ 0 w 4478553"/>
              <a:gd name="connsiteY1" fmla="*/ 0 h 6811642"/>
              <a:gd name="connsiteX2" fmla="*/ 0 w 4478553"/>
              <a:gd name="connsiteY2" fmla="*/ 5925880 h 6811642"/>
              <a:gd name="connsiteX3" fmla="*/ 30821 w 4478553"/>
              <a:gd name="connsiteY3" fmla="*/ 5904336 h 6811642"/>
              <a:gd name="connsiteX4" fmla="*/ 479495 w 4478553"/>
              <a:gd name="connsiteY4" fmla="*/ 5788226 h 6811642"/>
              <a:gd name="connsiteX5" fmla="*/ 1281975 w 4478553"/>
              <a:gd name="connsiteY5" fmla="*/ 6468086 h 6811642"/>
              <a:gd name="connsiteX6" fmla="*/ 1218912 w 4478553"/>
              <a:gd name="connsiteY6" fmla="*/ 6732718 h 6811642"/>
              <a:gd name="connsiteX7" fmla="*/ 1168347 w 4478553"/>
              <a:gd name="connsiteY7" fmla="*/ 6811642 h 6811642"/>
              <a:gd name="connsiteX8" fmla="*/ 2369896 w 4478553"/>
              <a:gd name="connsiteY8" fmla="*/ 6811642 h 6811642"/>
              <a:gd name="connsiteX9" fmla="*/ 2366752 w 4478553"/>
              <a:gd name="connsiteY9" fmla="*/ 6758891 h 6811642"/>
              <a:gd name="connsiteX10" fmla="*/ 3169232 w 4478553"/>
              <a:gd name="connsiteY10" fmla="*/ 6079031 h 6811642"/>
              <a:gd name="connsiteX11" fmla="*/ 3971712 w 4478553"/>
              <a:gd name="connsiteY11" fmla="*/ 6758891 h 6811642"/>
              <a:gd name="connsiteX12" fmla="*/ 3968568 w 4478553"/>
              <a:gd name="connsiteY12" fmla="*/ 6811642 h 6811642"/>
              <a:gd name="connsiteX13" fmla="*/ 4478553 w 4478553"/>
              <a:gd name="connsiteY13" fmla="*/ 6811642 h 6811642"/>
              <a:gd name="connsiteX14" fmla="*/ 4478553 w 4478553"/>
              <a:gd name="connsiteY14" fmla="*/ 6213898 h 6811642"/>
              <a:gd name="connsiteX15" fmla="*/ 4407453 w 4478553"/>
              <a:gd name="connsiteY15" fmla="*/ 6246592 h 6811642"/>
              <a:gd name="connsiteX16" fmla="*/ 4095092 w 4478553"/>
              <a:gd name="connsiteY16" fmla="*/ 6300019 h 6811642"/>
              <a:gd name="connsiteX17" fmla="*/ 3292612 w 4478553"/>
              <a:gd name="connsiteY17" fmla="*/ 5620159 h 6811642"/>
              <a:gd name="connsiteX18" fmla="*/ 4095092 w 4478553"/>
              <a:gd name="connsiteY18" fmla="*/ 4940299 h 6811642"/>
              <a:gd name="connsiteX19" fmla="*/ 4407453 w 4478553"/>
              <a:gd name="connsiteY19" fmla="*/ 4993726 h 6811642"/>
              <a:gd name="connsiteX20" fmla="*/ 4478553 w 4478553"/>
              <a:gd name="connsiteY20" fmla="*/ 5026421 h 681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78553" h="6811642">
                <a:moveTo>
                  <a:pt x="4478553" y="0"/>
                </a:moveTo>
                <a:lnTo>
                  <a:pt x="0" y="0"/>
                </a:lnTo>
                <a:lnTo>
                  <a:pt x="0" y="5925880"/>
                </a:lnTo>
                <a:lnTo>
                  <a:pt x="30821" y="5904336"/>
                </a:lnTo>
                <a:cubicBezTo>
                  <a:pt x="158898" y="5831030"/>
                  <a:pt x="313296" y="5788226"/>
                  <a:pt x="479495" y="5788226"/>
                </a:cubicBezTo>
                <a:cubicBezTo>
                  <a:pt x="922692" y="5788226"/>
                  <a:pt x="1281975" y="6092610"/>
                  <a:pt x="1281975" y="6468086"/>
                </a:cubicBezTo>
                <a:cubicBezTo>
                  <a:pt x="1281975" y="6561955"/>
                  <a:pt x="1259520" y="6651381"/>
                  <a:pt x="1218912" y="6732718"/>
                </a:cubicBezTo>
                <a:lnTo>
                  <a:pt x="1168347" y="6811642"/>
                </a:lnTo>
                <a:lnTo>
                  <a:pt x="2369896" y="6811642"/>
                </a:lnTo>
                <a:lnTo>
                  <a:pt x="2366752" y="6758891"/>
                </a:lnTo>
                <a:cubicBezTo>
                  <a:pt x="2366752" y="6383415"/>
                  <a:pt x="2726035" y="6079031"/>
                  <a:pt x="3169232" y="6079031"/>
                </a:cubicBezTo>
                <a:cubicBezTo>
                  <a:pt x="3612429" y="6079031"/>
                  <a:pt x="3971712" y="6383415"/>
                  <a:pt x="3971712" y="6758891"/>
                </a:cubicBezTo>
                <a:lnTo>
                  <a:pt x="3968568" y="6811642"/>
                </a:lnTo>
                <a:lnTo>
                  <a:pt x="4478553" y="6811642"/>
                </a:lnTo>
                <a:lnTo>
                  <a:pt x="4478553" y="6213898"/>
                </a:lnTo>
                <a:lnTo>
                  <a:pt x="4407453" y="6246592"/>
                </a:lnTo>
                <a:cubicBezTo>
                  <a:pt x="4311446" y="6280995"/>
                  <a:pt x="4205891" y="6300019"/>
                  <a:pt x="4095092" y="6300019"/>
                </a:cubicBezTo>
                <a:cubicBezTo>
                  <a:pt x="3651895" y="6300019"/>
                  <a:pt x="3292612" y="5995635"/>
                  <a:pt x="3292612" y="5620159"/>
                </a:cubicBezTo>
                <a:cubicBezTo>
                  <a:pt x="3292612" y="5244683"/>
                  <a:pt x="3651895" y="4940299"/>
                  <a:pt x="4095092" y="4940299"/>
                </a:cubicBezTo>
                <a:cubicBezTo>
                  <a:pt x="4205891" y="4940299"/>
                  <a:pt x="4311446" y="4959323"/>
                  <a:pt x="4407453" y="4993726"/>
                </a:cubicBezTo>
                <a:lnTo>
                  <a:pt x="4478553" y="5026421"/>
                </a:lnTo>
                <a:close/>
              </a:path>
            </a:pathLst>
          </a:custGeom>
        </p:spPr>
      </p:pic>
      <p:pic>
        <p:nvPicPr>
          <p:cNvPr id="37" name="图片 36">
            <a:extLst>
              <a:ext uri="{FF2B5EF4-FFF2-40B4-BE49-F238E27FC236}">
                <a16:creationId xmlns:a16="http://schemas.microsoft.com/office/drawing/2014/main" xmlns="" id="{6EF53AFF-7493-4358-9CB4-A6ED79C0066F}"/>
              </a:ext>
            </a:extLst>
          </p:cNvPr>
          <p:cNvPicPr>
            <a:picLocks noChangeAspect="1"/>
          </p:cNvPicPr>
          <p:nvPr/>
        </p:nvPicPr>
        <p:blipFill rotWithShape="1">
          <a:blip r:embed="rId13" cstate="print">
            <a:extLst>
              <a:ext uri="{28A0092B-C50C-407E-A947-70E740481C1C}">
                <a14:useLocalDpi xmlns:a14="http://schemas.microsoft.com/office/drawing/2010/main" xmlns="" val="0"/>
              </a:ext>
            </a:extLst>
          </a:blip>
          <a:srcRect l="33273"/>
          <a:stretch/>
        </p:blipFill>
        <p:spPr>
          <a:xfrm>
            <a:off x="0" y="2703863"/>
            <a:ext cx="3465810" cy="1711406"/>
          </a:xfrm>
          <a:prstGeom prst="rect">
            <a:avLst/>
          </a:prstGeom>
        </p:spPr>
      </p:pic>
      <p:pic>
        <p:nvPicPr>
          <p:cNvPr id="39" name="图片 38">
            <a:extLst>
              <a:ext uri="{FF2B5EF4-FFF2-40B4-BE49-F238E27FC236}">
                <a16:creationId xmlns:a16="http://schemas.microsoft.com/office/drawing/2014/main" xmlns="" id="{BC861E3F-837D-4F0B-83EB-1B0E90A07299}"/>
              </a:ext>
            </a:extLst>
          </p:cNvPr>
          <p:cNvPicPr>
            <a:picLocks noChangeAspect="1"/>
          </p:cNvPicPr>
          <p:nvPr/>
        </p:nvPicPr>
        <p:blipFill rotWithShape="1">
          <a:blip r:embed="rId14" cstate="print">
            <a:extLst>
              <a:ext uri="{BEBA8EAE-BF5A-486C-A8C5-ECC9F3942E4B}">
                <a14:imgProps xmlns:a14="http://schemas.microsoft.com/office/drawing/2010/main" xmlns="">
                  <a14:imgLayer r:embed="rId15">
                    <a14:imgEffect>
                      <a14:colorTemperature colorTemp="8800"/>
                    </a14:imgEffect>
                    <a14:imgEffect>
                      <a14:brightnessContrast bright="20000"/>
                    </a14:imgEffect>
                  </a14:imgLayer>
                </a14:imgProps>
              </a:ext>
              <a:ext uri="{28A0092B-C50C-407E-A947-70E740481C1C}">
                <a14:useLocalDpi xmlns:a14="http://schemas.microsoft.com/office/drawing/2010/main" xmlns="" val="0"/>
              </a:ext>
            </a:extLst>
          </a:blip>
          <a:srcRect t="7641" r="6137" b="13622"/>
          <a:stretch/>
        </p:blipFill>
        <p:spPr>
          <a:xfrm>
            <a:off x="296782" y="302495"/>
            <a:ext cx="2192725" cy="1471809"/>
          </a:xfrm>
          <a:prstGeom prst="rect">
            <a:avLst/>
          </a:prstGeom>
        </p:spPr>
      </p:pic>
      <p:pic>
        <p:nvPicPr>
          <p:cNvPr id="40" name="图片 39">
            <a:extLst>
              <a:ext uri="{FF2B5EF4-FFF2-40B4-BE49-F238E27FC236}">
                <a16:creationId xmlns:a16="http://schemas.microsoft.com/office/drawing/2014/main" xmlns="" id="{23242C6D-CF24-4DF6-A132-08EAAF26F398}"/>
              </a:ext>
            </a:extLst>
          </p:cNvPr>
          <p:cNvPicPr>
            <a:picLocks noChangeAspect="1"/>
          </p:cNvPicPr>
          <p:nvPr/>
        </p:nvPicPr>
        <p:blipFill>
          <a:blip r:embed="rId16" cstate="print">
            <a:extLst>
              <a:ext uri="{BEBA8EAE-BF5A-486C-A8C5-ECC9F3942E4B}">
                <a14:imgProps xmlns:a14="http://schemas.microsoft.com/office/drawing/2010/main" xmlns="">
                  <a14:imgLayer r:embed="rId17">
                    <a14:imgEffect>
                      <a14:brightnessContrast contrast="40000"/>
                    </a14:imgEffect>
                  </a14:imgLayer>
                </a14:imgProps>
              </a:ext>
              <a:ext uri="{28A0092B-C50C-407E-A947-70E740481C1C}">
                <a14:useLocalDpi xmlns:a14="http://schemas.microsoft.com/office/drawing/2010/main" xmlns=""/>
              </a:ext>
            </a:extLst>
          </a:blip>
          <a:stretch>
            <a:fillRect/>
          </a:stretch>
        </p:blipFill>
        <p:spPr>
          <a:xfrm>
            <a:off x="3123367" y="935322"/>
            <a:ext cx="5960794" cy="2460228"/>
          </a:xfrm>
          <a:prstGeom prst="rect">
            <a:avLst/>
          </a:prstGeom>
          <a:effectLst>
            <a:outerShdw blurRad="203200" dist="38100" dir="5400000" algn="t" rotWithShape="0">
              <a:prstClr val="black">
                <a:alpha val="40000"/>
              </a:prstClr>
            </a:outerShdw>
          </a:effectLst>
        </p:spPr>
      </p:pic>
      <p:sp>
        <p:nvSpPr>
          <p:cNvPr id="41" name="文本框 40">
            <a:extLst>
              <a:ext uri="{FF2B5EF4-FFF2-40B4-BE49-F238E27FC236}">
                <a16:creationId xmlns:a16="http://schemas.microsoft.com/office/drawing/2014/main" xmlns="" id="{AE70FD66-4701-4223-BEEE-94F94910F680}"/>
              </a:ext>
            </a:extLst>
          </p:cNvPr>
          <p:cNvSpPr txBox="1"/>
          <p:nvPr/>
        </p:nvSpPr>
        <p:spPr>
          <a:xfrm>
            <a:off x="3323276" y="3394367"/>
            <a:ext cx="5573074" cy="1015663"/>
          </a:xfrm>
          <a:prstGeom prst="rect">
            <a:avLst/>
          </a:prstGeom>
          <a:noFill/>
        </p:spPr>
        <p:txBody>
          <a:bodyPr wrap="square" rtlCol="0">
            <a:spAutoFit/>
            <a:scene3d>
              <a:camera prst="orthographicFront"/>
              <a:lightRig rig="threePt" dir="t"/>
            </a:scene3d>
            <a:sp3d contourW="12700"/>
          </a:bodyPr>
          <a:lstStyle/>
          <a:p>
            <a:pPr algn="dist"/>
            <a:r>
              <a:rPr lang="zh-CN" altLang="en-US" sz="6000" dirty="0">
                <a:gradFill>
                  <a:gsLst>
                    <a:gs pos="48000">
                      <a:prstClr val="black">
                        <a:lumMod val="95000"/>
                        <a:lumOff val="5000"/>
                      </a:prstClr>
                    </a:gs>
                    <a:gs pos="47000">
                      <a:srgbClr val="4C0000">
                        <a:lumMod val="55000"/>
                      </a:srgbClr>
                    </a:gs>
                    <a:gs pos="100000">
                      <a:schemeClr val="accent1">
                        <a:lumMod val="50000"/>
                      </a:schemeClr>
                    </a:gs>
                  </a:gsLst>
                  <a:lin ang="5400000" scaled="0"/>
                </a:gradFill>
                <a:latin typeface="方正粗雅宋长_GBK" panose="02010600000000000000" pitchFamily="2" charset="-122"/>
                <a:ea typeface="方正粗雅宋长_GBK" panose="02010600000000000000" pitchFamily="2" charset="-122"/>
              </a:rPr>
              <a:t>晚会到此结束</a:t>
            </a:r>
          </a:p>
        </p:txBody>
      </p:sp>
      <p:sp>
        <p:nvSpPr>
          <p:cNvPr id="42" name="文本框 41">
            <a:extLst>
              <a:ext uri="{FF2B5EF4-FFF2-40B4-BE49-F238E27FC236}">
                <a16:creationId xmlns:a16="http://schemas.microsoft.com/office/drawing/2014/main" xmlns="" id="{D85689EB-1185-4DA0-9CBF-3278D8A34843}"/>
              </a:ext>
            </a:extLst>
          </p:cNvPr>
          <p:cNvSpPr txBox="1"/>
          <p:nvPr/>
        </p:nvSpPr>
        <p:spPr>
          <a:xfrm>
            <a:off x="4028788" y="4263209"/>
            <a:ext cx="4162048" cy="461665"/>
          </a:xfrm>
          <a:prstGeom prst="rect">
            <a:avLst/>
          </a:prstGeom>
          <a:noFill/>
        </p:spPr>
        <p:txBody>
          <a:bodyPr wrap="square" rtlCol="0">
            <a:spAutoFit/>
            <a:scene3d>
              <a:camera prst="orthographicFront"/>
              <a:lightRig rig="threePt" dir="t"/>
            </a:scene3d>
            <a:sp3d contourW="12700"/>
          </a:bodyPr>
          <a:lstStyle/>
          <a:p>
            <a:pPr algn="ctr"/>
            <a:r>
              <a:rPr lang="en-US" altLang="zh-CN" sz="800" dirty="0">
                <a:solidFill>
                  <a:schemeClr val="bg1">
                    <a:lumMod val="50000"/>
                  </a:schemeClr>
                </a:solidFill>
                <a:latin typeface="Century Gothic" panose="020B0502020202020204" pitchFamily="34" charset="0"/>
              </a:rPr>
              <a:t>There are moments in life when you miss someone so much that you just want to </a:t>
            </a:r>
            <a:r>
              <a:rPr lang="en-US" altLang="zh-CN" sz="800" dirty="0" smtClean="0">
                <a:solidFill>
                  <a:schemeClr val="bg1">
                    <a:lumMod val="50000"/>
                  </a:schemeClr>
                </a:solidFill>
                <a:latin typeface="Century Gothic" panose="020B0502020202020204" pitchFamily="34" charset="0"/>
              </a:rPr>
              <a:t>Dream </a:t>
            </a:r>
            <a:r>
              <a:rPr lang="en-US" altLang="zh-CN" sz="800" dirty="0">
                <a:solidFill>
                  <a:schemeClr val="bg1">
                    <a:lumMod val="50000"/>
                  </a:schemeClr>
                </a:solidFill>
                <a:latin typeface="Century Gothic" panose="020B0502020202020204" pitchFamily="34" charset="0"/>
              </a:rPr>
              <a:t>what you want to </a:t>
            </a:r>
            <a:r>
              <a:rPr lang="en-US" altLang="zh-CN" sz="800" dirty="0" smtClean="0">
                <a:solidFill>
                  <a:schemeClr val="bg1">
                    <a:lumMod val="50000"/>
                  </a:schemeClr>
                </a:solidFill>
                <a:latin typeface="Century Gothic" panose="020B0502020202020204" pitchFamily="34" charset="0"/>
              </a:rPr>
              <a:t>dream</a:t>
            </a:r>
            <a:r>
              <a:rPr lang="en-US" altLang="zh-CN" sz="800" dirty="0">
                <a:solidFill>
                  <a:schemeClr val="bg1">
                    <a:lumMod val="50000"/>
                  </a:schemeClr>
                </a:solidFill>
                <a:latin typeface="Century Gothic" panose="020B0502020202020204" pitchFamily="34" charset="0"/>
              </a:rPr>
              <a:t> one </a:t>
            </a:r>
            <a:r>
              <a:rPr lang="en-US" altLang="zh-CN" sz="800" dirty="0" err="1">
                <a:solidFill>
                  <a:schemeClr val="bg1">
                    <a:lumMod val="50000"/>
                  </a:schemeClr>
                </a:solidFill>
                <a:latin typeface="Century Gothic" panose="020B0502020202020204" pitchFamily="34" charset="0"/>
              </a:rPr>
              <a:t>chanceThere</a:t>
            </a:r>
            <a:r>
              <a:rPr lang="en-US" altLang="zh-CN" sz="800" dirty="0">
                <a:solidFill>
                  <a:schemeClr val="bg1">
                    <a:lumMod val="50000"/>
                  </a:schemeClr>
                </a:solidFill>
                <a:latin typeface="Century Gothic" panose="020B0502020202020204" pitchFamily="34" charset="0"/>
              </a:rPr>
              <a:t> are moments in life when you miss someone so much that you just want to Dream </a:t>
            </a:r>
            <a:r>
              <a:rPr lang="en-US" altLang="zh-CN" sz="800" dirty="0" smtClean="0">
                <a:solidFill>
                  <a:schemeClr val="bg1">
                    <a:lumMod val="50000"/>
                  </a:schemeClr>
                </a:solidFill>
                <a:latin typeface="Century Gothic" panose="020B0502020202020204" pitchFamily="34" charset="0"/>
              </a:rPr>
              <a:t>what</a:t>
            </a:r>
            <a:endParaRPr lang="zh-CN" altLang="en-US" sz="800" dirty="0">
              <a:solidFill>
                <a:schemeClr val="bg1">
                  <a:lumMod val="50000"/>
                </a:schemeClr>
              </a:solidFill>
              <a:latin typeface="Century Gothic" panose="020B0502020202020204" pitchFamily="34" charset="0"/>
            </a:endParaRPr>
          </a:p>
        </p:txBody>
      </p:sp>
    </p:spTree>
    <p:extLst>
      <p:ext uri="{BB962C8B-B14F-4D97-AF65-F5344CB8AC3E}">
        <p14:creationId xmlns:p14="http://schemas.microsoft.com/office/powerpoint/2010/main" xmlns="" val="316824659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fill="hold" nodeType="after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31" presetClass="entr" presetSubtype="0"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42"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0-#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1000" fill="hold"/>
                                        <p:tgtEl>
                                          <p:spTgt spid="40"/>
                                        </p:tgtEl>
                                        <p:attrNameLst>
                                          <p:attrName>ppt_w</p:attrName>
                                        </p:attrNameLst>
                                      </p:cBhvr>
                                      <p:tavLst>
                                        <p:tav tm="0">
                                          <p:val>
                                            <p:fltVal val="0"/>
                                          </p:val>
                                        </p:tav>
                                        <p:tav tm="100000">
                                          <p:val>
                                            <p:strVal val="#ppt_w"/>
                                          </p:val>
                                        </p:tav>
                                      </p:tavLst>
                                    </p:anim>
                                    <p:anim calcmode="lin" valueType="num">
                                      <p:cBhvr>
                                        <p:cTn id="45" dur="1000" fill="hold"/>
                                        <p:tgtEl>
                                          <p:spTgt spid="40"/>
                                        </p:tgtEl>
                                        <p:attrNameLst>
                                          <p:attrName>ppt_h</p:attrName>
                                        </p:attrNameLst>
                                      </p:cBhvr>
                                      <p:tavLst>
                                        <p:tav tm="0">
                                          <p:val>
                                            <p:fltVal val="0"/>
                                          </p:val>
                                        </p:tav>
                                        <p:tav tm="100000">
                                          <p:val>
                                            <p:strVal val="#ppt_h"/>
                                          </p:val>
                                        </p:tav>
                                      </p:tavLst>
                                    </p:anim>
                                    <p:animEffect transition="in" filter="fade">
                                      <p:cBhvr>
                                        <p:cTn id="46" dur="1000"/>
                                        <p:tgtEl>
                                          <p:spTgt spid="40"/>
                                        </p:tgtEl>
                                      </p:cBhvr>
                                    </p:animEffect>
                                  </p:childTnLst>
                                </p:cTn>
                              </p:par>
                            </p:childTnLst>
                          </p:cTn>
                        </p:par>
                        <p:par>
                          <p:cTn id="47" fill="hold">
                            <p:stCondLst>
                              <p:cond delay="4000"/>
                            </p:stCondLst>
                            <p:childTnLst>
                              <p:par>
                                <p:cTn id="48" presetID="47"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1000"/>
                                        <p:tgtEl>
                                          <p:spTgt spid="41"/>
                                        </p:tgtEl>
                                      </p:cBhvr>
                                    </p:animEffect>
                                    <p:anim calcmode="lin" valueType="num">
                                      <p:cBhvr>
                                        <p:cTn id="51" dur="1000" fill="hold"/>
                                        <p:tgtEl>
                                          <p:spTgt spid="41"/>
                                        </p:tgtEl>
                                        <p:attrNameLst>
                                          <p:attrName>ppt_x</p:attrName>
                                        </p:attrNameLst>
                                      </p:cBhvr>
                                      <p:tavLst>
                                        <p:tav tm="0">
                                          <p:val>
                                            <p:strVal val="#ppt_x"/>
                                          </p:val>
                                        </p:tav>
                                        <p:tav tm="100000">
                                          <p:val>
                                            <p:strVal val="#ppt_x"/>
                                          </p:val>
                                        </p:tav>
                                      </p:tavLst>
                                    </p:anim>
                                    <p:anim calcmode="lin" valueType="num">
                                      <p:cBhvr>
                                        <p:cTn id="52" dur="1000" fill="hold"/>
                                        <p:tgtEl>
                                          <p:spTgt spid="41"/>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14" presetClass="entr" presetSubtype="1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randombar(horizontal)">
                                      <p:cBhvr>
                                        <p:cTn id="5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5"/>
</p:tagLst>
</file>

<file path=ppt/theme/theme1.xml><?xml version="1.0" encoding="utf-8"?>
<a:theme xmlns:a="http://schemas.openxmlformats.org/drawingml/2006/main" name="包图主题2">
  <a:themeElements>
    <a:clrScheme name="自定义 357">
      <a:dk1>
        <a:srgbClr val="000000"/>
      </a:dk1>
      <a:lt1>
        <a:srgbClr val="FFFFFF"/>
      </a:lt1>
      <a:dk2>
        <a:srgbClr val="778495"/>
      </a:dk2>
      <a:lt2>
        <a:srgbClr val="F0F0F0"/>
      </a:lt2>
      <a:accent1>
        <a:srgbClr val="E53238"/>
      </a:accent1>
      <a:accent2>
        <a:srgbClr val="B9171C"/>
      </a:accent2>
      <a:accent3>
        <a:srgbClr val="E53238"/>
      </a:accent3>
      <a:accent4>
        <a:srgbClr val="B9171C"/>
      </a:accent4>
      <a:accent5>
        <a:srgbClr val="E53238"/>
      </a:accent5>
      <a:accent6>
        <a:srgbClr val="B9171C"/>
      </a:accent6>
      <a:hlink>
        <a:srgbClr val="B9171C"/>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556</TotalTime>
  <Words>1456</Words>
  <Application>Microsoft Office PowerPoint</Application>
  <PresentationFormat>自定义</PresentationFormat>
  <Paragraphs>158</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包图主题2</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Sky123.Org</cp:lastModifiedBy>
  <cp:revision>72</cp:revision>
  <dcterms:created xsi:type="dcterms:W3CDTF">2017-08-18T03:02:00Z</dcterms:created>
  <dcterms:modified xsi:type="dcterms:W3CDTF">2018-01-02T08:10:58Z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