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5"/>
  </p:notesMasterIdLst>
  <p:handoutMasterIdLst>
    <p:handoutMasterId r:id="rId26"/>
  </p:handoutMasterIdLst>
  <p:sldIdLst>
    <p:sldId id="3264" r:id="rId2"/>
    <p:sldId id="3253" r:id="rId3"/>
    <p:sldId id="3268" r:id="rId4"/>
    <p:sldId id="3226" r:id="rId5"/>
    <p:sldId id="3244" r:id="rId6"/>
    <p:sldId id="3238" r:id="rId7"/>
    <p:sldId id="3230" r:id="rId8"/>
    <p:sldId id="3269" r:id="rId9"/>
    <p:sldId id="3225" r:id="rId10"/>
    <p:sldId id="3227" r:id="rId11"/>
    <p:sldId id="3223" r:id="rId12"/>
    <p:sldId id="3228" r:id="rId13"/>
    <p:sldId id="3270" r:id="rId14"/>
    <p:sldId id="3224" r:id="rId15"/>
    <p:sldId id="3245" r:id="rId16"/>
    <p:sldId id="3229" r:id="rId17"/>
    <p:sldId id="3222" r:id="rId18"/>
    <p:sldId id="3271" r:id="rId19"/>
    <p:sldId id="3247" r:id="rId20"/>
    <p:sldId id="3231" r:id="rId21"/>
    <p:sldId id="3246" r:id="rId22"/>
    <p:sldId id="3267" r:id="rId23"/>
    <p:sldId id="3272" r:id="rId24"/>
  </p:sldIdLst>
  <p:sldSz cx="12858750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7D00"/>
    <a:srgbClr val="6B1686"/>
    <a:srgbClr val="0B54A2"/>
    <a:srgbClr val="0E70D8"/>
    <a:srgbClr val="298EC0"/>
    <a:srgbClr val="26A244"/>
    <a:srgbClr val="900000"/>
    <a:srgbClr val="0FC7D3"/>
    <a:srgbClr val="EC206C"/>
    <a:srgbClr val="BC1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2986" autoAdjust="0"/>
  </p:normalViewPr>
  <p:slideViewPr>
    <p:cSldViewPr>
      <p:cViewPr varScale="1">
        <p:scale>
          <a:sx n="85" d="100"/>
          <a:sy n="85" d="100"/>
        </p:scale>
        <p:origin x="-108" y="-78"/>
      </p:cViewPr>
      <p:guideLst>
        <p:guide orient="horz" pos="328"/>
        <p:guide orient="horz" pos="4183"/>
        <p:guide pos="405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0-4B04-4BFF-9C94-40EC2210C5C8}"/>
            </c:ext>
          </c:extLst>
        </c:ser>
        <c:ser>
          <c:idx val="1"/>
          <c:order val="1"/>
          <c:spPr>
            <a:solidFill>
              <a:schemeClr val="bg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4B04-4BFF-9C94-40EC2210C5C8}"/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2-4B04-4BFF-9C94-40EC2210C5C8}"/>
            </c:ext>
          </c:extLst>
        </c:ser>
        <c:ser>
          <c:idx val="3"/>
          <c:order val="3"/>
          <c:spPr>
            <a:solidFill>
              <a:schemeClr val="bg2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3-4B04-4BFF-9C94-40EC2210C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387264"/>
        <c:axId val="225388800"/>
      </c:areaChart>
      <c:catAx>
        <c:axId val="22538726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225388800"/>
        <c:crosses val="autoZero"/>
        <c:auto val="1"/>
        <c:lblAlgn val="ctr"/>
        <c:lblOffset val="100"/>
        <c:noMultiLvlLbl val="1"/>
      </c:catAx>
      <c:valAx>
        <c:axId val="225388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2538726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51-44F7-96F3-F61EB0FF9A2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51-44F7-96F3-F61EB0FF9A2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251-44F7-96F3-F61EB0FF9A2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251-44F7-96F3-F61EB0FF9A22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0251-44F7-96F3-F61EB0FF9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85-476A-ACA0-CD8A9C54A04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85-476A-ACA0-CD8A9C54A04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985-476A-ACA0-CD8A9C54A04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985-476A-ACA0-CD8A9C54A042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E985-476A-ACA0-CD8A9C54A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78-4C91-B7CB-C0725B080F1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78-4C91-B7CB-C0725B080F1E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78-4C91-B7CB-C0725B080F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78-4C91-B7CB-C0725B080F1E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A378-4C91-B7CB-C0725B080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63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508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465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01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713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842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393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586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427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397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449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74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269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5208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9912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924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335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446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0526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694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0262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480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536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00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99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045491" y="813394"/>
            <a:ext cx="6767766" cy="9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999" cap="all" dirty="0">
                <a:solidFill>
                  <a:srgbClr val="F71806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儿童音乐培训机构</a:t>
            </a: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3731728" y="1820207"/>
            <a:ext cx="5395294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Children's music training institutions</a:t>
            </a:r>
          </a:p>
          <a:p>
            <a:pPr algn="ctr">
              <a:buNone/>
            </a:pP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适用于儿童教育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培训机构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rgbClr val="F71806"/>
              </a:solidFill>
              <a:cs typeface="Arial" panose="020B0604020202020204" pitchFamily="34" charset="0"/>
            </a:endParaRP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5349255" y="2559866"/>
            <a:ext cx="2634146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</a:t>
            </a:r>
            <a:r>
              <a:rPr lang="zh-CN" altLang="en-US" sz="1800" cap="all" dirty="0" smtClean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800" cap="all" dirty="0" smtClean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sz="1800" cap="all" dirty="0">
              <a:solidFill>
                <a:srgbClr val="F7180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zh-CN" altLang="en-US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汇报时间：</a:t>
            </a:r>
            <a:r>
              <a:rPr lang="en-US" altLang="zh-CN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zh-CN" altLang="en-US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lang="en-US" altLang="zh-CN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zh-CN" altLang="en-US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</a:p>
        </p:txBody>
      </p:sp>
      <p:pic>
        <p:nvPicPr>
          <p:cNvPr id="3" name="可爱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921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8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5" grpId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/>
          <p:cNvSpPr/>
          <p:nvPr/>
        </p:nvSpPr>
        <p:spPr>
          <a:xfrm rot="16200000">
            <a:off x="-1372725" y="1374314"/>
            <a:ext cx="7231756" cy="4484013"/>
          </a:xfrm>
          <a:prstGeom prst="flowChartOffpageConnector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461893" y="250590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6461893" y="3171413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6461893" y="3836922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6461893" y="4502431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153"/>
          <p:cNvSpPr txBox="1"/>
          <p:nvPr/>
        </p:nvSpPr>
        <p:spPr>
          <a:xfrm>
            <a:off x="1402457" y="2095754"/>
            <a:ext cx="2041174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9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</a:t>
            </a:r>
            <a:r>
              <a:rPr lang="en-US" altLang="zh-CN" sz="79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</a:t>
            </a:r>
            <a:r>
              <a:rPr lang="zh-CN" altLang="en-US" sz="79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录</a:t>
            </a:r>
            <a:endParaRPr lang="en-US" altLang="zh-CN" sz="7999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231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4971683" y="1441510"/>
            <a:ext cx="575375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4971683" y="2067916"/>
            <a:ext cx="4842067" cy="4759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have</a:t>
            </a:r>
          </a:p>
          <a:p>
            <a:pPr algn="l" defTabSz="1285829"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suffered alteration in some form, by injected.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3765079" y="1347943"/>
            <a:ext cx="1043647" cy="95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5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8711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>
              <a:spLocks/>
            </p:cNvSpPr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>
              <a:spLocks/>
            </p:cNvSpPr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>
              <a:spLocks/>
            </p:cNvSpPr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>
              <a:spLocks/>
            </p:cNvSpPr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>
              <a:spLocks/>
            </p:cNvSpPr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rgbClr val="AC7D00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>
              <a:spLocks/>
            </p:cNvSpPr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>
              <a:spLocks/>
            </p:cNvSpPr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>
              <a:spLocks/>
            </p:cNvSpPr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>
              <a:spLocks/>
            </p:cNvSpPr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>
              <a:spLocks/>
            </p:cNvSpPr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>
              <a:spLocks/>
            </p:cNvSpPr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>
              <a:spLocks/>
            </p:cNvSpPr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>
              <a:spLocks/>
            </p:cNvSpPr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>
              <a:spLocks/>
            </p:cNvSpPr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>
              <a:spLocks/>
            </p:cNvSpPr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>
              <a:spLocks/>
            </p:cNvSpPr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>
              <a:spLocks/>
            </p:cNvSpPr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2"/>
            <a:ext cx="1953732" cy="882202"/>
            <a:chOff x="1098171" y="3570851"/>
            <a:chExt cx="1745511" cy="83654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3"/>
            <a:ext cx="1988312" cy="882204"/>
            <a:chOff x="1098171" y="3570851"/>
            <a:chExt cx="1776406" cy="83655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4"/>
            <a:ext cx="1919830" cy="882202"/>
            <a:chOff x="1098171" y="3570851"/>
            <a:chExt cx="1715222" cy="83654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4"/>
            <a:ext cx="1964985" cy="882202"/>
            <a:chOff x="1098171" y="3570851"/>
            <a:chExt cx="1755565" cy="83654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89"/>
            <a:ext cx="2065940" cy="882200"/>
            <a:chOff x="1098172" y="3570851"/>
            <a:chExt cx="1845760" cy="83654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89"/>
            <a:ext cx="1964984" cy="882202"/>
            <a:chOff x="1098172" y="3570851"/>
            <a:chExt cx="1755564" cy="83654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621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297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85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665296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665296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44478" y="5170006"/>
            <a:ext cx="2021001" cy="9152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4289" tIns="64289" rIns="64289" bIns="64289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342247" y="4774890"/>
            <a:ext cx="1620649" cy="4330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1687" b="1">
                <a:solidFill>
                  <a:srgbClr val="FFFFFF"/>
                </a:solidFill>
                <a:latin typeface="Open Sans" charset="0"/>
                <a:cs typeface="Open Sans" charset="0"/>
                <a:sym typeface="Open Sans" charset="0"/>
              </a:rPr>
              <a:t>Portfolio 4</a:t>
            </a:r>
            <a:endParaRPr lang="es-ES" sz="2669">
              <a:cs typeface="Calibri" charset="0"/>
            </a:endParaRP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665296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204816" y="674521"/>
              <a:ext cx="1443033" cy="6507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203228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7" b="1">
                  <a:solidFill>
                    <a:srgbClr val="FFFFFF"/>
                  </a:solidFill>
                  <a:latin typeface="Open Sans" charset="0"/>
                  <a:cs typeface="Open Sans" charset="0"/>
                  <a:sym typeface="Open Sans" charset="0"/>
                </a:rPr>
                <a:t>Portfolio 2</a:t>
              </a:r>
              <a:endParaRPr lang="es-ES" sz="2669">
                <a:cs typeface="Calibri" charset="0"/>
              </a:endParaRP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4557" y="1665296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79412" y="2493345"/>
              <a:ext cx="1431928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12427"/>
              <a:ext cx="1471824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7" b="1">
                  <a:solidFill>
                    <a:srgbClr val="FFFFFF"/>
                  </a:solidFill>
                  <a:latin typeface="Open Sans" charset="0"/>
                  <a:cs typeface="Open Sans" charset="0"/>
                  <a:sym typeface="Open Sans" charset="0"/>
                </a:rPr>
                <a:t>Portfolio 5</a:t>
              </a:r>
              <a:endParaRPr lang="es-ES" sz="2669">
                <a:cs typeface="Calibri" charset="0"/>
              </a:endParaRP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665295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blipFill dpi="0"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04638" y="674819"/>
              <a:ext cx="1421373" cy="6494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203052" y="393776"/>
              <a:ext cx="1616492" cy="3064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7" b="1">
                  <a:solidFill>
                    <a:srgbClr val="FFFFFF"/>
                  </a:solidFill>
                  <a:latin typeface="Open Sans" charset="0"/>
                  <a:cs typeface="Open Sans" charset="0"/>
                  <a:sym typeface="Open Sans" charset="0"/>
                </a:rPr>
                <a:t>Portfolio 1</a:t>
              </a:r>
              <a:endParaRPr lang="es-ES" sz="2669">
                <a:cs typeface="Calibri" charset="0"/>
              </a:endParaRPr>
            </a:p>
          </p:txBody>
        </p:sp>
      </p:grpSp>
      <p:sp>
        <p:nvSpPr>
          <p:cNvPr id="29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848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251184931"/>
              </p:ext>
            </p:extLst>
          </p:nvPr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458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4971683" y="1441510"/>
            <a:ext cx="575375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4971683" y="2067916"/>
            <a:ext cx="4842067" cy="4759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have</a:t>
            </a:r>
          </a:p>
          <a:p>
            <a:pPr algn="l" defTabSz="1285829"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suffered alteration in some form, by injected.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3765079" y="1347943"/>
            <a:ext cx="1043647" cy="95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5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2125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>
                <a:spLocks/>
              </p:cNvSpPr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35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>
              <p:extLst/>
            </p:nvPr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>
              <p:extLst/>
            </p:nvPr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>
              <p:extLst/>
            </p:nvPr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551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39"/>
            <a:ext cx="2416350" cy="779697"/>
            <a:chOff x="1753214" y="2748563"/>
            <a:chExt cx="2321808" cy="73935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1"/>
            <a:ext cx="2416350" cy="798995"/>
            <a:chOff x="1753214" y="2730263"/>
            <a:chExt cx="2321808" cy="757649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0"/>
            <a:ext cx="2349427" cy="843307"/>
            <a:chOff x="1753214" y="2688244"/>
            <a:chExt cx="2321808" cy="799668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38"/>
            <a:ext cx="2349427" cy="779697"/>
            <a:chOff x="1753214" y="2748563"/>
            <a:chExt cx="2321808" cy="73935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188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>
                <a:spLocks/>
              </p:cNvSpPr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>
                <a:spLocks/>
              </p:cNvSpPr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>
                <a:spLocks/>
              </p:cNvSpPr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>
                <a:spLocks/>
              </p:cNvSpPr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>
                <a:spLocks/>
              </p:cNvSpPr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>
                <a:spLocks/>
              </p:cNvSpPr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>
                <a:spLocks/>
              </p:cNvSpPr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>
                <a:spLocks/>
              </p:cNvSpPr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>
                  <a:spLocks/>
                </p:cNvSpPr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>
                <a:spLocks/>
              </p:cNvSpPr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542432"/>
            <a:chOff x="1224678" y="1233504"/>
            <a:chExt cx="2407799" cy="385751"/>
          </a:xfrm>
        </p:grpSpPr>
        <p:sp>
          <p:nvSpPr>
            <p:cNvPr id="168" name="Text Placeholder 3"/>
            <p:cNvSpPr txBox="1">
              <a:spLocks/>
            </p:cNvSpPr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>
              <a:spLocks/>
            </p:cNvSpPr>
            <p:nvPr/>
          </p:nvSpPr>
          <p:spPr>
            <a:xfrm>
              <a:off x="1270277" y="1418802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170" name="Text Placeholder 3"/>
          <p:cNvSpPr txBox="1">
            <a:spLocks/>
          </p:cNvSpPr>
          <p:nvPr/>
        </p:nvSpPr>
        <p:spPr>
          <a:xfrm>
            <a:off x="10024630" y="2781201"/>
            <a:ext cx="987450" cy="33239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542431"/>
            <a:chOff x="1270277" y="1233504"/>
            <a:chExt cx="2362200" cy="385750"/>
          </a:xfrm>
        </p:grpSpPr>
        <p:sp>
          <p:nvSpPr>
            <p:cNvPr id="172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542431"/>
            <a:chOff x="1270277" y="1233504"/>
            <a:chExt cx="2362200" cy="385750"/>
          </a:xfrm>
        </p:grpSpPr>
        <p:sp>
          <p:nvSpPr>
            <p:cNvPr id="178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180" name="Text Placeholder 3"/>
          <p:cNvSpPr txBox="1">
            <a:spLocks/>
          </p:cNvSpPr>
          <p:nvPr/>
        </p:nvSpPr>
        <p:spPr>
          <a:xfrm>
            <a:off x="10024628" y="3798534"/>
            <a:ext cx="987450" cy="33239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181" name="Text Placeholder 3"/>
          <p:cNvSpPr txBox="1">
            <a:spLocks/>
          </p:cNvSpPr>
          <p:nvPr/>
        </p:nvSpPr>
        <p:spPr>
          <a:xfrm>
            <a:off x="10024628" y="4802608"/>
            <a:ext cx="987450" cy="33239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182" name="Text Placeholder 3"/>
          <p:cNvSpPr txBox="1">
            <a:spLocks/>
          </p:cNvSpPr>
          <p:nvPr/>
        </p:nvSpPr>
        <p:spPr>
          <a:xfrm>
            <a:off x="10024630" y="5834635"/>
            <a:ext cx="987450" cy="33239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</a:p>
        </p:txBody>
      </p:sp>
      <p:sp>
        <p:nvSpPr>
          <p:cNvPr id="95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52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4971683" y="1441510"/>
            <a:ext cx="575375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4971683" y="2067916"/>
            <a:ext cx="4842067" cy="4759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have</a:t>
            </a:r>
          </a:p>
          <a:p>
            <a:pPr algn="l" defTabSz="1285829"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suffered alteration in some form, by injected.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3765079" y="1347943"/>
            <a:ext cx="1043647" cy="95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5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84108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25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55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1578065" y="3465652"/>
            <a:ext cx="2106786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07397" y="3976882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029602" y="4366390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250555" y="4877620"/>
            <a:ext cx="2165014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940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589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4971683" y="1441510"/>
            <a:ext cx="575375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4971683" y="2067916"/>
            <a:ext cx="4842067" cy="4759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have</a:t>
            </a:r>
          </a:p>
          <a:p>
            <a:pPr algn="l" defTabSz="1285829"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suffered alteration in some form, by injected.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3765079" y="1347943"/>
            <a:ext cx="1043647" cy="95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5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78965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8"/>
            <a:ext cx="2183543" cy="699982"/>
            <a:chOff x="897773" y="2357290"/>
            <a:chExt cx="2384237" cy="764318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8"/>
            <a:ext cx="2183543" cy="706947"/>
            <a:chOff x="897773" y="3893722"/>
            <a:chExt cx="2384237" cy="771924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8393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8"/>
            <a:ext cx="2183543" cy="738726"/>
            <a:chOff x="897773" y="5401618"/>
            <a:chExt cx="2384237" cy="806624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8393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3"/>
            <a:ext cx="2183543" cy="709044"/>
            <a:chOff x="8854418" y="2347395"/>
            <a:chExt cx="2384237" cy="774213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2"/>
            <a:ext cx="2183543" cy="739023"/>
            <a:chOff x="8854418" y="3858698"/>
            <a:chExt cx="2384237" cy="806948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1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666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53964"/>
            <a:chOff x="8767813" y="2706527"/>
            <a:chExt cx="2889664" cy="864023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120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79917"/>
            <a:chOff x="9703193" y="4640973"/>
            <a:chExt cx="2504575" cy="898314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3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1"/>
            <a:ext cx="1916813" cy="653606"/>
            <a:chOff x="-71668" y="4696256"/>
            <a:chExt cx="2532520" cy="86355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120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855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363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80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3" name="AutoShape 5" descr="image4.png"/>
          <p:cNvSpPr>
            <a:spLocks/>
          </p:cNvSpPr>
          <p:nvPr/>
        </p:nvSpPr>
        <p:spPr bwMode="auto">
          <a:xfrm>
            <a:off x="5176928" y="1456085"/>
            <a:ext cx="2634994" cy="5575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3271" y="2536205"/>
            <a:ext cx="1944216" cy="345638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solidFill>
                <a:schemeClr val="accent1"/>
              </a:solidFill>
              <a:cs typeface="Calibri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solidFill>
                <a:schemeClr val="accent1"/>
              </a:solidFill>
              <a:cs typeface="Calibri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831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50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50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7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045492" y="1024037"/>
            <a:ext cx="6767766" cy="9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999" cap="all" dirty="0">
                <a:solidFill>
                  <a:srgbClr val="F71806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3731728" y="1820207"/>
            <a:ext cx="5395294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Children's music training institutions</a:t>
            </a:r>
          </a:p>
          <a:p>
            <a:pPr algn="ctr">
              <a:buNone/>
            </a:pP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适用于儿童教育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培训机构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rgbClr val="F71806"/>
              </a:solidFill>
              <a:cs typeface="Arial" panose="020B0604020202020204" pitchFamily="34" charset="0"/>
            </a:endParaRP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5523421" y="2567319"/>
            <a:ext cx="1811911" cy="28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</a:t>
            </a:r>
            <a:r>
              <a:rPr lang="zh-CN" altLang="en-US" sz="1800" cap="all" dirty="0" smtClean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800" cap="all" dirty="0" smtClean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sz="1800" cap="all" dirty="0">
              <a:solidFill>
                <a:srgbClr val="F7180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45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045491" y="809667"/>
            <a:ext cx="6767766" cy="9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999" cap="all" dirty="0">
                <a:solidFill>
                  <a:srgbClr val="F71806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3731728" y="1820207"/>
            <a:ext cx="5395294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Children's music training institutions</a:t>
            </a:r>
          </a:p>
          <a:p>
            <a:pPr algn="ctr">
              <a:buNone/>
            </a:pP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适用于儿童教育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培训机构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600" cap="all" dirty="0">
                <a:solidFill>
                  <a:srgbClr val="F71806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rgbClr val="F71806"/>
              </a:solidFill>
              <a:cs typeface="Arial" panose="020B0604020202020204" pitchFamily="34" charset="0"/>
            </a:endParaRP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5523421" y="2567319"/>
            <a:ext cx="2346114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</a:t>
            </a:r>
            <a:r>
              <a:rPr lang="zh-CN" altLang="en-US" sz="1800" cap="all" dirty="0" smtClean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800" cap="all" dirty="0" smtClean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sz="1800" cap="all" dirty="0">
              <a:solidFill>
                <a:srgbClr val="F7180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zh-CN" altLang="en-US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汇报时间：</a:t>
            </a:r>
            <a:r>
              <a:rPr lang="en-US" altLang="zh-CN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zh-CN" altLang="en-US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lang="en-US" altLang="zh-CN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zh-CN" altLang="en-US" sz="1800" cap="all" dirty="0">
                <a:solidFill>
                  <a:srgbClr val="F718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22306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gallery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627DDF6-AD0C-45AC-AED6-5EB87D25E47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16"/>
</p:tagLst>
</file>

<file path=ppt/theme/theme1.xml><?xml version="1.0" encoding="utf-8"?>
<a:theme xmlns:a="http://schemas.openxmlformats.org/drawingml/2006/main" name="1_自定义设计方案">
  <a:themeElements>
    <a:clrScheme name="自定义 23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C1900"/>
      </a:accent1>
      <a:accent2>
        <a:srgbClr val="FDB813"/>
      </a:accent2>
      <a:accent3>
        <a:srgbClr val="CC1900"/>
      </a:accent3>
      <a:accent4>
        <a:srgbClr val="FDB813"/>
      </a:accent4>
      <a:accent5>
        <a:srgbClr val="CC1900"/>
      </a:accent5>
      <a:accent6>
        <a:srgbClr val="FDB813"/>
      </a:accent6>
      <a:hlink>
        <a:srgbClr val="CC1900"/>
      </a:hlink>
      <a:folHlink>
        <a:srgbClr val="FDB81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2847</Words>
  <Application>Microsoft Office PowerPoint</Application>
  <PresentationFormat>自定义</PresentationFormat>
  <Paragraphs>250</Paragraphs>
  <Slides>23</Slides>
  <Notes>23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</dc:title>
  <dc:creator/>
  <cp:lastModifiedBy/>
  <cp:revision>1</cp:revision>
  <dcterms:created xsi:type="dcterms:W3CDTF">2016-10-17T14:00:15Z</dcterms:created>
  <dcterms:modified xsi:type="dcterms:W3CDTF">2018-01-25T02:53:59Z</dcterms:modified>
</cp:coreProperties>
</file>