
<file path=[Content_Types].xml><?xml version="1.0" encoding="utf-8"?>
<Types xmlns="http://schemas.openxmlformats.org/package/2006/content-types">
  <Default Extension="png" ContentType="image/png"/>
  <Default Extension="rels" ContentType="application/vnd.openxmlformats-package.relationships+xml"/>
  <Default Extension="xml" ContentType="application/xml"/>
  <Override PartName="/docProps/app.xml" ContentType="application/vnd.openxmlformats-officedocument.extended-properties+xml"/>
  <Override PartName="/docProps/core.xml" ContentType="application/vnd.openxmlformats-package.core-properties+xml"/>
  <Override PartName="/docProps/custom.xml" ContentType="application/vnd.openxmlformats-officedocument.custom-properties+xml"/>
  <Override PartName="/ppt/notesMasters/notesMaster1.xml" ContentType="application/vnd.openxmlformats-officedocument.presentationml.notesMaster+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presProps.xml" ContentType="application/vnd.openxmlformats-officedocument.presentationml.presProps+xml"/>
  <Override PartName="/ppt/presentation.xml" ContentType="application/vnd.openxmlformats-officedocument.presentationml.presentation.main+xml"/>
  <Override PartName="/ppt/slideLayouts/slideLayout1.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tableStyles.xml" ContentType="application/vnd.openxmlformats-officedocument.presentationml.tableStyles+xml"/>
  <Override PartName="/ppt/tags/tag1.xml" ContentType="application/vnd.openxmlformats-officedocument.presentationml.tags+xml"/>
  <Override PartName="/ppt/tags/tag10.xml" ContentType="application/vnd.openxmlformats-officedocument.presentationml.tags+xml"/>
  <Override PartName="/ppt/tags/tag100.xml" ContentType="application/vnd.openxmlformats-officedocument.presentationml.tags+xml"/>
  <Override PartName="/ppt/tags/tag101.xml" ContentType="application/vnd.openxmlformats-officedocument.presentationml.tags+xml"/>
  <Override PartName="/ppt/tags/tag102.xml" ContentType="application/vnd.openxmlformats-officedocument.presentationml.tags+xml"/>
  <Override PartName="/ppt/tags/tag103.xml" ContentType="application/vnd.openxmlformats-officedocument.presentationml.tags+xml"/>
  <Override PartName="/ppt/tags/tag104.xml" ContentType="application/vnd.openxmlformats-officedocument.presentationml.tags+xml"/>
  <Override PartName="/ppt/tags/tag105.xml" ContentType="application/vnd.openxmlformats-officedocument.presentationml.tags+xml"/>
  <Override PartName="/ppt/tags/tag106.xml" ContentType="application/vnd.openxmlformats-officedocument.presentationml.tags+xml"/>
  <Override PartName="/ppt/tags/tag107.xml" ContentType="application/vnd.openxmlformats-officedocument.presentationml.tags+xml"/>
  <Override PartName="/ppt/tags/tag108.xml" ContentType="application/vnd.openxmlformats-officedocument.presentationml.tags+xml"/>
  <Override PartName="/ppt/tags/tag109.xml" ContentType="application/vnd.openxmlformats-officedocument.presentationml.tags+xml"/>
  <Override PartName="/ppt/tags/tag11.xml" ContentType="application/vnd.openxmlformats-officedocument.presentationml.tags+xml"/>
  <Override PartName="/ppt/tags/tag110.xml" ContentType="application/vnd.openxmlformats-officedocument.presentationml.tags+xml"/>
  <Override PartName="/ppt/tags/tag111.xml" ContentType="application/vnd.openxmlformats-officedocument.presentationml.tags+xml"/>
  <Override PartName="/ppt/tags/tag112.xml" ContentType="application/vnd.openxmlformats-officedocument.presentationml.tags+xml"/>
  <Override PartName="/ppt/tags/tag113.xml" ContentType="application/vnd.openxmlformats-officedocument.presentationml.tags+xml"/>
  <Override PartName="/ppt/tags/tag114.xml" ContentType="application/vnd.openxmlformats-officedocument.presentationml.tags+xml"/>
  <Override PartName="/ppt/tags/tag115.xml" ContentType="application/vnd.openxmlformats-officedocument.presentationml.tags+xml"/>
  <Override PartName="/ppt/tags/tag116.xml" ContentType="application/vnd.openxmlformats-officedocument.presentationml.tags+xml"/>
  <Override PartName="/ppt/tags/tag117.xml" ContentType="application/vnd.openxmlformats-officedocument.presentationml.tags+xml"/>
  <Override PartName="/ppt/tags/tag118.xml" ContentType="application/vnd.openxmlformats-officedocument.presentationml.tags+xml"/>
  <Override PartName="/ppt/tags/tag119.xml" ContentType="application/vnd.openxmlformats-officedocument.presentationml.tags+xml"/>
  <Override PartName="/ppt/tags/tag12.xml" ContentType="application/vnd.openxmlformats-officedocument.presentationml.tags+xml"/>
  <Override PartName="/ppt/tags/tag120.xml" ContentType="application/vnd.openxmlformats-officedocument.presentationml.tags+xml"/>
  <Override PartName="/ppt/tags/tag121.xml" ContentType="application/vnd.openxmlformats-officedocument.presentationml.tags+xml"/>
  <Override PartName="/ppt/tags/tag122.xml" ContentType="application/vnd.openxmlformats-officedocument.presentationml.tags+xml"/>
  <Override PartName="/ppt/tags/tag123.xml" ContentType="application/vnd.openxmlformats-officedocument.presentationml.tags+xml"/>
  <Override PartName="/ppt/tags/tag124.xml" ContentType="application/vnd.openxmlformats-officedocument.presentationml.tags+xml"/>
  <Override PartName="/ppt/tags/tag125.xml" ContentType="application/vnd.openxmlformats-officedocument.presentationml.tags+xml"/>
  <Override PartName="/ppt/tags/tag126.xml" ContentType="application/vnd.openxmlformats-officedocument.presentationml.tags+xml"/>
  <Override PartName="/ppt/tags/tag127.xml" ContentType="application/vnd.openxmlformats-officedocument.presentationml.tags+xml"/>
  <Override PartName="/ppt/tags/tag128.xml" ContentType="application/vnd.openxmlformats-officedocument.presentationml.tags+xml"/>
  <Override PartName="/ppt/tags/tag129.xml" ContentType="application/vnd.openxmlformats-officedocument.presentationml.tags+xml"/>
  <Override PartName="/ppt/tags/tag13.xml" ContentType="application/vnd.openxmlformats-officedocument.presentationml.tags+xml"/>
  <Override PartName="/ppt/tags/tag130.xml" ContentType="application/vnd.openxmlformats-officedocument.presentationml.tags+xml"/>
  <Override PartName="/ppt/tags/tag131.xml" ContentType="application/vnd.openxmlformats-officedocument.presentationml.tags+xml"/>
  <Override PartName="/ppt/tags/tag132.xml" ContentType="application/vnd.openxmlformats-officedocument.presentationml.tags+xml"/>
  <Override PartName="/ppt/tags/tag133.xml" ContentType="application/vnd.openxmlformats-officedocument.presentationml.tags+xml"/>
  <Override PartName="/ppt/tags/tag134.xml" ContentType="application/vnd.openxmlformats-officedocument.presentationml.tags+xml"/>
  <Override PartName="/ppt/tags/tag135.xml" ContentType="application/vnd.openxmlformats-officedocument.presentationml.tags+xml"/>
  <Override PartName="/ppt/tags/tag136.xml" ContentType="application/vnd.openxmlformats-officedocument.presentationml.tags+xml"/>
  <Override PartName="/ppt/tags/tag137.xml" ContentType="application/vnd.openxmlformats-officedocument.presentationml.tags+xml"/>
  <Override PartName="/ppt/tags/tag138.xml" ContentType="application/vnd.openxmlformats-officedocument.presentationml.tags+xml"/>
  <Override PartName="/ppt/tags/tag139.xml" ContentType="application/vnd.openxmlformats-officedocument.presentationml.tags+xml"/>
  <Override PartName="/ppt/tags/tag14.xml" ContentType="application/vnd.openxmlformats-officedocument.presentationml.tags+xml"/>
  <Override PartName="/ppt/tags/tag140.xml" ContentType="application/vnd.openxmlformats-officedocument.presentationml.tags+xml"/>
  <Override PartName="/ppt/tags/tag141.xml" ContentType="application/vnd.openxmlformats-officedocument.presentationml.tags+xml"/>
  <Override PartName="/ppt/tags/tag142.xml" ContentType="application/vnd.openxmlformats-officedocument.presentationml.tags+xml"/>
  <Override PartName="/ppt/tags/tag143.xml" ContentType="application/vnd.openxmlformats-officedocument.presentationml.tags+xml"/>
  <Override PartName="/ppt/tags/tag144.xml" ContentType="application/vnd.openxmlformats-officedocument.presentationml.tags+xml"/>
  <Override PartName="/ppt/tags/tag145.xml" ContentType="application/vnd.openxmlformats-officedocument.presentationml.tags+xml"/>
  <Override PartName="/ppt/tags/tag146.xml" ContentType="application/vnd.openxmlformats-officedocument.presentationml.tags+xml"/>
  <Override PartName="/ppt/tags/tag147.xml" ContentType="application/vnd.openxmlformats-officedocument.presentationml.tags+xml"/>
  <Override PartName="/ppt/tags/tag148.xml" ContentType="application/vnd.openxmlformats-officedocument.presentationml.tags+xml"/>
  <Override PartName="/ppt/tags/tag149.xml" ContentType="application/vnd.openxmlformats-officedocument.presentationml.tags+xml"/>
  <Override PartName="/ppt/tags/tag15.xml" ContentType="application/vnd.openxmlformats-officedocument.presentationml.tags+xml"/>
  <Override PartName="/ppt/tags/tag150.xml" ContentType="application/vnd.openxmlformats-officedocument.presentationml.tags+xml"/>
  <Override PartName="/ppt/tags/tag151.xml" ContentType="application/vnd.openxmlformats-officedocument.presentationml.tags+xml"/>
  <Override PartName="/ppt/tags/tag152.xml" ContentType="application/vnd.openxmlformats-officedocument.presentationml.tags+xml"/>
  <Override PartName="/ppt/tags/tag153.xml" ContentType="application/vnd.openxmlformats-officedocument.presentationml.tags+xml"/>
  <Override PartName="/ppt/tags/tag154.xml" ContentType="application/vnd.openxmlformats-officedocument.presentationml.tags+xml"/>
  <Override PartName="/ppt/tags/tag155.xml" ContentType="application/vnd.openxmlformats-officedocument.presentationml.tags+xml"/>
  <Override PartName="/ppt/tags/tag156.xml" ContentType="application/vnd.openxmlformats-officedocument.presentationml.tags+xml"/>
  <Override PartName="/ppt/tags/tag157.xml" ContentType="application/vnd.openxmlformats-officedocument.presentationml.tags+xml"/>
  <Override PartName="/ppt/tags/tag158.xml" ContentType="application/vnd.openxmlformats-officedocument.presentationml.tags+xml"/>
  <Override PartName="/ppt/tags/tag159.xml" ContentType="application/vnd.openxmlformats-officedocument.presentationml.tags+xml"/>
  <Override PartName="/ppt/tags/tag16.xml" ContentType="application/vnd.openxmlformats-officedocument.presentationml.tags+xml"/>
  <Override PartName="/ppt/tags/tag160.xml" ContentType="application/vnd.openxmlformats-officedocument.presentationml.tags+xml"/>
  <Override PartName="/ppt/tags/tag161.xml" ContentType="application/vnd.openxmlformats-officedocument.presentationml.tags+xml"/>
  <Override PartName="/ppt/tags/tag162.xml" ContentType="application/vnd.openxmlformats-officedocument.presentationml.tags+xml"/>
  <Override PartName="/ppt/tags/tag163.xml" ContentType="application/vnd.openxmlformats-officedocument.presentationml.tags+xml"/>
  <Override PartName="/ppt/tags/tag164.xml" ContentType="application/vnd.openxmlformats-officedocument.presentationml.tags+xml"/>
  <Override PartName="/ppt/tags/tag165.xml" ContentType="application/vnd.openxmlformats-officedocument.presentationml.tags+xml"/>
  <Override PartName="/ppt/tags/tag166.xml" ContentType="application/vnd.openxmlformats-officedocument.presentationml.tags+xml"/>
  <Override PartName="/ppt/tags/tag167.xml" ContentType="application/vnd.openxmlformats-officedocument.presentationml.tags+xml"/>
  <Override PartName="/ppt/tags/tag17.xml" ContentType="application/vnd.openxmlformats-officedocument.presentationml.tags+xml"/>
  <Override PartName="/ppt/tags/tag18.xml" ContentType="application/vnd.openxmlformats-officedocument.presentationml.tags+xml"/>
  <Override PartName="/ppt/tags/tag19.xml" ContentType="application/vnd.openxmlformats-officedocument.presentationml.tags+xml"/>
  <Override PartName="/ppt/tags/tag2.xml" ContentType="application/vnd.openxmlformats-officedocument.presentationml.tags+xml"/>
  <Override PartName="/ppt/tags/tag20.xml" ContentType="application/vnd.openxmlformats-officedocument.presentationml.tags+xml"/>
  <Override PartName="/ppt/tags/tag21.xml" ContentType="application/vnd.openxmlformats-officedocument.presentationml.tags+xml"/>
  <Override PartName="/ppt/tags/tag22.xml" ContentType="application/vnd.openxmlformats-officedocument.presentationml.tags+xml"/>
  <Override PartName="/ppt/tags/tag23.xml" ContentType="application/vnd.openxmlformats-officedocument.presentationml.tags+xml"/>
  <Override PartName="/ppt/tags/tag24.xml" ContentType="application/vnd.openxmlformats-officedocument.presentationml.tags+xml"/>
  <Override PartName="/ppt/tags/tag25.xml" ContentType="application/vnd.openxmlformats-officedocument.presentationml.tags+xml"/>
  <Override PartName="/ppt/tags/tag26.xml" ContentType="application/vnd.openxmlformats-officedocument.presentationml.tags+xml"/>
  <Override PartName="/ppt/tags/tag27.xml" ContentType="application/vnd.openxmlformats-officedocument.presentationml.tags+xml"/>
  <Override PartName="/ppt/tags/tag28.xml" ContentType="application/vnd.openxmlformats-officedocument.presentationml.tags+xml"/>
  <Override PartName="/ppt/tags/tag29.xml" ContentType="application/vnd.openxmlformats-officedocument.presentationml.tags+xml"/>
  <Override PartName="/ppt/tags/tag3.xml" ContentType="application/vnd.openxmlformats-officedocument.presentationml.tags+xml"/>
  <Override PartName="/ppt/tags/tag30.xml" ContentType="application/vnd.openxmlformats-officedocument.presentationml.tags+xml"/>
  <Override PartName="/ppt/tags/tag31.xml" ContentType="application/vnd.openxmlformats-officedocument.presentationml.tags+xml"/>
  <Override PartName="/ppt/tags/tag32.xml" ContentType="application/vnd.openxmlformats-officedocument.presentationml.tags+xml"/>
  <Override PartName="/ppt/tags/tag33.xml" ContentType="application/vnd.openxmlformats-officedocument.presentationml.tags+xml"/>
  <Override PartName="/ppt/tags/tag34.xml" ContentType="application/vnd.openxmlformats-officedocument.presentationml.tags+xml"/>
  <Override PartName="/ppt/tags/tag35.xml" ContentType="application/vnd.openxmlformats-officedocument.presentationml.tags+xml"/>
  <Override PartName="/ppt/tags/tag36.xml" ContentType="application/vnd.openxmlformats-officedocument.presentationml.tags+xml"/>
  <Override PartName="/ppt/tags/tag37.xml" ContentType="application/vnd.openxmlformats-officedocument.presentationml.tags+xml"/>
  <Override PartName="/ppt/tags/tag38.xml" ContentType="application/vnd.openxmlformats-officedocument.presentationml.tags+xml"/>
  <Override PartName="/ppt/tags/tag39.xml" ContentType="application/vnd.openxmlformats-officedocument.presentationml.tags+xml"/>
  <Override PartName="/ppt/tags/tag4.xml" ContentType="application/vnd.openxmlformats-officedocument.presentationml.tags+xml"/>
  <Override PartName="/ppt/tags/tag40.xml" ContentType="application/vnd.openxmlformats-officedocument.presentationml.tags+xml"/>
  <Override PartName="/ppt/tags/tag41.xml" ContentType="application/vnd.openxmlformats-officedocument.presentationml.tags+xml"/>
  <Override PartName="/ppt/tags/tag42.xml" ContentType="application/vnd.openxmlformats-officedocument.presentationml.tags+xml"/>
  <Override PartName="/ppt/tags/tag43.xml" ContentType="application/vnd.openxmlformats-officedocument.presentationml.tags+xml"/>
  <Override PartName="/ppt/tags/tag44.xml" ContentType="application/vnd.openxmlformats-officedocument.presentationml.tags+xml"/>
  <Override PartName="/ppt/tags/tag45.xml" ContentType="application/vnd.openxmlformats-officedocument.presentationml.tags+xml"/>
  <Override PartName="/ppt/tags/tag46.xml" ContentType="application/vnd.openxmlformats-officedocument.presentationml.tags+xml"/>
  <Override PartName="/ppt/tags/tag47.xml" ContentType="application/vnd.openxmlformats-officedocument.presentationml.tags+xml"/>
  <Override PartName="/ppt/tags/tag48.xml" ContentType="application/vnd.openxmlformats-officedocument.presentationml.tags+xml"/>
  <Override PartName="/ppt/tags/tag49.xml" ContentType="application/vnd.openxmlformats-officedocument.presentationml.tags+xml"/>
  <Override PartName="/ppt/tags/tag5.xml" ContentType="application/vnd.openxmlformats-officedocument.presentationml.tags+xml"/>
  <Override PartName="/ppt/tags/tag50.xml" ContentType="application/vnd.openxmlformats-officedocument.presentationml.tags+xml"/>
  <Override PartName="/ppt/tags/tag51.xml" ContentType="application/vnd.openxmlformats-officedocument.presentationml.tags+xml"/>
  <Override PartName="/ppt/tags/tag52.xml" ContentType="application/vnd.openxmlformats-officedocument.presentationml.tags+xml"/>
  <Override PartName="/ppt/tags/tag53.xml" ContentType="application/vnd.openxmlformats-officedocument.presentationml.tags+xml"/>
  <Override PartName="/ppt/tags/tag54.xml" ContentType="application/vnd.openxmlformats-officedocument.presentationml.tags+xml"/>
  <Override PartName="/ppt/tags/tag55.xml" ContentType="application/vnd.openxmlformats-officedocument.presentationml.tags+xml"/>
  <Override PartName="/ppt/tags/tag56.xml" ContentType="application/vnd.openxmlformats-officedocument.presentationml.tags+xml"/>
  <Override PartName="/ppt/tags/tag57.xml" ContentType="application/vnd.openxmlformats-officedocument.presentationml.tags+xml"/>
  <Override PartName="/ppt/tags/tag58.xml" ContentType="application/vnd.openxmlformats-officedocument.presentationml.tags+xml"/>
  <Override PartName="/ppt/tags/tag59.xml" ContentType="application/vnd.openxmlformats-officedocument.presentationml.tags+xml"/>
  <Override PartName="/ppt/tags/tag6.xml" ContentType="application/vnd.openxmlformats-officedocument.presentationml.tags+xml"/>
  <Override PartName="/ppt/tags/tag60.xml" ContentType="application/vnd.openxmlformats-officedocument.presentationml.tags+xml"/>
  <Override PartName="/ppt/tags/tag61.xml" ContentType="application/vnd.openxmlformats-officedocument.presentationml.tags+xml"/>
  <Override PartName="/ppt/tags/tag62.xml" ContentType="application/vnd.openxmlformats-officedocument.presentationml.tags+xml"/>
  <Override PartName="/ppt/tags/tag63.xml" ContentType="application/vnd.openxmlformats-officedocument.presentationml.tags+xml"/>
  <Override PartName="/ppt/tags/tag64.xml" ContentType="application/vnd.openxmlformats-officedocument.presentationml.tags+xml"/>
  <Override PartName="/ppt/tags/tag65.xml" ContentType="application/vnd.openxmlformats-officedocument.presentationml.tags+xml"/>
  <Override PartName="/ppt/tags/tag66.xml" ContentType="application/vnd.openxmlformats-officedocument.presentationml.tags+xml"/>
  <Override PartName="/ppt/tags/tag67.xml" ContentType="application/vnd.openxmlformats-officedocument.presentationml.tags+xml"/>
  <Override PartName="/ppt/tags/tag68.xml" ContentType="application/vnd.openxmlformats-officedocument.presentationml.tags+xml"/>
  <Override PartName="/ppt/tags/tag69.xml" ContentType="application/vnd.openxmlformats-officedocument.presentationml.tags+xml"/>
  <Override PartName="/ppt/tags/tag7.xml" ContentType="application/vnd.openxmlformats-officedocument.presentationml.tags+xml"/>
  <Override PartName="/ppt/tags/tag70.xml" ContentType="application/vnd.openxmlformats-officedocument.presentationml.tags+xml"/>
  <Override PartName="/ppt/tags/tag71.xml" ContentType="application/vnd.openxmlformats-officedocument.presentationml.tags+xml"/>
  <Override PartName="/ppt/tags/tag72.xml" ContentType="application/vnd.openxmlformats-officedocument.presentationml.tags+xml"/>
  <Override PartName="/ppt/tags/tag73.xml" ContentType="application/vnd.openxmlformats-officedocument.presentationml.tags+xml"/>
  <Override PartName="/ppt/tags/tag74.xml" ContentType="application/vnd.openxmlformats-officedocument.presentationml.tags+xml"/>
  <Override PartName="/ppt/tags/tag75.xml" ContentType="application/vnd.openxmlformats-officedocument.presentationml.tags+xml"/>
  <Override PartName="/ppt/tags/tag76.xml" ContentType="application/vnd.openxmlformats-officedocument.presentationml.tags+xml"/>
  <Override PartName="/ppt/tags/tag77.xml" ContentType="application/vnd.openxmlformats-officedocument.presentationml.tags+xml"/>
  <Override PartName="/ppt/tags/tag78.xml" ContentType="application/vnd.openxmlformats-officedocument.presentationml.tags+xml"/>
  <Override PartName="/ppt/tags/tag79.xml" ContentType="application/vnd.openxmlformats-officedocument.presentationml.tags+xml"/>
  <Override PartName="/ppt/tags/tag8.xml" ContentType="application/vnd.openxmlformats-officedocument.presentationml.tags+xml"/>
  <Override PartName="/ppt/tags/tag80.xml" ContentType="application/vnd.openxmlformats-officedocument.presentationml.tags+xml"/>
  <Override PartName="/ppt/tags/tag81.xml" ContentType="application/vnd.openxmlformats-officedocument.presentationml.tags+xml"/>
  <Override PartName="/ppt/tags/tag82.xml" ContentType="application/vnd.openxmlformats-officedocument.presentationml.tags+xml"/>
  <Override PartName="/ppt/tags/tag83.xml" ContentType="application/vnd.openxmlformats-officedocument.presentationml.tags+xml"/>
  <Override PartName="/ppt/tags/tag84.xml" ContentType="application/vnd.openxmlformats-officedocument.presentationml.tags+xml"/>
  <Override PartName="/ppt/tags/tag85.xml" ContentType="application/vnd.openxmlformats-officedocument.presentationml.tags+xml"/>
  <Override PartName="/ppt/tags/tag86.xml" ContentType="application/vnd.openxmlformats-officedocument.presentationml.tags+xml"/>
  <Override PartName="/ppt/tags/tag87.xml" ContentType="application/vnd.openxmlformats-officedocument.presentationml.tags+xml"/>
  <Override PartName="/ppt/tags/tag88.xml" ContentType="application/vnd.openxmlformats-officedocument.presentationml.tags+xml"/>
  <Override PartName="/ppt/tags/tag89.xml" ContentType="application/vnd.openxmlformats-officedocument.presentationml.tags+xml"/>
  <Override PartName="/ppt/tags/tag9.xml" ContentType="application/vnd.openxmlformats-officedocument.presentationml.tags+xml"/>
  <Override PartName="/ppt/tags/tag90.xml" ContentType="application/vnd.openxmlformats-officedocument.presentationml.tags+xml"/>
  <Override PartName="/ppt/tags/tag91.xml" ContentType="application/vnd.openxmlformats-officedocument.presentationml.tags+xml"/>
  <Override PartName="/ppt/tags/tag92.xml" ContentType="application/vnd.openxmlformats-officedocument.presentationml.tags+xml"/>
  <Override PartName="/ppt/tags/tag93.xml" ContentType="application/vnd.openxmlformats-officedocument.presentationml.tags+xml"/>
  <Override PartName="/ppt/tags/tag94.xml" ContentType="application/vnd.openxmlformats-officedocument.presentationml.tags+xml"/>
  <Override PartName="/ppt/tags/tag95.xml" ContentType="application/vnd.openxmlformats-officedocument.presentationml.tags+xml"/>
  <Override PartName="/ppt/tags/tag96.xml" ContentType="application/vnd.openxmlformats-officedocument.presentationml.tags+xml"/>
  <Override PartName="/ppt/tags/tag97.xml" ContentType="application/vnd.openxmlformats-officedocument.presentationml.tags+xml"/>
  <Override PartName="/ppt/tags/tag98.xml" ContentType="application/vnd.openxmlformats-officedocument.presentationml.tags+xml"/>
  <Override PartName="/ppt/tags/tag99.xml" ContentType="application/vnd.openxmlformats-officedocument.presentationml.tags+xml"/>
  <Override PartName="/ppt/theme/theme1.xml" ContentType="application/vnd.openxmlformats-officedocument.theme+xml"/>
  <Override PartName="/ppt/theme/theme2.xml" ContentType="application/vnd.openxmlformats-officedocument.theme+xml"/>
  <Override PartName="/ppt/theme/theme3.xml" ContentType="application/vnd.openxmlformats-officedocument.theme+xml"/>
  <Override PartName="/ppt/viewProps.xml" ContentType="application/vnd.openxmlformats-officedocument.presentationml.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 Id="rId3" Type="http://schemas.openxmlformats.org/package/2006/relationships/metadata/core-properties" Target="docProps/core.xml"/><Relationship Id="rId2" Type="http://schemas.openxmlformats.org/officeDocument/2006/relationships/extended-properties" Target="docProps/app.xml"/><Relationship Id="rId4" Type="http://schemas.openxmlformats.org/officeDocument/2006/relationships/custom-properties" Target="docProps/custom.xml"/></Relationships>
</file>

<file path=ppt/presentation.xml><?xml version="1.0" encoding="utf-8"?>
<p:presentation xmlns:a="http://schemas.openxmlformats.org/drawingml/2006/main" xmlns:r="http://schemas.openxmlformats.org/officeDocument/2006/relationships" xmlns:p="http://schemas.openxmlformats.org/presentationml/2006/main">
  <p:sldMasterIdLst>
    <p:sldMasterId id="2147483648" r:id="rId1"/>
    <p:sldMasterId id="2147483660" r:id="rId3"/>
  </p:sldMasterIdLst>
  <p:notesMasterIdLst>
    <p:notesMasterId r:id="rId7"/>
  </p:notesMasterIdLst>
  <p:sldIdLst>
    <p:sldId id="411" r:id="rId4"/>
    <p:sldId id="422" r:id="rId5"/>
    <p:sldId id="424" r:id="rId6"/>
    <p:sldId id="412" r:id="rId8"/>
    <p:sldId id="410" r:id="rId9"/>
    <p:sldId id="437" r:id="rId10"/>
    <p:sldId id="438" r:id="rId11"/>
    <p:sldId id="413" r:id="rId12"/>
    <p:sldId id="439" r:id="rId13"/>
    <p:sldId id="415" r:id="rId14"/>
    <p:sldId id="441" r:id="rId15"/>
    <p:sldId id="416" r:id="rId16"/>
    <p:sldId id="418" r:id="rId17"/>
    <p:sldId id="442" r:id="rId18"/>
    <p:sldId id="443" r:id="rId19"/>
    <p:sldId id="417" r:id="rId20"/>
    <p:sldId id="444" r:id="rId21"/>
    <p:sldId id="414" r:id="rId22"/>
    <p:sldId id="446" r:id="rId23"/>
  </p:sldIdLst>
  <p:sldSz cx="12192000" cy="6858000"/>
  <p:notesSz cx="6858000" cy="9144000"/>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FFFFFF"/>
    <a:srgbClr val="3960BB"/>
    <a:srgbClr val="E8956C"/>
    <a:srgbClr val="BBC8E6"/>
    <a:srgbClr val="59985E"/>
    <a:srgbClr val="DCDCDC"/>
    <a:srgbClr val="F0F0F0"/>
    <a:srgbClr val="E6E6E6"/>
    <a:srgbClr val="C8C8C8"/>
    <a:srgbClr val="FAFAFA"/>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3778" autoAdjust="0"/>
    <p:restoredTop sz="94660"/>
  </p:normalViewPr>
  <p:slideViewPr>
    <p:cSldViewPr snapToGrid="0">
      <p:cViewPr varScale="1">
        <p:scale>
          <a:sx n="99" d="100"/>
          <a:sy n="99" d="100"/>
        </p:scale>
        <p:origin x="84" y="582"/>
      </p:cViewPr>
      <p:guideLst>
        <p:guide orient="horz" pos="2234"/>
        <p:guide pos="3840"/>
      </p:guideLst>
    </p:cSldViewPr>
  </p:slideViewPr>
  <p:notesTextViewPr>
    <p:cViewPr>
      <p:scale>
        <a:sx n="3" d="2"/>
        <a:sy n="3" d="2"/>
      </p:scale>
      <p:origin x="0" y="0"/>
    </p:cViewPr>
  </p:notesTextViewPr>
  <p:notesViewPr>
    <p:cSldViewPr snapToGrid="0">
      <p:cViewPr varScale="1">
        <p:scale>
          <a:sx n="92" d="100"/>
          <a:sy n="92" d="100"/>
        </p:scale>
        <p:origin x="2550" y="102"/>
      </p:cViewPr>
      <p:guideLst/>
    </p:cSldViewPr>
  </p:notesViewPr>
  <p:gridSpacing cx="72008" cy="72008"/>
</p:viewPr>
</file>

<file path=ppt/_rels/presentation.xml.rels><?xml version="1.0" encoding="UTF-8" standalone="yes"?>
<Relationships xmlns="http://schemas.openxmlformats.org/package/2006/relationships"><Relationship Id="rId9" Type="http://schemas.openxmlformats.org/officeDocument/2006/relationships/slide" Target="slides/slide5.xml"/><Relationship Id="rId8" Type="http://schemas.openxmlformats.org/officeDocument/2006/relationships/slide" Target="slides/slide4.xml"/><Relationship Id="rId7" Type="http://schemas.openxmlformats.org/officeDocument/2006/relationships/notesMaster" Target="notesMasters/notesMaster1.xml"/><Relationship Id="rId6" Type="http://schemas.openxmlformats.org/officeDocument/2006/relationships/slide" Target="slides/slide3.xml"/><Relationship Id="rId5" Type="http://schemas.openxmlformats.org/officeDocument/2006/relationships/slide" Target="slides/slide2.xml"/><Relationship Id="rId4" Type="http://schemas.openxmlformats.org/officeDocument/2006/relationships/slide" Target="slides/slide1.xml"/><Relationship Id="rId3" Type="http://schemas.openxmlformats.org/officeDocument/2006/relationships/slideMaster" Target="slideMasters/slideMaster2.xml"/><Relationship Id="rId26" Type="http://schemas.openxmlformats.org/officeDocument/2006/relationships/tableStyles" Target="tableStyles.xml"/><Relationship Id="rId25" Type="http://schemas.openxmlformats.org/officeDocument/2006/relationships/viewProps" Target="viewProps.xml"/><Relationship Id="rId24" Type="http://schemas.openxmlformats.org/officeDocument/2006/relationships/presProps" Target="presProps.xml"/><Relationship Id="rId23" Type="http://schemas.openxmlformats.org/officeDocument/2006/relationships/slide" Target="slides/slide19.xml"/><Relationship Id="rId22" Type="http://schemas.openxmlformats.org/officeDocument/2006/relationships/slide" Target="slides/slide18.xml"/><Relationship Id="rId21" Type="http://schemas.openxmlformats.org/officeDocument/2006/relationships/slide" Target="slides/slide17.xml"/><Relationship Id="rId20" Type="http://schemas.openxmlformats.org/officeDocument/2006/relationships/slide" Target="slides/slide16.xml"/><Relationship Id="rId2" Type="http://schemas.openxmlformats.org/officeDocument/2006/relationships/theme" Target="theme/theme1.xml"/><Relationship Id="rId19" Type="http://schemas.openxmlformats.org/officeDocument/2006/relationships/slide" Target="slides/slide15.xml"/><Relationship Id="rId18" Type="http://schemas.openxmlformats.org/officeDocument/2006/relationships/slide" Target="slides/slide14.xml"/><Relationship Id="rId17" Type="http://schemas.openxmlformats.org/officeDocument/2006/relationships/slide" Target="slides/slide13.xml"/><Relationship Id="rId16" Type="http://schemas.openxmlformats.org/officeDocument/2006/relationships/slide" Target="slides/slide12.xml"/><Relationship Id="rId15" Type="http://schemas.openxmlformats.org/officeDocument/2006/relationships/slide" Target="slides/slide11.xml"/><Relationship Id="rId14" Type="http://schemas.openxmlformats.org/officeDocument/2006/relationships/slide" Target="slides/slide10.xml"/><Relationship Id="rId13" Type="http://schemas.openxmlformats.org/officeDocument/2006/relationships/slide" Target="slides/slide9.xml"/><Relationship Id="rId12" Type="http://schemas.openxmlformats.org/officeDocument/2006/relationships/slide" Target="slides/slide8.xml"/><Relationship Id="rId11" Type="http://schemas.openxmlformats.org/officeDocument/2006/relationships/slide" Target="slides/slide7.xml"/><Relationship Id="rId10" Type="http://schemas.openxmlformats.org/officeDocument/2006/relationships/slide" Target="slides/slide6.xml"/><Relationship Id="rId1" Type="http://schemas.openxmlformats.org/officeDocument/2006/relationships/slideMaster" Target="slideMasters/slideMaster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D2A48B96-639E-45A3-A0BA-2464DFDB1FAA}" type="datetimeFigureOut">
              <a:rPr lang="zh-CN" altLang="en-US" smtClean="0"/>
            </a:fld>
            <a:endParaRPr lang="zh-CN" altLang="en-US"/>
          </a:p>
        </p:txBody>
      </p:sp>
      <p:sp>
        <p:nvSpPr>
          <p:cNvPr id="4" name="幻灯片图像占位符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6" name="页脚占位符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A6837353-30EB-4A48-80EB-173D804AEFBD}" type="slidenum">
              <a:rPr lang="zh-CN" altLang="en-US" smtClean="0"/>
            </a:fld>
            <a:endParaRPr lang="zh-CN" altLang="en-US"/>
          </a:p>
        </p:txBody>
      </p:sp>
    </p:spTree>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3.xml"/></Relationships>
</file>

<file path=ppt/notesSlides/_rels/notesSlide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7.xml"/></Relationships>
</file>

<file path=ppt/notesSlides/_rels/notesSlide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1.xml"/></Relationships>
</file>

<file path=ppt/notesSlides/_rels/notesSlide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5.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p:sp>
        <p:nvSpPr>
          <p:cNvPr id="2" name="幻灯片图像占位符 1"/>
          <p:cNvSpPr/>
          <p:nvPr>
            <p:ph type="sldImg" idx="2"/>
          </p:nvPr>
        </p:nvSpPr>
        <p:spPr/>
      </p:sp>
      <p:sp>
        <p:nvSpPr>
          <p:cNvPr id="3" name="文本占位符 2"/>
          <p:cNvSpPr/>
          <p:nvPr>
            <p:ph type="body" idx="3"/>
          </p:nvPr>
        </p:nvSpPr>
        <p:spPr/>
        <p:txBody>
          <a:bodyPr/>
          <a:p>
            <a:endParaRPr lang="zh-CN" altLang="en-US"/>
          </a:p>
        </p:txBody>
      </p:sp>
    </p:spTree>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p:sp>
        <p:nvSpPr>
          <p:cNvPr id="2" name="幻灯片图像占位符 1"/>
          <p:cNvSpPr/>
          <p:nvPr>
            <p:ph type="sldImg" idx="2"/>
          </p:nvPr>
        </p:nvSpPr>
        <p:spPr/>
      </p:sp>
      <p:sp>
        <p:nvSpPr>
          <p:cNvPr id="3" name="文本占位符 2"/>
          <p:cNvSpPr/>
          <p:nvPr>
            <p:ph type="body" idx="3"/>
          </p:nvPr>
        </p:nvSpPr>
        <p:spPr/>
        <p:txBody>
          <a:bodyPr/>
          <a:p>
            <a:endParaRPr lang="zh-CN" altLang="en-US"/>
          </a:p>
        </p:txBody>
      </p:sp>
    </p:spTree>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p:sp>
        <p:nvSpPr>
          <p:cNvPr id="2" name="幻灯片图像占位符 1"/>
          <p:cNvSpPr/>
          <p:nvPr>
            <p:ph type="sldImg" idx="2"/>
          </p:nvPr>
        </p:nvSpPr>
        <p:spPr/>
      </p:sp>
      <p:sp>
        <p:nvSpPr>
          <p:cNvPr id="3" name="文本占位符 2"/>
          <p:cNvSpPr/>
          <p:nvPr>
            <p:ph type="body" idx="3"/>
          </p:nvPr>
        </p:nvSpPr>
        <p:spPr/>
        <p:txBody>
          <a:bodyPr/>
          <a:p>
            <a:endParaRPr lang="zh-CN" altLang="en-US"/>
          </a:p>
        </p:txBody>
      </p:sp>
    </p:spTree>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p:sp>
        <p:nvSpPr>
          <p:cNvPr id="2" name="幻灯片图像占位符 1"/>
          <p:cNvSpPr/>
          <p:nvPr>
            <p:ph type="sldImg" idx="2"/>
          </p:nvPr>
        </p:nvSpPr>
        <p:spPr/>
      </p:sp>
      <p:sp>
        <p:nvSpPr>
          <p:cNvPr id="3" name="文本占位符 2"/>
          <p:cNvSpPr/>
          <p:nvPr>
            <p:ph type="body" idx="3"/>
          </p:nvPr>
        </p:nvSpPr>
        <p:spPr/>
        <p:txBody>
          <a:bodyPr/>
          <a:p>
            <a:endParaRPr lang="zh-CN" altLang="en-US"/>
          </a:p>
        </p:txBody>
      </p:sp>
    </p:spTree>
  </p:cSld>
  <p:clrMapOvr>
    <a:masterClrMapping/>
  </p:clrMapOvr>
</p:notes>
</file>

<file path=ppt/slideLayouts/_rels/slideLayout1.xml.rels><?xml version="1.0" encoding="UTF-8" standalone="yes"?>
<Relationships xmlns="http://schemas.openxmlformats.org/package/2006/relationships"><Relationship Id="rId6" Type="http://schemas.openxmlformats.org/officeDocument/2006/relationships/tags" Target="../tags/tag5.xml"/><Relationship Id="rId5" Type="http://schemas.openxmlformats.org/officeDocument/2006/relationships/tags" Target="../tags/tag4.xml"/><Relationship Id="rId4" Type="http://schemas.openxmlformats.org/officeDocument/2006/relationships/tags" Target="../tags/tag3.xml"/><Relationship Id="rId3" Type="http://schemas.openxmlformats.org/officeDocument/2006/relationships/tags" Target="../tags/tag2.xml"/><Relationship Id="rId2" Type="http://schemas.openxmlformats.org/officeDocument/2006/relationships/tags" Target="../tags/tag1.xml"/><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6" Type="http://schemas.openxmlformats.org/officeDocument/2006/relationships/tags" Target="../tags/tag10.xml"/><Relationship Id="rId5" Type="http://schemas.openxmlformats.org/officeDocument/2006/relationships/tags" Target="../tags/tag9.xml"/><Relationship Id="rId4" Type="http://schemas.openxmlformats.org/officeDocument/2006/relationships/tags" Target="../tags/tag8.xml"/><Relationship Id="rId3" Type="http://schemas.openxmlformats.org/officeDocument/2006/relationships/tags" Target="../tags/tag7.xml"/><Relationship Id="rId2" Type="http://schemas.openxmlformats.org/officeDocument/2006/relationships/tags" Target="../tags/tag6.xml"/><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6" Type="http://schemas.openxmlformats.org/officeDocument/2006/relationships/tags" Target="../tags/tag15.xml"/><Relationship Id="rId5" Type="http://schemas.openxmlformats.org/officeDocument/2006/relationships/tags" Target="../tags/tag14.xml"/><Relationship Id="rId4" Type="http://schemas.openxmlformats.org/officeDocument/2006/relationships/tags" Target="../tags/tag13.xml"/><Relationship Id="rId3" Type="http://schemas.openxmlformats.org/officeDocument/2006/relationships/tags" Target="../tags/tag12.xml"/><Relationship Id="rId2" Type="http://schemas.openxmlformats.org/officeDocument/2006/relationships/tags" Target="../tags/tag11.xml"/><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7" Type="http://schemas.openxmlformats.org/officeDocument/2006/relationships/tags" Target="../tags/tag21.xml"/><Relationship Id="rId6" Type="http://schemas.openxmlformats.org/officeDocument/2006/relationships/tags" Target="../tags/tag20.xml"/><Relationship Id="rId5" Type="http://schemas.openxmlformats.org/officeDocument/2006/relationships/tags" Target="../tags/tag19.xml"/><Relationship Id="rId4" Type="http://schemas.openxmlformats.org/officeDocument/2006/relationships/tags" Target="../tags/tag18.xml"/><Relationship Id="rId3" Type="http://schemas.openxmlformats.org/officeDocument/2006/relationships/tags" Target="../tags/tag17.xml"/><Relationship Id="rId2" Type="http://schemas.openxmlformats.org/officeDocument/2006/relationships/tags" Target="../tags/tag16.xml"/><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9" Type="http://schemas.openxmlformats.org/officeDocument/2006/relationships/tags" Target="../tags/tag29.xml"/><Relationship Id="rId8" Type="http://schemas.openxmlformats.org/officeDocument/2006/relationships/tags" Target="../tags/tag28.xml"/><Relationship Id="rId7" Type="http://schemas.openxmlformats.org/officeDocument/2006/relationships/tags" Target="../tags/tag27.xml"/><Relationship Id="rId6" Type="http://schemas.openxmlformats.org/officeDocument/2006/relationships/tags" Target="../tags/tag26.xml"/><Relationship Id="rId5" Type="http://schemas.openxmlformats.org/officeDocument/2006/relationships/tags" Target="../tags/tag25.xml"/><Relationship Id="rId4" Type="http://schemas.openxmlformats.org/officeDocument/2006/relationships/tags" Target="../tags/tag24.xml"/><Relationship Id="rId3" Type="http://schemas.openxmlformats.org/officeDocument/2006/relationships/tags" Target="../tags/tag23.xml"/><Relationship Id="rId2" Type="http://schemas.openxmlformats.org/officeDocument/2006/relationships/tags" Target="../tags/tag22.xml"/><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5" Type="http://schemas.openxmlformats.org/officeDocument/2006/relationships/tags" Target="../tags/tag33.xml"/><Relationship Id="rId4" Type="http://schemas.openxmlformats.org/officeDocument/2006/relationships/tags" Target="../tags/tag32.xml"/><Relationship Id="rId3" Type="http://schemas.openxmlformats.org/officeDocument/2006/relationships/tags" Target="../tags/tag31.xml"/><Relationship Id="rId2" Type="http://schemas.openxmlformats.org/officeDocument/2006/relationships/tags" Target="../tags/tag30.xml"/><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4" Type="http://schemas.openxmlformats.org/officeDocument/2006/relationships/tags" Target="../tags/tag36.xml"/><Relationship Id="rId3" Type="http://schemas.openxmlformats.org/officeDocument/2006/relationships/tags" Target="../tags/tag35.xml"/><Relationship Id="rId2" Type="http://schemas.openxmlformats.org/officeDocument/2006/relationships/tags" Target="../tags/tag34.xml"/><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7" Type="http://schemas.openxmlformats.org/officeDocument/2006/relationships/tags" Target="../tags/tag42.xml"/><Relationship Id="rId6" Type="http://schemas.openxmlformats.org/officeDocument/2006/relationships/tags" Target="../tags/tag41.xml"/><Relationship Id="rId5" Type="http://schemas.openxmlformats.org/officeDocument/2006/relationships/tags" Target="../tags/tag40.xml"/><Relationship Id="rId4" Type="http://schemas.openxmlformats.org/officeDocument/2006/relationships/tags" Target="../tags/tag39.xml"/><Relationship Id="rId3" Type="http://schemas.openxmlformats.org/officeDocument/2006/relationships/tags" Target="../tags/tag38.xml"/><Relationship Id="rId2" Type="http://schemas.openxmlformats.org/officeDocument/2006/relationships/tags" Target="../tags/tag37.xml"/><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6" Type="http://schemas.openxmlformats.org/officeDocument/2006/relationships/tags" Target="../tags/tag47.xml"/><Relationship Id="rId5" Type="http://schemas.openxmlformats.org/officeDocument/2006/relationships/tags" Target="../tags/tag46.xml"/><Relationship Id="rId4" Type="http://schemas.openxmlformats.org/officeDocument/2006/relationships/tags" Target="../tags/tag45.xml"/><Relationship Id="rId3" Type="http://schemas.openxmlformats.org/officeDocument/2006/relationships/tags" Target="../tags/tag44.xml"/><Relationship Id="rId2" Type="http://schemas.openxmlformats.org/officeDocument/2006/relationships/tags" Target="../tags/tag43.xml"/><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5" Type="http://schemas.openxmlformats.org/officeDocument/2006/relationships/tags" Target="../tags/tag51.xml"/><Relationship Id="rId4" Type="http://schemas.openxmlformats.org/officeDocument/2006/relationships/tags" Target="../tags/tag50.xml"/><Relationship Id="rId3" Type="http://schemas.openxmlformats.org/officeDocument/2006/relationships/tags" Target="../tags/tag49.xml"/><Relationship Id="rId2" Type="http://schemas.openxmlformats.org/officeDocument/2006/relationships/tags" Target="../tags/tag48.xml"/><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6" Type="http://schemas.openxmlformats.org/officeDocument/2006/relationships/tags" Target="../tags/tag56.xml"/><Relationship Id="rId5" Type="http://schemas.openxmlformats.org/officeDocument/2006/relationships/tags" Target="../tags/tag55.xml"/><Relationship Id="rId4" Type="http://schemas.openxmlformats.org/officeDocument/2006/relationships/tags" Target="../tags/tag54.xml"/><Relationship Id="rId3" Type="http://schemas.openxmlformats.org/officeDocument/2006/relationships/tags" Target="../tags/tag53.xml"/><Relationship Id="rId2" Type="http://schemas.openxmlformats.org/officeDocument/2006/relationships/tags" Target="../tags/tag52.xml"/><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6" Type="http://schemas.openxmlformats.org/officeDocument/2006/relationships/tags" Target="../tags/tag67.xml"/><Relationship Id="rId5" Type="http://schemas.openxmlformats.org/officeDocument/2006/relationships/tags" Target="../tags/tag66.xml"/><Relationship Id="rId4" Type="http://schemas.openxmlformats.org/officeDocument/2006/relationships/tags" Target="../tags/tag65.xml"/><Relationship Id="rId3" Type="http://schemas.openxmlformats.org/officeDocument/2006/relationships/tags" Target="../tags/tag64.xml"/><Relationship Id="rId2" Type="http://schemas.openxmlformats.org/officeDocument/2006/relationships/tags" Target="../tags/tag63.xml"/><Relationship Id="rId1" Type="http://schemas.openxmlformats.org/officeDocument/2006/relationships/slideMaster" Target="../slideMasters/slideMaster2.xml"/></Relationships>
</file>

<file path=ppt/slideLayouts/_rels/slideLayout13.xml.rels><?xml version="1.0" encoding="UTF-8" standalone="yes"?>
<Relationships xmlns="http://schemas.openxmlformats.org/package/2006/relationships"><Relationship Id="rId6" Type="http://schemas.openxmlformats.org/officeDocument/2006/relationships/tags" Target="../tags/tag72.xml"/><Relationship Id="rId5" Type="http://schemas.openxmlformats.org/officeDocument/2006/relationships/tags" Target="../tags/tag71.xml"/><Relationship Id="rId4" Type="http://schemas.openxmlformats.org/officeDocument/2006/relationships/tags" Target="../tags/tag70.xml"/><Relationship Id="rId3" Type="http://schemas.openxmlformats.org/officeDocument/2006/relationships/tags" Target="../tags/tag69.xml"/><Relationship Id="rId2" Type="http://schemas.openxmlformats.org/officeDocument/2006/relationships/tags" Target="../tags/tag68.xml"/><Relationship Id="rId1" Type="http://schemas.openxmlformats.org/officeDocument/2006/relationships/slideMaster" Target="../slideMasters/slideMaster2.xml"/></Relationships>
</file>

<file path=ppt/slideLayouts/_rels/slideLayout14.xml.rels><?xml version="1.0" encoding="UTF-8" standalone="yes"?>
<Relationships xmlns="http://schemas.openxmlformats.org/package/2006/relationships"><Relationship Id="rId6" Type="http://schemas.openxmlformats.org/officeDocument/2006/relationships/tags" Target="../tags/tag77.xml"/><Relationship Id="rId5" Type="http://schemas.openxmlformats.org/officeDocument/2006/relationships/tags" Target="../tags/tag76.xml"/><Relationship Id="rId4" Type="http://schemas.openxmlformats.org/officeDocument/2006/relationships/tags" Target="../tags/tag75.xml"/><Relationship Id="rId3" Type="http://schemas.openxmlformats.org/officeDocument/2006/relationships/tags" Target="../tags/tag74.xml"/><Relationship Id="rId2" Type="http://schemas.openxmlformats.org/officeDocument/2006/relationships/tags" Target="../tags/tag73.xml"/><Relationship Id="rId1" Type="http://schemas.openxmlformats.org/officeDocument/2006/relationships/slideMaster" Target="../slideMasters/slideMaster2.xml"/></Relationships>
</file>

<file path=ppt/slideLayouts/_rels/slideLayout15.xml.rels><?xml version="1.0" encoding="UTF-8" standalone="yes"?>
<Relationships xmlns="http://schemas.openxmlformats.org/package/2006/relationships"><Relationship Id="rId7" Type="http://schemas.openxmlformats.org/officeDocument/2006/relationships/tags" Target="../tags/tag83.xml"/><Relationship Id="rId6" Type="http://schemas.openxmlformats.org/officeDocument/2006/relationships/tags" Target="../tags/tag82.xml"/><Relationship Id="rId5" Type="http://schemas.openxmlformats.org/officeDocument/2006/relationships/tags" Target="../tags/tag81.xml"/><Relationship Id="rId4" Type="http://schemas.openxmlformats.org/officeDocument/2006/relationships/tags" Target="../tags/tag80.xml"/><Relationship Id="rId3" Type="http://schemas.openxmlformats.org/officeDocument/2006/relationships/tags" Target="../tags/tag79.xml"/><Relationship Id="rId2" Type="http://schemas.openxmlformats.org/officeDocument/2006/relationships/tags" Target="../tags/tag78.xml"/><Relationship Id="rId1" Type="http://schemas.openxmlformats.org/officeDocument/2006/relationships/slideMaster" Target="../slideMasters/slideMaster2.xml"/></Relationships>
</file>

<file path=ppt/slideLayouts/_rels/slideLayout16.xml.rels><?xml version="1.0" encoding="UTF-8" standalone="yes"?>
<Relationships xmlns="http://schemas.openxmlformats.org/package/2006/relationships"><Relationship Id="rId9" Type="http://schemas.openxmlformats.org/officeDocument/2006/relationships/tags" Target="../tags/tag91.xml"/><Relationship Id="rId8" Type="http://schemas.openxmlformats.org/officeDocument/2006/relationships/tags" Target="../tags/tag90.xml"/><Relationship Id="rId7" Type="http://schemas.openxmlformats.org/officeDocument/2006/relationships/tags" Target="../tags/tag89.xml"/><Relationship Id="rId6" Type="http://schemas.openxmlformats.org/officeDocument/2006/relationships/tags" Target="../tags/tag88.xml"/><Relationship Id="rId5" Type="http://schemas.openxmlformats.org/officeDocument/2006/relationships/tags" Target="../tags/tag87.xml"/><Relationship Id="rId4" Type="http://schemas.openxmlformats.org/officeDocument/2006/relationships/tags" Target="../tags/tag86.xml"/><Relationship Id="rId3" Type="http://schemas.openxmlformats.org/officeDocument/2006/relationships/tags" Target="../tags/tag85.xml"/><Relationship Id="rId2" Type="http://schemas.openxmlformats.org/officeDocument/2006/relationships/tags" Target="../tags/tag84.xml"/><Relationship Id="rId1" Type="http://schemas.openxmlformats.org/officeDocument/2006/relationships/slideMaster" Target="../slideMasters/slideMaster2.xml"/></Relationships>
</file>

<file path=ppt/slideLayouts/_rels/slideLayout17.xml.rels><?xml version="1.0" encoding="UTF-8" standalone="yes"?>
<Relationships xmlns="http://schemas.openxmlformats.org/package/2006/relationships"><Relationship Id="rId5" Type="http://schemas.openxmlformats.org/officeDocument/2006/relationships/tags" Target="../tags/tag95.xml"/><Relationship Id="rId4" Type="http://schemas.openxmlformats.org/officeDocument/2006/relationships/tags" Target="../tags/tag94.xml"/><Relationship Id="rId3" Type="http://schemas.openxmlformats.org/officeDocument/2006/relationships/tags" Target="../tags/tag93.xml"/><Relationship Id="rId2" Type="http://schemas.openxmlformats.org/officeDocument/2006/relationships/tags" Target="../tags/tag92.xml"/><Relationship Id="rId1" Type="http://schemas.openxmlformats.org/officeDocument/2006/relationships/slideMaster" Target="../slideMasters/slideMaster2.xml"/></Relationships>
</file>

<file path=ppt/slideLayouts/_rels/slideLayout18.xml.rels><?xml version="1.0" encoding="UTF-8" standalone="yes"?>
<Relationships xmlns="http://schemas.openxmlformats.org/package/2006/relationships"><Relationship Id="rId4" Type="http://schemas.openxmlformats.org/officeDocument/2006/relationships/tags" Target="../tags/tag98.xml"/><Relationship Id="rId3" Type="http://schemas.openxmlformats.org/officeDocument/2006/relationships/tags" Target="../tags/tag97.xml"/><Relationship Id="rId2" Type="http://schemas.openxmlformats.org/officeDocument/2006/relationships/tags" Target="../tags/tag96.xml"/><Relationship Id="rId1" Type="http://schemas.openxmlformats.org/officeDocument/2006/relationships/slideMaster" Target="../slideMasters/slideMaster2.xml"/></Relationships>
</file>

<file path=ppt/slideLayouts/_rels/slideLayout19.xml.rels><?xml version="1.0" encoding="UTF-8" standalone="yes"?>
<Relationships xmlns="http://schemas.openxmlformats.org/package/2006/relationships"><Relationship Id="rId7" Type="http://schemas.openxmlformats.org/officeDocument/2006/relationships/tags" Target="../tags/tag104.xml"/><Relationship Id="rId6" Type="http://schemas.openxmlformats.org/officeDocument/2006/relationships/tags" Target="../tags/tag103.xml"/><Relationship Id="rId5" Type="http://schemas.openxmlformats.org/officeDocument/2006/relationships/tags" Target="../tags/tag102.xml"/><Relationship Id="rId4" Type="http://schemas.openxmlformats.org/officeDocument/2006/relationships/tags" Target="../tags/tag101.xml"/><Relationship Id="rId3" Type="http://schemas.openxmlformats.org/officeDocument/2006/relationships/tags" Target="../tags/tag100.xml"/><Relationship Id="rId2" Type="http://schemas.openxmlformats.org/officeDocument/2006/relationships/tags" Target="../tags/tag99.xml"/><Relationship Id="rId1" Type="http://schemas.openxmlformats.org/officeDocument/2006/relationships/slideMaster" Target="../slideMasters/slideMaster2.xml"/></Relationships>
</file>

<file path=ppt/slideLayouts/_rels/slideLayout20.xml.rels><?xml version="1.0" encoding="UTF-8" standalone="yes"?>
<Relationships xmlns="http://schemas.openxmlformats.org/package/2006/relationships"><Relationship Id="rId6" Type="http://schemas.openxmlformats.org/officeDocument/2006/relationships/tags" Target="../tags/tag109.xml"/><Relationship Id="rId5" Type="http://schemas.openxmlformats.org/officeDocument/2006/relationships/tags" Target="../tags/tag108.xml"/><Relationship Id="rId4" Type="http://schemas.openxmlformats.org/officeDocument/2006/relationships/tags" Target="../tags/tag107.xml"/><Relationship Id="rId3" Type="http://schemas.openxmlformats.org/officeDocument/2006/relationships/tags" Target="../tags/tag106.xml"/><Relationship Id="rId2" Type="http://schemas.openxmlformats.org/officeDocument/2006/relationships/tags" Target="../tags/tag105.xml"/><Relationship Id="rId1" Type="http://schemas.openxmlformats.org/officeDocument/2006/relationships/slideMaster" Target="../slideMasters/slideMaster2.xml"/></Relationships>
</file>

<file path=ppt/slideLayouts/_rels/slideLayout21.xml.rels><?xml version="1.0" encoding="UTF-8" standalone="yes"?>
<Relationships xmlns="http://schemas.openxmlformats.org/package/2006/relationships"><Relationship Id="rId5" Type="http://schemas.openxmlformats.org/officeDocument/2006/relationships/tags" Target="../tags/tag113.xml"/><Relationship Id="rId4" Type="http://schemas.openxmlformats.org/officeDocument/2006/relationships/tags" Target="../tags/tag112.xml"/><Relationship Id="rId3" Type="http://schemas.openxmlformats.org/officeDocument/2006/relationships/tags" Target="../tags/tag111.xml"/><Relationship Id="rId2" Type="http://schemas.openxmlformats.org/officeDocument/2006/relationships/tags" Target="../tags/tag110.xml"/><Relationship Id="rId1" Type="http://schemas.openxmlformats.org/officeDocument/2006/relationships/slideMaster" Target="../slideMasters/slideMaster2.xml"/></Relationships>
</file>

<file path=ppt/slideLayouts/_rels/slideLayout22.xml.rels><?xml version="1.0" encoding="UTF-8" standalone="yes"?>
<Relationships xmlns="http://schemas.openxmlformats.org/package/2006/relationships"><Relationship Id="rId6" Type="http://schemas.openxmlformats.org/officeDocument/2006/relationships/tags" Target="../tags/tag118.xml"/><Relationship Id="rId5" Type="http://schemas.openxmlformats.org/officeDocument/2006/relationships/tags" Target="../tags/tag117.xml"/><Relationship Id="rId4" Type="http://schemas.openxmlformats.org/officeDocument/2006/relationships/tags" Target="../tags/tag116.xml"/><Relationship Id="rId3" Type="http://schemas.openxmlformats.org/officeDocument/2006/relationships/tags" Target="../tags/tag115.xml"/><Relationship Id="rId2" Type="http://schemas.openxmlformats.org/officeDocument/2006/relationships/tags" Target="../tags/tag114.xm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hasCustomPrompt="1"/>
            <p:custDataLst>
              <p:tags r:id="rId2"/>
            </p:custDataLst>
          </p:nvPr>
        </p:nvSpPr>
        <p:spPr>
          <a:xfrm>
            <a:off x="1198800" y="914400"/>
            <a:ext cx="9799200" cy="2570400"/>
          </a:xfrm>
        </p:spPr>
        <p:txBody>
          <a:bodyPr lIns="90000" tIns="46800" rIns="90000" bIns="46800" anchor="b" anchorCtr="0">
            <a:normAutofit/>
          </a:bodyPr>
          <a:lstStyle>
            <a:lvl1pPr algn="ctr">
              <a:defRPr sz="6000" b="1" i="0" spc="300" baseline="0">
                <a:solidFill>
                  <a:schemeClr val="tx1">
                    <a:lumMod val="85000"/>
                    <a:lumOff val="15000"/>
                  </a:schemeClr>
                </a:solidFill>
                <a:effectLst/>
              </a:defRPr>
            </a:lvl1pPr>
          </a:lstStyle>
          <a:p>
            <a:r>
              <a:rPr lang="zh-CN" altLang="en-US" dirty="0"/>
              <a:t>单击此处编辑标题</a:t>
            </a:r>
            <a:endParaRPr lang="zh-CN" altLang="en-US" dirty="0"/>
          </a:p>
        </p:txBody>
      </p:sp>
      <p:sp>
        <p:nvSpPr>
          <p:cNvPr id="3" name="副标题 2"/>
          <p:cNvSpPr>
            <a:spLocks noGrp="1"/>
          </p:cNvSpPr>
          <p:nvPr>
            <p:ph type="subTitle" idx="1" hasCustomPrompt="1"/>
            <p:custDataLst>
              <p:tags r:id="rId3"/>
            </p:custDataLst>
          </p:nvPr>
        </p:nvSpPr>
        <p:spPr>
          <a:xfrm>
            <a:off x="1198800" y="3560400"/>
            <a:ext cx="9799200" cy="1472400"/>
          </a:xfrm>
        </p:spPr>
        <p:txBody>
          <a:bodyPr lIns="90000" tIns="46800" rIns="90000" bIns="46800">
            <a:normAutofit/>
          </a:bodyPr>
          <a:lstStyle>
            <a:lvl1pPr marL="0" indent="0" algn="ctr" eaLnBrk="1" fontAlgn="auto" latinLnBrk="0" hangingPunct="1">
              <a:lnSpc>
                <a:spcPct val="110000"/>
              </a:lnSpc>
              <a:buNone/>
              <a:defRPr sz="2400" u="none" strike="noStrike" kern="1200" cap="none" spc="200" normalizeH="0" baseline="0">
                <a:solidFill>
                  <a:schemeClr val="tx1">
                    <a:lumMod val="65000"/>
                    <a:lumOff val="35000"/>
                  </a:schemeClr>
                </a:solidFill>
                <a:uFillTx/>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zh-CN" altLang="en-US" dirty="0"/>
              <a:t>单击此处编辑副标题</a:t>
            </a:r>
            <a:endParaRPr lang="zh-CN" altLang="en-US" dirty="0"/>
          </a:p>
        </p:txBody>
      </p:sp>
      <p:sp>
        <p:nvSpPr>
          <p:cNvPr id="16" name="日期占位符 15"/>
          <p:cNvSpPr>
            <a:spLocks noGrp="1"/>
          </p:cNvSpPr>
          <p:nvPr>
            <p:ph type="dt" sz="half" idx="10"/>
            <p:custDataLst>
              <p:tags r:id="rId4"/>
            </p:custDataLst>
          </p:nvPr>
        </p:nvSpPr>
        <p:spPr/>
        <p:txBody>
          <a:bodyPr/>
          <a:lstStyle/>
          <a:p>
            <a:fld id="{760FBDFE-C587-4B4C-A407-44438C67B59E}" type="datetimeFigureOut">
              <a:rPr lang="zh-CN" altLang="en-US" smtClean="0"/>
            </a:fld>
            <a:endParaRPr lang="zh-CN" altLang="en-US"/>
          </a:p>
        </p:txBody>
      </p:sp>
      <p:sp>
        <p:nvSpPr>
          <p:cNvPr id="17" name="页脚占位符 16"/>
          <p:cNvSpPr>
            <a:spLocks noGrp="1"/>
          </p:cNvSpPr>
          <p:nvPr>
            <p:ph type="ftr" sz="quarter" idx="11"/>
            <p:custDataLst>
              <p:tags r:id="rId5"/>
            </p:custDataLst>
          </p:nvPr>
        </p:nvSpPr>
        <p:spPr/>
        <p:txBody>
          <a:bodyPr/>
          <a:lstStyle/>
          <a:p>
            <a:endParaRPr lang="zh-CN" altLang="en-US" dirty="0"/>
          </a:p>
        </p:txBody>
      </p:sp>
      <p:sp>
        <p:nvSpPr>
          <p:cNvPr id="18" name="灯片编号占位符 17"/>
          <p:cNvSpPr>
            <a:spLocks noGrp="1"/>
          </p:cNvSpPr>
          <p:nvPr>
            <p:ph type="sldNum" sz="quarter" idx="12"/>
            <p:custDataLst>
              <p:tags r:id="rId6"/>
            </p:custDataLst>
          </p:nvPr>
        </p:nvSpPr>
        <p:spPr/>
        <p:txBody>
          <a:bodyPr/>
          <a:lstStyle/>
          <a:p>
            <a:fld id="{49AE70B2-8BF9-45C0-BB95-33D1B9D3A854}" type="slidenum">
              <a:rPr lang="zh-CN" altLang="en-US" smtClean="0"/>
            </a:fld>
            <a:endParaRPr lang="zh-CN" altLang="en-US" dirty="0"/>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custDataLst>
              <p:tags r:id="rId2"/>
            </p:custDataLst>
          </p:nvPr>
        </p:nvSpPr>
        <p:spPr>
          <a:xfrm>
            <a:off x="608400" y="608400"/>
            <a:ext cx="10969200" cy="705600"/>
          </a:xfrm>
        </p:spPr>
        <p:txBody>
          <a:bodyPr vert="horz" lIns="90000" tIns="46800" rIns="90000" bIns="46800" rtlCol="0" anchor="ctr" anchorCtr="0">
            <a:normAutofit/>
          </a:bodyPr>
          <a:lstStyle>
            <a:lvl1pPr marL="0" marR="0" algn="l" defTabSz="914400" rtl="0" eaLnBrk="1" fontAlgn="auto" latinLnBrk="0" hangingPunct="1">
              <a:lnSpc>
                <a:spcPct val="100000"/>
              </a:lnSpc>
              <a:buNone/>
              <a:defRPr kumimoji="0" lang="zh-CN" altLang="en-US" sz="3600" b="1" i="0" u="none" strike="noStrike" kern="1200" cap="none" spc="300" normalizeH="0" baseline="0" noProof="1" dirty="0">
                <a:solidFill>
                  <a:schemeClr val="tx1">
                    <a:lumMod val="85000"/>
                    <a:lumOff val="15000"/>
                  </a:schemeClr>
                </a:solidFill>
                <a:uFillTx/>
                <a:latin typeface="Arial" panose="020B0604020202020204" pitchFamily="34" charset="0"/>
                <a:ea typeface="微软雅黑" panose="020B0503020204020204" pitchFamily="34" charset="-122"/>
                <a:cs typeface="+mj-cs"/>
                <a:sym typeface="+mn-ea"/>
              </a:defRPr>
            </a:lvl1pPr>
          </a:lstStyle>
          <a:p>
            <a:pPr lvl="0"/>
            <a:r>
              <a:rPr dirty="0">
                <a:sym typeface="+mn-ea"/>
              </a:rPr>
              <a:t>单击此处编辑母版标题样式</a:t>
            </a:r>
            <a:endParaRPr dirty="0">
              <a:sym typeface="+mn-ea"/>
            </a:endParaRPr>
          </a:p>
        </p:txBody>
      </p:sp>
      <p:sp>
        <p:nvSpPr>
          <p:cNvPr id="3" name="内容占位符 2"/>
          <p:cNvSpPr>
            <a:spLocks noGrp="1"/>
          </p:cNvSpPr>
          <p:nvPr>
            <p:ph idx="1"/>
            <p:custDataLst>
              <p:tags r:id="rId3"/>
            </p:custDataLst>
          </p:nvPr>
        </p:nvSpPr>
        <p:spPr>
          <a:xfrm>
            <a:off x="608400" y="1490400"/>
            <a:ext cx="10969200" cy="4759200"/>
          </a:xfrm>
        </p:spPr>
        <p:txBody>
          <a:bodyPr vert="horz" lIns="90000" tIns="46800" rIns="90000" bIns="46800" rtlCol="0">
            <a:normAutofit/>
          </a:bodyPr>
          <a:lstStyle>
            <a:lvl1pPr marL="228600" marR="0" lvl="0" indent="-228600" algn="l" defTabSz="914400" rtl="0" eaLnBrk="1" fontAlgn="auto" latinLnBrk="0" hangingPunct="1">
              <a:lnSpc>
                <a:spcPct val="130000"/>
              </a:lnSpc>
              <a:spcBef>
                <a:spcPts val="0"/>
              </a:spcBef>
              <a:spcAft>
                <a:spcPts val="1000"/>
              </a:spcAft>
              <a:buFont typeface="Arial" panose="020B0604020202020204" pitchFamily="34" charset="0"/>
              <a:buChar char="●"/>
              <a:defRPr kumimoji="0" lang="zh-CN" altLang="en-US" sz="18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2pPr>
            <a:lvl3pPr marL="1143000" marR="0" lvl="2" indent="-228600" algn="l" defTabSz="914400" rtl="0" eaLnBrk="1" fontAlgn="auto" latinLnBrk="0" hangingPunct="1">
              <a:lnSpc>
                <a:spcPct val="12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3pPr>
            <a:lvl4pPr marL="1600200" marR="0" lvl="3" indent="-228600" algn="l" defTabSz="914400" rtl="0" eaLnBrk="1" fontAlgn="auto" latinLnBrk="0" hangingPunct="1">
              <a:lnSpc>
                <a:spcPct val="120000"/>
              </a:lnSpc>
              <a:spcBef>
                <a:spcPts val="0"/>
              </a:spcBef>
              <a:spcAft>
                <a:spcPts val="300"/>
              </a:spcAft>
              <a:buFont typeface="Wingdings" panose="05000000000000000000"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4pPr>
            <a:lvl5pPr marL="2057400" marR="0" lvl="4" indent="-228600" algn="l" defTabSz="914400" rtl="0" eaLnBrk="1" fontAlgn="auto" latinLnBrk="0" hangingPunct="1">
              <a:lnSpc>
                <a:spcPct val="120000"/>
              </a:lnSpc>
              <a:spcBef>
                <a:spcPts val="0"/>
              </a:spcBef>
              <a:spcAft>
                <a:spcPts val="300"/>
              </a:spcAft>
              <a:buFont typeface="Arial" panose="020B0604020202020204" pitchFamily="34"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5pPr>
            <a:lvl6pPr marL="2286000" indent="0">
              <a:buNone/>
              <a:defRPr/>
            </a:lvl6pPr>
          </a:lstStyle>
          <a:p>
            <a:pPr lvl="0"/>
            <a:r>
              <a:rPr dirty="0">
                <a:sym typeface="+mn-ea"/>
              </a:rPr>
              <a:t>单击此处编辑母版文本样式</a:t>
            </a:r>
            <a:endParaRPr dirty="0">
              <a:sym typeface="+mn-ea"/>
            </a:endParaRPr>
          </a:p>
          <a:p>
            <a:pPr lvl="1"/>
            <a:r>
              <a:rPr dirty="0">
                <a:sym typeface="+mn-ea"/>
              </a:rPr>
              <a:t>第二级</a:t>
            </a:r>
            <a:endParaRPr dirty="0">
              <a:sym typeface="+mn-ea"/>
            </a:endParaRPr>
          </a:p>
          <a:p>
            <a:pPr lvl="2"/>
            <a:r>
              <a:rPr dirty="0">
                <a:sym typeface="+mn-ea"/>
              </a:rPr>
              <a:t>第三级</a:t>
            </a:r>
            <a:endParaRPr dirty="0">
              <a:sym typeface="+mn-ea"/>
            </a:endParaRPr>
          </a:p>
          <a:p>
            <a:pPr lvl="3"/>
            <a:r>
              <a:rPr dirty="0">
                <a:sym typeface="+mn-ea"/>
              </a:rPr>
              <a:t>第四级</a:t>
            </a:r>
            <a:endParaRPr dirty="0">
              <a:sym typeface="+mn-ea"/>
            </a:endParaRPr>
          </a:p>
          <a:p>
            <a:pPr lvl="4"/>
            <a:r>
              <a:rPr dirty="0">
                <a:sym typeface="+mn-ea"/>
              </a:rPr>
              <a:t>第五级</a:t>
            </a:r>
            <a:endParaRPr dirty="0">
              <a:sym typeface="+mn-ea"/>
            </a:endParaRPr>
          </a:p>
        </p:txBody>
      </p:sp>
      <p:sp>
        <p:nvSpPr>
          <p:cNvPr id="4" name="日期占位符 3"/>
          <p:cNvSpPr>
            <a:spLocks noGrp="1"/>
          </p:cNvSpPr>
          <p:nvPr>
            <p:ph type="dt" sz="half" idx="10"/>
            <p:custDataLst>
              <p:tags r:id="rId4"/>
            </p:custDataLst>
          </p:nvPr>
        </p:nvSpPr>
        <p:spPr/>
        <p:txBody>
          <a:bodyPr/>
          <a:lstStyle/>
          <a:p>
            <a:fld id="{760FBDFE-C587-4B4C-A407-44438C67B59E}" type="datetimeFigureOut">
              <a:rPr lang="zh-CN" altLang="en-US" smtClean="0"/>
            </a:fld>
            <a:endParaRPr lang="zh-CN" altLang="en-US"/>
          </a:p>
        </p:txBody>
      </p:sp>
      <p:sp>
        <p:nvSpPr>
          <p:cNvPr id="5" name="页脚占位符 4"/>
          <p:cNvSpPr>
            <a:spLocks noGrp="1"/>
          </p:cNvSpPr>
          <p:nvPr>
            <p:ph type="ftr" sz="quarter" idx="11"/>
            <p:custDataLst>
              <p:tags r:id="rId5"/>
            </p:custDataLst>
          </p:nvPr>
        </p:nvSpPr>
        <p:spPr/>
        <p:txBody>
          <a:bodyPr/>
          <a:lstStyle/>
          <a:p>
            <a:endParaRPr lang="zh-CN" altLang="en-US"/>
          </a:p>
        </p:txBody>
      </p:sp>
      <p:sp>
        <p:nvSpPr>
          <p:cNvPr id="6" name="灯片编号占位符 5"/>
          <p:cNvSpPr>
            <a:spLocks noGrp="1"/>
          </p:cNvSpPr>
          <p:nvPr>
            <p:ph type="sldNum" sz="quarter" idx="12"/>
            <p:custDataLst>
              <p:tags r:id="rId6"/>
            </p:custDataLst>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p:cNvSpPr>
            <a:spLocks noGrp="1"/>
          </p:cNvSpPr>
          <p:nvPr>
            <p:ph type="title" hasCustomPrompt="1"/>
            <p:custDataLst>
              <p:tags r:id="rId2"/>
            </p:custDataLst>
          </p:nvPr>
        </p:nvSpPr>
        <p:spPr>
          <a:xfrm>
            <a:off x="1990800" y="3848400"/>
            <a:ext cx="7768800" cy="766800"/>
          </a:xfrm>
        </p:spPr>
        <p:txBody>
          <a:bodyPr lIns="90000" tIns="46800" rIns="90000" bIns="46800" anchor="b" anchorCtr="0">
            <a:normAutofit/>
          </a:bodyPr>
          <a:lstStyle>
            <a:lvl1pPr>
              <a:defRPr sz="4400" b="1" i="0" u="none" strike="noStrike" kern="1200" cap="none" spc="300" normalizeH="0" baseline="0">
                <a:solidFill>
                  <a:schemeClr val="tx1">
                    <a:lumMod val="85000"/>
                    <a:lumOff val="15000"/>
                  </a:schemeClr>
                </a:solidFill>
                <a:effectLst/>
                <a:uFillTx/>
              </a:defRPr>
            </a:lvl1pPr>
          </a:lstStyle>
          <a:p>
            <a:r>
              <a:rPr lang="zh-CN" altLang="en-US" dirty="0"/>
              <a:t>单击此处编辑标题</a:t>
            </a:r>
            <a:endParaRPr lang="zh-CN" altLang="en-US" dirty="0"/>
          </a:p>
        </p:txBody>
      </p:sp>
      <p:sp>
        <p:nvSpPr>
          <p:cNvPr id="3" name="文本占位符 2"/>
          <p:cNvSpPr>
            <a:spLocks noGrp="1"/>
          </p:cNvSpPr>
          <p:nvPr>
            <p:ph type="body" idx="1" hasCustomPrompt="1"/>
            <p:custDataLst>
              <p:tags r:id="rId3"/>
            </p:custDataLst>
          </p:nvPr>
        </p:nvSpPr>
        <p:spPr>
          <a:xfrm>
            <a:off x="1990800" y="4615200"/>
            <a:ext cx="7768800" cy="867600"/>
          </a:xfrm>
        </p:spPr>
        <p:txBody>
          <a:bodyPr lIns="90000" tIns="46800" rIns="90000" bIns="46800">
            <a:normAutofit/>
          </a:bodyPr>
          <a:lstStyle>
            <a:lvl1pPr marL="0" indent="0" eaLnBrk="1" fontAlgn="auto" latinLnBrk="0" hangingPunct="1">
              <a:lnSpc>
                <a:spcPct val="130000"/>
              </a:lnSpc>
              <a:buNone/>
              <a:defRPr kumimoji="0" lang="zh-CN" altLang="en-US" sz="1800" b="0" i="0" u="none" strike="noStrike" kern="1200" cap="none" spc="150" normalizeH="0" baseline="0" noProof="1">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zh-CN" altLang="en-US" dirty="0"/>
              <a:t>单击此处编辑文本</a:t>
            </a:r>
            <a:endParaRPr lang="zh-CN" altLang="en-US" dirty="0"/>
          </a:p>
        </p:txBody>
      </p:sp>
      <p:sp>
        <p:nvSpPr>
          <p:cNvPr id="4" name="日期占位符 3"/>
          <p:cNvSpPr>
            <a:spLocks noGrp="1"/>
          </p:cNvSpPr>
          <p:nvPr>
            <p:ph type="dt" sz="half" idx="10"/>
            <p:custDataLst>
              <p:tags r:id="rId4"/>
            </p:custDataLst>
          </p:nvPr>
        </p:nvSpPr>
        <p:spPr/>
        <p:txBody>
          <a:bodyPr/>
          <a:lstStyle/>
          <a:p>
            <a:fld id="{760FBDFE-C587-4B4C-A407-44438C67B59E}" type="datetimeFigureOut">
              <a:rPr lang="zh-CN" altLang="en-US" smtClean="0"/>
            </a:fld>
            <a:endParaRPr lang="zh-CN" altLang="en-US"/>
          </a:p>
        </p:txBody>
      </p:sp>
      <p:sp>
        <p:nvSpPr>
          <p:cNvPr id="5" name="页脚占位符 4"/>
          <p:cNvSpPr>
            <a:spLocks noGrp="1"/>
          </p:cNvSpPr>
          <p:nvPr>
            <p:ph type="ftr" sz="quarter" idx="11"/>
            <p:custDataLst>
              <p:tags r:id="rId5"/>
            </p:custDataLst>
          </p:nvPr>
        </p:nvSpPr>
        <p:spPr/>
        <p:txBody>
          <a:bodyPr/>
          <a:lstStyle/>
          <a:p>
            <a:endParaRPr lang="zh-CN" altLang="en-US"/>
          </a:p>
        </p:txBody>
      </p:sp>
      <p:sp>
        <p:nvSpPr>
          <p:cNvPr id="6" name="灯片编号占位符 5"/>
          <p:cNvSpPr>
            <a:spLocks noGrp="1"/>
          </p:cNvSpPr>
          <p:nvPr>
            <p:ph type="sldNum" sz="quarter" idx="12"/>
            <p:custDataLst>
              <p:tags r:id="rId6"/>
            </p:custDataLst>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p:cNvSpPr>
            <a:spLocks noGrp="1"/>
          </p:cNvSpPr>
          <p:nvPr>
            <p:ph type="title"/>
            <p:custDataLst>
              <p:tags r:id="rId2"/>
            </p:custDataLst>
          </p:nvPr>
        </p:nvSpPr>
        <p:spPr>
          <a:xfrm>
            <a:off x="608400" y="608400"/>
            <a:ext cx="10969200" cy="705600"/>
          </a:xfrm>
        </p:spPr>
        <p:txBody>
          <a:bodyPr vert="horz" lIns="90000" tIns="46800" rIns="90000" bIns="46800" rtlCol="0" anchor="ctr" anchorCtr="0">
            <a:normAutofit/>
          </a:bodyPr>
          <a:lstStyle>
            <a:lvl1pPr marL="0" marR="0" lvl="0" algn="l" defTabSz="914400" rtl="0" eaLnBrk="1" fontAlgn="auto" latinLnBrk="0" hangingPunct="1">
              <a:lnSpc>
                <a:spcPct val="100000"/>
              </a:lnSpc>
              <a:buNone/>
              <a:defRPr kumimoji="0" lang="zh-CN" altLang="en-US" sz="3600" b="1" i="0" u="none" strike="noStrike" kern="1200" cap="none" spc="300" normalizeH="0" baseline="0" noProof="1" dirty="0">
                <a:solidFill>
                  <a:schemeClr val="tx1">
                    <a:lumMod val="85000"/>
                    <a:lumOff val="15000"/>
                  </a:schemeClr>
                </a:solidFill>
                <a:uFillTx/>
                <a:latin typeface="Arial" panose="020B0604020202020204" pitchFamily="34" charset="0"/>
                <a:ea typeface="微软雅黑" panose="020B0503020204020204" pitchFamily="34" charset="-122"/>
                <a:cs typeface="+mj-cs"/>
                <a:sym typeface="+mn-ea"/>
              </a:defRPr>
            </a:lvl1pPr>
          </a:lstStyle>
          <a:p>
            <a:pPr lvl="0"/>
            <a:r>
              <a:rPr dirty="0">
                <a:sym typeface="+mn-ea"/>
              </a:rPr>
              <a:t>单击此处编辑母版标题样式</a:t>
            </a:r>
            <a:endParaRPr dirty="0">
              <a:sym typeface="+mn-ea"/>
            </a:endParaRPr>
          </a:p>
        </p:txBody>
      </p:sp>
      <p:sp>
        <p:nvSpPr>
          <p:cNvPr id="3" name="内容占位符 2"/>
          <p:cNvSpPr>
            <a:spLocks noGrp="1"/>
          </p:cNvSpPr>
          <p:nvPr>
            <p:ph sz="half" idx="1"/>
            <p:custDataLst>
              <p:tags r:id="rId3"/>
            </p:custDataLst>
          </p:nvPr>
        </p:nvSpPr>
        <p:spPr>
          <a:xfrm>
            <a:off x="608400" y="1501200"/>
            <a:ext cx="5176800" cy="4748400"/>
          </a:xfrm>
        </p:spPr>
        <p:txBody>
          <a:bodyPr vert="horz" lIns="90000" tIns="46800" rIns="90000" bIns="46800" rtlCol="0">
            <a:normAutofit/>
          </a:bodyPr>
          <a:lstStyle>
            <a:lvl1pPr marL="228600" marR="0" lvl="0" indent="-228600" algn="l" defTabSz="914400" rtl="0" eaLnBrk="1" fontAlgn="auto" latinLnBrk="0" hangingPunct="1">
              <a:lnSpc>
                <a:spcPct val="13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2pPr>
            <a:lvl3pPr marL="1143000" marR="0" lvl="2" indent="-228600" algn="l" defTabSz="914400" rtl="0" eaLnBrk="1" fontAlgn="auto" latinLnBrk="0" hangingPunct="1">
              <a:lnSpc>
                <a:spcPct val="12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3pPr>
            <a:lvl4pPr marL="1600200" marR="0" lvl="3" indent="-228600" algn="l" defTabSz="914400" rtl="0" eaLnBrk="1" fontAlgn="auto" latinLnBrk="0" hangingPunct="1">
              <a:lnSpc>
                <a:spcPct val="120000"/>
              </a:lnSpc>
              <a:spcBef>
                <a:spcPts val="0"/>
              </a:spcBef>
              <a:spcAft>
                <a:spcPts val="300"/>
              </a:spcAft>
              <a:buFont typeface="Wingdings" panose="05000000000000000000"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4pPr>
            <a:lvl5pPr marL="2057400" marR="0" lvl="4" indent="-228600" algn="l" defTabSz="914400" rtl="0" eaLnBrk="1" fontAlgn="auto" latinLnBrk="0" hangingPunct="1">
              <a:lnSpc>
                <a:spcPct val="120000"/>
              </a:lnSpc>
              <a:spcBef>
                <a:spcPts val="0"/>
              </a:spcBef>
              <a:spcAft>
                <a:spcPts val="300"/>
              </a:spcAft>
              <a:buFont typeface="Arial" panose="020B0604020202020204" pitchFamily="34"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5pPr>
          </a:lstStyle>
          <a:p>
            <a:pPr lvl="0"/>
            <a:r>
              <a:rPr dirty="0">
                <a:sym typeface="+mn-ea"/>
              </a:rPr>
              <a:t>单击此处编辑母版文本样式</a:t>
            </a:r>
            <a:endParaRPr dirty="0">
              <a:sym typeface="+mn-ea"/>
            </a:endParaRPr>
          </a:p>
          <a:p>
            <a:pPr lvl="1"/>
            <a:r>
              <a:rPr dirty="0">
                <a:sym typeface="+mn-ea"/>
              </a:rPr>
              <a:t>第二级</a:t>
            </a:r>
            <a:endParaRPr dirty="0">
              <a:sym typeface="+mn-ea"/>
            </a:endParaRPr>
          </a:p>
          <a:p>
            <a:pPr lvl="2"/>
            <a:r>
              <a:rPr dirty="0">
                <a:sym typeface="+mn-ea"/>
              </a:rPr>
              <a:t>第三级</a:t>
            </a:r>
            <a:endParaRPr dirty="0">
              <a:sym typeface="+mn-ea"/>
            </a:endParaRPr>
          </a:p>
          <a:p>
            <a:pPr lvl="3"/>
            <a:r>
              <a:rPr dirty="0">
                <a:sym typeface="+mn-ea"/>
              </a:rPr>
              <a:t>第四级</a:t>
            </a:r>
            <a:endParaRPr dirty="0">
              <a:sym typeface="+mn-ea"/>
            </a:endParaRPr>
          </a:p>
          <a:p>
            <a:pPr lvl="4"/>
            <a:r>
              <a:rPr dirty="0">
                <a:sym typeface="+mn-ea"/>
              </a:rPr>
              <a:t>第五级</a:t>
            </a:r>
            <a:endParaRPr dirty="0">
              <a:sym typeface="+mn-ea"/>
            </a:endParaRPr>
          </a:p>
        </p:txBody>
      </p:sp>
      <p:sp>
        <p:nvSpPr>
          <p:cNvPr id="4" name="内容占位符 3"/>
          <p:cNvSpPr>
            <a:spLocks noGrp="1"/>
          </p:cNvSpPr>
          <p:nvPr>
            <p:ph sz="half" idx="2"/>
            <p:custDataLst>
              <p:tags r:id="rId4"/>
            </p:custDataLst>
          </p:nvPr>
        </p:nvSpPr>
        <p:spPr>
          <a:xfrm>
            <a:off x="6411600" y="1501200"/>
            <a:ext cx="5176800" cy="4748400"/>
          </a:xfrm>
        </p:spPr>
        <p:txBody>
          <a:bodyPr lIns="90000" tIns="46800" rIns="90000" bIns="46800">
            <a:normAutofit/>
          </a:bodyPr>
          <a:lstStyle>
            <a:lvl1pPr marL="228600" indent="-228600" eaLnBrk="1" fontAlgn="auto" latinLnBrk="0" hangingPunct="1">
              <a:lnSpc>
                <a:spcPct val="130000"/>
              </a:lnSpc>
              <a:spcAft>
                <a:spcPts val="600"/>
              </a:spcAft>
              <a:buFont typeface="Arial" panose="020B0604020202020204" pitchFamily="34" charset="0"/>
              <a:buChar char="●"/>
              <a:defRPr sz="1600" u="none" strike="noStrike" kern="1200" cap="none" spc="150" normalizeH="0" baseline="0">
                <a:solidFill>
                  <a:schemeClr val="tx1">
                    <a:lumMod val="65000"/>
                    <a:lumOff val="35000"/>
                  </a:schemeClr>
                </a:solidFill>
                <a:latin typeface="Arial" panose="020B0604020202020204" pitchFamily="34" charset="0"/>
                <a:ea typeface="微软雅黑" panose="020B0503020204020204" pitchFamily="34" charset="-122"/>
              </a:defRPr>
            </a:lvl1pPr>
            <a:lvl2pPr marL="685800" indent="-228600" defTabSz="914400" eaLnBrk="1" fontAlgn="auto" latinLnBrk="0" hangingPunct="1">
              <a:lnSpc>
                <a:spcPct val="120000"/>
              </a:lnSpc>
              <a:buFont typeface="Arial" panose="020B0604020202020204" pitchFamily="34" charset="0"/>
              <a:buChar char="●"/>
              <a:tabLst>
                <a:tab pos="1609725" algn="l"/>
                <a:tab pos="1609725" algn="l"/>
                <a:tab pos="1609725" algn="l"/>
                <a:tab pos="1609725" algn="l"/>
              </a:tabLst>
              <a:defRPr sz="1600" u="none" strike="noStrike" kern="1200" cap="none" spc="150" normalizeH="0" baseline="0">
                <a:solidFill>
                  <a:schemeClr val="tx1">
                    <a:lumMod val="65000"/>
                    <a:lumOff val="35000"/>
                  </a:schemeClr>
                </a:solidFill>
                <a:latin typeface="Arial" panose="020B0604020202020204" pitchFamily="34" charset="0"/>
                <a:ea typeface="微软雅黑" panose="020B0503020204020204" pitchFamily="34" charset="-122"/>
              </a:defRPr>
            </a:lvl2pPr>
            <a:lvl3pPr marL="1143000" indent="-228600" eaLnBrk="1" fontAlgn="auto" latinLnBrk="0" hangingPunct="1">
              <a:lnSpc>
                <a:spcPct val="120000"/>
              </a:lnSpc>
              <a:buFont typeface="Arial" panose="020B0604020202020204" pitchFamily="34" charset="0"/>
              <a:buChar char="●"/>
              <a:defRPr sz="1600" u="none" strike="noStrike" kern="1200" cap="none" spc="150" normalizeH="0" baseline="0">
                <a:solidFill>
                  <a:schemeClr val="tx1">
                    <a:lumMod val="65000"/>
                    <a:lumOff val="35000"/>
                  </a:schemeClr>
                </a:solidFill>
                <a:latin typeface="Arial" panose="020B0604020202020204" pitchFamily="34" charset="0"/>
                <a:ea typeface="微软雅黑" panose="020B0503020204020204" pitchFamily="34" charset="-122"/>
              </a:defRPr>
            </a:lvl3pPr>
            <a:lvl4pPr marL="1600200" indent="-228600" eaLnBrk="1" fontAlgn="auto" latinLnBrk="0" hangingPunct="1">
              <a:lnSpc>
                <a:spcPct val="120000"/>
              </a:lnSpc>
              <a:buFont typeface="Wingdings" panose="05000000000000000000" charset="0"/>
              <a:buChar char=""/>
              <a:defRPr sz="1400" u="none" strike="noStrike" kern="1200" cap="none" spc="150" normalizeH="0" baseline="0">
                <a:solidFill>
                  <a:schemeClr val="tx1">
                    <a:lumMod val="65000"/>
                    <a:lumOff val="35000"/>
                  </a:schemeClr>
                </a:solidFill>
                <a:latin typeface="Arial" panose="020B0604020202020204" pitchFamily="34" charset="0"/>
                <a:ea typeface="微软雅黑" panose="020B0503020204020204" pitchFamily="34" charset="-122"/>
              </a:defRPr>
            </a:lvl4pPr>
            <a:lvl5pPr eaLnBrk="1" fontAlgn="auto" latinLnBrk="0" hangingPunct="1">
              <a:lnSpc>
                <a:spcPct val="120000"/>
              </a:lnSpc>
              <a:defRPr sz="1400" u="none" strike="noStrike" kern="1200" cap="none" spc="150" normalizeH="0">
                <a:solidFill>
                  <a:schemeClr val="tx1">
                    <a:lumMod val="65000"/>
                    <a:lumOff val="35000"/>
                  </a:schemeClr>
                </a:solidFill>
                <a:latin typeface="Arial" panose="020B0604020202020204" pitchFamily="34" charset="0"/>
              </a:defRPr>
            </a:lvl5pPr>
          </a:lstStyle>
          <a:p>
            <a:pPr lvl="0"/>
            <a:r>
              <a:rPr lang="zh-CN" altLang="en-US" dirty="0"/>
              <a:t>单击此处编辑母版文本样式</a:t>
            </a:r>
            <a:endParaRPr lang="zh-CN" altLang="en-US" dirty="0"/>
          </a:p>
          <a:p>
            <a:pPr lvl="1"/>
            <a:r>
              <a:rPr lang="zh-CN" altLang="en-US" dirty="0"/>
              <a:t>第二级</a:t>
            </a:r>
            <a:endParaRPr lang="zh-CN" altLang="en-US" dirty="0"/>
          </a:p>
          <a:p>
            <a:pPr lvl="2"/>
            <a:r>
              <a:rPr lang="zh-CN" altLang="en-US" dirty="0"/>
              <a:t>第三级</a:t>
            </a:r>
            <a:endParaRPr lang="zh-CN" altLang="en-US" dirty="0"/>
          </a:p>
          <a:p>
            <a:pPr lvl="3"/>
            <a:r>
              <a:rPr lang="zh-CN" altLang="en-US" dirty="0"/>
              <a:t>第四级</a:t>
            </a:r>
            <a:endParaRPr lang="zh-CN" altLang="en-US" dirty="0"/>
          </a:p>
          <a:p>
            <a:pPr lvl="4"/>
            <a:r>
              <a:rPr lang="zh-CN" altLang="en-US" dirty="0"/>
              <a:t>第五级</a:t>
            </a:r>
            <a:endParaRPr lang="zh-CN" altLang="en-US" dirty="0"/>
          </a:p>
        </p:txBody>
      </p:sp>
      <p:sp>
        <p:nvSpPr>
          <p:cNvPr id="5" name="日期占位符 4"/>
          <p:cNvSpPr>
            <a:spLocks noGrp="1"/>
          </p:cNvSpPr>
          <p:nvPr>
            <p:ph type="dt" sz="half" idx="10"/>
            <p:custDataLst>
              <p:tags r:id="rId5"/>
            </p:custDataLst>
          </p:nvPr>
        </p:nvSpPr>
        <p:spPr/>
        <p:txBody>
          <a:bodyPr/>
          <a:lstStyle/>
          <a:p>
            <a:fld id="{760FBDFE-C587-4B4C-A407-44438C67B59E}" type="datetimeFigureOut">
              <a:rPr lang="zh-CN" altLang="en-US" smtClean="0"/>
            </a:fld>
            <a:endParaRPr lang="zh-CN" altLang="en-US"/>
          </a:p>
        </p:txBody>
      </p:sp>
      <p:sp>
        <p:nvSpPr>
          <p:cNvPr id="6" name="页脚占位符 5"/>
          <p:cNvSpPr>
            <a:spLocks noGrp="1"/>
          </p:cNvSpPr>
          <p:nvPr>
            <p:ph type="ftr" sz="quarter" idx="11"/>
            <p:custDataLst>
              <p:tags r:id="rId6"/>
            </p:custDataLst>
          </p:nvPr>
        </p:nvSpPr>
        <p:spPr/>
        <p:txBody>
          <a:bodyPr/>
          <a:lstStyle/>
          <a:p>
            <a:endParaRPr lang="zh-CN" altLang="en-US"/>
          </a:p>
        </p:txBody>
      </p:sp>
      <p:sp>
        <p:nvSpPr>
          <p:cNvPr id="7" name="灯片编号占位符 6"/>
          <p:cNvSpPr>
            <a:spLocks noGrp="1"/>
          </p:cNvSpPr>
          <p:nvPr>
            <p:ph type="sldNum" sz="quarter" idx="12"/>
            <p:custDataLst>
              <p:tags r:id="rId7"/>
            </p:custDataLst>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custDataLst>
              <p:tags r:id="rId2"/>
            </p:custDataLst>
          </p:nvPr>
        </p:nvSpPr>
        <p:spPr>
          <a:xfrm>
            <a:off x="608400" y="608400"/>
            <a:ext cx="10969200" cy="705600"/>
          </a:xfrm>
        </p:spPr>
        <p:txBody>
          <a:bodyPr vert="horz" lIns="90000" tIns="46800" rIns="90000" bIns="46800" rtlCol="0" anchor="ctr" anchorCtr="0">
            <a:normAutofit/>
          </a:bodyPr>
          <a:lstStyle>
            <a:lvl1pPr marL="0" marR="0" lvl="0" algn="l" defTabSz="914400" rtl="0" eaLnBrk="1" fontAlgn="auto" latinLnBrk="0" hangingPunct="1">
              <a:lnSpc>
                <a:spcPct val="100000"/>
              </a:lnSpc>
              <a:buNone/>
              <a:defRPr kumimoji="0" lang="zh-CN" altLang="en-US" sz="3600" b="1" i="0" u="none" strike="noStrike" kern="1200" cap="none" spc="300" normalizeH="0" baseline="0" noProof="1" dirty="0">
                <a:solidFill>
                  <a:schemeClr val="tx1">
                    <a:lumMod val="85000"/>
                    <a:lumOff val="15000"/>
                  </a:schemeClr>
                </a:solidFill>
                <a:uFillTx/>
                <a:latin typeface="Arial" panose="020B0604020202020204" pitchFamily="34" charset="0"/>
                <a:ea typeface="微软雅黑" panose="020B0503020204020204" pitchFamily="34" charset="-122"/>
                <a:cs typeface="+mj-cs"/>
                <a:sym typeface="+mn-ea"/>
              </a:defRPr>
            </a:lvl1pPr>
          </a:lstStyle>
          <a:p>
            <a:pPr lvl="0"/>
            <a:r>
              <a:rPr dirty="0">
                <a:sym typeface="+mn-ea"/>
              </a:rPr>
              <a:t>单击此处编辑母版标题样式</a:t>
            </a:r>
            <a:endParaRPr dirty="0">
              <a:sym typeface="+mn-ea"/>
            </a:endParaRPr>
          </a:p>
        </p:txBody>
      </p:sp>
      <p:sp>
        <p:nvSpPr>
          <p:cNvPr id="3" name="文本占位符 2"/>
          <p:cNvSpPr>
            <a:spLocks noGrp="1"/>
          </p:cNvSpPr>
          <p:nvPr>
            <p:ph type="body" idx="1" hasCustomPrompt="1"/>
            <p:custDataLst>
              <p:tags r:id="rId3"/>
            </p:custDataLst>
          </p:nvPr>
        </p:nvSpPr>
        <p:spPr>
          <a:xfrm>
            <a:off x="608400" y="1429200"/>
            <a:ext cx="5342400" cy="381600"/>
          </a:xfrm>
        </p:spPr>
        <p:txBody>
          <a:bodyPr lIns="101600" tIns="38100" rIns="76200" bIns="38100" anchor="t" anchorCtr="0">
            <a:normAutofit/>
          </a:bodyPr>
          <a:lstStyle>
            <a:lvl1pPr marL="0" indent="0" eaLnBrk="1" fontAlgn="auto" latinLnBrk="0" hangingPunct="1">
              <a:lnSpc>
                <a:spcPct val="100000"/>
              </a:lnSpc>
              <a:spcAft>
                <a:spcPts val="0"/>
              </a:spcAft>
              <a:buNone/>
              <a:defRPr sz="2000" b="1" u="none" strike="noStrike" kern="1200" cap="none" spc="200" normalizeH="0" baseline="0">
                <a:solidFill>
                  <a:schemeClr val="tx1">
                    <a:lumMod val="75000"/>
                    <a:lumOff val="25000"/>
                  </a:schemeClr>
                </a:solidFill>
                <a:uFillTx/>
                <a:latin typeface="Arial" panose="020B0604020202020204" pitchFamily="34" charset="0"/>
                <a:ea typeface="微软雅黑" panose="020B0503020204020204" pitchFamily="34" charset="-122"/>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dirty="0"/>
              <a:t>单击此处编辑文本</a:t>
            </a:r>
            <a:endParaRPr lang="zh-CN" altLang="en-US" dirty="0"/>
          </a:p>
        </p:txBody>
      </p:sp>
      <p:sp>
        <p:nvSpPr>
          <p:cNvPr id="4" name="内容占位符 3"/>
          <p:cNvSpPr>
            <a:spLocks noGrp="1"/>
          </p:cNvSpPr>
          <p:nvPr>
            <p:ph sz="half" idx="2"/>
            <p:custDataLst>
              <p:tags r:id="rId4"/>
            </p:custDataLst>
          </p:nvPr>
        </p:nvSpPr>
        <p:spPr>
          <a:xfrm>
            <a:off x="608400" y="1854000"/>
            <a:ext cx="5342400" cy="4395600"/>
          </a:xfrm>
        </p:spPr>
        <p:txBody>
          <a:bodyPr vert="horz" lIns="101600" tIns="0" rIns="82550" bIns="0" rtlCol="0">
            <a:normAutofit/>
          </a:bodyPr>
          <a:lstStyle>
            <a:lvl1pPr marL="228600" marR="0" lvl="0" indent="-228600" algn="l" defTabSz="914400" rtl="0" eaLnBrk="1" fontAlgn="auto" latinLnBrk="0" hangingPunct="1">
              <a:lnSpc>
                <a:spcPct val="13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2pPr>
            <a:lvl3pPr marL="1143000" marR="0" lvl="2" indent="-228600" algn="l" defTabSz="914400" rtl="0" eaLnBrk="1" fontAlgn="auto" latinLnBrk="0" hangingPunct="1">
              <a:lnSpc>
                <a:spcPct val="12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3pPr>
            <a:lvl4pPr marL="1600200" marR="0" lvl="3" indent="-228600" algn="l" defTabSz="914400" rtl="0" eaLnBrk="1" fontAlgn="auto" latinLnBrk="0" hangingPunct="1">
              <a:lnSpc>
                <a:spcPct val="120000"/>
              </a:lnSpc>
              <a:spcBef>
                <a:spcPts val="0"/>
              </a:spcBef>
              <a:spcAft>
                <a:spcPts val="300"/>
              </a:spcAft>
              <a:buFont typeface="Wingdings" panose="05000000000000000000"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4pPr>
            <a:lvl5pPr marL="2057400" marR="0" lvl="4" indent="-228600" algn="l" defTabSz="914400" rtl="0" eaLnBrk="1" fontAlgn="auto" latinLnBrk="0" hangingPunct="1">
              <a:lnSpc>
                <a:spcPct val="120000"/>
              </a:lnSpc>
              <a:spcBef>
                <a:spcPts val="0"/>
              </a:spcBef>
              <a:spcAft>
                <a:spcPts val="300"/>
              </a:spcAft>
              <a:buFont typeface="Arial" panose="020B0604020202020204" pitchFamily="34"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5pPr>
          </a:lstStyle>
          <a:p>
            <a:pPr lvl="0"/>
            <a:r>
              <a:rPr dirty="0">
                <a:sym typeface="+mn-ea"/>
              </a:rPr>
              <a:t>单击此处编辑母版文本样式</a:t>
            </a:r>
            <a:endParaRPr dirty="0">
              <a:sym typeface="+mn-ea"/>
            </a:endParaRPr>
          </a:p>
          <a:p>
            <a:pPr lvl="1"/>
            <a:r>
              <a:rPr dirty="0">
                <a:sym typeface="+mn-ea"/>
              </a:rPr>
              <a:t>第二级</a:t>
            </a:r>
            <a:endParaRPr dirty="0">
              <a:sym typeface="+mn-ea"/>
            </a:endParaRPr>
          </a:p>
          <a:p>
            <a:pPr lvl="2"/>
            <a:r>
              <a:rPr dirty="0">
                <a:sym typeface="+mn-ea"/>
              </a:rPr>
              <a:t>第三级</a:t>
            </a:r>
            <a:endParaRPr dirty="0">
              <a:sym typeface="+mn-ea"/>
            </a:endParaRPr>
          </a:p>
          <a:p>
            <a:pPr lvl="3"/>
            <a:r>
              <a:rPr dirty="0">
                <a:sym typeface="+mn-ea"/>
              </a:rPr>
              <a:t>第四级</a:t>
            </a:r>
            <a:endParaRPr dirty="0">
              <a:sym typeface="+mn-ea"/>
            </a:endParaRPr>
          </a:p>
          <a:p>
            <a:pPr lvl="4"/>
            <a:r>
              <a:rPr dirty="0">
                <a:sym typeface="+mn-ea"/>
              </a:rPr>
              <a:t>第五级</a:t>
            </a:r>
            <a:endParaRPr dirty="0">
              <a:sym typeface="+mn-ea"/>
            </a:endParaRPr>
          </a:p>
        </p:txBody>
      </p:sp>
      <p:sp>
        <p:nvSpPr>
          <p:cNvPr id="5" name="文本占位符 4"/>
          <p:cNvSpPr>
            <a:spLocks noGrp="1"/>
          </p:cNvSpPr>
          <p:nvPr>
            <p:ph type="body" sz="quarter" idx="3" hasCustomPrompt="1"/>
            <p:custDataLst>
              <p:tags r:id="rId5"/>
            </p:custDataLst>
          </p:nvPr>
        </p:nvSpPr>
        <p:spPr>
          <a:xfrm>
            <a:off x="6235750" y="1421729"/>
            <a:ext cx="5342400" cy="381600"/>
          </a:xfrm>
        </p:spPr>
        <p:txBody>
          <a:bodyPr vert="horz" lIns="101600" tIns="38100" rIns="76200" bIns="38100" rtlCol="0" anchor="t" anchorCtr="0">
            <a:normAutofit/>
          </a:bodyPr>
          <a:lstStyle>
            <a:lvl1pPr marL="0" marR="0" lvl="0" indent="0" algn="l" defTabSz="914400" rtl="0" eaLnBrk="1" fontAlgn="auto" latinLnBrk="0" hangingPunct="1">
              <a:lnSpc>
                <a:spcPct val="100000"/>
              </a:lnSpc>
              <a:spcBef>
                <a:spcPts val="0"/>
              </a:spcBef>
              <a:spcAft>
                <a:spcPts val="0"/>
              </a:spcAft>
              <a:buFont typeface="Arial" panose="020B0604020202020204" pitchFamily="34" charset="0"/>
              <a:buNone/>
              <a:defRPr kumimoji="0" lang="zh-CN" altLang="en-US" sz="2000" b="1" i="0" u="none" strike="noStrike" kern="1200" cap="none" spc="200" normalizeH="0" baseline="0" noProof="1" dirty="0">
                <a:solidFill>
                  <a:schemeClr val="tx1">
                    <a:lumMod val="75000"/>
                    <a:lumOff val="25000"/>
                  </a:schemeClr>
                </a:solidFill>
                <a:uFillTx/>
                <a:latin typeface="Arial" panose="020B0604020202020204" pitchFamily="34" charset="0"/>
                <a:ea typeface="微软雅黑" panose="020B0503020204020204" pitchFamily="34" charset="-122"/>
                <a:cs typeface="+mn-cs"/>
                <a:sym typeface="+mn-ea"/>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a:sym typeface="+mn-ea"/>
              </a:rPr>
              <a:t>单击此处编辑文本</a:t>
            </a:r>
            <a:endParaRPr>
              <a:sym typeface="+mn-ea"/>
            </a:endParaRPr>
          </a:p>
        </p:txBody>
      </p:sp>
      <p:sp>
        <p:nvSpPr>
          <p:cNvPr id="6" name="内容占位符 5"/>
          <p:cNvSpPr>
            <a:spLocks noGrp="1"/>
          </p:cNvSpPr>
          <p:nvPr>
            <p:ph sz="quarter" idx="4"/>
            <p:custDataLst>
              <p:tags r:id="rId6"/>
            </p:custDataLst>
          </p:nvPr>
        </p:nvSpPr>
        <p:spPr>
          <a:xfrm>
            <a:off x="6235750" y="1854000"/>
            <a:ext cx="5342400" cy="4395600"/>
          </a:xfrm>
        </p:spPr>
        <p:txBody>
          <a:bodyPr vert="horz" lIns="101600" tIns="0" rIns="82550" bIns="0" rtlCol="0">
            <a:normAutofit/>
          </a:bodyPr>
          <a:lstStyle>
            <a:lvl1pPr marL="228600" marR="0" lvl="0" indent="-228600" algn="l" defTabSz="914400" rtl="0" eaLnBrk="1" fontAlgn="auto" latinLnBrk="0" hangingPunct="1">
              <a:lnSpc>
                <a:spcPct val="13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2pPr>
            <a:lvl3pPr marL="1143000" marR="0" lvl="2" indent="-228600" algn="l" defTabSz="914400" rtl="0" eaLnBrk="1" fontAlgn="auto" latinLnBrk="0" hangingPunct="1">
              <a:lnSpc>
                <a:spcPct val="12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3pPr>
            <a:lvl4pPr marL="1600200" marR="0" lvl="3" indent="-228600" algn="l" defTabSz="914400" rtl="0" eaLnBrk="1" fontAlgn="auto" latinLnBrk="0" hangingPunct="1">
              <a:lnSpc>
                <a:spcPct val="120000"/>
              </a:lnSpc>
              <a:spcBef>
                <a:spcPts val="0"/>
              </a:spcBef>
              <a:spcAft>
                <a:spcPts val="300"/>
              </a:spcAft>
              <a:buFont typeface="Wingdings" panose="05000000000000000000"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4pPr>
            <a:lvl5pPr marL="2057400" marR="0" lvl="4" indent="-228600" algn="l" defTabSz="914400" rtl="0" eaLnBrk="1" fontAlgn="auto" latinLnBrk="0" hangingPunct="1">
              <a:lnSpc>
                <a:spcPct val="120000"/>
              </a:lnSpc>
              <a:spcBef>
                <a:spcPts val="0"/>
              </a:spcBef>
              <a:spcAft>
                <a:spcPts val="300"/>
              </a:spcAft>
              <a:buFont typeface="Arial" panose="020B0604020202020204" pitchFamily="34"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5pPr>
          </a:lstStyle>
          <a:p>
            <a:pPr lvl="0"/>
            <a:r>
              <a:rPr dirty="0">
                <a:sym typeface="+mn-ea"/>
              </a:rPr>
              <a:t>单击此处编辑母版文本样式</a:t>
            </a:r>
            <a:endParaRPr dirty="0">
              <a:sym typeface="+mn-ea"/>
            </a:endParaRPr>
          </a:p>
          <a:p>
            <a:pPr lvl="1"/>
            <a:r>
              <a:rPr dirty="0">
                <a:sym typeface="+mn-ea"/>
              </a:rPr>
              <a:t>第二级</a:t>
            </a:r>
            <a:endParaRPr dirty="0">
              <a:sym typeface="+mn-ea"/>
            </a:endParaRPr>
          </a:p>
          <a:p>
            <a:pPr lvl="2"/>
            <a:r>
              <a:rPr dirty="0">
                <a:sym typeface="+mn-ea"/>
              </a:rPr>
              <a:t>第三级</a:t>
            </a:r>
            <a:endParaRPr dirty="0">
              <a:sym typeface="+mn-ea"/>
            </a:endParaRPr>
          </a:p>
          <a:p>
            <a:pPr lvl="3"/>
            <a:r>
              <a:rPr dirty="0">
                <a:sym typeface="+mn-ea"/>
              </a:rPr>
              <a:t>第四级</a:t>
            </a:r>
            <a:endParaRPr dirty="0">
              <a:sym typeface="+mn-ea"/>
            </a:endParaRPr>
          </a:p>
          <a:p>
            <a:pPr lvl="4"/>
            <a:r>
              <a:rPr dirty="0">
                <a:sym typeface="+mn-ea"/>
              </a:rPr>
              <a:t>第五级</a:t>
            </a:r>
            <a:endParaRPr dirty="0">
              <a:sym typeface="+mn-ea"/>
            </a:endParaRPr>
          </a:p>
        </p:txBody>
      </p:sp>
      <p:sp>
        <p:nvSpPr>
          <p:cNvPr id="7" name="日期占位符 6"/>
          <p:cNvSpPr>
            <a:spLocks noGrp="1"/>
          </p:cNvSpPr>
          <p:nvPr>
            <p:ph type="dt" sz="half" idx="10"/>
            <p:custDataLst>
              <p:tags r:id="rId7"/>
            </p:custDataLst>
          </p:nvPr>
        </p:nvSpPr>
        <p:spPr/>
        <p:txBody>
          <a:bodyPr/>
          <a:lstStyle/>
          <a:p>
            <a:fld id="{760FBDFE-C587-4B4C-A407-44438C67B59E}" type="datetimeFigureOut">
              <a:rPr lang="zh-CN" altLang="en-US" smtClean="0"/>
            </a:fld>
            <a:endParaRPr lang="zh-CN" altLang="en-US"/>
          </a:p>
        </p:txBody>
      </p:sp>
      <p:sp>
        <p:nvSpPr>
          <p:cNvPr id="8" name="页脚占位符 7"/>
          <p:cNvSpPr>
            <a:spLocks noGrp="1"/>
          </p:cNvSpPr>
          <p:nvPr>
            <p:ph type="ftr" sz="quarter" idx="11"/>
            <p:custDataLst>
              <p:tags r:id="rId8"/>
            </p:custDataLst>
          </p:nvPr>
        </p:nvSpPr>
        <p:spPr/>
        <p:txBody>
          <a:bodyPr/>
          <a:lstStyle/>
          <a:p>
            <a:endParaRPr lang="zh-CN" altLang="en-US"/>
          </a:p>
        </p:txBody>
      </p:sp>
      <p:sp>
        <p:nvSpPr>
          <p:cNvPr id="9" name="灯片编号占位符 8"/>
          <p:cNvSpPr>
            <a:spLocks noGrp="1"/>
          </p:cNvSpPr>
          <p:nvPr>
            <p:ph type="sldNum" sz="quarter" idx="12"/>
            <p:custDataLst>
              <p:tags r:id="rId9"/>
            </p:custDataLst>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custDataLst>
              <p:tags r:id="rId2"/>
            </p:custDataLst>
          </p:nvPr>
        </p:nvSpPr>
        <p:spPr>
          <a:xfrm>
            <a:off x="608400" y="608400"/>
            <a:ext cx="10969200" cy="705600"/>
          </a:xfrm>
        </p:spPr>
        <p:txBody>
          <a:bodyPr vert="horz" lIns="90000" tIns="46800" rIns="90000" bIns="46800" rtlCol="0" anchor="ctr" anchorCtr="0">
            <a:normAutofit/>
          </a:bodyPr>
          <a:lstStyle>
            <a:lvl1pPr marL="0" marR="0" lvl="0" algn="l" defTabSz="914400" rtl="0" eaLnBrk="1" fontAlgn="auto" latinLnBrk="0" hangingPunct="1">
              <a:lnSpc>
                <a:spcPct val="100000"/>
              </a:lnSpc>
              <a:buNone/>
              <a:defRPr kumimoji="0" lang="zh-CN" altLang="en-US" sz="3600" b="1" i="0" u="none" strike="noStrike" kern="1200" cap="none" spc="300" normalizeH="0" baseline="0" noProof="1" dirty="0">
                <a:solidFill>
                  <a:schemeClr val="tx1">
                    <a:lumMod val="85000"/>
                    <a:lumOff val="15000"/>
                  </a:schemeClr>
                </a:solidFill>
                <a:uFillTx/>
                <a:latin typeface="Arial" panose="020B0604020202020204" pitchFamily="34" charset="0"/>
                <a:ea typeface="微软雅黑" panose="020B0503020204020204" pitchFamily="34" charset="-122"/>
                <a:cs typeface="+mj-cs"/>
                <a:sym typeface="+mn-ea"/>
              </a:defRPr>
            </a:lvl1pPr>
          </a:lstStyle>
          <a:p>
            <a:pPr lvl="0"/>
            <a:r>
              <a:rPr>
                <a:sym typeface="+mn-ea"/>
              </a:rPr>
              <a:t>单击此处编辑母版标题样式</a:t>
            </a:r>
            <a:endParaRPr>
              <a:sym typeface="+mn-ea"/>
            </a:endParaRPr>
          </a:p>
        </p:txBody>
      </p:sp>
      <p:sp>
        <p:nvSpPr>
          <p:cNvPr id="3" name="日期占位符 2"/>
          <p:cNvSpPr>
            <a:spLocks noGrp="1"/>
          </p:cNvSpPr>
          <p:nvPr>
            <p:ph type="dt" sz="half" idx="10"/>
            <p:custDataLst>
              <p:tags r:id="rId3"/>
            </p:custDataLst>
          </p:nvPr>
        </p:nvSpPr>
        <p:spPr/>
        <p:txBody>
          <a:bodyPr/>
          <a:lstStyle/>
          <a:p>
            <a:fld id="{760FBDFE-C587-4B4C-A407-44438C67B59E}" type="datetimeFigureOut">
              <a:rPr lang="zh-CN" altLang="en-US" smtClean="0"/>
            </a:fld>
            <a:endParaRPr lang="zh-CN" altLang="en-US"/>
          </a:p>
        </p:txBody>
      </p:sp>
      <p:sp>
        <p:nvSpPr>
          <p:cNvPr id="4" name="页脚占位符 3"/>
          <p:cNvSpPr>
            <a:spLocks noGrp="1"/>
          </p:cNvSpPr>
          <p:nvPr>
            <p:ph type="ftr" sz="quarter" idx="11"/>
            <p:custDataLst>
              <p:tags r:id="rId4"/>
            </p:custDataLst>
          </p:nvPr>
        </p:nvSpPr>
        <p:spPr/>
        <p:txBody>
          <a:bodyPr/>
          <a:lstStyle/>
          <a:p>
            <a:endParaRPr lang="zh-CN" altLang="en-US"/>
          </a:p>
        </p:txBody>
      </p:sp>
      <p:sp>
        <p:nvSpPr>
          <p:cNvPr id="5" name="灯片编号占位符 4"/>
          <p:cNvSpPr>
            <a:spLocks noGrp="1"/>
          </p:cNvSpPr>
          <p:nvPr>
            <p:ph type="sldNum" sz="quarter" idx="12"/>
            <p:custDataLst>
              <p:tags r:id="rId5"/>
            </p:custDataLst>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custDataLst>
              <p:tags r:id="rId2"/>
            </p:custDataLst>
          </p:nvPr>
        </p:nvSpPr>
        <p:spPr/>
        <p:txBody>
          <a:bodyPr/>
          <a:lstStyle/>
          <a:p>
            <a:fld id="{760FBDFE-C587-4B4C-A407-44438C67B59E}" type="datetimeFigureOut">
              <a:rPr lang="zh-CN" altLang="en-US" smtClean="0"/>
            </a:fld>
            <a:endParaRPr lang="zh-CN" altLang="en-US"/>
          </a:p>
        </p:txBody>
      </p:sp>
      <p:sp>
        <p:nvSpPr>
          <p:cNvPr id="3" name="页脚占位符 2"/>
          <p:cNvSpPr>
            <a:spLocks noGrp="1"/>
          </p:cNvSpPr>
          <p:nvPr>
            <p:ph type="ftr" sz="quarter" idx="11"/>
            <p:custDataLst>
              <p:tags r:id="rId3"/>
            </p:custDataLst>
          </p:nvPr>
        </p:nvSpPr>
        <p:spPr/>
        <p:txBody>
          <a:bodyPr/>
          <a:lstStyle/>
          <a:p>
            <a:endParaRPr lang="zh-CN" altLang="en-US"/>
          </a:p>
        </p:txBody>
      </p:sp>
      <p:sp>
        <p:nvSpPr>
          <p:cNvPr id="4" name="灯片编号占位符 3"/>
          <p:cNvSpPr>
            <a:spLocks noGrp="1"/>
          </p:cNvSpPr>
          <p:nvPr>
            <p:ph type="sldNum" sz="quarter" idx="12"/>
            <p:custDataLst>
              <p:tags r:id="rId4"/>
            </p:custDataLst>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图片与标题">
    <p:spTree>
      <p:nvGrpSpPr>
        <p:cNvPr id="1" name=""/>
        <p:cNvGrpSpPr/>
        <p:nvPr/>
      </p:nvGrpSpPr>
      <p:grpSpPr>
        <a:xfrm>
          <a:off x="0" y="0"/>
          <a:ext cx="0" cy="0"/>
          <a:chOff x="0" y="0"/>
          <a:chExt cx="0" cy="0"/>
        </a:xfrm>
      </p:grpSpPr>
      <p:sp>
        <p:nvSpPr>
          <p:cNvPr id="3" name="图片占位符 2"/>
          <p:cNvSpPr>
            <a:spLocks noGrp="1"/>
          </p:cNvSpPr>
          <p:nvPr>
            <p:ph type="pic" idx="1"/>
            <p:custDataLst>
              <p:tags r:id="rId2"/>
            </p:custDataLst>
          </p:nvPr>
        </p:nvSpPr>
        <p:spPr>
          <a:xfrm>
            <a:off x="608400" y="1555200"/>
            <a:ext cx="5233077" cy="4608000"/>
          </a:xfrm>
        </p:spPr>
        <p:txBody>
          <a:bodyPr vert="horz" lIns="90000" tIns="46800" rIns="90000" bIns="46800" rtlCol="0">
            <a:normAutofit/>
          </a:bodyPr>
          <a:lstStyle>
            <a:lvl1pPr marL="0" marR="0" lvl="0" indent="0" algn="l" defTabSz="914400" rtl="0" eaLnBrk="1" fontAlgn="auto" latinLnBrk="0" hangingPunct="1">
              <a:lnSpc>
                <a:spcPct val="130000"/>
              </a:lnSpc>
              <a:spcBef>
                <a:spcPts val="0"/>
              </a:spcBef>
              <a:spcAft>
                <a:spcPts val="1000"/>
              </a:spcAft>
              <a:buFont typeface="Arial" panose="020B0604020202020204" pitchFamily="34" charset="0"/>
              <a:buNone/>
              <a:defRPr kumimoji="0" lang="zh-CN" altLang="en-US" sz="1600" b="0" i="0" u="none" strike="noStrike" kern="1200" cap="none" spc="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30000"/>
              </a:lnSpc>
              <a:spcBef>
                <a:spcPts val="0"/>
              </a:spcBef>
              <a:spcAft>
                <a:spcPts val="10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solidFill>
                <a:uFillTx/>
                <a:latin typeface="+mn-lt"/>
                <a:ea typeface="+mn-ea"/>
                <a:cs typeface="+mn-cs"/>
                <a:sym typeface="+mn-ea"/>
              </a:defRPr>
            </a:lvl2pPr>
            <a:lvl3pPr marL="1143000" marR="0" lvl="2" indent="-228600" algn="l" defTabSz="914400" rtl="0" eaLnBrk="1" fontAlgn="auto" latinLnBrk="0" hangingPunct="1">
              <a:lnSpc>
                <a:spcPct val="130000"/>
              </a:lnSpc>
              <a:spcBef>
                <a:spcPts val="0"/>
              </a:spcBef>
              <a:spcAft>
                <a:spcPts val="1000"/>
              </a:spcAft>
              <a:buFont typeface="Arial" panose="020B0604020202020204" pitchFamily="34" charset="0"/>
              <a:buChar char="•"/>
              <a:defRPr kumimoji="0" lang="zh-CN" altLang="en-US" sz="1600" b="0" i="0" u="none" strike="noStrike" kern="1200" cap="none" spc="150" normalizeH="0" baseline="0" noProof="1" dirty="0">
                <a:solidFill>
                  <a:schemeClr val="tx1"/>
                </a:solidFill>
                <a:uFillTx/>
                <a:latin typeface="+mn-lt"/>
                <a:ea typeface="+mn-ea"/>
                <a:cs typeface="+mn-cs"/>
                <a:sym typeface="+mn-ea"/>
              </a:defRPr>
            </a:lvl3pPr>
            <a:lvl4pPr marL="1600200" marR="0" lvl="3" indent="-228600" algn="l" defTabSz="914400" rtl="0" eaLnBrk="1" fontAlgn="auto" latinLnBrk="0" hangingPunct="1">
              <a:lnSpc>
                <a:spcPct val="130000"/>
              </a:lnSpc>
              <a:spcBef>
                <a:spcPts val="0"/>
              </a:spcBef>
              <a:spcAft>
                <a:spcPts val="1000"/>
              </a:spcAft>
              <a:buFont typeface="Arial" panose="020B0604020202020204" pitchFamily="34" charset="0"/>
              <a:buChar char="•"/>
              <a:defRPr kumimoji="0" lang="zh-CN" altLang="en-US" sz="1600" b="0" i="0" u="none" strike="noStrike" kern="1200" cap="none" spc="150" normalizeH="0" baseline="0" noProof="1" dirty="0">
                <a:solidFill>
                  <a:schemeClr val="tx1"/>
                </a:solidFill>
                <a:uFillTx/>
                <a:latin typeface="+mn-lt"/>
                <a:ea typeface="+mn-ea"/>
                <a:cs typeface="+mn-cs"/>
                <a:sym typeface="+mn-ea"/>
              </a:defRPr>
            </a:lvl4pPr>
            <a:lvl5pPr marL="2057400" marR="0" lvl="4" indent="-228600" algn="l" defTabSz="914400" rtl="0" eaLnBrk="1" fontAlgn="auto" latinLnBrk="0" hangingPunct="1">
              <a:lnSpc>
                <a:spcPct val="130000"/>
              </a:lnSpc>
              <a:spcBef>
                <a:spcPts val="0"/>
              </a:spcBef>
              <a:spcAft>
                <a:spcPts val="1000"/>
              </a:spcAft>
              <a:buFont typeface="Arial" panose="020B0604020202020204" pitchFamily="34" charset="0"/>
              <a:buChar char="•"/>
              <a:defRPr kumimoji="0" lang="zh-CN" altLang="en-US" sz="1600" b="0" i="0" u="none" strike="noStrike" kern="1200" cap="none" spc="150" normalizeH="0" baseline="0" noProof="1" dirty="0">
                <a:solidFill>
                  <a:schemeClr val="tx1"/>
                </a:solidFill>
                <a:uFillTx/>
                <a:latin typeface="+mn-lt"/>
                <a:ea typeface="+mn-ea"/>
                <a:cs typeface="+mn-cs"/>
                <a:sym typeface="+mn-ea"/>
              </a:defRPr>
            </a:lvl5pPr>
          </a:lstStyle>
          <a:p>
            <a:pPr lvl="0"/>
            <a:endParaRPr dirty="0">
              <a:sym typeface="+mn-ea"/>
            </a:endParaRPr>
          </a:p>
        </p:txBody>
      </p:sp>
      <p:sp>
        <p:nvSpPr>
          <p:cNvPr id="4" name="文本占位符 3"/>
          <p:cNvSpPr>
            <a:spLocks noGrp="1"/>
          </p:cNvSpPr>
          <p:nvPr>
            <p:ph type="body" sz="half" idx="2"/>
            <p:custDataLst>
              <p:tags r:id="rId3"/>
            </p:custDataLst>
          </p:nvPr>
        </p:nvSpPr>
        <p:spPr>
          <a:xfrm>
            <a:off x="6350400" y="1555200"/>
            <a:ext cx="5227200" cy="4608000"/>
          </a:xfrm>
        </p:spPr>
        <p:txBody>
          <a:bodyPr vert="horz" lIns="90000" tIns="46800" rIns="90000" bIns="46800" rtlCol="0">
            <a:normAutofit/>
          </a:bodyPr>
          <a:lstStyle>
            <a:lvl1pPr marL="0" marR="0" lvl="0" indent="0" algn="l" defTabSz="914400" rtl="0" eaLnBrk="1" fontAlgn="auto" latinLnBrk="0" hangingPunct="1">
              <a:lnSpc>
                <a:spcPct val="130000"/>
              </a:lnSpc>
              <a:spcBef>
                <a:spcPts val="0"/>
              </a:spcBef>
              <a:spcAft>
                <a:spcPts val="600"/>
              </a:spcAft>
              <a:buFont typeface="Arial" panose="020B0604020202020204" pitchFamily="34" charset="0"/>
              <a:buNone/>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457200" indent="0" defTabSz="914400" eaLnBrk="1" fontAlgn="auto" latinLnBrk="0" hangingPunct="1">
              <a:buFont typeface="Arial" panose="020B0604020202020204" pitchFamily="34" charset="0"/>
              <a:buNone/>
              <a:tabLst>
                <a:tab pos="1609725" algn="l"/>
                <a:tab pos="1609725" algn="l"/>
                <a:tab pos="1609725" algn="l"/>
                <a:tab pos="1609725" algn="l"/>
              </a:tabLst>
              <a:defRPr u="none" strike="noStrike" kern="1200" cap="none" spc="150" normalizeH="0">
                <a:solidFill>
                  <a:schemeClr val="tx1">
                    <a:lumMod val="65000"/>
                    <a:lumOff val="35000"/>
                  </a:schemeClr>
                </a:solidFill>
                <a:uFillTx/>
                <a:latin typeface="Arial" panose="020B0604020202020204" pitchFamily="34" charset="0"/>
                <a:ea typeface="微软雅黑" panose="020B0503020204020204" pitchFamily="34" charset="-122"/>
              </a:defRPr>
            </a:lvl2pPr>
            <a:lvl3pPr eaLnBrk="1" fontAlgn="auto" latinLnBrk="0" hangingPunct="1">
              <a:buFont typeface="Arial" panose="020B0604020202020204" pitchFamily="34" charset="0"/>
              <a:buChar char="●"/>
              <a:defRPr u="none" strike="noStrike" kern="1200" cap="none" spc="150" normalizeH="0">
                <a:solidFill>
                  <a:schemeClr val="tx1">
                    <a:lumMod val="65000"/>
                    <a:lumOff val="35000"/>
                  </a:schemeClr>
                </a:solidFill>
                <a:uFillTx/>
                <a:latin typeface="Arial" panose="020B0604020202020204" pitchFamily="34" charset="0"/>
                <a:ea typeface="微软雅黑" panose="020B0503020204020204" pitchFamily="34" charset="-122"/>
              </a:defRPr>
            </a:lvl3pPr>
            <a:lvl4pPr eaLnBrk="1" fontAlgn="auto" latinLnBrk="0" hangingPunct="1">
              <a:defRPr u="none" strike="noStrike" kern="1200" cap="none" spc="150" normalizeH="0">
                <a:solidFill>
                  <a:schemeClr val="tx1">
                    <a:lumMod val="65000"/>
                    <a:lumOff val="35000"/>
                  </a:schemeClr>
                </a:solidFill>
                <a:uFillTx/>
                <a:latin typeface="Arial" panose="020B0604020202020204" pitchFamily="34" charset="0"/>
                <a:ea typeface="微软雅黑" panose="020B0503020204020204" pitchFamily="34" charset="-122"/>
              </a:defRPr>
            </a:lvl4pPr>
            <a:lvl5pPr eaLnBrk="1" fontAlgn="auto" latinLnBrk="0" hangingPunct="1">
              <a:defRPr u="none" strike="noStrike" kern="1200" cap="none" spc="150" normalizeH="0">
                <a:solidFill>
                  <a:schemeClr val="tx1">
                    <a:lumMod val="65000"/>
                    <a:lumOff val="35000"/>
                  </a:schemeClr>
                </a:solidFill>
                <a:uFillTx/>
                <a:latin typeface="Arial" panose="020B0604020202020204" pitchFamily="34" charset="0"/>
                <a:ea typeface="微软雅黑" panose="020B0503020204020204" pitchFamily="34" charset="-122"/>
              </a:defRPr>
            </a:lvl5pPr>
          </a:lstStyle>
          <a:p>
            <a:pPr lvl="0"/>
            <a:r>
              <a:rPr dirty="0">
                <a:sym typeface="+mn-ea"/>
              </a:rPr>
              <a:t>单击此处编辑母版文本样式</a:t>
            </a:r>
            <a:endParaRPr dirty="0">
              <a:sym typeface="+mn-ea"/>
            </a:endParaRPr>
          </a:p>
        </p:txBody>
      </p:sp>
      <p:sp>
        <p:nvSpPr>
          <p:cNvPr id="5" name="日期占位符 4"/>
          <p:cNvSpPr>
            <a:spLocks noGrp="1"/>
          </p:cNvSpPr>
          <p:nvPr>
            <p:ph type="dt" sz="half" idx="10"/>
            <p:custDataLst>
              <p:tags r:id="rId4"/>
            </p:custDataLst>
          </p:nvPr>
        </p:nvSpPr>
        <p:spPr/>
        <p:txBody>
          <a:bodyPr/>
          <a:lstStyle/>
          <a:p>
            <a:fld id="{9EFD9D74-47D9-4702-A33C-335B63B48DBF}" type="datetimeFigureOut">
              <a:rPr lang="zh-CN" altLang="en-US" smtClean="0"/>
            </a:fld>
            <a:endParaRPr lang="zh-CN" altLang="en-US" dirty="0"/>
          </a:p>
        </p:txBody>
      </p:sp>
      <p:sp>
        <p:nvSpPr>
          <p:cNvPr id="6" name="页脚占位符 5"/>
          <p:cNvSpPr>
            <a:spLocks noGrp="1"/>
          </p:cNvSpPr>
          <p:nvPr>
            <p:ph type="ftr" sz="quarter" idx="11"/>
            <p:custDataLst>
              <p:tags r:id="rId5"/>
            </p:custDataLst>
          </p:nvPr>
        </p:nvSpPr>
        <p:spPr/>
        <p:txBody>
          <a:bodyPr/>
          <a:lstStyle/>
          <a:p>
            <a:endParaRPr lang="zh-CN" altLang="en-US" dirty="0"/>
          </a:p>
        </p:txBody>
      </p:sp>
      <p:sp>
        <p:nvSpPr>
          <p:cNvPr id="7" name="灯片编号占位符 6"/>
          <p:cNvSpPr>
            <a:spLocks noGrp="1"/>
          </p:cNvSpPr>
          <p:nvPr>
            <p:ph type="sldNum" sz="quarter" idx="12"/>
            <p:custDataLst>
              <p:tags r:id="rId6"/>
            </p:custDataLst>
          </p:nvPr>
        </p:nvSpPr>
        <p:spPr/>
        <p:txBody>
          <a:bodyPr/>
          <a:lstStyle/>
          <a:p>
            <a:fld id="{FABC47A4-756D-490B-A52F-7D9E2C9FC05F}" type="slidenum">
              <a:rPr lang="zh-CN" altLang="en-US" smtClean="0"/>
            </a:fld>
            <a:endParaRPr lang="zh-CN" altLang="en-US"/>
          </a:p>
        </p:txBody>
      </p:sp>
      <p:sp>
        <p:nvSpPr>
          <p:cNvPr id="9" name="标题 8"/>
          <p:cNvSpPr>
            <a:spLocks noGrp="1"/>
          </p:cNvSpPr>
          <p:nvPr>
            <p:ph type="title"/>
            <p:custDataLst>
              <p:tags r:id="rId7"/>
            </p:custDataLst>
          </p:nvPr>
        </p:nvSpPr>
        <p:spPr/>
        <p:txBody>
          <a:bodyPr/>
          <a:lstStyle>
            <a:lvl1pPr>
              <a:defRPr baseline="0"/>
            </a:lvl1pPr>
          </a:lstStyle>
          <a:p>
            <a:r>
              <a:rPr lang="zh-CN" altLang="en-US"/>
              <a:t>单击此处编辑母版标题样式</a:t>
            </a:r>
            <a:endParaRPr lang="zh-CN" alt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vertTitleAndTx" preserve="1">
  <p:cSld name="竖排标题与文本">
    <p:spTree>
      <p:nvGrpSpPr>
        <p:cNvPr id="1" name=""/>
        <p:cNvGrpSpPr/>
        <p:nvPr/>
      </p:nvGrpSpPr>
      <p:grpSpPr>
        <a:xfrm>
          <a:off x="0" y="0"/>
          <a:ext cx="0" cy="0"/>
          <a:chOff x="0" y="0"/>
          <a:chExt cx="0" cy="0"/>
        </a:xfrm>
      </p:grpSpPr>
      <p:sp>
        <p:nvSpPr>
          <p:cNvPr id="2" name="竖排标题 1"/>
          <p:cNvSpPr>
            <a:spLocks noGrp="1"/>
          </p:cNvSpPr>
          <p:nvPr>
            <p:ph type="title" orient="vert" hasCustomPrompt="1"/>
            <p:custDataLst>
              <p:tags r:id="rId2"/>
            </p:custDataLst>
          </p:nvPr>
        </p:nvSpPr>
        <p:spPr>
          <a:xfrm>
            <a:off x="10234800" y="914400"/>
            <a:ext cx="1044000" cy="5029200"/>
          </a:xfrm>
        </p:spPr>
        <p:txBody>
          <a:bodyPr vert="eaVert" lIns="90000" tIns="46800" rIns="90000" bIns="46800" rtlCol="0" anchor="ctr" anchorCtr="0">
            <a:normAutofit/>
          </a:bodyPr>
          <a:lstStyle>
            <a:lvl1pPr marL="0" marR="0" lvl="0" algn="l" defTabSz="914400" rtl="0" eaLnBrk="1" fontAlgn="auto" latinLnBrk="0" hangingPunct="1">
              <a:lnSpc>
                <a:spcPct val="100000"/>
              </a:lnSpc>
              <a:spcAft>
                <a:spcPts val="0"/>
              </a:spcAft>
              <a:buNone/>
              <a:defRPr kumimoji="0" lang="zh-CN" altLang="en-US" sz="2800" b="1" i="0" u="none" strike="noStrike" kern="1200" cap="none" spc="300" normalizeH="0" baseline="0" noProof="1" dirty="0">
                <a:solidFill>
                  <a:schemeClr val="tx1">
                    <a:lumMod val="85000"/>
                    <a:lumOff val="15000"/>
                  </a:schemeClr>
                </a:solidFill>
                <a:uFillTx/>
                <a:latin typeface="Arial" panose="020B0604020202020204" pitchFamily="34" charset="0"/>
                <a:ea typeface="微软雅黑" panose="020B0503020204020204" pitchFamily="34" charset="-122"/>
                <a:cs typeface="+mj-cs"/>
                <a:sym typeface="+mn-ea"/>
              </a:defRPr>
            </a:lvl1pPr>
          </a:lstStyle>
          <a:p>
            <a:pPr lvl="0"/>
            <a:r>
              <a:rPr dirty="0">
                <a:sym typeface="+mn-ea"/>
              </a:rPr>
              <a:t>单击此处编辑标题</a:t>
            </a:r>
            <a:endParaRPr dirty="0">
              <a:sym typeface="+mn-ea"/>
            </a:endParaRPr>
          </a:p>
        </p:txBody>
      </p:sp>
      <p:sp>
        <p:nvSpPr>
          <p:cNvPr id="3" name="竖排文字占位符 2"/>
          <p:cNvSpPr>
            <a:spLocks noGrp="1"/>
          </p:cNvSpPr>
          <p:nvPr>
            <p:ph type="body" orient="vert" idx="1"/>
            <p:custDataLst>
              <p:tags r:id="rId3"/>
            </p:custDataLst>
          </p:nvPr>
        </p:nvSpPr>
        <p:spPr>
          <a:xfrm>
            <a:off x="914400" y="914400"/>
            <a:ext cx="9169200" cy="5029200"/>
          </a:xfrm>
        </p:spPr>
        <p:txBody>
          <a:bodyPr vert="eaVert" lIns="46800" tIns="46800" rIns="46800" bIns="46800"/>
          <a:lstStyle>
            <a:lvl1pPr marL="228600" indent="-228600" eaLnBrk="1" fontAlgn="auto" latinLnBrk="0" hangingPunct="1">
              <a:lnSpc>
                <a:spcPct val="130000"/>
              </a:lnSpc>
              <a:spcAft>
                <a:spcPts val="1000"/>
              </a:spcAft>
              <a:buFont typeface="Arial" panose="020B0604020202020204" pitchFamily="34" charset="0"/>
              <a:buChar char="●"/>
              <a:defRPr u="none" strike="noStrike" kern="1200" cap="none" spc="150" normalizeH="0" baseline="0">
                <a:solidFill>
                  <a:schemeClr val="tx1">
                    <a:lumMod val="65000"/>
                    <a:lumOff val="35000"/>
                  </a:schemeClr>
                </a:solidFill>
                <a:uFillTx/>
              </a:defRPr>
            </a:lvl1pPr>
            <a:lvl2pPr marL="685800" indent="-228600" defTabSz="914400" eaLnBrk="1" fontAlgn="auto" latinLnBrk="0" hangingPunct="1">
              <a:lnSpc>
                <a:spcPct val="120000"/>
              </a:lnSpc>
              <a:spcAft>
                <a:spcPts val="600"/>
              </a:spcAft>
              <a:buFont typeface="Arial" panose="020B0604020202020204" pitchFamily="34" charset="0"/>
              <a:buChar char="●"/>
              <a:tabLst>
                <a:tab pos="1609725" algn="l"/>
                <a:tab pos="1609725" algn="l"/>
                <a:tab pos="1609725" algn="l"/>
                <a:tab pos="1609725" algn="l"/>
              </a:tabLst>
              <a:defRPr u="none" strike="noStrike" kern="1200" cap="none" spc="150" normalizeH="0" baseline="0">
                <a:solidFill>
                  <a:schemeClr val="tx1">
                    <a:lumMod val="65000"/>
                    <a:lumOff val="35000"/>
                  </a:schemeClr>
                </a:solidFill>
                <a:uFillTx/>
              </a:defRPr>
            </a:lvl2pPr>
            <a:lvl3pPr marL="1143000" indent="-228600" eaLnBrk="1" fontAlgn="auto" latinLnBrk="0" hangingPunct="1">
              <a:lnSpc>
                <a:spcPct val="120000"/>
              </a:lnSpc>
              <a:spcAft>
                <a:spcPts val="600"/>
              </a:spcAft>
              <a:buFont typeface="Arial" panose="020B0604020202020204" pitchFamily="34" charset="0"/>
              <a:buChar char="●"/>
              <a:defRPr u="none" strike="noStrike" kern="1200" cap="none" spc="150" normalizeH="0" baseline="0">
                <a:solidFill>
                  <a:schemeClr val="tx1">
                    <a:lumMod val="65000"/>
                    <a:lumOff val="35000"/>
                  </a:schemeClr>
                </a:solidFill>
                <a:uFillTx/>
              </a:defRPr>
            </a:lvl3pPr>
            <a:lvl4pPr marL="1600200" indent="-228600" eaLnBrk="1" fontAlgn="auto" latinLnBrk="0" hangingPunct="1">
              <a:lnSpc>
                <a:spcPct val="120000"/>
              </a:lnSpc>
              <a:spcAft>
                <a:spcPts val="300"/>
              </a:spcAft>
              <a:buFont typeface="Wingdings" panose="05000000000000000000" charset="0"/>
              <a:buChar char=""/>
              <a:defRPr u="none" strike="noStrike" kern="1200" cap="none" spc="150" normalizeH="0" baseline="0">
                <a:solidFill>
                  <a:schemeClr val="tx1">
                    <a:lumMod val="65000"/>
                    <a:lumOff val="35000"/>
                  </a:schemeClr>
                </a:solidFill>
                <a:uFillTx/>
              </a:defRPr>
            </a:lvl4pPr>
            <a:lvl5pPr marL="2057400" indent="-228600" eaLnBrk="1" fontAlgn="auto" latinLnBrk="0" hangingPunct="1">
              <a:lnSpc>
                <a:spcPct val="120000"/>
              </a:lnSpc>
              <a:spcAft>
                <a:spcPts val="300"/>
              </a:spcAft>
              <a:buFont typeface="Arial" panose="020B0604020202020204" pitchFamily="34" charset="0"/>
              <a:buChar char="•"/>
              <a:defRPr u="none" strike="noStrike" kern="1200" cap="none" spc="150" normalizeH="0" baseline="0">
                <a:solidFill>
                  <a:schemeClr val="tx1">
                    <a:lumMod val="65000"/>
                    <a:lumOff val="35000"/>
                  </a:schemeClr>
                </a:solidFill>
                <a:uFillTx/>
              </a:defRPr>
            </a:lvl5pPr>
          </a:lstStyle>
          <a:p>
            <a:pPr lvl="0"/>
            <a:r>
              <a:rPr lang="zh-CN" altLang="en-US" dirty="0"/>
              <a:t>单击此处编辑母版文本样式</a:t>
            </a:r>
            <a:endParaRPr lang="zh-CN" altLang="en-US" dirty="0"/>
          </a:p>
          <a:p>
            <a:pPr lvl="1"/>
            <a:r>
              <a:rPr lang="zh-CN" altLang="en-US" dirty="0"/>
              <a:t>第二级</a:t>
            </a:r>
            <a:endParaRPr lang="zh-CN" altLang="en-US" dirty="0"/>
          </a:p>
          <a:p>
            <a:pPr lvl="2"/>
            <a:r>
              <a:rPr lang="zh-CN" altLang="en-US" dirty="0"/>
              <a:t>第三级</a:t>
            </a:r>
            <a:endParaRPr lang="zh-CN" altLang="en-US" dirty="0"/>
          </a:p>
          <a:p>
            <a:pPr lvl="3"/>
            <a:r>
              <a:rPr lang="zh-CN" altLang="en-US" dirty="0"/>
              <a:t>第四级</a:t>
            </a:r>
            <a:endParaRPr lang="zh-CN" altLang="en-US" dirty="0"/>
          </a:p>
          <a:p>
            <a:pPr lvl="4"/>
            <a:r>
              <a:rPr lang="zh-CN" altLang="en-US" dirty="0"/>
              <a:t>第五级</a:t>
            </a:r>
            <a:endParaRPr lang="zh-CN" altLang="en-US" dirty="0"/>
          </a:p>
        </p:txBody>
      </p:sp>
      <p:sp>
        <p:nvSpPr>
          <p:cNvPr id="4" name="日期占位符 3"/>
          <p:cNvSpPr>
            <a:spLocks noGrp="1"/>
          </p:cNvSpPr>
          <p:nvPr>
            <p:ph type="dt" sz="half" idx="10"/>
            <p:custDataLst>
              <p:tags r:id="rId4"/>
            </p:custDataLst>
          </p:nvPr>
        </p:nvSpPr>
        <p:spPr/>
        <p:txBody>
          <a:bodyPr/>
          <a:lstStyle/>
          <a:p>
            <a:fld id="{760FBDFE-C587-4B4C-A407-44438C67B59E}" type="datetimeFigureOut">
              <a:rPr lang="zh-CN" altLang="en-US" smtClean="0"/>
            </a:fld>
            <a:endParaRPr lang="zh-CN" altLang="en-US"/>
          </a:p>
        </p:txBody>
      </p:sp>
      <p:sp>
        <p:nvSpPr>
          <p:cNvPr id="5" name="页脚占位符 4"/>
          <p:cNvSpPr>
            <a:spLocks noGrp="1"/>
          </p:cNvSpPr>
          <p:nvPr>
            <p:ph type="ftr" sz="quarter" idx="11"/>
            <p:custDataLst>
              <p:tags r:id="rId5"/>
            </p:custDataLst>
          </p:nvPr>
        </p:nvSpPr>
        <p:spPr/>
        <p:txBody>
          <a:bodyPr/>
          <a:lstStyle/>
          <a:p>
            <a:endParaRPr lang="zh-CN" altLang="en-US"/>
          </a:p>
        </p:txBody>
      </p:sp>
      <p:sp>
        <p:nvSpPr>
          <p:cNvPr id="6" name="灯片编号占位符 5"/>
          <p:cNvSpPr>
            <a:spLocks noGrp="1"/>
          </p:cNvSpPr>
          <p:nvPr>
            <p:ph type="sldNum" sz="quarter" idx="12"/>
            <p:custDataLst>
              <p:tags r:id="rId6"/>
            </p:custDataLst>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内容">
    <p:spTree>
      <p:nvGrpSpPr>
        <p:cNvPr id="1" name=""/>
        <p:cNvGrpSpPr/>
        <p:nvPr/>
      </p:nvGrpSpPr>
      <p:grpSpPr>
        <a:xfrm>
          <a:off x="0" y="0"/>
          <a:ext cx="0" cy="0"/>
          <a:chOff x="0" y="0"/>
          <a:chExt cx="0" cy="0"/>
        </a:xfrm>
      </p:grpSpPr>
      <p:sp>
        <p:nvSpPr>
          <p:cNvPr id="3" name="日期占位符 2"/>
          <p:cNvSpPr>
            <a:spLocks noGrp="1"/>
          </p:cNvSpPr>
          <p:nvPr>
            <p:ph type="dt" sz="half" idx="10"/>
            <p:custDataLst>
              <p:tags r:id="rId2"/>
            </p:custDataLst>
          </p:nvPr>
        </p:nvSpPr>
        <p:spPr/>
        <p:txBody>
          <a:bodyPr/>
          <a:lstStyle/>
          <a:p>
            <a:fld id="{760FBDFE-C587-4B4C-A407-44438C67B59E}" type="datetimeFigureOut">
              <a:rPr lang="zh-CN" altLang="en-US" smtClean="0"/>
            </a:fld>
            <a:endParaRPr lang="zh-CN" altLang="en-US"/>
          </a:p>
        </p:txBody>
      </p:sp>
      <p:sp>
        <p:nvSpPr>
          <p:cNvPr id="4" name="页脚占位符 3"/>
          <p:cNvSpPr>
            <a:spLocks noGrp="1"/>
          </p:cNvSpPr>
          <p:nvPr>
            <p:ph type="ftr" sz="quarter" idx="11"/>
            <p:custDataLst>
              <p:tags r:id="rId3"/>
            </p:custDataLst>
          </p:nvPr>
        </p:nvSpPr>
        <p:spPr/>
        <p:txBody>
          <a:bodyPr/>
          <a:lstStyle/>
          <a:p>
            <a:endParaRPr lang="zh-CN" altLang="en-US"/>
          </a:p>
        </p:txBody>
      </p:sp>
      <p:sp>
        <p:nvSpPr>
          <p:cNvPr id="5" name="灯片编号占位符 4"/>
          <p:cNvSpPr>
            <a:spLocks noGrp="1"/>
          </p:cNvSpPr>
          <p:nvPr>
            <p:ph type="sldNum" sz="quarter" idx="12"/>
            <p:custDataLst>
              <p:tags r:id="rId4"/>
            </p:custDataLst>
          </p:nvPr>
        </p:nvSpPr>
        <p:spPr/>
        <p:txBody>
          <a:bodyPr/>
          <a:lstStyle/>
          <a:p>
            <a:fld id="{49AE70B2-8BF9-45C0-BB95-33D1B9D3A854}" type="slidenum">
              <a:rPr lang="zh-CN" altLang="en-US" smtClean="0"/>
            </a:fld>
            <a:endParaRPr lang="zh-CN" altLang="en-US"/>
          </a:p>
        </p:txBody>
      </p:sp>
      <p:sp>
        <p:nvSpPr>
          <p:cNvPr id="7" name="内容占位符 6"/>
          <p:cNvSpPr>
            <a:spLocks noGrp="1"/>
          </p:cNvSpPr>
          <p:nvPr>
            <p:ph sz="quarter" idx="13"/>
            <p:custDataLst>
              <p:tags r:id="rId5"/>
            </p:custDataLst>
          </p:nvPr>
        </p:nvSpPr>
        <p:spPr>
          <a:xfrm>
            <a:off x="608400" y="774000"/>
            <a:ext cx="10972800" cy="5482800"/>
          </a:xfrm>
        </p:spPr>
        <p:txBody>
          <a:bodyPr/>
          <a:lstStyle>
            <a:lvl1pPr marL="228600" indent="-228600" eaLnBrk="1" fontAlgn="auto" latinLnBrk="0" hangingPunct="1">
              <a:lnSpc>
                <a:spcPct val="130000"/>
              </a:lnSpc>
              <a:buFont typeface="Arial" panose="020B0604020202020204" pitchFamily="34" charset="0"/>
              <a:buChar char="●"/>
              <a:defRPr u="none" strike="noStrike" kern="1200" cap="none" spc="150" normalizeH="0" baseline="0">
                <a:solidFill>
                  <a:schemeClr val="tx1">
                    <a:lumMod val="65000"/>
                    <a:lumOff val="35000"/>
                  </a:schemeClr>
                </a:solidFill>
                <a:uFillTx/>
              </a:defRPr>
            </a:lvl1pPr>
            <a:lvl2pPr marL="685800" indent="-228600" defTabSz="914400" eaLnBrk="1" fontAlgn="auto" latinLnBrk="0" hangingPunct="1">
              <a:lnSpc>
                <a:spcPct val="120000"/>
              </a:lnSpc>
              <a:buFont typeface="Arial" panose="020B0604020202020204" pitchFamily="34" charset="0"/>
              <a:buChar char="●"/>
              <a:tabLst>
                <a:tab pos="1609725" algn="l"/>
                <a:tab pos="1609725" algn="l"/>
                <a:tab pos="1609725" algn="l"/>
                <a:tab pos="1609725" algn="l"/>
              </a:tabLst>
              <a:defRPr u="none" strike="noStrike" kern="1200" cap="none" spc="150" normalizeH="0" baseline="0">
                <a:solidFill>
                  <a:schemeClr val="tx1">
                    <a:lumMod val="65000"/>
                    <a:lumOff val="35000"/>
                  </a:schemeClr>
                </a:solidFill>
                <a:uFillTx/>
              </a:defRPr>
            </a:lvl2pPr>
            <a:lvl3pPr marL="1143000" indent="-228600" eaLnBrk="1" fontAlgn="auto" latinLnBrk="0" hangingPunct="1">
              <a:lnSpc>
                <a:spcPct val="120000"/>
              </a:lnSpc>
              <a:buFont typeface="Arial" panose="020B0604020202020204" pitchFamily="34" charset="0"/>
              <a:buChar char="●"/>
              <a:defRPr u="none" strike="noStrike" kern="1200" cap="none" spc="150" normalizeH="0" baseline="0">
                <a:solidFill>
                  <a:schemeClr val="tx1">
                    <a:lumMod val="65000"/>
                    <a:lumOff val="35000"/>
                  </a:schemeClr>
                </a:solidFill>
                <a:uFillTx/>
              </a:defRPr>
            </a:lvl3pPr>
            <a:lvl4pPr marL="1600200" indent="-228600" eaLnBrk="1" fontAlgn="auto" latinLnBrk="0" hangingPunct="1">
              <a:lnSpc>
                <a:spcPct val="120000"/>
              </a:lnSpc>
              <a:buFont typeface="Wingdings" panose="05000000000000000000" charset="0"/>
              <a:buChar char=""/>
              <a:defRPr u="none" strike="noStrike" kern="1200" cap="none" spc="150" normalizeH="0" baseline="0">
                <a:solidFill>
                  <a:schemeClr val="tx1">
                    <a:lumMod val="65000"/>
                    <a:lumOff val="35000"/>
                  </a:schemeClr>
                </a:solidFill>
                <a:uFillTx/>
              </a:defRPr>
            </a:lvl4pPr>
            <a:lvl5pPr marL="2057400" indent="-228600" eaLnBrk="1" fontAlgn="auto" latinLnBrk="0" hangingPunct="1">
              <a:lnSpc>
                <a:spcPct val="120000"/>
              </a:lnSpc>
              <a:buFont typeface="Arial" panose="020B0604020202020204" pitchFamily="34" charset="0"/>
              <a:buChar char="•"/>
              <a:defRPr u="none" strike="noStrike" kern="1200" cap="none" spc="150" normalizeH="0" baseline="0">
                <a:solidFill>
                  <a:schemeClr val="tx1">
                    <a:lumMod val="65000"/>
                    <a:lumOff val="35000"/>
                  </a:schemeClr>
                </a:solidFill>
                <a:uFillTx/>
              </a:defRPr>
            </a:lvl5pPr>
          </a:lstStyle>
          <a:p>
            <a:pPr lvl="0"/>
            <a:r>
              <a:rPr lang="zh-CN" altLang="en-US" dirty="0"/>
              <a:t>单击此处编辑母版文本样式</a:t>
            </a:r>
            <a:endParaRPr lang="zh-CN" altLang="en-US" dirty="0"/>
          </a:p>
          <a:p>
            <a:pPr lvl="1"/>
            <a:r>
              <a:rPr lang="zh-CN" altLang="en-US" dirty="0"/>
              <a:t>第二级</a:t>
            </a:r>
            <a:endParaRPr lang="zh-CN" altLang="en-US" dirty="0"/>
          </a:p>
          <a:p>
            <a:pPr lvl="2"/>
            <a:r>
              <a:rPr lang="zh-CN" altLang="en-US" dirty="0"/>
              <a:t>第三级</a:t>
            </a:r>
            <a:endParaRPr lang="zh-CN" altLang="en-US" dirty="0"/>
          </a:p>
          <a:p>
            <a:pPr lvl="3"/>
            <a:r>
              <a:rPr lang="zh-CN" altLang="en-US" dirty="0"/>
              <a:t>第四级</a:t>
            </a:r>
            <a:endParaRPr lang="zh-CN" altLang="en-US" dirty="0"/>
          </a:p>
          <a:p>
            <a:pPr lvl="4"/>
            <a:r>
              <a:rPr lang="zh-CN" altLang="en-US" dirty="0"/>
              <a:t>第五级</a:t>
            </a:r>
            <a:endParaRPr lang="zh-CN" altLang="en-US" dirty="0"/>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末尾幻灯片">
    <p:spTree>
      <p:nvGrpSpPr>
        <p:cNvPr id="1" name=""/>
        <p:cNvGrpSpPr/>
        <p:nvPr/>
      </p:nvGrpSpPr>
      <p:grpSpPr>
        <a:xfrm>
          <a:off x="0" y="0"/>
          <a:ext cx="0" cy="0"/>
          <a:chOff x="0" y="0"/>
          <a:chExt cx="0" cy="0"/>
        </a:xfrm>
      </p:grpSpPr>
      <p:sp>
        <p:nvSpPr>
          <p:cNvPr id="3" name="日期占位符 2"/>
          <p:cNvSpPr>
            <a:spLocks noGrp="1"/>
          </p:cNvSpPr>
          <p:nvPr>
            <p:ph type="dt" sz="half" idx="10"/>
            <p:custDataLst>
              <p:tags r:id="rId2"/>
            </p:custDataLst>
          </p:nvPr>
        </p:nvSpPr>
        <p:spPr/>
        <p:txBody>
          <a:bodyPr/>
          <a:lstStyle/>
          <a:p>
            <a:fld id="{760FBDFE-C587-4B4C-A407-44438C67B59E}" type="datetimeFigureOut">
              <a:rPr lang="zh-CN" altLang="en-US" smtClean="0"/>
            </a:fld>
            <a:endParaRPr lang="zh-CN" altLang="en-US"/>
          </a:p>
        </p:txBody>
      </p:sp>
      <p:sp>
        <p:nvSpPr>
          <p:cNvPr id="4" name="页脚占位符 3"/>
          <p:cNvSpPr>
            <a:spLocks noGrp="1"/>
          </p:cNvSpPr>
          <p:nvPr>
            <p:ph type="ftr" sz="quarter" idx="11"/>
            <p:custDataLst>
              <p:tags r:id="rId3"/>
            </p:custDataLst>
          </p:nvPr>
        </p:nvSpPr>
        <p:spPr/>
        <p:txBody>
          <a:bodyPr/>
          <a:lstStyle/>
          <a:p>
            <a:endParaRPr lang="zh-CN" altLang="en-US"/>
          </a:p>
        </p:txBody>
      </p:sp>
      <p:sp>
        <p:nvSpPr>
          <p:cNvPr id="5" name="灯片编号占位符 4"/>
          <p:cNvSpPr>
            <a:spLocks noGrp="1"/>
          </p:cNvSpPr>
          <p:nvPr>
            <p:ph type="sldNum" sz="quarter" idx="12"/>
            <p:custDataLst>
              <p:tags r:id="rId4"/>
            </p:custDataLst>
          </p:nvPr>
        </p:nvSpPr>
        <p:spPr/>
        <p:txBody>
          <a:bodyPr/>
          <a:lstStyle/>
          <a:p>
            <a:fld id="{49AE70B2-8BF9-45C0-BB95-33D1B9D3A854}" type="slidenum">
              <a:rPr lang="zh-CN" altLang="en-US" smtClean="0"/>
            </a:fld>
            <a:endParaRPr lang="zh-CN" altLang="en-US"/>
          </a:p>
        </p:txBody>
      </p:sp>
      <p:sp>
        <p:nvSpPr>
          <p:cNvPr id="2" name="标题 1"/>
          <p:cNvSpPr>
            <a:spLocks noGrp="1"/>
          </p:cNvSpPr>
          <p:nvPr>
            <p:ph type="title" hasCustomPrompt="1"/>
            <p:custDataLst>
              <p:tags r:id="rId5"/>
            </p:custDataLst>
          </p:nvPr>
        </p:nvSpPr>
        <p:spPr>
          <a:xfrm>
            <a:off x="1198800" y="2484000"/>
            <a:ext cx="9799200" cy="1018800"/>
          </a:xfrm>
        </p:spPr>
        <p:txBody>
          <a:bodyPr vert="horz" lIns="90000" tIns="46800" rIns="90000" bIns="46800" rtlCol="0" anchor="t" anchorCtr="0">
            <a:normAutofit/>
          </a:bodyPr>
          <a:lstStyle>
            <a:lvl1pPr marL="0" marR="0" algn="ctr" defTabSz="914400" rtl="0" eaLnBrk="1" fontAlgn="auto" latinLnBrk="0" hangingPunct="1">
              <a:lnSpc>
                <a:spcPct val="100000"/>
              </a:lnSpc>
              <a:buNone/>
              <a:defRPr kumimoji="0" lang="zh-CN" altLang="en-US" sz="6000" b="1" i="0" u="none" strike="noStrike" kern="1200" cap="none" spc="300" normalizeH="0" baseline="0" noProof="1" dirty="0">
                <a:solidFill>
                  <a:schemeClr val="tx1">
                    <a:lumMod val="85000"/>
                    <a:lumOff val="15000"/>
                  </a:schemeClr>
                </a:solidFill>
                <a:effectLst/>
                <a:uFillTx/>
                <a:latin typeface="Arial" panose="020B0604020202020204" pitchFamily="34" charset="0"/>
                <a:ea typeface="微软雅黑" panose="020B0503020204020204" pitchFamily="34" charset="-122"/>
                <a:cs typeface="+mj-cs"/>
                <a:sym typeface="+mn-ea"/>
              </a:defRPr>
            </a:lvl1pPr>
          </a:lstStyle>
          <a:p>
            <a:pPr lvl="0"/>
            <a:r>
              <a:rPr>
                <a:sym typeface="+mn-ea"/>
              </a:rPr>
              <a:t>单击此处编辑标题</a:t>
            </a:r>
            <a:endParaRPr>
              <a:sym typeface="+mn-ea"/>
            </a:endParaRPr>
          </a:p>
        </p:txBody>
      </p:sp>
      <p:sp>
        <p:nvSpPr>
          <p:cNvPr id="7" name="文本占位符 6"/>
          <p:cNvSpPr>
            <a:spLocks noGrp="1"/>
          </p:cNvSpPr>
          <p:nvPr>
            <p:ph type="body" sz="quarter" idx="13"/>
            <p:custDataLst>
              <p:tags r:id="rId6"/>
            </p:custDataLst>
          </p:nvPr>
        </p:nvSpPr>
        <p:spPr>
          <a:xfrm>
            <a:off x="1198800" y="3560400"/>
            <a:ext cx="9799200" cy="471600"/>
          </a:xfrm>
        </p:spPr>
        <p:txBody>
          <a:bodyPr lIns="90000" tIns="46800" rIns="90000" bIns="46800">
            <a:normAutofit/>
          </a:bodyPr>
          <a:lstStyle>
            <a:lvl1pPr marL="0" indent="0" algn="ctr">
              <a:lnSpc>
                <a:spcPct val="110000"/>
              </a:lnSpc>
              <a:buNone/>
              <a:defRPr sz="2400" spc="200" baseline="0">
                <a:solidFill>
                  <a:schemeClr val="tx1">
                    <a:lumMod val="65000"/>
                    <a:lumOff val="35000"/>
                  </a:schemeClr>
                </a:solidFill>
              </a:defRPr>
            </a:lvl1pPr>
          </a:lstStyle>
          <a:p>
            <a:pPr lvl="0"/>
            <a:r>
              <a:rPr lang="zh-CN" altLang="en-US" dirty="0"/>
              <a:t>单击此处编辑母版文本样式</a:t>
            </a:r>
            <a:endParaRPr lang="zh-CN" altLang="en-US" dirty="0"/>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type="title" preserve="1">
  <p:cSld name="标题幻灯片">
    <p:bg>
      <p:bgPr>
        <a:solidFill>
          <a:srgbClr val="FFFFFF"/>
        </a:solidFill>
        <a:effectLst/>
      </p:bgPr>
    </p:bg>
    <p:spTree>
      <p:nvGrpSpPr>
        <p:cNvPr id="1" name=""/>
        <p:cNvGrpSpPr/>
        <p:nvPr/>
      </p:nvGrpSpPr>
      <p:grpSpPr>
        <a:xfrm>
          <a:off x="0" y="0"/>
          <a:ext cx="0" cy="0"/>
          <a:chOff x="0" y="0"/>
          <a:chExt cx="0" cy="0"/>
        </a:xfrm>
      </p:grpSpPr>
      <p:sp>
        <p:nvSpPr>
          <p:cNvPr id="2" name="标题 1"/>
          <p:cNvSpPr>
            <a:spLocks noGrp="1"/>
          </p:cNvSpPr>
          <p:nvPr>
            <p:ph type="ctrTitle" hasCustomPrompt="1"/>
            <p:custDataLst>
              <p:tags r:id="rId2"/>
            </p:custDataLst>
          </p:nvPr>
        </p:nvSpPr>
        <p:spPr>
          <a:xfrm>
            <a:off x="1198800" y="914400"/>
            <a:ext cx="9799200" cy="2570400"/>
          </a:xfrm>
        </p:spPr>
        <p:txBody>
          <a:bodyPr lIns="90000" tIns="46800" rIns="90000" bIns="46800" anchor="b" anchorCtr="0">
            <a:normAutofit/>
          </a:bodyPr>
          <a:lstStyle>
            <a:lvl1pPr algn="ctr">
              <a:defRPr sz="6000" b="1" i="0" spc="300" baseline="0">
                <a:solidFill>
                  <a:schemeClr val="tx1">
                    <a:lumMod val="85000"/>
                    <a:lumOff val="15000"/>
                  </a:schemeClr>
                </a:solidFill>
                <a:effectLst/>
              </a:defRPr>
            </a:lvl1pPr>
          </a:lstStyle>
          <a:p>
            <a:r>
              <a:rPr lang="zh-CN" altLang="en-US" dirty="0"/>
              <a:t>单击此处编辑标题</a:t>
            </a:r>
            <a:endParaRPr lang="zh-CN" altLang="en-US" dirty="0"/>
          </a:p>
        </p:txBody>
      </p:sp>
      <p:sp>
        <p:nvSpPr>
          <p:cNvPr id="3" name="副标题 2"/>
          <p:cNvSpPr>
            <a:spLocks noGrp="1"/>
          </p:cNvSpPr>
          <p:nvPr>
            <p:ph type="subTitle" idx="1" hasCustomPrompt="1"/>
            <p:custDataLst>
              <p:tags r:id="rId3"/>
            </p:custDataLst>
          </p:nvPr>
        </p:nvSpPr>
        <p:spPr>
          <a:xfrm>
            <a:off x="1198800" y="3560400"/>
            <a:ext cx="9799200" cy="1472400"/>
          </a:xfrm>
        </p:spPr>
        <p:txBody>
          <a:bodyPr lIns="90000" tIns="46800" rIns="90000" bIns="46800">
            <a:normAutofit/>
          </a:bodyPr>
          <a:lstStyle>
            <a:lvl1pPr marL="0" indent="0" algn="ctr" eaLnBrk="1" fontAlgn="auto" latinLnBrk="0" hangingPunct="1">
              <a:lnSpc>
                <a:spcPct val="110000"/>
              </a:lnSpc>
              <a:buNone/>
              <a:defRPr sz="2400" u="none" strike="noStrike" kern="1200" cap="none" spc="200" normalizeH="0" baseline="0">
                <a:solidFill>
                  <a:schemeClr val="tx1">
                    <a:lumMod val="65000"/>
                    <a:lumOff val="35000"/>
                  </a:schemeClr>
                </a:solidFill>
                <a:uFillTx/>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zh-CN" altLang="en-US" dirty="0"/>
              <a:t>单击此处编辑副标题</a:t>
            </a:r>
            <a:endParaRPr lang="zh-CN" altLang="en-US" dirty="0"/>
          </a:p>
        </p:txBody>
      </p:sp>
      <p:sp>
        <p:nvSpPr>
          <p:cNvPr id="16" name="日期占位符 15"/>
          <p:cNvSpPr>
            <a:spLocks noGrp="1"/>
          </p:cNvSpPr>
          <p:nvPr>
            <p:ph type="dt" sz="half" idx="10"/>
            <p:custDataLst>
              <p:tags r:id="rId4"/>
            </p:custDataLst>
          </p:nvPr>
        </p:nvSpPr>
        <p:spPr/>
        <p:txBody>
          <a:bodyPr/>
          <a:lstStyle/>
          <a:p>
            <a:fld id="{760FBDFE-C587-4B4C-A407-44438C67B59E}" type="datetimeFigureOut">
              <a:rPr lang="zh-CN" altLang="en-US" smtClean="0"/>
            </a:fld>
            <a:endParaRPr lang="zh-CN" altLang="en-US"/>
          </a:p>
        </p:txBody>
      </p:sp>
      <p:sp>
        <p:nvSpPr>
          <p:cNvPr id="17" name="页脚占位符 16"/>
          <p:cNvSpPr>
            <a:spLocks noGrp="1"/>
          </p:cNvSpPr>
          <p:nvPr>
            <p:ph type="ftr" sz="quarter" idx="11"/>
            <p:custDataLst>
              <p:tags r:id="rId5"/>
            </p:custDataLst>
          </p:nvPr>
        </p:nvSpPr>
        <p:spPr/>
        <p:txBody>
          <a:bodyPr/>
          <a:lstStyle/>
          <a:p>
            <a:endParaRPr lang="zh-CN" altLang="en-US" dirty="0"/>
          </a:p>
        </p:txBody>
      </p:sp>
      <p:sp>
        <p:nvSpPr>
          <p:cNvPr id="18" name="灯片编号占位符 17"/>
          <p:cNvSpPr>
            <a:spLocks noGrp="1"/>
          </p:cNvSpPr>
          <p:nvPr>
            <p:ph type="sldNum" sz="quarter" idx="12"/>
            <p:custDataLst>
              <p:tags r:id="rId6"/>
            </p:custDataLst>
          </p:nvPr>
        </p:nvSpPr>
        <p:spPr/>
        <p:txBody>
          <a:bodyPr/>
          <a:lstStyle/>
          <a:p>
            <a:fld id="{49AE70B2-8BF9-45C0-BB95-33D1B9D3A854}" type="slidenum">
              <a:rPr lang="zh-CN" altLang="en-US" smtClean="0"/>
            </a:fld>
            <a:endParaRPr lang="zh-CN" altLang="en-US" dirty="0"/>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type="obj" preserve="1">
  <p:cSld name="标题和内容">
    <p:bg>
      <p:bgPr>
        <a:solidFill>
          <a:srgbClr val="FFFFFF"/>
        </a:solidFill>
        <a:effectLst/>
      </p:bgPr>
    </p:bg>
    <p:spTree>
      <p:nvGrpSpPr>
        <p:cNvPr id="1" name=""/>
        <p:cNvGrpSpPr/>
        <p:nvPr/>
      </p:nvGrpSpPr>
      <p:grpSpPr>
        <a:xfrm>
          <a:off x="0" y="0"/>
          <a:ext cx="0" cy="0"/>
          <a:chOff x="0" y="0"/>
          <a:chExt cx="0" cy="0"/>
        </a:xfrm>
      </p:grpSpPr>
      <p:sp>
        <p:nvSpPr>
          <p:cNvPr id="2" name="标题 1"/>
          <p:cNvSpPr>
            <a:spLocks noGrp="1"/>
          </p:cNvSpPr>
          <p:nvPr>
            <p:ph type="title"/>
            <p:custDataLst>
              <p:tags r:id="rId2"/>
            </p:custDataLst>
          </p:nvPr>
        </p:nvSpPr>
        <p:spPr>
          <a:xfrm>
            <a:off x="608400" y="608400"/>
            <a:ext cx="10969200" cy="705600"/>
          </a:xfrm>
        </p:spPr>
        <p:txBody>
          <a:bodyPr vert="horz" lIns="90000" tIns="46800" rIns="90000" bIns="46800" rtlCol="0" anchor="ctr" anchorCtr="0">
            <a:normAutofit/>
          </a:bodyPr>
          <a:lstStyle>
            <a:lvl1pPr marL="0" marR="0" algn="l" defTabSz="914400" rtl="0" eaLnBrk="1" fontAlgn="auto" latinLnBrk="0" hangingPunct="1">
              <a:lnSpc>
                <a:spcPct val="100000"/>
              </a:lnSpc>
              <a:buNone/>
              <a:defRPr kumimoji="0" lang="zh-CN" altLang="en-US" sz="3600" b="1" i="0" u="none" strike="noStrike" kern="1200" cap="none" spc="300" normalizeH="0" baseline="0" noProof="1" dirty="0">
                <a:solidFill>
                  <a:schemeClr val="tx1">
                    <a:lumMod val="85000"/>
                    <a:lumOff val="15000"/>
                  </a:schemeClr>
                </a:solidFill>
                <a:uFillTx/>
                <a:latin typeface="Arial" panose="020B0604020202020204" pitchFamily="34" charset="0"/>
                <a:ea typeface="微软雅黑" panose="020B0503020204020204" pitchFamily="34" charset="-122"/>
                <a:cs typeface="+mj-cs"/>
                <a:sym typeface="+mn-ea"/>
              </a:defRPr>
            </a:lvl1pPr>
          </a:lstStyle>
          <a:p>
            <a:pPr lvl="0"/>
            <a:r>
              <a:rPr dirty="0">
                <a:sym typeface="+mn-ea"/>
              </a:rPr>
              <a:t>单击此处编辑母版标题样式</a:t>
            </a:r>
            <a:endParaRPr dirty="0">
              <a:sym typeface="+mn-ea"/>
            </a:endParaRPr>
          </a:p>
        </p:txBody>
      </p:sp>
      <p:sp>
        <p:nvSpPr>
          <p:cNvPr id="3" name="内容占位符 2"/>
          <p:cNvSpPr>
            <a:spLocks noGrp="1"/>
          </p:cNvSpPr>
          <p:nvPr>
            <p:ph idx="1"/>
            <p:custDataLst>
              <p:tags r:id="rId3"/>
            </p:custDataLst>
          </p:nvPr>
        </p:nvSpPr>
        <p:spPr>
          <a:xfrm>
            <a:off x="608400" y="1490400"/>
            <a:ext cx="10969200" cy="4759200"/>
          </a:xfrm>
        </p:spPr>
        <p:txBody>
          <a:bodyPr vert="horz" lIns="90000" tIns="46800" rIns="90000" bIns="46800" rtlCol="0">
            <a:normAutofit/>
          </a:bodyPr>
          <a:lstStyle>
            <a:lvl1pPr marL="228600" marR="0" lvl="0" indent="-228600" algn="l" defTabSz="914400" rtl="0" eaLnBrk="1" fontAlgn="auto" latinLnBrk="0" hangingPunct="1">
              <a:lnSpc>
                <a:spcPct val="130000"/>
              </a:lnSpc>
              <a:spcBef>
                <a:spcPts val="0"/>
              </a:spcBef>
              <a:spcAft>
                <a:spcPts val="1000"/>
              </a:spcAft>
              <a:buFont typeface="Arial" panose="020B0604020202020204" pitchFamily="34" charset="0"/>
              <a:buChar char="●"/>
              <a:defRPr kumimoji="0" lang="zh-CN" altLang="en-US" sz="18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2pPr>
            <a:lvl3pPr marL="1143000" marR="0" lvl="2" indent="-228600" algn="l" defTabSz="914400" rtl="0" eaLnBrk="1" fontAlgn="auto" latinLnBrk="0" hangingPunct="1">
              <a:lnSpc>
                <a:spcPct val="12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3pPr>
            <a:lvl4pPr marL="1600200" marR="0" lvl="3" indent="-228600" algn="l" defTabSz="914400" rtl="0" eaLnBrk="1" fontAlgn="auto" latinLnBrk="0" hangingPunct="1">
              <a:lnSpc>
                <a:spcPct val="120000"/>
              </a:lnSpc>
              <a:spcBef>
                <a:spcPts val="0"/>
              </a:spcBef>
              <a:spcAft>
                <a:spcPts val="300"/>
              </a:spcAft>
              <a:buFont typeface="Wingdings" panose="05000000000000000000"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4pPr>
            <a:lvl5pPr marL="2057400" marR="0" lvl="4" indent="-228600" algn="l" defTabSz="914400" rtl="0" eaLnBrk="1" fontAlgn="auto" latinLnBrk="0" hangingPunct="1">
              <a:lnSpc>
                <a:spcPct val="120000"/>
              </a:lnSpc>
              <a:spcBef>
                <a:spcPts val="0"/>
              </a:spcBef>
              <a:spcAft>
                <a:spcPts val="300"/>
              </a:spcAft>
              <a:buFont typeface="Arial" panose="020B0604020202020204" pitchFamily="34"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5pPr>
            <a:lvl6pPr marL="2286000" indent="0">
              <a:buNone/>
              <a:defRPr/>
            </a:lvl6pPr>
          </a:lstStyle>
          <a:p>
            <a:pPr lvl="0"/>
            <a:r>
              <a:rPr dirty="0">
                <a:sym typeface="+mn-ea"/>
              </a:rPr>
              <a:t>单击此处编辑母版文本样式</a:t>
            </a:r>
            <a:endParaRPr dirty="0">
              <a:sym typeface="+mn-ea"/>
            </a:endParaRPr>
          </a:p>
          <a:p>
            <a:pPr lvl="1"/>
            <a:r>
              <a:rPr dirty="0">
                <a:sym typeface="+mn-ea"/>
              </a:rPr>
              <a:t>第二级</a:t>
            </a:r>
            <a:endParaRPr dirty="0">
              <a:sym typeface="+mn-ea"/>
            </a:endParaRPr>
          </a:p>
          <a:p>
            <a:pPr lvl="2"/>
            <a:r>
              <a:rPr dirty="0">
                <a:sym typeface="+mn-ea"/>
              </a:rPr>
              <a:t>第三级</a:t>
            </a:r>
            <a:endParaRPr dirty="0">
              <a:sym typeface="+mn-ea"/>
            </a:endParaRPr>
          </a:p>
          <a:p>
            <a:pPr lvl="3"/>
            <a:r>
              <a:rPr dirty="0">
                <a:sym typeface="+mn-ea"/>
              </a:rPr>
              <a:t>第四级</a:t>
            </a:r>
            <a:endParaRPr dirty="0">
              <a:sym typeface="+mn-ea"/>
            </a:endParaRPr>
          </a:p>
          <a:p>
            <a:pPr lvl="4"/>
            <a:r>
              <a:rPr dirty="0">
                <a:sym typeface="+mn-ea"/>
              </a:rPr>
              <a:t>第五级</a:t>
            </a:r>
            <a:endParaRPr dirty="0">
              <a:sym typeface="+mn-ea"/>
            </a:endParaRPr>
          </a:p>
        </p:txBody>
      </p:sp>
      <p:sp>
        <p:nvSpPr>
          <p:cNvPr id="4" name="日期占位符 3"/>
          <p:cNvSpPr>
            <a:spLocks noGrp="1"/>
          </p:cNvSpPr>
          <p:nvPr>
            <p:ph type="dt" sz="half" idx="10"/>
            <p:custDataLst>
              <p:tags r:id="rId4"/>
            </p:custDataLst>
          </p:nvPr>
        </p:nvSpPr>
        <p:spPr/>
        <p:txBody>
          <a:bodyPr/>
          <a:lstStyle/>
          <a:p>
            <a:fld id="{760FBDFE-C587-4B4C-A407-44438C67B59E}" type="datetimeFigureOut">
              <a:rPr lang="zh-CN" altLang="en-US" smtClean="0"/>
            </a:fld>
            <a:endParaRPr lang="zh-CN" altLang="en-US"/>
          </a:p>
        </p:txBody>
      </p:sp>
      <p:sp>
        <p:nvSpPr>
          <p:cNvPr id="5" name="页脚占位符 4"/>
          <p:cNvSpPr>
            <a:spLocks noGrp="1"/>
          </p:cNvSpPr>
          <p:nvPr>
            <p:ph type="ftr" sz="quarter" idx="11"/>
            <p:custDataLst>
              <p:tags r:id="rId5"/>
            </p:custDataLst>
          </p:nvPr>
        </p:nvSpPr>
        <p:spPr/>
        <p:txBody>
          <a:bodyPr/>
          <a:lstStyle/>
          <a:p>
            <a:endParaRPr lang="zh-CN" altLang="en-US"/>
          </a:p>
        </p:txBody>
      </p:sp>
      <p:sp>
        <p:nvSpPr>
          <p:cNvPr id="6" name="灯片编号占位符 5"/>
          <p:cNvSpPr>
            <a:spLocks noGrp="1"/>
          </p:cNvSpPr>
          <p:nvPr>
            <p:ph type="sldNum" sz="quarter" idx="12"/>
            <p:custDataLst>
              <p:tags r:id="rId6"/>
            </p:custDataLst>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type="secHead" preserve="1">
  <p:cSld name="节标题">
    <p:bg>
      <p:bgPr>
        <a:solidFill>
          <a:srgbClr val="FFFFFF"/>
        </a:solidFill>
        <a:effectLst/>
      </p:bgPr>
    </p:bg>
    <p:spTree>
      <p:nvGrpSpPr>
        <p:cNvPr id="1" name=""/>
        <p:cNvGrpSpPr/>
        <p:nvPr/>
      </p:nvGrpSpPr>
      <p:grpSpPr>
        <a:xfrm>
          <a:off x="0" y="0"/>
          <a:ext cx="0" cy="0"/>
          <a:chOff x="0" y="0"/>
          <a:chExt cx="0" cy="0"/>
        </a:xfrm>
      </p:grpSpPr>
      <p:sp>
        <p:nvSpPr>
          <p:cNvPr id="2" name="标题 1"/>
          <p:cNvSpPr>
            <a:spLocks noGrp="1"/>
          </p:cNvSpPr>
          <p:nvPr>
            <p:ph type="title" hasCustomPrompt="1"/>
            <p:custDataLst>
              <p:tags r:id="rId2"/>
            </p:custDataLst>
          </p:nvPr>
        </p:nvSpPr>
        <p:spPr>
          <a:xfrm>
            <a:off x="1990800" y="3848400"/>
            <a:ext cx="7768800" cy="766800"/>
          </a:xfrm>
        </p:spPr>
        <p:txBody>
          <a:bodyPr lIns="90000" tIns="46800" rIns="90000" bIns="46800" anchor="b" anchorCtr="0">
            <a:normAutofit/>
          </a:bodyPr>
          <a:lstStyle>
            <a:lvl1pPr>
              <a:defRPr sz="4400" b="1" i="0" u="none" strike="noStrike" kern="1200" cap="none" spc="300" normalizeH="0" baseline="0">
                <a:solidFill>
                  <a:schemeClr val="tx1">
                    <a:lumMod val="85000"/>
                    <a:lumOff val="15000"/>
                  </a:schemeClr>
                </a:solidFill>
                <a:effectLst/>
                <a:uFillTx/>
              </a:defRPr>
            </a:lvl1pPr>
          </a:lstStyle>
          <a:p>
            <a:r>
              <a:rPr lang="zh-CN" altLang="en-US" dirty="0"/>
              <a:t>单击此处编辑标题</a:t>
            </a:r>
            <a:endParaRPr lang="zh-CN" altLang="en-US" dirty="0"/>
          </a:p>
        </p:txBody>
      </p:sp>
      <p:sp>
        <p:nvSpPr>
          <p:cNvPr id="3" name="文本占位符 2"/>
          <p:cNvSpPr>
            <a:spLocks noGrp="1"/>
          </p:cNvSpPr>
          <p:nvPr>
            <p:ph type="body" idx="1" hasCustomPrompt="1"/>
            <p:custDataLst>
              <p:tags r:id="rId3"/>
            </p:custDataLst>
          </p:nvPr>
        </p:nvSpPr>
        <p:spPr>
          <a:xfrm>
            <a:off x="1990800" y="4615200"/>
            <a:ext cx="7768800" cy="867600"/>
          </a:xfrm>
        </p:spPr>
        <p:txBody>
          <a:bodyPr lIns="90000" tIns="46800" rIns="90000" bIns="46800">
            <a:normAutofit/>
          </a:bodyPr>
          <a:lstStyle>
            <a:lvl1pPr marL="0" indent="0" eaLnBrk="1" fontAlgn="auto" latinLnBrk="0" hangingPunct="1">
              <a:lnSpc>
                <a:spcPct val="130000"/>
              </a:lnSpc>
              <a:buNone/>
              <a:defRPr kumimoji="0" lang="zh-CN" altLang="en-US" sz="1800" b="0" i="0" u="none" strike="noStrike" kern="1200" cap="none" spc="150" normalizeH="0" baseline="0" noProof="1">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zh-CN" altLang="en-US" dirty="0"/>
              <a:t>单击此处编辑文本</a:t>
            </a:r>
            <a:endParaRPr lang="zh-CN" altLang="en-US" dirty="0"/>
          </a:p>
        </p:txBody>
      </p:sp>
      <p:sp>
        <p:nvSpPr>
          <p:cNvPr id="4" name="日期占位符 3"/>
          <p:cNvSpPr>
            <a:spLocks noGrp="1"/>
          </p:cNvSpPr>
          <p:nvPr>
            <p:ph type="dt" sz="half" idx="10"/>
            <p:custDataLst>
              <p:tags r:id="rId4"/>
            </p:custDataLst>
          </p:nvPr>
        </p:nvSpPr>
        <p:spPr/>
        <p:txBody>
          <a:bodyPr/>
          <a:lstStyle/>
          <a:p>
            <a:fld id="{760FBDFE-C587-4B4C-A407-44438C67B59E}" type="datetimeFigureOut">
              <a:rPr lang="zh-CN" altLang="en-US" smtClean="0"/>
            </a:fld>
            <a:endParaRPr lang="zh-CN" altLang="en-US"/>
          </a:p>
        </p:txBody>
      </p:sp>
      <p:sp>
        <p:nvSpPr>
          <p:cNvPr id="5" name="页脚占位符 4"/>
          <p:cNvSpPr>
            <a:spLocks noGrp="1"/>
          </p:cNvSpPr>
          <p:nvPr>
            <p:ph type="ftr" sz="quarter" idx="11"/>
            <p:custDataLst>
              <p:tags r:id="rId5"/>
            </p:custDataLst>
          </p:nvPr>
        </p:nvSpPr>
        <p:spPr/>
        <p:txBody>
          <a:bodyPr/>
          <a:lstStyle/>
          <a:p>
            <a:endParaRPr lang="zh-CN" altLang="en-US"/>
          </a:p>
        </p:txBody>
      </p:sp>
      <p:sp>
        <p:nvSpPr>
          <p:cNvPr id="6" name="灯片编号占位符 5"/>
          <p:cNvSpPr>
            <a:spLocks noGrp="1"/>
          </p:cNvSpPr>
          <p:nvPr>
            <p:ph type="sldNum" sz="quarter" idx="12"/>
            <p:custDataLst>
              <p:tags r:id="rId6"/>
            </p:custDataLst>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type="twoObj" preserve="1">
  <p:cSld name="两栏内容">
    <p:bg>
      <p:bgPr>
        <a:solidFill>
          <a:srgbClr val="FFFFFF"/>
        </a:solidFill>
        <a:effectLst/>
      </p:bgPr>
    </p:bg>
    <p:spTree>
      <p:nvGrpSpPr>
        <p:cNvPr id="1" name=""/>
        <p:cNvGrpSpPr/>
        <p:nvPr/>
      </p:nvGrpSpPr>
      <p:grpSpPr>
        <a:xfrm>
          <a:off x="0" y="0"/>
          <a:ext cx="0" cy="0"/>
          <a:chOff x="0" y="0"/>
          <a:chExt cx="0" cy="0"/>
        </a:xfrm>
      </p:grpSpPr>
      <p:sp>
        <p:nvSpPr>
          <p:cNvPr id="2" name="标题 1"/>
          <p:cNvSpPr>
            <a:spLocks noGrp="1"/>
          </p:cNvSpPr>
          <p:nvPr>
            <p:ph type="title"/>
            <p:custDataLst>
              <p:tags r:id="rId2"/>
            </p:custDataLst>
          </p:nvPr>
        </p:nvSpPr>
        <p:spPr>
          <a:xfrm>
            <a:off x="608400" y="608400"/>
            <a:ext cx="10969200" cy="705600"/>
          </a:xfrm>
        </p:spPr>
        <p:txBody>
          <a:bodyPr vert="horz" lIns="90000" tIns="46800" rIns="90000" bIns="46800" rtlCol="0" anchor="ctr" anchorCtr="0">
            <a:normAutofit/>
          </a:bodyPr>
          <a:lstStyle>
            <a:lvl1pPr marL="0" marR="0" lvl="0" algn="l" defTabSz="914400" rtl="0" eaLnBrk="1" fontAlgn="auto" latinLnBrk="0" hangingPunct="1">
              <a:lnSpc>
                <a:spcPct val="100000"/>
              </a:lnSpc>
              <a:buNone/>
              <a:defRPr kumimoji="0" lang="zh-CN" altLang="en-US" sz="3600" b="1" i="0" u="none" strike="noStrike" kern="1200" cap="none" spc="300" normalizeH="0" baseline="0" noProof="1" dirty="0">
                <a:solidFill>
                  <a:schemeClr val="tx1">
                    <a:lumMod val="85000"/>
                    <a:lumOff val="15000"/>
                  </a:schemeClr>
                </a:solidFill>
                <a:uFillTx/>
                <a:latin typeface="Arial" panose="020B0604020202020204" pitchFamily="34" charset="0"/>
                <a:ea typeface="微软雅黑" panose="020B0503020204020204" pitchFamily="34" charset="-122"/>
                <a:cs typeface="+mj-cs"/>
                <a:sym typeface="+mn-ea"/>
              </a:defRPr>
            </a:lvl1pPr>
          </a:lstStyle>
          <a:p>
            <a:pPr lvl="0"/>
            <a:r>
              <a:rPr dirty="0">
                <a:sym typeface="+mn-ea"/>
              </a:rPr>
              <a:t>单击此处编辑母版标题样式</a:t>
            </a:r>
            <a:endParaRPr dirty="0">
              <a:sym typeface="+mn-ea"/>
            </a:endParaRPr>
          </a:p>
        </p:txBody>
      </p:sp>
      <p:sp>
        <p:nvSpPr>
          <p:cNvPr id="3" name="内容占位符 2"/>
          <p:cNvSpPr>
            <a:spLocks noGrp="1"/>
          </p:cNvSpPr>
          <p:nvPr>
            <p:ph sz="half" idx="1"/>
            <p:custDataLst>
              <p:tags r:id="rId3"/>
            </p:custDataLst>
          </p:nvPr>
        </p:nvSpPr>
        <p:spPr>
          <a:xfrm>
            <a:off x="608400" y="1501200"/>
            <a:ext cx="5176800" cy="4748400"/>
          </a:xfrm>
        </p:spPr>
        <p:txBody>
          <a:bodyPr vert="horz" lIns="90000" tIns="46800" rIns="90000" bIns="46800" rtlCol="0">
            <a:normAutofit/>
          </a:bodyPr>
          <a:lstStyle>
            <a:lvl1pPr marL="228600" marR="0" lvl="0" indent="-228600" algn="l" defTabSz="914400" rtl="0" eaLnBrk="1" fontAlgn="auto" latinLnBrk="0" hangingPunct="1">
              <a:lnSpc>
                <a:spcPct val="13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2pPr>
            <a:lvl3pPr marL="1143000" marR="0" lvl="2" indent="-228600" algn="l" defTabSz="914400" rtl="0" eaLnBrk="1" fontAlgn="auto" latinLnBrk="0" hangingPunct="1">
              <a:lnSpc>
                <a:spcPct val="12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3pPr>
            <a:lvl4pPr marL="1600200" marR="0" lvl="3" indent="-228600" algn="l" defTabSz="914400" rtl="0" eaLnBrk="1" fontAlgn="auto" latinLnBrk="0" hangingPunct="1">
              <a:lnSpc>
                <a:spcPct val="120000"/>
              </a:lnSpc>
              <a:spcBef>
                <a:spcPts val="0"/>
              </a:spcBef>
              <a:spcAft>
                <a:spcPts val="300"/>
              </a:spcAft>
              <a:buFont typeface="Wingdings" panose="05000000000000000000"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4pPr>
            <a:lvl5pPr marL="2057400" marR="0" lvl="4" indent="-228600" algn="l" defTabSz="914400" rtl="0" eaLnBrk="1" fontAlgn="auto" latinLnBrk="0" hangingPunct="1">
              <a:lnSpc>
                <a:spcPct val="120000"/>
              </a:lnSpc>
              <a:spcBef>
                <a:spcPts val="0"/>
              </a:spcBef>
              <a:spcAft>
                <a:spcPts val="300"/>
              </a:spcAft>
              <a:buFont typeface="Arial" panose="020B0604020202020204" pitchFamily="34"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5pPr>
          </a:lstStyle>
          <a:p>
            <a:pPr lvl="0"/>
            <a:r>
              <a:rPr dirty="0">
                <a:sym typeface="+mn-ea"/>
              </a:rPr>
              <a:t>单击此处编辑母版文本样式</a:t>
            </a:r>
            <a:endParaRPr dirty="0">
              <a:sym typeface="+mn-ea"/>
            </a:endParaRPr>
          </a:p>
          <a:p>
            <a:pPr lvl="1"/>
            <a:r>
              <a:rPr dirty="0">
                <a:sym typeface="+mn-ea"/>
              </a:rPr>
              <a:t>第二级</a:t>
            </a:r>
            <a:endParaRPr dirty="0">
              <a:sym typeface="+mn-ea"/>
            </a:endParaRPr>
          </a:p>
          <a:p>
            <a:pPr lvl="2"/>
            <a:r>
              <a:rPr dirty="0">
                <a:sym typeface="+mn-ea"/>
              </a:rPr>
              <a:t>第三级</a:t>
            </a:r>
            <a:endParaRPr dirty="0">
              <a:sym typeface="+mn-ea"/>
            </a:endParaRPr>
          </a:p>
          <a:p>
            <a:pPr lvl="3"/>
            <a:r>
              <a:rPr dirty="0">
                <a:sym typeface="+mn-ea"/>
              </a:rPr>
              <a:t>第四级</a:t>
            </a:r>
            <a:endParaRPr dirty="0">
              <a:sym typeface="+mn-ea"/>
            </a:endParaRPr>
          </a:p>
          <a:p>
            <a:pPr lvl="4"/>
            <a:r>
              <a:rPr dirty="0">
                <a:sym typeface="+mn-ea"/>
              </a:rPr>
              <a:t>第五级</a:t>
            </a:r>
            <a:endParaRPr dirty="0">
              <a:sym typeface="+mn-ea"/>
            </a:endParaRPr>
          </a:p>
        </p:txBody>
      </p:sp>
      <p:sp>
        <p:nvSpPr>
          <p:cNvPr id="4" name="内容占位符 3"/>
          <p:cNvSpPr>
            <a:spLocks noGrp="1"/>
          </p:cNvSpPr>
          <p:nvPr>
            <p:ph sz="half" idx="2"/>
            <p:custDataLst>
              <p:tags r:id="rId4"/>
            </p:custDataLst>
          </p:nvPr>
        </p:nvSpPr>
        <p:spPr>
          <a:xfrm>
            <a:off x="6411600" y="1501200"/>
            <a:ext cx="5176800" cy="4748400"/>
          </a:xfrm>
        </p:spPr>
        <p:txBody>
          <a:bodyPr lIns="90000" tIns="46800" rIns="90000" bIns="46800">
            <a:normAutofit/>
          </a:bodyPr>
          <a:lstStyle>
            <a:lvl1pPr marL="228600" indent="-228600" eaLnBrk="1" fontAlgn="auto" latinLnBrk="0" hangingPunct="1">
              <a:lnSpc>
                <a:spcPct val="130000"/>
              </a:lnSpc>
              <a:spcAft>
                <a:spcPts val="600"/>
              </a:spcAft>
              <a:buFont typeface="Arial" panose="020B0604020202020204" pitchFamily="34" charset="0"/>
              <a:buChar char="●"/>
              <a:defRPr sz="1600" u="none" strike="noStrike" kern="1200" cap="none" spc="150" normalizeH="0" baseline="0">
                <a:solidFill>
                  <a:schemeClr val="tx1">
                    <a:lumMod val="65000"/>
                    <a:lumOff val="35000"/>
                  </a:schemeClr>
                </a:solidFill>
                <a:latin typeface="Arial" panose="020B0604020202020204" pitchFamily="34" charset="0"/>
                <a:ea typeface="微软雅黑" panose="020B0503020204020204" pitchFamily="34" charset="-122"/>
              </a:defRPr>
            </a:lvl1pPr>
            <a:lvl2pPr marL="685800" indent="-228600" defTabSz="914400" eaLnBrk="1" fontAlgn="auto" latinLnBrk="0" hangingPunct="1">
              <a:lnSpc>
                <a:spcPct val="120000"/>
              </a:lnSpc>
              <a:buFont typeface="Arial" panose="020B0604020202020204" pitchFamily="34" charset="0"/>
              <a:buChar char="●"/>
              <a:tabLst>
                <a:tab pos="1609725" algn="l"/>
                <a:tab pos="1609725" algn="l"/>
                <a:tab pos="1609725" algn="l"/>
                <a:tab pos="1609725" algn="l"/>
              </a:tabLst>
              <a:defRPr sz="1600" u="none" strike="noStrike" kern="1200" cap="none" spc="150" normalizeH="0" baseline="0">
                <a:solidFill>
                  <a:schemeClr val="tx1">
                    <a:lumMod val="65000"/>
                    <a:lumOff val="35000"/>
                  </a:schemeClr>
                </a:solidFill>
                <a:latin typeface="Arial" panose="020B0604020202020204" pitchFamily="34" charset="0"/>
                <a:ea typeface="微软雅黑" panose="020B0503020204020204" pitchFamily="34" charset="-122"/>
              </a:defRPr>
            </a:lvl2pPr>
            <a:lvl3pPr marL="1143000" indent="-228600" eaLnBrk="1" fontAlgn="auto" latinLnBrk="0" hangingPunct="1">
              <a:lnSpc>
                <a:spcPct val="120000"/>
              </a:lnSpc>
              <a:buFont typeface="Arial" panose="020B0604020202020204" pitchFamily="34" charset="0"/>
              <a:buChar char="●"/>
              <a:defRPr sz="1600" u="none" strike="noStrike" kern="1200" cap="none" spc="150" normalizeH="0" baseline="0">
                <a:solidFill>
                  <a:schemeClr val="tx1">
                    <a:lumMod val="65000"/>
                    <a:lumOff val="35000"/>
                  </a:schemeClr>
                </a:solidFill>
                <a:latin typeface="Arial" panose="020B0604020202020204" pitchFamily="34" charset="0"/>
                <a:ea typeface="微软雅黑" panose="020B0503020204020204" pitchFamily="34" charset="-122"/>
              </a:defRPr>
            </a:lvl3pPr>
            <a:lvl4pPr marL="1600200" indent="-228600" eaLnBrk="1" fontAlgn="auto" latinLnBrk="0" hangingPunct="1">
              <a:lnSpc>
                <a:spcPct val="120000"/>
              </a:lnSpc>
              <a:buFont typeface="Wingdings" panose="05000000000000000000" charset="0"/>
              <a:buChar char=""/>
              <a:defRPr sz="1400" u="none" strike="noStrike" kern="1200" cap="none" spc="150" normalizeH="0" baseline="0">
                <a:solidFill>
                  <a:schemeClr val="tx1">
                    <a:lumMod val="65000"/>
                    <a:lumOff val="35000"/>
                  </a:schemeClr>
                </a:solidFill>
                <a:latin typeface="Arial" panose="020B0604020202020204" pitchFamily="34" charset="0"/>
                <a:ea typeface="微软雅黑" panose="020B0503020204020204" pitchFamily="34" charset="-122"/>
              </a:defRPr>
            </a:lvl4pPr>
            <a:lvl5pPr eaLnBrk="1" fontAlgn="auto" latinLnBrk="0" hangingPunct="1">
              <a:lnSpc>
                <a:spcPct val="120000"/>
              </a:lnSpc>
              <a:defRPr sz="1400" u="none" strike="noStrike" kern="1200" cap="none" spc="150" normalizeH="0">
                <a:solidFill>
                  <a:schemeClr val="tx1">
                    <a:lumMod val="65000"/>
                    <a:lumOff val="35000"/>
                  </a:schemeClr>
                </a:solidFill>
                <a:latin typeface="Arial" panose="020B0604020202020204" pitchFamily="34" charset="0"/>
              </a:defRPr>
            </a:lvl5pPr>
          </a:lstStyle>
          <a:p>
            <a:pPr lvl="0"/>
            <a:r>
              <a:rPr lang="zh-CN" altLang="en-US" dirty="0"/>
              <a:t>单击此处编辑母版文本样式</a:t>
            </a:r>
            <a:endParaRPr lang="zh-CN" altLang="en-US" dirty="0"/>
          </a:p>
          <a:p>
            <a:pPr lvl="1"/>
            <a:r>
              <a:rPr lang="zh-CN" altLang="en-US" dirty="0"/>
              <a:t>第二级</a:t>
            </a:r>
            <a:endParaRPr lang="zh-CN" altLang="en-US" dirty="0"/>
          </a:p>
          <a:p>
            <a:pPr lvl="2"/>
            <a:r>
              <a:rPr lang="zh-CN" altLang="en-US" dirty="0"/>
              <a:t>第三级</a:t>
            </a:r>
            <a:endParaRPr lang="zh-CN" altLang="en-US" dirty="0"/>
          </a:p>
          <a:p>
            <a:pPr lvl="3"/>
            <a:r>
              <a:rPr lang="zh-CN" altLang="en-US" dirty="0"/>
              <a:t>第四级</a:t>
            </a:r>
            <a:endParaRPr lang="zh-CN" altLang="en-US" dirty="0"/>
          </a:p>
          <a:p>
            <a:pPr lvl="4"/>
            <a:r>
              <a:rPr lang="zh-CN" altLang="en-US" dirty="0"/>
              <a:t>第五级</a:t>
            </a:r>
            <a:endParaRPr lang="zh-CN" altLang="en-US" dirty="0"/>
          </a:p>
        </p:txBody>
      </p:sp>
      <p:sp>
        <p:nvSpPr>
          <p:cNvPr id="5" name="日期占位符 4"/>
          <p:cNvSpPr>
            <a:spLocks noGrp="1"/>
          </p:cNvSpPr>
          <p:nvPr>
            <p:ph type="dt" sz="half" idx="10"/>
            <p:custDataLst>
              <p:tags r:id="rId5"/>
            </p:custDataLst>
          </p:nvPr>
        </p:nvSpPr>
        <p:spPr/>
        <p:txBody>
          <a:bodyPr/>
          <a:lstStyle/>
          <a:p>
            <a:fld id="{760FBDFE-C587-4B4C-A407-44438C67B59E}" type="datetimeFigureOut">
              <a:rPr lang="zh-CN" altLang="en-US" smtClean="0"/>
            </a:fld>
            <a:endParaRPr lang="zh-CN" altLang="en-US"/>
          </a:p>
        </p:txBody>
      </p:sp>
      <p:sp>
        <p:nvSpPr>
          <p:cNvPr id="6" name="页脚占位符 5"/>
          <p:cNvSpPr>
            <a:spLocks noGrp="1"/>
          </p:cNvSpPr>
          <p:nvPr>
            <p:ph type="ftr" sz="quarter" idx="11"/>
            <p:custDataLst>
              <p:tags r:id="rId6"/>
            </p:custDataLst>
          </p:nvPr>
        </p:nvSpPr>
        <p:spPr/>
        <p:txBody>
          <a:bodyPr/>
          <a:lstStyle/>
          <a:p>
            <a:endParaRPr lang="zh-CN" altLang="en-US"/>
          </a:p>
        </p:txBody>
      </p:sp>
      <p:sp>
        <p:nvSpPr>
          <p:cNvPr id="7" name="灯片编号占位符 6"/>
          <p:cNvSpPr>
            <a:spLocks noGrp="1"/>
          </p:cNvSpPr>
          <p:nvPr>
            <p:ph type="sldNum" sz="quarter" idx="12"/>
            <p:custDataLst>
              <p:tags r:id="rId7"/>
            </p:custDataLst>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p="http://schemas.openxmlformats.org/presentationml/2006/main" type="twoTxTwoObj" preserve="1">
  <p:cSld name="比较">
    <p:bg>
      <p:bgPr>
        <a:solidFill>
          <a:srgbClr val="FFFFFF"/>
        </a:solidFill>
        <a:effectLst/>
      </p:bgPr>
    </p:bg>
    <p:spTree>
      <p:nvGrpSpPr>
        <p:cNvPr id="1" name=""/>
        <p:cNvGrpSpPr/>
        <p:nvPr/>
      </p:nvGrpSpPr>
      <p:grpSpPr>
        <a:xfrm>
          <a:off x="0" y="0"/>
          <a:ext cx="0" cy="0"/>
          <a:chOff x="0" y="0"/>
          <a:chExt cx="0" cy="0"/>
        </a:xfrm>
      </p:grpSpPr>
      <p:sp>
        <p:nvSpPr>
          <p:cNvPr id="2" name="标题 1"/>
          <p:cNvSpPr>
            <a:spLocks noGrp="1"/>
          </p:cNvSpPr>
          <p:nvPr>
            <p:ph type="title"/>
            <p:custDataLst>
              <p:tags r:id="rId2"/>
            </p:custDataLst>
          </p:nvPr>
        </p:nvSpPr>
        <p:spPr>
          <a:xfrm>
            <a:off x="608400" y="608400"/>
            <a:ext cx="10969200" cy="705600"/>
          </a:xfrm>
        </p:spPr>
        <p:txBody>
          <a:bodyPr vert="horz" lIns="90000" tIns="46800" rIns="90000" bIns="46800" rtlCol="0" anchor="ctr" anchorCtr="0">
            <a:normAutofit/>
          </a:bodyPr>
          <a:lstStyle>
            <a:lvl1pPr marL="0" marR="0" lvl="0" algn="l" defTabSz="914400" rtl="0" eaLnBrk="1" fontAlgn="auto" latinLnBrk="0" hangingPunct="1">
              <a:lnSpc>
                <a:spcPct val="100000"/>
              </a:lnSpc>
              <a:buNone/>
              <a:defRPr kumimoji="0" lang="zh-CN" altLang="en-US" sz="3600" b="1" i="0" u="none" strike="noStrike" kern="1200" cap="none" spc="300" normalizeH="0" baseline="0" noProof="1" dirty="0">
                <a:solidFill>
                  <a:schemeClr val="tx1">
                    <a:lumMod val="85000"/>
                    <a:lumOff val="15000"/>
                  </a:schemeClr>
                </a:solidFill>
                <a:uFillTx/>
                <a:latin typeface="Arial" panose="020B0604020202020204" pitchFamily="34" charset="0"/>
                <a:ea typeface="微软雅黑" panose="020B0503020204020204" pitchFamily="34" charset="-122"/>
                <a:cs typeface="+mj-cs"/>
                <a:sym typeface="+mn-ea"/>
              </a:defRPr>
            </a:lvl1pPr>
          </a:lstStyle>
          <a:p>
            <a:pPr lvl="0"/>
            <a:r>
              <a:rPr dirty="0">
                <a:sym typeface="+mn-ea"/>
              </a:rPr>
              <a:t>单击此处编辑母版标题样式</a:t>
            </a:r>
            <a:endParaRPr dirty="0">
              <a:sym typeface="+mn-ea"/>
            </a:endParaRPr>
          </a:p>
        </p:txBody>
      </p:sp>
      <p:sp>
        <p:nvSpPr>
          <p:cNvPr id="3" name="文本占位符 2"/>
          <p:cNvSpPr>
            <a:spLocks noGrp="1"/>
          </p:cNvSpPr>
          <p:nvPr>
            <p:ph type="body" idx="1" hasCustomPrompt="1"/>
            <p:custDataLst>
              <p:tags r:id="rId3"/>
            </p:custDataLst>
          </p:nvPr>
        </p:nvSpPr>
        <p:spPr>
          <a:xfrm>
            <a:off x="608400" y="1429200"/>
            <a:ext cx="5342400" cy="381600"/>
          </a:xfrm>
        </p:spPr>
        <p:txBody>
          <a:bodyPr lIns="101600" tIns="38100" rIns="76200" bIns="38100" anchor="t" anchorCtr="0">
            <a:normAutofit/>
          </a:bodyPr>
          <a:lstStyle>
            <a:lvl1pPr marL="0" indent="0" eaLnBrk="1" fontAlgn="auto" latinLnBrk="0" hangingPunct="1">
              <a:lnSpc>
                <a:spcPct val="100000"/>
              </a:lnSpc>
              <a:spcAft>
                <a:spcPts val="0"/>
              </a:spcAft>
              <a:buNone/>
              <a:defRPr sz="2000" b="1" u="none" strike="noStrike" kern="1200" cap="none" spc="200" normalizeH="0" baseline="0">
                <a:solidFill>
                  <a:schemeClr val="tx1">
                    <a:lumMod val="75000"/>
                    <a:lumOff val="25000"/>
                  </a:schemeClr>
                </a:solidFill>
                <a:uFillTx/>
                <a:latin typeface="Arial" panose="020B0604020202020204" pitchFamily="34" charset="0"/>
                <a:ea typeface="微软雅黑" panose="020B0503020204020204" pitchFamily="34" charset="-122"/>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dirty="0"/>
              <a:t>单击此处编辑文本</a:t>
            </a:r>
            <a:endParaRPr lang="zh-CN" altLang="en-US" dirty="0"/>
          </a:p>
        </p:txBody>
      </p:sp>
      <p:sp>
        <p:nvSpPr>
          <p:cNvPr id="4" name="内容占位符 3"/>
          <p:cNvSpPr>
            <a:spLocks noGrp="1"/>
          </p:cNvSpPr>
          <p:nvPr>
            <p:ph sz="half" idx="2"/>
            <p:custDataLst>
              <p:tags r:id="rId4"/>
            </p:custDataLst>
          </p:nvPr>
        </p:nvSpPr>
        <p:spPr>
          <a:xfrm>
            <a:off x="608400" y="1854000"/>
            <a:ext cx="5342400" cy="4395600"/>
          </a:xfrm>
        </p:spPr>
        <p:txBody>
          <a:bodyPr vert="horz" lIns="101600" tIns="0" rIns="82550" bIns="0" rtlCol="0">
            <a:normAutofit/>
          </a:bodyPr>
          <a:lstStyle>
            <a:lvl1pPr marL="228600" marR="0" lvl="0" indent="-228600" algn="l" defTabSz="914400" rtl="0" eaLnBrk="1" fontAlgn="auto" latinLnBrk="0" hangingPunct="1">
              <a:lnSpc>
                <a:spcPct val="13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2pPr>
            <a:lvl3pPr marL="1143000" marR="0" lvl="2" indent="-228600" algn="l" defTabSz="914400" rtl="0" eaLnBrk="1" fontAlgn="auto" latinLnBrk="0" hangingPunct="1">
              <a:lnSpc>
                <a:spcPct val="12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3pPr>
            <a:lvl4pPr marL="1600200" marR="0" lvl="3" indent="-228600" algn="l" defTabSz="914400" rtl="0" eaLnBrk="1" fontAlgn="auto" latinLnBrk="0" hangingPunct="1">
              <a:lnSpc>
                <a:spcPct val="120000"/>
              </a:lnSpc>
              <a:spcBef>
                <a:spcPts val="0"/>
              </a:spcBef>
              <a:spcAft>
                <a:spcPts val="300"/>
              </a:spcAft>
              <a:buFont typeface="Wingdings" panose="05000000000000000000"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4pPr>
            <a:lvl5pPr marL="2057400" marR="0" lvl="4" indent="-228600" algn="l" defTabSz="914400" rtl="0" eaLnBrk="1" fontAlgn="auto" latinLnBrk="0" hangingPunct="1">
              <a:lnSpc>
                <a:spcPct val="120000"/>
              </a:lnSpc>
              <a:spcBef>
                <a:spcPts val="0"/>
              </a:spcBef>
              <a:spcAft>
                <a:spcPts val="300"/>
              </a:spcAft>
              <a:buFont typeface="Arial" panose="020B0604020202020204" pitchFamily="34"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5pPr>
          </a:lstStyle>
          <a:p>
            <a:pPr lvl="0"/>
            <a:r>
              <a:rPr dirty="0">
                <a:sym typeface="+mn-ea"/>
              </a:rPr>
              <a:t>单击此处编辑母版文本样式</a:t>
            </a:r>
            <a:endParaRPr dirty="0">
              <a:sym typeface="+mn-ea"/>
            </a:endParaRPr>
          </a:p>
          <a:p>
            <a:pPr lvl="1"/>
            <a:r>
              <a:rPr dirty="0">
                <a:sym typeface="+mn-ea"/>
              </a:rPr>
              <a:t>第二级</a:t>
            </a:r>
            <a:endParaRPr dirty="0">
              <a:sym typeface="+mn-ea"/>
            </a:endParaRPr>
          </a:p>
          <a:p>
            <a:pPr lvl="2"/>
            <a:r>
              <a:rPr dirty="0">
                <a:sym typeface="+mn-ea"/>
              </a:rPr>
              <a:t>第三级</a:t>
            </a:r>
            <a:endParaRPr dirty="0">
              <a:sym typeface="+mn-ea"/>
            </a:endParaRPr>
          </a:p>
          <a:p>
            <a:pPr lvl="3"/>
            <a:r>
              <a:rPr dirty="0">
                <a:sym typeface="+mn-ea"/>
              </a:rPr>
              <a:t>第四级</a:t>
            </a:r>
            <a:endParaRPr dirty="0">
              <a:sym typeface="+mn-ea"/>
            </a:endParaRPr>
          </a:p>
          <a:p>
            <a:pPr lvl="4"/>
            <a:r>
              <a:rPr dirty="0">
                <a:sym typeface="+mn-ea"/>
              </a:rPr>
              <a:t>第五级</a:t>
            </a:r>
            <a:endParaRPr dirty="0">
              <a:sym typeface="+mn-ea"/>
            </a:endParaRPr>
          </a:p>
        </p:txBody>
      </p:sp>
      <p:sp>
        <p:nvSpPr>
          <p:cNvPr id="5" name="文本占位符 4"/>
          <p:cNvSpPr>
            <a:spLocks noGrp="1"/>
          </p:cNvSpPr>
          <p:nvPr>
            <p:ph type="body" sz="quarter" idx="3" hasCustomPrompt="1"/>
            <p:custDataLst>
              <p:tags r:id="rId5"/>
            </p:custDataLst>
          </p:nvPr>
        </p:nvSpPr>
        <p:spPr>
          <a:xfrm>
            <a:off x="6235750" y="1421729"/>
            <a:ext cx="5342400" cy="381600"/>
          </a:xfrm>
        </p:spPr>
        <p:txBody>
          <a:bodyPr vert="horz" lIns="101600" tIns="38100" rIns="76200" bIns="38100" rtlCol="0" anchor="t" anchorCtr="0">
            <a:normAutofit/>
          </a:bodyPr>
          <a:lstStyle>
            <a:lvl1pPr marL="0" marR="0" lvl="0" indent="0" algn="l" defTabSz="914400" rtl="0" eaLnBrk="1" fontAlgn="auto" latinLnBrk="0" hangingPunct="1">
              <a:lnSpc>
                <a:spcPct val="100000"/>
              </a:lnSpc>
              <a:spcBef>
                <a:spcPts val="0"/>
              </a:spcBef>
              <a:spcAft>
                <a:spcPts val="0"/>
              </a:spcAft>
              <a:buFont typeface="Arial" panose="020B0604020202020204" pitchFamily="34" charset="0"/>
              <a:buNone/>
              <a:defRPr kumimoji="0" lang="zh-CN" altLang="en-US" sz="2000" b="1" i="0" u="none" strike="noStrike" kern="1200" cap="none" spc="200" normalizeH="0" baseline="0" noProof="1" dirty="0">
                <a:solidFill>
                  <a:schemeClr val="tx1">
                    <a:lumMod val="75000"/>
                    <a:lumOff val="25000"/>
                  </a:schemeClr>
                </a:solidFill>
                <a:uFillTx/>
                <a:latin typeface="Arial" panose="020B0604020202020204" pitchFamily="34" charset="0"/>
                <a:ea typeface="微软雅黑" panose="020B0503020204020204" pitchFamily="34" charset="-122"/>
                <a:cs typeface="+mn-cs"/>
                <a:sym typeface="+mn-ea"/>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a:sym typeface="+mn-ea"/>
              </a:rPr>
              <a:t>单击此处编辑文本</a:t>
            </a:r>
            <a:endParaRPr>
              <a:sym typeface="+mn-ea"/>
            </a:endParaRPr>
          </a:p>
        </p:txBody>
      </p:sp>
      <p:sp>
        <p:nvSpPr>
          <p:cNvPr id="6" name="内容占位符 5"/>
          <p:cNvSpPr>
            <a:spLocks noGrp="1"/>
          </p:cNvSpPr>
          <p:nvPr>
            <p:ph sz="quarter" idx="4"/>
            <p:custDataLst>
              <p:tags r:id="rId6"/>
            </p:custDataLst>
          </p:nvPr>
        </p:nvSpPr>
        <p:spPr>
          <a:xfrm>
            <a:off x="6235750" y="1854000"/>
            <a:ext cx="5342400" cy="4395600"/>
          </a:xfrm>
        </p:spPr>
        <p:txBody>
          <a:bodyPr vert="horz" lIns="101600" tIns="0" rIns="82550" bIns="0" rtlCol="0">
            <a:normAutofit/>
          </a:bodyPr>
          <a:lstStyle>
            <a:lvl1pPr marL="228600" marR="0" lvl="0" indent="-228600" algn="l" defTabSz="914400" rtl="0" eaLnBrk="1" fontAlgn="auto" latinLnBrk="0" hangingPunct="1">
              <a:lnSpc>
                <a:spcPct val="13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2pPr>
            <a:lvl3pPr marL="1143000" marR="0" lvl="2" indent="-228600" algn="l" defTabSz="914400" rtl="0" eaLnBrk="1" fontAlgn="auto" latinLnBrk="0" hangingPunct="1">
              <a:lnSpc>
                <a:spcPct val="12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3pPr>
            <a:lvl4pPr marL="1600200" marR="0" lvl="3" indent="-228600" algn="l" defTabSz="914400" rtl="0" eaLnBrk="1" fontAlgn="auto" latinLnBrk="0" hangingPunct="1">
              <a:lnSpc>
                <a:spcPct val="120000"/>
              </a:lnSpc>
              <a:spcBef>
                <a:spcPts val="0"/>
              </a:spcBef>
              <a:spcAft>
                <a:spcPts val="300"/>
              </a:spcAft>
              <a:buFont typeface="Wingdings" panose="05000000000000000000"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4pPr>
            <a:lvl5pPr marL="2057400" marR="0" lvl="4" indent="-228600" algn="l" defTabSz="914400" rtl="0" eaLnBrk="1" fontAlgn="auto" latinLnBrk="0" hangingPunct="1">
              <a:lnSpc>
                <a:spcPct val="120000"/>
              </a:lnSpc>
              <a:spcBef>
                <a:spcPts val="0"/>
              </a:spcBef>
              <a:spcAft>
                <a:spcPts val="300"/>
              </a:spcAft>
              <a:buFont typeface="Arial" panose="020B0604020202020204" pitchFamily="34"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5pPr>
          </a:lstStyle>
          <a:p>
            <a:pPr lvl="0"/>
            <a:r>
              <a:rPr dirty="0">
                <a:sym typeface="+mn-ea"/>
              </a:rPr>
              <a:t>单击此处编辑母版文本样式</a:t>
            </a:r>
            <a:endParaRPr dirty="0">
              <a:sym typeface="+mn-ea"/>
            </a:endParaRPr>
          </a:p>
          <a:p>
            <a:pPr lvl="1"/>
            <a:r>
              <a:rPr dirty="0">
                <a:sym typeface="+mn-ea"/>
              </a:rPr>
              <a:t>第二级</a:t>
            </a:r>
            <a:endParaRPr dirty="0">
              <a:sym typeface="+mn-ea"/>
            </a:endParaRPr>
          </a:p>
          <a:p>
            <a:pPr lvl="2"/>
            <a:r>
              <a:rPr dirty="0">
                <a:sym typeface="+mn-ea"/>
              </a:rPr>
              <a:t>第三级</a:t>
            </a:r>
            <a:endParaRPr dirty="0">
              <a:sym typeface="+mn-ea"/>
            </a:endParaRPr>
          </a:p>
          <a:p>
            <a:pPr lvl="3"/>
            <a:r>
              <a:rPr dirty="0">
                <a:sym typeface="+mn-ea"/>
              </a:rPr>
              <a:t>第四级</a:t>
            </a:r>
            <a:endParaRPr dirty="0">
              <a:sym typeface="+mn-ea"/>
            </a:endParaRPr>
          </a:p>
          <a:p>
            <a:pPr lvl="4"/>
            <a:r>
              <a:rPr dirty="0">
                <a:sym typeface="+mn-ea"/>
              </a:rPr>
              <a:t>第五级</a:t>
            </a:r>
            <a:endParaRPr dirty="0">
              <a:sym typeface="+mn-ea"/>
            </a:endParaRPr>
          </a:p>
        </p:txBody>
      </p:sp>
      <p:sp>
        <p:nvSpPr>
          <p:cNvPr id="7" name="日期占位符 6"/>
          <p:cNvSpPr>
            <a:spLocks noGrp="1"/>
          </p:cNvSpPr>
          <p:nvPr>
            <p:ph type="dt" sz="half" idx="10"/>
            <p:custDataLst>
              <p:tags r:id="rId7"/>
            </p:custDataLst>
          </p:nvPr>
        </p:nvSpPr>
        <p:spPr/>
        <p:txBody>
          <a:bodyPr/>
          <a:lstStyle/>
          <a:p>
            <a:fld id="{760FBDFE-C587-4B4C-A407-44438C67B59E}" type="datetimeFigureOut">
              <a:rPr lang="zh-CN" altLang="en-US" smtClean="0"/>
            </a:fld>
            <a:endParaRPr lang="zh-CN" altLang="en-US"/>
          </a:p>
        </p:txBody>
      </p:sp>
      <p:sp>
        <p:nvSpPr>
          <p:cNvPr id="8" name="页脚占位符 7"/>
          <p:cNvSpPr>
            <a:spLocks noGrp="1"/>
          </p:cNvSpPr>
          <p:nvPr>
            <p:ph type="ftr" sz="quarter" idx="11"/>
            <p:custDataLst>
              <p:tags r:id="rId8"/>
            </p:custDataLst>
          </p:nvPr>
        </p:nvSpPr>
        <p:spPr/>
        <p:txBody>
          <a:bodyPr/>
          <a:lstStyle/>
          <a:p>
            <a:endParaRPr lang="zh-CN" altLang="en-US"/>
          </a:p>
        </p:txBody>
      </p:sp>
      <p:sp>
        <p:nvSpPr>
          <p:cNvPr id="9" name="灯片编号占位符 8"/>
          <p:cNvSpPr>
            <a:spLocks noGrp="1"/>
          </p:cNvSpPr>
          <p:nvPr>
            <p:ph type="sldNum" sz="quarter" idx="12"/>
            <p:custDataLst>
              <p:tags r:id="rId9"/>
            </p:custDataLst>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p="http://schemas.openxmlformats.org/presentationml/2006/main" type="titleOnly" preserve="1">
  <p:cSld name="仅标题">
    <p:bg>
      <p:bgPr>
        <a:solidFill>
          <a:srgbClr val="FFFFFF"/>
        </a:solidFill>
        <a:effectLst/>
      </p:bgPr>
    </p:bg>
    <p:spTree>
      <p:nvGrpSpPr>
        <p:cNvPr id="1" name=""/>
        <p:cNvGrpSpPr/>
        <p:nvPr/>
      </p:nvGrpSpPr>
      <p:grpSpPr>
        <a:xfrm>
          <a:off x="0" y="0"/>
          <a:ext cx="0" cy="0"/>
          <a:chOff x="0" y="0"/>
          <a:chExt cx="0" cy="0"/>
        </a:xfrm>
      </p:grpSpPr>
      <p:sp>
        <p:nvSpPr>
          <p:cNvPr id="2" name="标题 1"/>
          <p:cNvSpPr>
            <a:spLocks noGrp="1"/>
          </p:cNvSpPr>
          <p:nvPr>
            <p:ph type="title"/>
            <p:custDataLst>
              <p:tags r:id="rId2"/>
            </p:custDataLst>
          </p:nvPr>
        </p:nvSpPr>
        <p:spPr>
          <a:xfrm>
            <a:off x="608400" y="608400"/>
            <a:ext cx="10969200" cy="705600"/>
          </a:xfrm>
        </p:spPr>
        <p:txBody>
          <a:bodyPr vert="horz" lIns="90000" tIns="46800" rIns="90000" bIns="46800" rtlCol="0" anchor="ctr" anchorCtr="0">
            <a:normAutofit/>
          </a:bodyPr>
          <a:lstStyle>
            <a:lvl1pPr marL="0" marR="0" lvl="0" algn="l" defTabSz="914400" rtl="0" eaLnBrk="1" fontAlgn="auto" latinLnBrk="0" hangingPunct="1">
              <a:lnSpc>
                <a:spcPct val="100000"/>
              </a:lnSpc>
              <a:buNone/>
              <a:defRPr kumimoji="0" lang="zh-CN" altLang="en-US" sz="3600" b="1" i="0" u="none" strike="noStrike" kern="1200" cap="none" spc="300" normalizeH="0" baseline="0" noProof="1" dirty="0">
                <a:solidFill>
                  <a:schemeClr val="tx1">
                    <a:lumMod val="85000"/>
                    <a:lumOff val="15000"/>
                  </a:schemeClr>
                </a:solidFill>
                <a:uFillTx/>
                <a:latin typeface="Arial" panose="020B0604020202020204" pitchFamily="34" charset="0"/>
                <a:ea typeface="微软雅黑" panose="020B0503020204020204" pitchFamily="34" charset="-122"/>
                <a:cs typeface="+mj-cs"/>
                <a:sym typeface="+mn-ea"/>
              </a:defRPr>
            </a:lvl1pPr>
          </a:lstStyle>
          <a:p>
            <a:pPr lvl="0"/>
            <a:r>
              <a:rPr>
                <a:sym typeface="+mn-ea"/>
              </a:rPr>
              <a:t>单击此处编辑母版标题样式</a:t>
            </a:r>
            <a:endParaRPr>
              <a:sym typeface="+mn-ea"/>
            </a:endParaRPr>
          </a:p>
        </p:txBody>
      </p:sp>
      <p:sp>
        <p:nvSpPr>
          <p:cNvPr id="3" name="日期占位符 2"/>
          <p:cNvSpPr>
            <a:spLocks noGrp="1"/>
          </p:cNvSpPr>
          <p:nvPr>
            <p:ph type="dt" sz="half" idx="10"/>
            <p:custDataLst>
              <p:tags r:id="rId3"/>
            </p:custDataLst>
          </p:nvPr>
        </p:nvSpPr>
        <p:spPr/>
        <p:txBody>
          <a:bodyPr/>
          <a:lstStyle/>
          <a:p>
            <a:fld id="{760FBDFE-C587-4B4C-A407-44438C67B59E}" type="datetimeFigureOut">
              <a:rPr lang="zh-CN" altLang="en-US" smtClean="0"/>
            </a:fld>
            <a:endParaRPr lang="zh-CN" altLang="en-US"/>
          </a:p>
        </p:txBody>
      </p:sp>
      <p:sp>
        <p:nvSpPr>
          <p:cNvPr id="4" name="页脚占位符 3"/>
          <p:cNvSpPr>
            <a:spLocks noGrp="1"/>
          </p:cNvSpPr>
          <p:nvPr>
            <p:ph type="ftr" sz="quarter" idx="11"/>
            <p:custDataLst>
              <p:tags r:id="rId4"/>
            </p:custDataLst>
          </p:nvPr>
        </p:nvSpPr>
        <p:spPr/>
        <p:txBody>
          <a:bodyPr/>
          <a:lstStyle/>
          <a:p>
            <a:endParaRPr lang="zh-CN" altLang="en-US"/>
          </a:p>
        </p:txBody>
      </p:sp>
      <p:sp>
        <p:nvSpPr>
          <p:cNvPr id="5" name="灯片编号占位符 4"/>
          <p:cNvSpPr>
            <a:spLocks noGrp="1"/>
          </p:cNvSpPr>
          <p:nvPr>
            <p:ph type="sldNum" sz="quarter" idx="12"/>
            <p:custDataLst>
              <p:tags r:id="rId5"/>
            </p:custDataLst>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p="http://schemas.openxmlformats.org/presentationml/2006/main" type="blank" preserve="1">
  <p:cSld name="空白">
    <p:bg>
      <p:bgPr>
        <a:solidFill>
          <a:srgbClr val="FFFFFF"/>
        </a:solidFill>
        <a:effectLst/>
      </p:bgPr>
    </p:bg>
    <p:spTree>
      <p:nvGrpSpPr>
        <p:cNvPr id="1" name=""/>
        <p:cNvGrpSpPr/>
        <p:nvPr/>
      </p:nvGrpSpPr>
      <p:grpSpPr>
        <a:xfrm>
          <a:off x="0" y="0"/>
          <a:ext cx="0" cy="0"/>
          <a:chOff x="0" y="0"/>
          <a:chExt cx="0" cy="0"/>
        </a:xfrm>
      </p:grpSpPr>
      <p:sp>
        <p:nvSpPr>
          <p:cNvPr id="2" name="日期占位符 1"/>
          <p:cNvSpPr>
            <a:spLocks noGrp="1"/>
          </p:cNvSpPr>
          <p:nvPr>
            <p:ph type="dt" sz="half" idx="10"/>
            <p:custDataLst>
              <p:tags r:id="rId2"/>
            </p:custDataLst>
          </p:nvPr>
        </p:nvSpPr>
        <p:spPr/>
        <p:txBody>
          <a:bodyPr/>
          <a:lstStyle/>
          <a:p>
            <a:fld id="{760FBDFE-C587-4B4C-A407-44438C67B59E}" type="datetimeFigureOut">
              <a:rPr lang="zh-CN" altLang="en-US" smtClean="0"/>
            </a:fld>
            <a:endParaRPr lang="zh-CN" altLang="en-US"/>
          </a:p>
        </p:txBody>
      </p:sp>
      <p:sp>
        <p:nvSpPr>
          <p:cNvPr id="3" name="页脚占位符 2"/>
          <p:cNvSpPr>
            <a:spLocks noGrp="1"/>
          </p:cNvSpPr>
          <p:nvPr>
            <p:ph type="ftr" sz="quarter" idx="11"/>
            <p:custDataLst>
              <p:tags r:id="rId3"/>
            </p:custDataLst>
          </p:nvPr>
        </p:nvSpPr>
        <p:spPr/>
        <p:txBody>
          <a:bodyPr/>
          <a:lstStyle/>
          <a:p>
            <a:endParaRPr lang="zh-CN" altLang="en-US"/>
          </a:p>
        </p:txBody>
      </p:sp>
      <p:sp>
        <p:nvSpPr>
          <p:cNvPr id="4" name="灯片编号占位符 3"/>
          <p:cNvSpPr>
            <a:spLocks noGrp="1"/>
          </p:cNvSpPr>
          <p:nvPr>
            <p:ph type="sldNum" sz="quarter" idx="12"/>
            <p:custDataLst>
              <p:tags r:id="rId4"/>
            </p:custDataLst>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p="http://schemas.openxmlformats.org/presentationml/2006/main" preserve="1" userDrawn="1">
  <p:cSld name="图片与标题">
    <p:bg>
      <p:bgPr>
        <a:solidFill>
          <a:srgbClr val="FFFFFF"/>
        </a:solidFill>
        <a:effectLst/>
      </p:bgPr>
    </p:bg>
    <p:spTree>
      <p:nvGrpSpPr>
        <p:cNvPr id="1" name=""/>
        <p:cNvGrpSpPr/>
        <p:nvPr/>
      </p:nvGrpSpPr>
      <p:grpSpPr>
        <a:xfrm>
          <a:off x="0" y="0"/>
          <a:ext cx="0" cy="0"/>
          <a:chOff x="0" y="0"/>
          <a:chExt cx="0" cy="0"/>
        </a:xfrm>
      </p:grpSpPr>
      <p:sp>
        <p:nvSpPr>
          <p:cNvPr id="3" name="图片占位符 2"/>
          <p:cNvSpPr>
            <a:spLocks noGrp="1"/>
          </p:cNvSpPr>
          <p:nvPr>
            <p:ph type="pic" idx="1"/>
            <p:custDataLst>
              <p:tags r:id="rId2"/>
            </p:custDataLst>
          </p:nvPr>
        </p:nvSpPr>
        <p:spPr>
          <a:xfrm>
            <a:off x="608400" y="1555200"/>
            <a:ext cx="5233077" cy="4608000"/>
          </a:xfrm>
        </p:spPr>
        <p:txBody>
          <a:bodyPr vert="horz" lIns="90000" tIns="46800" rIns="90000" bIns="46800" rtlCol="0">
            <a:normAutofit/>
          </a:bodyPr>
          <a:lstStyle>
            <a:lvl1pPr marL="0" marR="0" lvl="0" indent="0" algn="l" defTabSz="914400" rtl="0" eaLnBrk="1" fontAlgn="auto" latinLnBrk="0" hangingPunct="1">
              <a:lnSpc>
                <a:spcPct val="130000"/>
              </a:lnSpc>
              <a:spcBef>
                <a:spcPts val="0"/>
              </a:spcBef>
              <a:spcAft>
                <a:spcPts val="1000"/>
              </a:spcAft>
              <a:buFont typeface="Arial" panose="020B0604020202020204" pitchFamily="34" charset="0"/>
              <a:buNone/>
              <a:defRPr kumimoji="0" lang="zh-CN" altLang="en-US" sz="1600" b="0" i="0" u="none" strike="noStrike" kern="1200" cap="none" spc="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30000"/>
              </a:lnSpc>
              <a:spcBef>
                <a:spcPts val="0"/>
              </a:spcBef>
              <a:spcAft>
                <a:spcPts val="10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solidFill>
                <a:uFillTx/>
                <a:latin typeface="+mn-lt"/>
                <a:ea typeface="+mn-ea"/>
                <a:cs typeface="+mn-cs"/>
                <a:sym typeface="+mn-ea"/>
              </a:defRPr>
            </a:lvl2pPr>
            <a:lvl3pPr marL="1143000" marR="0" lvl="2" indent="-228600" algn="l" defTabSz="914400" rtl="0" eaLnBrk="1" fontAlgn="auto" latinLnBrk="0" hangingPunct="1">
              <a:lnSpc>
                <a:spcPct val="130000"/>
              </a:lnSpc>
              <a:spcBef>
                <a:spcPts val="0"/>
              </a:spcBef>
              <a:spcAft>
                <a:spcPts val="1000"/>
              </a:spcAft>
              <a:buFont typeface="Arial" panose="020B0604020202020204" pitchFamily="34" charset="0"/>
              <a:buChar char="•"/>
              <a:defRPr kumimoji="0" lang="zh-CN" altLang="en-US" sz="1600" b="0" i="0" u="none" strike="noStrike" kern="1200" cap="none" spc="150" normalizeH="0" baseline="0" noProof="1" dirty="0">
                <a:solidFill>
                  <a:schemeClr val="tx1"/>
                </a:solidFill>
                <a:uFillTx/>
                <a:latin typeface="+mn-lt"/>
                <a:ea typeface="+mn-ea"/>
                <a:cs typeface="+mn-cs"/>
                <a:sym typeface="+mn-ea"/>
              </a:defRPr>
            </a:lvl3pPr>
            <a:lvl4pPr marL="1600200" marR="0" lvl="3" indent="-228600" algn="l" defTabSz="914400" rtl="0" eaLnBrk="1" fontAlgn="auto" latinLnBrk="0" hangingPunct="1">
              <a:lnSpc>
                <a:spcPct val="130000"/>
              </a:lnSpc>
              <a:spcBef>
                <a:spcPts val="0"/>
              </a:spcBef>
              <a:spcAft>
                <a:spcPts val="1000"/>
              </a:spcAft>
              <a:buFont typeface="Arial" panose="020B0604020202020204" pitchFamily="34" charset="0"/>
              <a:buChar char="•"/>
              <a:defRPr kumimoji="0" lang="zh-CN" altLang="en-US" sz="1600" b="0" i="0" u="none" strike="noStrike" kern="1200" cap="none" spc="150" normalizeH="0" baseline="0" noProof="1" dirty="0">
                <a:solidFill>
                  <a:schemeClr val="tx1"/>
                </a:solidFill>
                <a:uFillTx/>
                <a:latin typeface="+mn-lt"/>
                <a:ea typeface="+mn-ea"/>
                <a:cs typeface="+mn-cs"/>
                <a:sym typeface="+mn-ea"/>
              </a:defRPr>
            </a:lvl4pPr>
            <a:lvl5pPr marL="2057400" marR="0" lvl="4" indent="-228600" algn="l" defTabSz="914400" rtl="0" eaLnBrk="1" fontAlgn="auto" latinLnBrk="0" hangingPunct="1">
              <a:lnSpc>
                <a:spcPct val="130000"/>
              </a:lnSpc>
              <a:spcBef>
                <a:spcPts val="0"/>
              </a:spcBef>
              <a:spcAft>
                <a:spcPts val="1000"/>
              </a:spcAft>
              <a:buFont typeface="Arial" panose="020B0604020202020204" pitchFamily="34" charset="0"/>
              <a:buChar char="•"/>
              <a:defRPr kumimoji="0" lang="zh-CN" altLang="en-US" sz="1600" b="0" i="0" u="none" strike="noStrike" kern="1200" cap="none" spc="150" normalizeH="0" baseline="0" noProof="1" dirty="0">
                <a:solidFill>
                  <a:schemeClr val="tx1"/>
                </a:solidFill>
                <a:uFillTx/>
                <a:latin typeface="+mn-lt"/>
                <a:ea typeface="+mn-ea"/>
                <a:cs typeface="+mn-cs"/>
                <a:sym typeface="+mn-ea"/>
              </a:defRPr>
            </a:lvl5pPr>
          </a:lstStyle>
          <a:p>
            <a:pPr lvl="0"/>
            <a:endParaRPr dirty="0">
              <a:sym typeface="+mn-ea"/>
            </a:endParaRPr>
          </a:p>
        </p:txBody>
      </p:sp>
      <p:sp>
        <p:nvSpPr>
          <p:cNvPr id="4" name="文本占位符 3"/>
          <p:cNvSpPr>
            <a:spLocks noGrp="1"/>
          </p:cNvSpPr>
          <p:nvPr>
            <p:ph type="body" sz="half" idx="2"/>
            <p:custDataLst>
              <p:tags r:id="rId3"/>
            </p:custDataLst>
          </p:nvPr>
        </p:nvSpPr>
        <p:spPr>
          <a:xfrm>
            <a:off x="6350400" y="1555200"/>
            <a:ext cx="5227200" cy="4608000"/>
          </a:xfrm>
        </p:spPr>
        <p:txBody>
          <a:bodyPr vert="horz" lIns="90000" tIns="46800" rIns="90000" bIns="46800" rtlCol="0">
            <a:normAutofit/>
          </a:bodyPr>
          <a:lstStyle>
            <a:lvl1pPr marL="0" marR="0" lvl="0" indent="0" algn="l" defTabSz="914400" rtl="0" eaLnBrk="1" fontAlgn="auto" latinLnBrk="0" hangingPunct="1">
              <a:lnSpc>
                <a:spcPct val="130000"/>
              </a:lnSpc>
              <a:spcBef>
                <a:spcPts val="0"/>
              </a:spcBef>
              <a:spcAft>
                <a:spcPts val="600"/>
              </a:spcAft>
              <a:buFont typeface="Arial" panose="020B0604020202020204" pitchFamily="34" charset="0"/>
              <a:buNone/>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457200" indent="0" defTabSz="914400" eaLnBrk="1" fontAlgn="auto" latinLnBrk="0" hangingPunct="1">
              <a:buFont typeface="Arial" panose="020B0604020202020204" pitchFamily="34" charset="0"/>
              <a:buNone/>
              <a:tabLst>
                <a:tab pos="1609725" algn="l"/>
                <a:tab pos="1609725" algn="l"/>
                <a:tab pos="1609725" algn="l"/>
                <a:tab pos="1609725" algn="l"/>
              </a:tabLst>
              <a:defRPr u="none" strike="noStrike" kern="1200" cap="none" spc="150" normalizeH="0">
                <a:solidFill>
                  <a:schemeClr val="tx1">
                    <a:lumMod val="65000"/>
                    <a:lumOff val="35000"/>
                  </a:schemeClr>
                </a:solidFill>
                <a:uFillTx/>
                <a:latin typeface="Arial" panose="020B0604020202020204" pitchFamily="34" charset="0"/>
                <a:ea typeface="微软雅黑" panose="020B0503020204020204" pitchFamily="34" charset="-122"/>
              </a:defRPr>
            </a:lvl2pPr>
            <a:lvl3pPr eaLnBrk="1" fontAlgn="auto" latinLnBrk="0" hangingPunct="1">
              <a:buFont typeface="Arial" panose="020B0604020202020204" pitchFamily="34" charset="0"/>
              <a:buChar char="●"/>
              <a:defRPr u="none" strike="noStrike" kern="1200" cap="none" spc="150" normalizeH="0">
                <a:solidFill>
                  <a:schemeClr val="tx1">
                    <a:lumMod val="65000"/>
                    <a:lumOff val="35000"/>
                  </a:schemeClr>
                </a:solidFill>
                <a:uFillTx/>
                <a:latin typeface="Arial" panose="020B0604020202020204" pitchFamily="34" charset="0"/>
                <a:ea typeface="微软雅黑" panose="020B0503020204020204" pitchFamily="34" charset="-122"/>
              </a:defRPr>
            </a:lvl3pPr>
            <a:lvl4pPr eaLnBrk="1" fontAlgn="auto" latinLnBrk="0" hangingPunct="1">
              <a:defRPr u="none" strike="noStrike" kern="1200" cap="none" spc="150" normalizeH="0">
                <a:solidFill>
                  <a:schemeClr val="tx1">
                    <a:lumMod val="65000"/>
                    <a:lumOff val="35000"/>
                  </a:schemeClr>
                </a:solidFill>
                <a:uFillTx/>
                <a:latin typeface="Arial" panose="020B0604020202020204" pitchFamily="34" charset="0"/>
                <a:ea typeface="微软雅黑" panose="020B0503020204020204" pitchFamily="34" charset="-122"/>
              </a:defRPr>
            </a:lvl4pPr>
            <a:lvl5pPr eaLnBrk="1" fontAlgn="auto" latinLnBrk="0" hangingPunct="1">
              <a:defRPr u="none" strike="noStrike" kern="1200" cap="none" spc="150" normalizeH="0">
                <a:solidFill>
                  <a:schemeClr val="tx1">
                    <a:lumMod val="65000"/>
                    <a:lumOff val="35000"/>
                  </a:schemeClr>
                </a:solidFill>
                <a:uFillTx/>
                <a:latin typeface="Arial" panose="020B0604020202020204" pitchFamily="34" charset="0"/>
                <a:ea typeface="微软雅黑" panose="020B0503020204020204" pitchFamily="34" charset="-122"/>
              </a:defRPr>
            </a:lvl5pPr>
          </a:lstStyle>
          <a:p>
            <a:pPr lvl="0"/>
            <a:r>
              <a:rPr dirty="0">
                <a:sym typeface="+mn-ea"/>
              </a:rPr>
              <a:t>单击此处编辑母版文本样式</a:t>
            </a:r>
            <a:endParaRPr dirty="0">
              <a:sym typeface="+mn-ea"/>
            </a:endParaRPr>
          </a:p>
        </p:txBody>
      </p:sp>
      <p:sp>
        <p:nvSpPr>
          <p:cNvPr id="5" name="日期占位符 4"/>
          <p:cNvSpPr>
            <a:spLocks noGrp="1"/>
          </p:cNvSpPr>
          <p:nvPr>
            <p:ph type="dt" sz="half" idx="10"/>
            <p:custDataLst>
              <p:tags r:id="rId4"/>
            </p:custDataLst>
          </p:nvPr>
        </p:nvSpPr>
        <p:spPr/>
        <p:txBody>
          <a:bodyPr/>
          <a:lstStyle/>
          <a:p>
            <a:fld id="{9EFD9D74-47D9-4702-A33C-335B63B48DBF}" type="datetimeFigureOut">
              <a:rPr lang="zh-CN" altLang="en-US" smtClean="0"/>
            </a:fld>
            <a:endParaRPr lang="zh-CN" altLang="en-US" dirty="0"/>
          </a:p>
        </p:txBody>
      </p:sp>
      <p:sp>
        <p:nvSpPr>
          <p:cNvPr id="6" name="页脚占位符 5"/>
          <p:cNvSpPr>
            <a:spLocks noGrp="1"/>
          </p:cNvSpPr>
          <p:nvPr>
            <p:ph type="ftr" sz="quarter" idx="11"/>
            <p:custDataLst>
              <p:tags r:id="rId5"/>
            </p:custDataLst>
          </p:nvPr>
        </p:nvSpPr>
        <p:spPr/>
        <p:txBody>
          <a:bodyPr/>
          <a:lstStyle/>
          <a:p>
            <a:endParaRPr lang="zh-CN" altLang="en-US" dirty="0"/>
          </a:p>
        </p:txBody>
      </p:sp>
      <p:sp>
        <p:nvSpPr>
          <p:cNvPr id="7" name="灯片编号占位符 6"/>
          <p:cNvSpPr>
            <a:spLocks noGrp="1"/>
          </p:cNvSpPr>
          <p:nvPr>
            <p:ph type="sldNum" sz="quarter" idx="12"/>
            <p:custDataLst>
              <p:tags r:id="rId6"/>
            </p:custDataLst>
          </p:nvPr>
        </p:nvSpPr>
        <p:spPr/>
        <p:txBody>
          <a:bodyPr/>
          <a:lstStyle/>
          <a:p>
            <a:fld id="{FABC47A4-756D-490B-A52F-7D9E2C9FC05F}" type="slidenum">
              <a:rPr lang="zh-CN" altLang="en-US" smtClean="0"/>
            </a:fld>
            <a:endParaRPr lang="zh-CN" altLang="en-US"/>
          </a:p>
        </p:txBody>
      </p:sp>
      <p:sp>
        <p:nvSpPr>
          <p:cNvPr id="9" name="标题 8"/>
          <p:cNvSpPr>
            <a:spLocks noGrp="1"/>
          </p:cNvSpPr>
          <p:nvPr>
            <p:ph type="title"/>
            <p:custDataLst>
              <p:tags r:id="rId7"/>
            </p:custDataLst>
          </p:nvPr>
        </p:nvSpPr>
        <p:spPr/>
        <p:txBody>
          <a:bodyPr/>
          <a:lstStyle>
            <a:lvl1pPr>
              <a:defRPr baseline="0"/>
            </a:lvl1pPr>
          </a:lstStyle>
          <a:p>
            <a:r>
              <a:rPr lang="zh-CN" altLang="en-US"/>
              <a:t>单击此处编辑母版标题样式</a:t>
            </a:r>
            <a:endParaRPr lang="zh-CN" altLang="en-US"/>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p="http://schemas.openxmlformats.org/presentationml/2006/main" type="vertTitleAndTx" preserve="1">
  <p:cSld name="竖排标题与文本">
    <p:bg>
      <p:bgPr>
        <a:solidFill>
          <a:srgbClr val="FFFFFF"/>
        </a:solidFill>
        <a:effectLst/>
      </p:bgPr>
    </p:bg>
    <p:spTree>
      <p:nvGrpSpPr>
        <p:cNvPr id="1" name=""/>
        <p:cNvGrpSpPr/>
        <p:nvPr/>
      </p:nvGrpSpPr>
      <p:grpSpPr>
        <a:xfrm>
          <a:off x="0" y="0"/>
          <a:ext cx="0" cy="0"/>
          <a:chOff x="0" y="0"/>
          <a:chExt cx="0" cy="0"/>
        </a:xfrm>
      </p:grpSpPr>
      <p:sp>
        <p:nvSpPr>
          <p:cNvPr id="2" name="竖排标题 1"/>
          <p:cNvSpPr>
            <a:spLocks noGrp="1"/>
          </p:cNvSpPr>
          <p:nvPr>
            <p:ph type="title" orient="vert" hasCustomPrompt="1"/>
            <p:custDataLst>
              <p:tags r:id="rId2"/>
            </p:custDataLst>
          </p:nvPr>
        </p:nvSpPr>
        <p:spPr>
          <a:xfrm>
            <a:off x="10234800" y="914400"/>
            <a:ext cx="1044000" cy="5029200"/>
          </a:xfrm>
        </p:spPr>
        <p:txBody>
          <a:bodyPr vert="eaVert" lIns="90000" tIns="46800" rIns="90000" bIns="46800" rtlCol="0" anchor="ctr" anchorCtr="0">
            <a:normAutofit/>
          </a:bodyPr>
          <a:lstStyle>
            <a:lvl1pPr marL="0" marR="0" lvl="0" algn="l" defTabSz="914400" rtl="0" eaLnBrk="1" fontAlgn="auto" latinLnBrk="0" hangingPunct="1">
              <a:lnSpc>
                <a:spcPct val="100000"/>
              </a:lnSpc>
              <a:spcAft>
                <a:spcPts val="0"/>
              </a:spcAft>
              <a:buNone/>
              <a:defRPr kumimoji="0" lang="zh-CN" altLang="en-US" sz="2800" b="1" i="0" u="none" strike="noStrike" kern="1200" cap="none" spc="300" normalizeH="0" baseline="0" noProof="1" dirty="0">
                <a:solidFill>
                  <a:schemeClr val="tx1">
                    <a:lumMod val="85000"/>
                    <a:lumOff val="15000"/>
                  </a:schemeClr>
                </a:solidFill>
                <a:uFillTx/>
                <a:latin typeface="Arial" panose="020B0604020202020204" pitchFamily="34" charset="0"/>
                <a:ea typeface="微软雅黑" panose="020B0503020204020204" pitchFamily="34" charset="-122"/>
                <a:cs typeface="+mj-cs"/>
                <a:sym typeface="+mn-ea"/>
              </a:defRPr>
            </a:lvl1pPr>
          </a:lstStyle>
          <a:p>
            <a:pPr lvl="0"/>
            <a:r>
              <a:rPr dirty="0">
                <a:sym typeface="+mn-ea"/>
              </a:rPr>
              <a:t>单击此处编辑标题</a:t>
            </a:r>
            <a:endParaRPr dirty="0">
              <a:sym typeface="+mn-ea"/>
            </a:endParaRPr>
          </a:p>
        </p:txBody>
      </p:sp>
      <p:sp>
        <p:nvSpPr>
          <p:cNvPr id="3" name="竖排文字占位符 2"/>
          <p:cNvSpPr>
            <a:spLocks noGrp="1"/>
          </p:cNvSpPr>
          <p:nvPr>
            <p:ph type="body" orient="vert" idx="1"/>
            <p:custDataLst>
              <p:tags r:id="rId3"/>
            </p:custDataLst>
          </p:nvPr>
        </p:nvSpPr>
        <p:spPr>
          <a:xfrm>
            <a:off x="914400" y="914400"/>
            <a:ext cx="9169200" cy="5029200"/>
          </a:xfrm>
        </p:spPr>
        <p:txBody>
          <a:bodyPr vert="eaVert" lIns="46800" tIns="46800" rIns="46800" bIns="46800"/>
          <a:lstStyle>
            <a:lvl1pPr marL="228600" indent="-228600" eaLnBrk="1" fontAlgn="auto" latinLnBrk="0" hangingPunct="1">
              <a:lnSpc>
                <a:spcPct val="130000"/>
              </a:lnSpc>
              <a:spcAft>
                <a:spcPts val="1000"/>
              </a:spcAft>
              <a:buFont typeface="Arial" panose="020B0604020202020204" pitchFamily="34" charset="0"/>
              <a:buChar char="●"/>
              <a:defRPr u="none" strike="noStrike" kern="1200" cap="none" spc="150" normalizeH="0" baseline="0">
                <a:solidFill>
                  <a:schemeClr val="tx1">
                    <a:lumMod val="65000"/>
                    <a:lumOff val="35000"/>
                  </a:schemeClr>
                </a:solidFill>
                <a:uFillTx/>
              </a:defRPr>
            </a:lvl1pPr>
            <a:lvl2pPr marL="685800" indent="-228600" defTabSz="914400" eaLnBrk="1" fontAlgn="auto" latinLnBrk="0" hangingPunct="1">
              <a:lnSpc>
                <a:spcPct val="120000"/>
              </a:lnSpc>
              <a:spcAft>
                <a:spcPts val="600"/>
              </a:spcAft>
              <a:buFont typeface="Arial" panose="020B0604020202020204" pitchFamily="34" charset="0"/>
              <a:buChar char="●"/>
              <a:tabLst>
                <a:tab pos="1609725" algn="l"/>
                <a:tab pos="1609725" algn="l"/>
                <a:tab pos="1609725" algn="l"/>
                <a:tab pos="1609725" algn="l"/>
              </a:tabLst>
              <a:defRPr u="none" strike="noStrike" kern="1200" cap="none" spc="150" normalizeH="0" baseline="0">
                <a:solidFill>
                  <a:schemeClr val="tx1">
                    <a:lumMod val="65000"/>
                    <a:lumOff val="35000"/>
                  </a:schemeClr>
                </a:solidFill>
                <a:uFillTx/>
              </a:defRPr>
            </a:lvl2pPr>
            <a:lvl3pPr marL="1143000" indent="-228600" eaLnBrk="1" fontAlgn="auto" latinLnBrk="0" hangingPunct="1">
              <a:lnSpc>
                <a:spcPct val="120000"/>
              </a:lnSpc>
              <a:spcAft>
                <a:spcPts val="600"/>
              </a:spcAft>
              <a:buFont typeface="Arial" panose="020B0604020202020204" pitchFamily="34" charset="0"/>
              <a:buChar char="●"/>
              <a:defRPr u="none" strike="noStrike" kern="1200" cap="none" spc="150" normalizeH="0" baseline="0">
                <a:solidFill>
                  <a:schemeClr val="tx1">
                    <a:lumMod val="65000"/>
                    <a:lumOff val="35000"/>
                  </a:schemeClr>
                </a:solidFill>
                <a:uFillTx/>
              </a:defRPr>
            </a:lvl3pPr>
            <a:lvl4pPr marL="1600200" indent="-228600" eaLnBrk="1" fontAlgn="auto" latinLnBrk="0" hangingPunct="1">
              <a:lnSpc>
                <a:spcPct val="120000"/>
              </a:lnSpc>
              <a:spcAft>
                <a:spcPts val="300"/>
              </a:spcAft>
              <a:buFont typeface="Wingdings" panose="05000000000000000000" charset="0"/>
              <a:buChar char=""/>
              <a:defRPr u="none" strike="noStrike" kern="1200" cap="none" spc="150" normalizeH="0" baseline="0">
                <a:solidFill>
                  <a:schemeClr val="tx1">
                    <a:lumMod val="65000"/>
                    <a:lumOff val="35000"/>
                  </a:schemeClr>
                </a:solidFill>
                <a:uFillTx/>
              </a:defRPr>
            </a:lvl4pPr>
            <a:lvl5pPr marL="2057400" indent="-228600" eaLnBrk="1" fontAlgn="auto" latinLnBrk="0" hangingPunct="1">
              <a:lnSpc>
                <a:spcPct val="120000"/>
              </a:lnSpc>
              <a:spcAft>
                <a:spcPts val="300"/>
              </a:spcAft>
              <a:buFont typeface="Arial" panose="020B0604020202020204" pitchFamily="34" charset="0"/>
              <a:buChar char="•"/>
              <a:defRPr u="none" strike="noStrike" kern="1200" cap="none" spc="150" normalizeH="0" baseline="0">
                <a:solidFill>
                  <a:schemeClr val="tx1">
                    <a:lumMod val="65000"/>
                    <a:lumOff val="35000"/>
                  </a:schemeClr>
                </a:solidFill>
                <a:uFillTx/>
              </a:defRPr>
            </a:lvl5pPr>
          </a:lstStyle>
          <a:p>
            <a:pPr lvl="0"/>
            <a:r>
              <a:rPr lang="zh-CN" altLang="en-US" dirty="0"/>
              <a:t>单击此处编辑母版文本样式</a:t>
            </a:r>
            <a:endParaRPr lang="zh-CN" altLang="en-US" dirty="0"/>
          </a:p>
          <a:p>
            <a:pPr lvl="1"/>
            <a:r>
              <a:rPr lang="zh-CN" altLang="en-US" dirty="0"/>
              <a:t>第二级</a:t>
            </a:r>
            <a:endParaRPr lang="zh-CN" altLang="en-US" dirty="0"/>
          </a:p>
          <a:p>
            <a:pPr lvl="2"/>
            <a:r>
              <a:rPr lang="zh-CN" altLang="en-US" dirty="0"/>
              <a:t>第三级</a:t>
            </a:r>
            <a:endParaRPr lang="zh-CN" altLang="en-US" dirty="0"/>
          </a:p>
          <a:p>
            <a:pPr lvl="3"/>
            <a:r>
              <a:rPr lang="zh-CN" altLang="en-US" dirty="0"/>
              <a:t>第四级</a:t>
            </a:r>
            <a:endParaRPr lang="zh-CN" altLang="en-US" dirty="0"/>
          </a:p>
          <a:p>
            <a:pPr lvl="4"/>
            <a:r>
              <a:rPr lang="zh-CN" altLang="en-US" dirty="0"/>
              <a:t>第五级</a:t>
            </a:r>
            <a:endParaRPr lang="zh-CN" altLang="en-US" dirty="0"/>
          </a:p>
        </p:txBody>
      </p:sp>
      <p:sp>
        <p:nvSpPr>
          <p:cNvPr id="4" name="日期占位符 3"/>
          <p:cNvSpPr>
            <a:spLocks noGrp="1"/>
          </p:cNvSpPr>
          <p:nvPr>
            <p:ph type="dt" sz="half" idx="10"/>
            <p:custDataLst>
              <p:tags r:id="rId4"/>
            </p:custDataLst>
          </p:nvPr>
        </p:nvSpPr>
        <p:spPr/>
        <p:txBody>
          <a:bodyPr/>
          <a:lstStyle/>
          <a:p>
            <a:fld id="{760FBDFE-C587-4B4C-A407-44438C67B59E}" type="datetimeFigureOut">
              <a:rPr lang="zh-CN" altLang="en-US" smtClean="0"/>
            </a:fld>
            <a:endParaRPr lang="zh-CN" altLang="en-US"/>
          </a:p>
        </p:txBody>
      </p:sp>
      <p:sp>
        <p:nvSpPr>
          <p:cNvPr id="5" name="页脚占位符 4"/>
          <p:cNvSpPr>
            <a:spLocks noGrp="1"/>
          </p:cNvSpPr>
          <p:nvPr>
            <p:ph type="ftr" sz="quarter" idx="11"/>
            <p:custDataLst>
              <p:tags r:id="rId5"/>
            </p:custDataLst>
          </p:nvPr>
        </p:nvSpPr>
        <p:spPr/>
        <p:txBody>
          <a:bodyPr/>
          <a:lstStyle/>
          <a:p>
            <a:endParaRPr lang="zh-CN" altLang="en-US"/>
          </a:p>
        </p:txBody>
      </p:sp>
      <p:sp>
        <p:nvSpPr>
          <p:cNvPr id="6" name="灯片编号占位符 5"/>
          <p:cNvSpPr>
            <a:spLocks noGrp="1"/>
          </p:cNvSpPr>
          <p:nvPr>
            <p:ph type="sldNum" sz="quarter" idx="12"/>
            <p:custDataLst>
              <p:tags r:id="rId6"/>
            </p:custDataLst>
          </p:nvPr>
        </p:nvSpPr>
        <p:spPr/>
        <p:txBody>
          <a:bodyPr/>
          <a:lstStyle/>
          <a:p>
            <a:fld id="{49AE70B2-8BF9-45C0-BB95-33D1B9D3A854}" type="slidenum">
              <a:rPr lang="zh-CN" altLang="en-US" smtClean="0"/>
            </a:fld>
            <a:endParaRPr lang="zh-CN" altLang="en-US"/>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p="http://schemas.openxmlformats.org/presentationml/2006/main" preserve="1" userDrawn="1">
  <p:cSld name="内容">
    <p:bg>
      <p:bgPr>
        <a:solidFill>
          <a:srgbClr val="FFFFFF"/>
        </a:solidFill>
        <a:effectLst/>
      </p:bgPr>
    </p:bg>
    <p:spTree>
      <p:nvGrpSpPr>
        <p:cNvPr id="1" name=""/>
        <p:cNvGrpSpPr/>
        <p:nvPr/>
      </p:nvGrpSpPr>
      <p:grpSpPr>
        <a:xfrm>
          <a:off x="0" y="0"/>
          <a:ext cx="0" cy="0"/>
          <a:chOff x="0" y="0"/>
          <a:chExt cx="0" cy="0"/>
        </a:xfrm>
      </p:grpSpPr>
      <p:sp>
        <p:nvSpPr>
          <p:cNvPr id="3" name="日期占位符 2"/>
          <p:cNvSpPr>
            <a:spLocks noGrp="1"/>
          </p:cNvSpPr>
          <p:nvPr>
            <p:ph type="dt" sz="half" idx="10"/>
            <p:custDataLst>
              <p:tags r:id="rId2"/>
            </p:custDataLst>
          </p:nvPr>
        </p:nvSpPr>
        <p:spPr/>
        <p:txBody>
          <a:bodyPr/>
          <a:lstStyle/>
          <a:p>
            <a:fld id="{760FBDFE-C587-4B4C-A407-44438C67B59E}" type="datetimeFigureOut">
              <a:rPr lang="zh-CN" altLang="en-US" smtClean="0"/>
            </a:fld>
            <a:endParaRPr lang="zh-CN" altLang="en-US"/>
          </a:p>
        </p:txBody>
      </p:sp>
      <p:sp>
        <p:nvSpPr>
          <p:cNvPr id="4" name="页脚占位符 3"/>
          <p:cNvSpPr>
            <a:spLocks noGrp="1"/>
          </p:cNvSpPr>
          <p:nvPr>
            <p:ph type="ftr" sz="quarter" idx="11"/>
            <p:custDataLst>
              <p:tags r:id="rId3"/>
            </p:custDataLst>
          </p:nvPr>
        </p:nvSpPr>
        <p:spPr/>
        <p:txBody>
          <a:bodyPr/>
          <a:lstStyle/>
          <a:p>
            <a:endParaRPr lang="zh-CN" altLang="en-US"/>
          </a:p>
        </p:txBody>
      </p:sp>
      <p:sp>
        <p:nvSpPr>
          <p:cNvPr id="5" name="灯片编号占位符 4"/>
          <p:cNvSpPr>
            <a:spLocks noGrp="1"/>
          </p:cNvSpPr>
          <p:nvPr>
            <p:ph type="sldNum" sz="quarter" idx="12"/>
            <p:custDataLst>
              <p:tags r:id="rId4"/>
            </p:custDataLst>
          </p:nvPr>
        </p:nvSpPr>
        <p:spPr/>
        <p:txBody>
          <a:bodyPr/>
          <a:lstStyle/>
          <a:p>
            <a:fld id="{49AE70B2-8BF9-45C0-BB95-33D1B9D3A854}" type="slidenum">
              <a:rPr lang="zh-CN" altLang="en-US" smtClean="0"/>
            </a:fld>
            <a:endParaRPr lang="zh-CN" altLang="en-US"/>
          </a:p>
        </p:txBody>
      </p:sp>
      <p:sp>
        <p:nvSpPr>
          <p:cNvPr id="7" name="内容占位符 6"/>
          <p:cNvSpPr>
            <a:spLocks noGrp="1"/>
          </p:cNvSpPr>
          <p:nvPr>
            <p:ph sz="quarter" idx="13"/>
            <p:custDataLst>
              <p:tags r:id="rId5"/>
            </p:custDataLst>
          </p:nvPr>
        </p:nvSpPr>
        <p:spPr>
          <a:xfrm>
            <a:off x="608400" y="774000"/>
            <a:ext cx="10972800" cy="5482800"/>
          </a:xfrm>
        </p:spPr>
        <p:txBody>
          <a:bodyPr/>
          <a:lstStyle>
            <a:lvl1pPr marL="228600" indent="-228600" eaLnBrk="1" fontAlgn="auto" latinLnBrk="0" hangingPunct="1">
              <a:lnSpc>
                <a:spcPct val="130000"/>
              </a:lnSpc>
              <a:buFont typeface="Arial" panose="020B0604020202020204" pitchFamily="34" charset="0"/>
              <a:buChar char="●"/>
              <a:defRPr u="none" strike="noStrike" kern="1200" cap="none" spc="150" normalizeH="0" baseline="0">
                <a:solidFill>
                  <a:schemeClr val="tx1">
                    <a:lumMod val="65000"/>
                    <a:lumOff val="35000"/>
                  </a:schemeClr>
                </a:solidFill>
                <a:uFillTx/>
              </a:defRPr>
            </a:lvl1pPr>
            <a:lvl2pPr marL="685800" indent="-228600" defTabSz="914400" eaLnBrk="1" fontAlgn="auto" latinLnBrk="0" hangingPunct="1">
              <a:lnSpc>
                <a:spcPct val="120000"/>
              </a:lnSpc>
              <a:buFont typeface="Arial" panose="020B0604020202020204" pitchFamily="34" charset="0"/>
              <a:buChar char="●"/>
              <a:tabLst>
                <a:tab pos="1609725" algn="l"/>
                <a:tab pos="1609725" algn="l"/>
                <a:tab pos="1609725" algn="l"/>
                <a:tab pos="1609725" algn="l"/>
              </a:tabLst>
              <a:defRPr u="none" strike="noStrike" kern="1200" cap="none" spc="150" normalizeH="0" baseline="0">
                <a:solidFill>
                  <a:schemeClr val="tx1">
                    <a:lumMod val="65000"/>
                    <a:lumOff val="35000"/>
                  </a:schemeClr>
                </a:solidFill>
                <a:uFillTx/>
              </a:defRPr>
            </a:lvl2pPr>
            <a:lvl3pPr marL="1143000" indent="-228600" eaLnBrk="1" fontAlgn="auto" latinLnBrk="0" hangingPunct="1">
              <a:lnSpc>
                <a:spcPct val="120000"/>
              </a:lnSpc>
              <a:buFont typeface="Arial" panose="020B0604020202020204" pitchFamily="34" charset="0"/>
              <a:buChar char="●"/>
              <a:defRPr u="none" strike="noStrike" kern="1200" cap="none" spc="150" normalizeH="0" baseline="0">
                <a:solidFill>
                  <a:schemeClr val="tx1">
                    <a:lumMod val="65000"/>
                    <a:lumOff val="35000"/>
                  </a:schemeClr>
                </a:solidFill>
                <a:uFillTx/>
              </a:defRPr>
            </a:lvl3pPr>
            <a:lvl4pPr marL="1600200" indent="-228600" eaLnBrk="1" fontAlgn="auto" latinLnBrk="0" hangingPunct="1">
              <a:lnSpc>
                <a:spcPct val="120000"/>
              </a:lnSpc>
              <a:buFont typeface="Wingdings" panose="05000000000000000000" charset="0"/>
              <a:buChar char=""/>
              <a:defRPr u="none" strike="noStrike" kern="1200" cap="none" spc="150" normalizeH="0" baseline="0">
                <a:solidFill>
                  <a:schemeClr val="tx1">
                    <a:lumMod val="65000"/>
                    <a:lumOff val="35000"/>
                  </a:schemeClr>
                </a:solidFill>
                <a:uFillTx/>
              </a:defRPr>
            </a:lvl4pPr>
            <a:lvl5pPr marL="2057400" indent="-228600" eaLnBrk="1" fontAlgn="auto" latinLnBrk="0" hangingPunct="1">
              <a:lnSpc>
                <a:spcPct val="120000"/>
              </a:lnSpc>
              <a:buFont typeface="Arial" panose="020B0604020202020204" pitchFamily="34" charset="0"/>
              <a:buChar char="•"/>
              <a:defRPr u="none" strike="noStrike" kern="1200" cap="none" spc="150" normalizeH="0" baseline="0">
                <a:solidFill>
                  <a:schemeClr val="tx1">
                    <a:lumMod val="65000"/>
                    <a:lumOff val="35000"/>
                  </a:schemeClr>
                </a:solidFill>
                <a:uFillTx/>
              </a:defRPr>
            </a:lvl5pPr>
          </a:lstStyle>
          <a:p>
            <a:pPr lvl="0"/>
            <a:r>
              <a:rPr lang="zh-CN" altLang="en-US" dirty="0"/>
              <a:t>单击此处编辑母版文本样式</a:t>
            </a:r>
            <a:endParaRPr lang="zh-CN" altLang="en-US" dirty="0"/>
          </a:p>
          <a:p>
            <a:pPr lvl="1"/>
            <a:r>
              <a:rPr lang="zh-CN" altLang="en-US" dirty="0"/>
              <a:t>第二级</a:t>
            </a:r>
            <a:endParaRPr lang="zh-CN" altLang="en-US" dirty="0"/>
          </a:p>
          <a:p>
            <a:pPr lvl="2"/>
            <a:r>
              <a:rPr lang="zh-CN" altLang="en-US" dirty="0"/>
              <a:t>第三级</a:t>
            </a:r>
            <a:endParaRPr lang="zh-CN" altLang="en-US" dirty="0"/>
          </a:p>
          <a:p>
            <a:pPr lvl="3"/>
            <a:r>
              <a:rPr lang="zh-CN" altLang="en-US" dirty="0"/>
              <a:t>第四级</a:t>
            </a:r>
            <a:endParaRPr lang="zh-CN" altLang="en-US" dirty="0"/>
          </a:p>
          <a:p>
            <a:pPr lvl="4"/>
            <a:r>
              <a:rPr lang="zh-CN" altLang="en-US" dirty="0"/>
              <a:t>第五级</a:t>
            </a:r>
            <a:endParaRPr lang="zh-CN" altLang="en-US" dirty="0"/>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p="http://schemas.openxmlformats.org/presentationml/2006/main" preserve="1" userDrawn="1">
  <p:cSld name="末尾幻灯片">
    <p:bg>
      <p:bgPr>
        <a:solidFill>
          <a:srgbClr val="FFFFFF"/>
        </a:solidFill>
        <a:effectLst/>
      </p:bgPr>
    </p:bg>
    <p:spTree>
      <p:nvGrpSpPr>
        <p:cNvPr id="1" name=""/>
        <p:cNvGrpSpPr/>
        <p:nvPr/>
      </p:nvGrpSpPr>
      <p:grpSpPr>
        <a:xfrm>
          <a:off x="0" y="0"/>
          <a:ext cx="0" cy="0"/>
          <a:chOff x="0" y="0"/>
          <a:chExt cx="0" cy="0"/>
        </a:xfrm>
      </p:grpSpPr>
      <p:sp>
        <p:nvSpPr>
          <p:cNvPr id="3" name="日期占位符 2"/>
          <p:cNvSpPr>
            <a:spLocks noGrp="1"/>
          </p:cNvSpPr>
          <p:nvPr>
            <p:ph type="dt" sz="half" idx="10"/>
            <p:custDataLst>
              <p:tags r:id="rId2"/>
            </p:custDataLst>
          </p:nvPr>
        </p:nvSpPr>
        <p:spPr/>
        <p:txBody>
          <a:bodyPr/>
          <a:lstStyle/>
          <a:p>
            <a:fld id="{760FBDFE-C587-4B4C-A407-44438C67B59E}" type="datetimeFigureOut">
              <a:rPr lang="zh-CN" altLang="en-US" smtClean="0"/>
            </a:fld>
            <a:endParaRPr lang="zh-CN" altLang="en-US"/>
          </a:p>
        </p:txBody>
      </p:sp>
      <p:sp>
        <p:nvSpPr>
          <p:cNvPr id="4" name="页脚占位符 3"/>
          <p:cNvSpPr>
            <a:spLocks noGrp="1"/>
          </p:cNvSpPr>
          <p:nvPr>
            <p:ph type="ftr" sz="quarter" idx="11"/>
            <p:custDataLst>
              <p:tags r:id="rId3"/>
            </p:custDataLst>
          </p:nvPr>
        </p:nvSpPr>
        <p:spPr/>
        <p:txBody>
          <a:bodyPr/>
          <a:lstStyle/>
          <a:p>
            <a:endParaRPr lang="zh-CN" altLang="en-US"/>
          </a:p>
        </p:txBody>
      </p:sp>
      <p:sp>
        <p:nvSpPr>
          <p:cNvPr id="5" name="灯片编号占位符 4"/>
          <p:cNvSpPr>
            <a:spLocks noGrp="1"/>
          </p:cNvSpPr>
          <p:nvPr>
            <p:ph type="sldNum" sz="quarter" idx="12"/>
            <p:custDataLst>
              <p:tags r:id="rId4"/>
            </p:custDataLst>
          </p:nvPr>
        </p:nvSpPr>
        <p:spPr/>
        <p:txBody>
          <a:bodyPr/>
          <a:lstStyle/>
          <a:p>
            <a:fld id="{49AE70B2-8BF9-45C0-BB95-33D1B9D3A854}" type="slidenum">
              <a:rPr lang="zh-CN" altLang="en-US" smtClean="0"/>
            </a:fld>
            <a:endParaRPr lang="zh-CN" altLang="en-US"/>
          </a:p>
        </p:txBody>
      </p:sp>
      <p:sp>
        <p:nvSpPr>
          <p:cNvPr id="2" name="标题 1"/>
          <p:cNvSpPr>
            <a:spLocks noGrp="1"/>
          </p:cNvSpPr>
          <p:nvPr>
            <p:ph type="title" hasCustomPrompt="1"/>
            <p:custDataLst>
              <p:tags r:id="rId5"/>
            </p:custDataLst>
          </p:nvPr>
        </p:nvSpPr>
        <p:spPr>
          <a:xfrm>
            <a:off x="1198800" y="2484000"/>
            <a:ext cx="9799200" cy="1018800"/>
          </a:xfrm>
        </p:spPr>
        <p:txBody>
          <a:bodyPr vert="horz" lIns="90000" tIns="46800" rIns="90000" bIns="46800" rtlCol="0" anchor="t" anchorCtr="0">
            <a:normAutofit/>
          </a:bodyPr>
          <a:lstStyle>
            <a:lvl1pPr marL="0" marR="0" algn="ctr" defTabSz="914400" rtl="0" eaLnBrk="1" fontAlgn="auto" latinLnBrk="0" hangingPunct="1">
              <a:lnSpc>
                <a:spcPct val="100000"/>
              </a:lnSpc>
              <a:buNone/>
              <a:defRPr kumimoji="0" lang="zh-CN" altLang="en-US" sz="6000" b="1" i="0" u="none" strike="noStrike" kern="1200" cap="none" spc="300" normalizeH="0" baseline="0" noProof="1" dirty="0">
                <a:solidFill>
                  <a:schemeClr val="tx1">
                    <a:lumMod val="85000"/>
                    <a:lumOff val="15000"/>
                  </a:schemeClr>
                </a:solidFill>
                <a:effectLst/>
                <a:uFillTx/>
                <a:latin typeface="Arial" panose="020B0604020202020204" pitchFamily="34" charset="0"/>
                <a:ea typeface="微软雅黑" panose="020B0503020204020204" pitchFamily="34" charset="-122"/>
                <a:cs typeface="+mj-cs"/>
                <a:sym typeface="+mn-ea"/>
              </a:defRPr>
            </a:lvl1pPr>
          </a:lstStyle>
          <a:p>
            <a:pPr lvl="0"/>
            <a:r>
              <a:rPr>
                <a:sym typeface="+mn-ea"/>
              </a:rPr>
              <a:t>单击此处编辑标题</a:t>
            </a:r>
            <a:endParaRPr>
              <a:sym typeface="+mn-ea"/>
            </a:endParaRPr>
          </a:p>
        </p:txBody>
      </p:sp>
      <p:sp>
        <p:nvSpPr>
          <p:cNvPr id="7" name="文本占位符 6"/>
          <p:cNvSpPr>
            <a:spLocks noGrp="1"/>
          </p:cNvSpPr>
          <p:nvPr>
            <p:ph type="body" sz="quarter" idx="13"/>
            <p:custDataLst>
              <p:tags r:id="rId6"/>
            </p:custDataLst>
          </p:nvPr>
        </p:nvSpPr>
        <p:spPr>
          <a:xfrm>
            <a:off x="1198800" y="3560400"/>
            <a:ext cx="9799200" cy="471600"/>
          </a:xfrm>
        </p:spPr>
        <p:txBody>
          <a:bodyPr lIns="90000" tIns="46800" rIns="90000" bIns="46800">
            <a:normAutofit/>
          </a:bodyPr>
          <a:lstStyle>
            <a:lvl1pPr marL="0" indent="0" algn="ctr">
              <a:lnSpc>
                <a:spcPct val="110000"/>
              </a:lnSpc>
              <a:buNone/>
              <a:defRPr sz="2400" spc="200" baseline="0">
                <a:solidFill>
                  <a:schemeClr val="tx1">
                    <a:lumMod val="65000"/>
                    <a:lumOff val="35000"/>
                  </a:schemeClr>
                </a:solidFill>
              </a:defRPr>
            </a:lvl1pPr>
          </a:lstStyle>
          <a:p>
            <a:pPr lvl="0"/>
            <a:r>
              <a:rPr lang="zh-CN" altLang="en-US" dirty="0"/>
              <a:t>单击此处编辑母版文本样式</a:t>
            </a:r>
            <a:endParaRPr lang="zh-CN" altLang="en-US" dirty="0"/>
          </a:p>
        </p:txBody>
      </p:sp>
    </p:spTree>
  </p:cSld>
  <p:clrMapOvr>
    <a:masterClrMapping/>
  </p:clrMapOvr>
</p:sldLayout>
</file>

<file path=ppt/slideMasters/_rels/slideMaster1.xml.rels><?xml version="1.0" encoding="UTF-8" standalone="yes"?>
<Relationships xmlns="http://schemas.openxmlformats.org/package/2006/relationships"><Relationship Id="rId9" Type="http://schemas.openxmlformats.org/officeDocument/2006/relationships/slideLayout" Target="../slideLayouts/slideLayout9.xml"/><Relationship Id="rId8" Type="http://schemas.openxmlformats.org/officeDocument/2006/relationships/slideLayout" Target="../slideLayouts/slideLayout8.xml"/><Relationship Id="rId7" Type="http://schemas.openxmlformats.org/officeDocument/2006/relationships/slideLayout" Target="../slideLayouts/slideLayout7.xml"/><Relationship Id="rId6" Type="http://schemas.openxmlformats.org/officeDocument/2006/relationships/slideLayout" Target="../slideLayouts/slideLayout6.xml"/><Relationship Id="rId5" Type="http://schemas.openxmlformats.org/officeDocument/2006/relationships/slideLayout" Target="../slideLayouts/slideLayout5.xml"/><Relationship Id="rId4" Type="http://schemas.openxmlformats.org/officeDocument/2006/relationships/slideLayout" Target="../slideLayouts/slideLayout4.xml"/><Relationship Id="rId3" Type="http://schemas.openxmlformats.org/officeDocument/2006/relationships/slideLayout" Target="../slideLayouts/slideLayout3.xml"/><Relationship Id="rId2" Type="http://schemas.openxmlformats.org/officeDocument/2006/relationships/slideLayout" Target="../slideLayouts/slideLayout2.xml"/><Relationship Id="rId19" Type="http://schemas.openxmlformats.org/officeDocument/2006/relationships/theme" Target="../theme/theme1.xml"/><Relationship Id="rId18" Type="http://schemas.openxmlformats.org/officeDocument/2006/relationships/tags" Target="../tags/tag62.xml"/><Relationship Id="rId17" Type="http://schemas.openxmlformats.org/officeDocument/2006/relationships/tags" Target="../tags/tag61.xml"/><Relationship Id="rId16" Type="http://schemas.openxmlformats.org/officeDocument/2006/relationships/tags" Target="../tags/tag60.xml"/><Relationship Id="rId15" Type="http://schemas.openxmlformats.org/officeDocument/2006/relationships/tags" Target="../tags/tag59.xml"/><Relationship Id="rId14" Type="http://schemas.openxmlformats.org/officeDocument/2006/relationships/tags" Target="../tags/tag58.xml"/><Relationship Id="rId13" Type="http://schemas.openxmlformats.org/officeDocument/2006/relationships/tags" Target="../tags/tag57.xml"/><Relationship Id="rId12" Type="http://schemas.openxmlformats.org/officeDocument/2006/relationships/image" Target="../media/image1.png"/><Relationship Id="rId11" Type="http://schemas.openxmlformats.org/officeDocument/2006/relationships/slideLayout" Target="../slideLayouts/slideLayout11.xml"/><Relationship Id="rId10" Type="http://schemas.openxmlformats.org/officeDocument/2006/relationships/slideLayout" Target="../slideLayouts/slideLayout10.xml"/><Relationship Id="rId1" Type="http://schemas.openxmlformats.org/officeDocument/2006/relationships/slideLayout" Target="../slideLayouts/slideLayout1.xml"/></Relationships>
</file>

<file path=ppt/slideMasters/_rels/slideMaster2.xml.rels><?xml version="1.0" encoding="UTF-8" standalone="yes"?>
<Relationships xmlns="http://schemas.openxmlformats.org/package/2006/relationships"><Relationship Id="rId9" Type="http://schemas.openxmlformats.org/officeDocument/2006/relationships/slideLayout" Target="../slideLayouts/slideLayout20.xml"/><Relationship Id="rId8" Type="http://schemas.openxmlformats.org/officeDocument/2006/relationships/slideLayout" Target="../slideLayouts/slideLayout19.xml"/><Relationship Id="rId7" Type="http://schemas.openxmlformats.org/officeDocument/2006/relationships/slideLayout" Target="../slideLayouts/slideLayout18.xml"/><Relationship Id="rId6" Type="http://schemas.openxmlformats.org/officeDocument/2006/relationships/slideLayout" Target="../slideLayouts/slideLayout17.xml"/><Relationship Id="rId5" Type="http://schemas.openxmlformats.org/officeDocument/2006/relationships/slideLayout" Target="../slideLayouts/slideLayout16.xml"/><Relationship Id="rId4" Type="http://schemas.openxmlformats.org/officeDocument/2006/relationships/slideLayout" Target="../slideLayouts/slideLayout15.xml"/><Relationship Id="rId3" Type="http://schemas.openxmlformats.org/officeDocument/2006/relationships/slideLayout" Target="../slideLayouts/slideLayout14.xml"/><Relationship Id="rId2" Type="http://schemas.openxmlformats.org/officeDocument/2006/relationships/slideLayout" Target="../slideLayouts/slideLayout13.xml"/><Relationship Id="rId18" Type="http://schemas.openxmlformats.org/officeDocument/2006/relationships/theme" Target="../theme/theme2.xml"/><Relationship Id="rId17" Type="http://schemas.openxmlformats.org/officeDocument/2006/relationships/tags" Target="../tags/tag124.xml"/><Relationship Id="rId16" Type="http://schemas.openxmlformats.org/officeDocument/2006/relationships/tags" Target="../tags/tag123.xml"/><Relationship Id="rId15" Type="http://schemas.openxmlformats.org/officeDocument/2006/relationships/tags" Target="../tags/tag122.xml"/><Relationship Id="rId14" Type="http://schemas.openxmlformats.org/officeDocument/2006/relationships/tags" Target="../tags/tag121.xml"/><Relationship Id="rId13" Type="http://schemas.openxmlformats.org/officeDocument/2006/relationships/tags" Target="../tags/tag120.xml"/><Relationship Id="rId12" Type="http://schemas.openxmlformats.org/officeDocument/2006/relationships/tags" Target="../tags/tag119.xml"/><Relationship Id="rId11" Type="http://schemas.openxmlformats.org/officeDocument/2006/relationships/slideLayout" Target="../slideLayouts/slideLayout22.xml"/><Relationship Id="rId10" Type="http://schemas.openxmlformats.org/officeDocument/2006/relationships/slideLayout" Target="../slideLayouts/slideLayout21.xml"/><Relationship Id="rId1" Type="http://schemas.openxmlformats.org/officeDocument/2006/relationships/slideLayout" Target="../slideLayouts/slideLayout12.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blipFill rotWithShape="0">
          <a:blip r:embed="rId12"/>
          <a:stretch>
            <a:fillRect/>
          </a:stretch>
        </a:blipFill>
        <a:effectLst/>
      </p:bgPr>
    </p:bg>
    <p:spTree>
      <p:nvGrpSpPr>
        <p:cNvPr id="1" name=""/>
        <p:cNvGrpSpPr/>
        <p:nvPr/>
      </p:nvGrpSpPr>
      <p:grpSpPr>
        <a:xfrm>
          <a:off x="0" y="0"/>
          <a:ext cx="0" cy="0"/>
          <a:chOff x="0" y="0"/>
          <a:chExt cx="0" cy="0"/>
        </a:xfrm>
      </p:grpSpPr>
      <p:sp>
        <p:nvSpPr>
          <p:cNvPr id="2" name="标题占位符 1"/>
          <p:cNvSpPr>
            <a:spLocks noGrp="1"/>
          </p:cNvSpPr>
          <p:nvPr>
            <p:ph type="title"/>
            <p:custDataLst>
              <p:tags r:id="rId13"/>
            </p:custDataLst>
          </p:nvPr>
        </p:nvSpPr>
        <p:spPr>
          <a:xfrm>
            <a:off x="608400" y="608400"/>
            <a:ext cx="10969200" cy="705600"/>
          </a:xfrm>
          <a:prstGeom prst="rect">
            <a:avLst/>
          </a:prstGeom>
        </p:spPr>
        <p:txBody>
          <a:bodyPr vert="horz" lIns="90170" tIns="46990" rIns="90170" bIns="46990" rtlCol="0" anchor="ctr" anchorCtr="0">
            <a:normAutofit/>
          </a:bodyPr>
          <a:lstStyle/>
          <a:p>
            <a:r>
              <a:rPr lang="zh-CN" altLang="en-US" dirty="0"/>
              <a:t>单击此处编辑母版标题样式</a:t>
            </a:r>
            <a:endParaRPr lang="zh-CN" altLang="en-US" dirty="0"/>
          </a:p>
        </p:txBody>
      </p:sp>
      <p:sp>
        <p:nvSpPr>
          <p:cNvPr id="3" name="文本占位符 2"/>
          <p:cNvSpPr>
            <a:spLocks noGrp="1"/>
          </p:cNvSpPr>
          <p:nvPr>
            <p:ph type="body" idx="1"/>
            <p:custDataLst>
              <p:tags r:id="rId14"/>
            </p:custDataLst>
          </p:nvPr>
        </p:nvSpPr>
        <p:spPr>
          <a:xfrm>
            <a:off x="608400" y="1490400"/>
            <a:ext cx="10969200" cy="4759200"/>
          </a:xfrm>
          <a:prstGeom prst="rect">
            <a:avLst/>
          </a:prstGeom>
        </p:spPr>
        <p:txBody>
          <a:bodyPr vert="horz" lIns="90000" tIns="46800" rIns="90000" bIns="46800" rtlCol="0">
            <a:normAutofit/>
          </a:bodyPr>
          <a:lstStyle/>
          <a:p>
            <a:pPr lvl="0"/>
            <a:r>
              <a:rPr lang="zh-CN" altLang="en-US" dirty="0"/>
              <a:t>单击此处编辑母版文本样式</a:t>
            </a:r>
            <a:endParaRPr lang="zh-CN" altLang="en-US" dirty="0"/>
          </a:p>
          <a:p>
            <a:pPr lvl="1"/>
            <a:r>
              <a:rPr lang="zh-CN" altLang="en-US" dirty="0"/>
              <a:t>第二级</a:t>
            </a:r>
            <a:endParaRPr lang="zh-CN" altLang="en-US" dirty="0"/>
          </a:p>
          <a:p>
            <a:pPr lvl="2"/>
            <a:r>
              <a:rPr lang="zh-CN" altLang="en-US" dirty="0"/>
              <a:t>第三级</a:t>
            </a:r>
            <a:endParaRPr lang="zh-CN" altLang="en-US" dirty="0"/>
          </a:p>
          <a:p>
            <a:pPr lvl="3"/>
            <a:r>
              <a:rPr lang="zh-CN" altLang="en-US" dirty="0"/>
              <a:t>第四级</a:t>
            </a:r>
            <a:endParaRPr lang="zh-CN" altLang="en-US" dirty="0"/>
          </a:p>
          <a:p>
            <a:pPr lvl="4"/>
            <a:r>
              <a:rPr lang="zh-CN" altLang="en-US" dirty="0"/>
              <a:t>第五级</a:t>
            </a:r>
            <a:endParaRPr lang="zh-CN" altLang="en-US" dirty="0"/>
          </a:p>
        </p:txBody>
      </p:sp>
      <p:sp>
        <p:nvSpPr>
          <p:cNvPr id="4" name="日期占位符 3"/>
          <p:cNvSpPr>
            <a:spLocks noGrp="1"/>
          </p:cNvSpPr>
          <p:nvPr>
            <p:ph type="dt" sz="half" idx="2"/>
            <p:custDataLst>
              <p:tags r:id="rId15"/>
            </p:custDataLst>
          </p:nvPr>
        </p:nvSpPr>
        <p:spPr>
          <a:xfrm>
            <a:off x="612000" y="6314400"/>
            <a:ext cx="2700000" cy="316800"/>
          </a:xfrm>
          <a:prstGeom prst="rect">
            <a:avLst/>
          </a:prstGeom>
        </p:spPr>
        <p:txBody>
          <a:bodyPr vert="horz" lIns="91440" tIns="45720" rIns="91440" bIns="45720" rtlCol="0" anchor="ctr">
            <a:normAutofit/>
          </a:bodyPr>
          <a:lstStyle>
            <a:lvl1pPr algn="l">
              <a:defRPr sz="1000" baseline="0">
                <a:solidFill>
                  <a:schemeClr val="tx1">
                    <a:tint val="75000"/>
                  </a:schemeClr>
                </a:solidFill>
                <a:latin typeface="Arial" panose="020B0604020202020204" pitchFamily="34" charset="0"/>
                <a:ea typeface="微软雅黑" panose="020B0503020204020204" pitchFamily="34" charset="-122"/>
              </a:defRPr>
            </a:lvl1pPr>
          </a:lstStyle>
          <a:p>
            <a:fld id="{760FBDFE-C587-4B4C-A407-44438C67B59E}" type="datetimeFigureOut">
              <a:rPr lang="zh-CN" altLang="en-US" smtClean="0"/>
            </a:fld>
            <a:endParaRPr lang="zh-CN" altLang="en-US"/>
          </a:p>
        </p:txBody>
      </p:sp>
      <p:sp>
        <p:nvSpPr>
          <p:cNvPr id="5" name="页脚占位符 4"/>
          <p:cNvSpPr>
            <a:spLocks noGrp="1"/>
          </p:cNvSpPr>
          <p:nvPr>
            <p:ph type="ftr" sz="quarter" idx="3"/>
            <p:custDataLst>
              <p:tags r:id="rId16"/>
            </p:custDataLst>
          </p:nvPr>
        </p:nvSpPr>
        <p:spPr>
          <a:xfrm>
            <a:off x="4116000" y="6314400"/>
            <a:ext cx="3960000" cy="316800"/>
          </a:xfrm>
          <a:prstGeom prst="rect">
            <a:avLst/>
          </a:prstGeom>
        </p:spPr>
        <p:txBody>
          <a:bodyPr vert="horz" lIns="91440" tIns="45720" rIns="91440" bIns="45720" rtlCol="0" anchor="ctr">
            <a:normAutofit/>
          </a:bodyPr>
          <a:lstStyle>
            <a:lvl1pPr algn="ctr">
              <a:defRPr sz="1000" baseline="0">
                <a:solidFill>
                  <a:schemeClr val="tx1">
                    <a:tint val="75000"/>
                  </a:schemeClr>
                </a:solidFill>
                <a:latin typeface="Arial" panose="020B0604020202020204" pitchFamily="34" charset="0"/>
                <a:ea typeface="微软雅黑" panose="020B0503020204020204" pitchFamily="34" charset="-122"/>
              </a:defRPr>
            </a:lvl1pPr>
          </a:lstStyle>
          <a:p>
            <a:endParaRPr lang="zh-CN" altLang="en-US" dirty="0"/>
          </a:p>
        </p:txBody>
      </p:sp>
      <p:sp>
        <p:nvSpPr>
          <p:cNvPr id="6" name="灯片编号占位符 5"/>
          <p:cNvSpPr>
            <a:spLocks noGrp="1"/>
          </p:cNvSpPr>
          <p:nvPr>
            <p:ph type="sldNum" sz="quarter" idx="4"/>
            <p:custDataLst>
              <p:tags r:id="rId17"/>
            </p:custDataLst>
          </p:nvPr>
        </p:nvSpPr>
        <p:spPr>
          <a:xfrm>
            <a:off x="8877600" y="6314400"/>
            <a:ext cx="2700000" cy="316800"/>
          </a:xfrm>
          <a:prstGeom prst="rect">
            <a:avLst/>
          </a:prstGeom>
        </p:spPr>
        <p:txBody>
          <a:bodyPr vert="horz" lIns="91440" tIns="45720" rIns="91440" bIns="45720" rtlCol="0" anchor="ctr">
            <a:normAutofit/>
          </a:bodyPr>
          <a:lstStyle>
            <a:lvl1pPr algn="r">
              <a:defRPr sz="1000" baseline="0">
                <a:solidFill>
                  <a:schemeClr val="tx1">
                    <a:tint val="75000"/>
                  </a:schemeClr>
                </a:solidFill>
                <a:latin typeface="Arial" panose="020B0604020202020204" pitchFamily="34" charset="0"/>
                <a:ea typeface="微软雅黑" panose="020B0503020204020204" pitchFamily="34" charset="-122"/>
              </a:defRPr>
            </a:lvl1pPr>
          </a:lstStyle>
          <a:p>
            <a:fld id="{49AE70B2-8BF9-45C0-BB95-33D1B9D3A854}" type="slidenum">
              <a:rPr lang="zh-CN" altLang="en-US" smtClean="0"/>
            </a:fld>
            <a:endParaRPr lang="zh-CN" altLang="en-US" dirty="0"/>
          </a:p>
        </p:txBody>
      </p:sp>
    </p:spTree>
    <p:custDataLst>
      <p:tags r:id="rId18"/>
    </p:custDataLst>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l" defTabSz="914400" rtl="0" eaLnBrk="1" fontAlgn="auto" latinLnBrk="0" hangingPunct="1">
        <a:lnSpc>
          <a:spcPct val="100000"/>
        </a:lnSpc>
        <a:spcBef>
          <a:spcPct val="0"/>
        </a:spcBef>
        <a:buNone/>
        <a:defRPr sz="3600" b="1" u="none" strike="noStrike" kern="1200" cap="none" spc="300" normalizeH="0" baseline="0">
          <a:solidFill>
            <a:schemeClr val="tx1">
              <a:lumMod val="85000"/>
              <a:lumOff val="15000"/>
            </a:schemeClr>
          </a:solidFill>
          <a:uFillTx/>
          <a:latin typeface="Arial" panose="020B0604020202020204" pitchFamily="34" charset="0"/>
          <a:ea typeface="微软雅黑" panose="020B0503020204020204" pitchFamily="34" charset="-122"/>
          <a:cs typeface="+mj-cs"/>
        </a:defRPr>
      </a:lvl1pPr>
    </p:titleStyle>
    <p:bodyStyle>
      <a:lvl1pPr marL="228600" indent="-228600" algn="l" defTabSz="914400" rtl="0" eaLnBrk="1" fontAlgn="auto" latinLnBrk="0" hangingPunct="1">
        <a:lnSpc>
          <a:spcPct val="130000"/>
        </a:lnSpc>
        <a:spcBef>
          <a:spcPts val="0"/>
        </a:spcBef>
        <a:spcAft>
          <a:spcPts val="1000"/>
        </a:spcAft>
        <a:buFont typeface="Arial" panose="020B0604020202020204" pitchFamily="34" charset="0"/>
        <a:buChar char="●"/>
        <a:defRPr sz="1800" u="none" strike="noStrike" kern="1200" cap="none" spc="150" normalizeH="0" baseline="0">
          <a:solidFill>
            <a:schemeClr val="tx1">
              <a:lumMod val="65000"/>
              <a:lumOff val="35000"/>
            </a:schemeClr>
          </a:solidFill>
          <a:uFillTx/>
          <a:latin typeface="Arial" panose="020B0604020202020204" pitchFamily="34" charset="0"/>
          <a:ea typeface="微软雅黑" panose="020B0503020204020204" pitchFamily="34" charset="-122"/>
          <a:cs typeface="+mn-cs"/>
        </a:defRPr>
      </a:lvl1pPr>
      <a:lvl2pPr marL="685800"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 pos="1609725" algn="l"/>
          <a:tab pos="1609725" algn="l"/>
          <a:tab pos="1609725" algn="l"/>
        </a:tabLst>
        <a:defRPr sz="1600" u="none" strike="noStrike" kern="1200" cap="none" spc="150" normalizeH="0" baseline="0">
          <a:solidFill>
            <a:schemeClr val="tx1">
              <a:lumMod val="65000"/>
              <a:lumOff val="35000"/>
            </a:schemeClr>
          </a:solidFill>
          <a:uFillTx/>
          <a:latin typeface="Arial" panose="020B0604020202020204" pitchFamily="34" charset="0"/>
          <a:ea typeface="微软雅黑" panose="020B0503020204020204" pitchFamily="34" charset="-122"/>
          <a:cs typeface="+mn-cs"/>
        </a:defRPr>
      </a:lvl2pPr>
      <a:lvl3pPr marL="1143000" indent="-228600" algn="l" defTabSz="914400" rtl="0" eaLnBrk="1" fontAlgn="auto" latinLnBrk="0" hangingPunct="1">
        <a:lnSpc>
          <a:spcPct val="120000"/>
        </a:lnSpc>
        <a:spcBef>
          <a:spcPts val="0"/>
        </a:spcBef>
        <a:spcAft>
          <a:spcPts val="600"/>
        </a:spcAft>
        <a:buFont typeface="Arial" panose="020B0604020202020204" pitchFamily="34" charset="0"/>
        <a:buChar char="●"/>
        <a:defRPr sz="1600" u="none" strike="noStrike" kern="1200" cap="none" spc="150" normalizeH="0" baseline="0">
          <a:solidFill>
            <a:schemeClr val="tx1">
              <a:lumMod val="65000"/>
              <a:lumOff val="35000"/>
            </a:schemeClr>
          </a:solidFill>
          <a:uFillTx/>
          <a:latin typeface="Arial" panose="020B0604020202020204" pitchFamily="34" charset="0"/>
          <a:ea typeface="微软雅黑" panose="020B0503020204020204" pitchFamily="34" charset="-122"/>
          <a:cs typeface="+mn-cs"/>
        </a:defRPr>
      </a:lvl3pPr>
      <a:lvl4pPr marL="1600200" indent="-228600" algn="l" defTabSz="914400" rtl="0" eaLnBrk="1" fontAlgn="auto" latinLnBrk="0" hangingPunct="1">
        <a:lnSpc>
          <a:spcPct val="120000"/>
        </a:lnSpc>
        <a:spcBef>
          <a:spcPts val="0"/>
        </a:spcBef>
        <a:spcAft>
          <a:spcPts val="300"/>
        </a:spcAft>
        <a:buFont typeface="Wingdings" panose="05000000000000000000" charset="0"/>
        <a:buChar char=""/>
        <a:defRPr sz="1400" u="none" strike="noStrike" kern="1200" cap="none" spc="150" normalizeH="0" baseline="0">
          <a:solidFill>
            <a:schemeClr val="tx1">
              <a:lumMod val="65000"/>
              <a:lumOff val="35000"/>
            </a:schemeClr>
          </a:solidFill>
          <a:uFillTx/>
          <a:latin typeface="Arial" panose="020B0604020202020204" pitchFamily="34" charset="0"/>
          <a:ea typeface="微软雅黑" panose="020B0503020204020204" pitchFamily="34" charset="-122"/>
          <a:cs typeface="+mn-cs"/>
        </a:defRPr>
      </a:lvl4pPr>
      <a:lvl5pPr marL="2057400" indent="-228600" algn="l" defTabSz="914400" rtl="0" eaLnBrk="1" fontAlgn="auto" latinLnBrk="0" hangingPunct="1">
        <a:lnSpc>
          <a:spcPct val="120000"/>
        </a:lnSpc>
        <a:spcBef>
          <a:spcPts val="0"/>
        </a:spcBef>
        <a:spcAft>
          <a:spcPts val="300"/>
        </a:spcAft>
        <a:buFont typeface="Arial" panose="020B0604020202020204" pitchFamily="34" charset="0"/>
        <a:buChar char="•"/>
        <a:defRPr sz="1400" u="none" strike="noStrike" kern="1200" cap="none" spc="150" normalizeH="0" baseline="0">
          <a:solidFill>
            <a:schemeClr val="tx1">
              <a:lumMod val="65000"/>
              <a:lumOff val="35000"/>
            </a:schemeClr>
          </a:solidFill>
          <a:uFillTx/>
          <a:latin typeface="Arial" panose="020B0604020202020204" pitchFamily="34" charset="0"/>
          <a:ea typeface="微软雅黑" panose="020B0503020204020204" pitchFamily="34" charset="-122"/>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cSld>
    <p:bg>
      <p:bgPr>
        <a:solidFill>
          <a:srgbClr val="FFFFFF"/>
        </a:solidFill>
        <a:effectLst/>
      </p:bgPr>
    </p:bg>
    <p:spTree>
      <p:nvGrpSpPr>
        <p:cNvPr id="1" name=""/>
        <p:cNvGrpSpPr/>
        <p:nvPr/>
      </p:nvGrpSpPr>
      <p:grpSpPr>
        <a:xfrm>
          <a:off x="0" y="0"/>
          <a:ext cx="0" cy="0"/>
          <a:chOff x="0" y="0"/>
          <a:chExt cx="0" cy="0"/>
        </a:xfrm>
      </p:grpSpPr>
      <p:sp>
        <p:nvSpPr>
          <p:cNvPr id="2" name="标题占位符 1"/>
          <p:cNvSpPr>
            <a:spLocks noGrp="1"/>
          </p:cNvSpPr>
          <p:nvPr>
            <p:ph type="title"/>
            <p:custDataLst>
              <p:tags r:id="rId12"/>
            </p:custDataLst>
          </p:nvPr>
        </p:nvSpPr>
        <p:spPr>
          <a:xfrm>
            <a:off x="608400" y="608400"/>
            <a:ext cx="10969200" cy="705600"/>
          </a:xfrm>
          <a:prstGeom prst="rect">
            <a:avLst/>
          </a:prstGeom>
        </p:spPr>
        <p:txBody>
          <a:bodyPr vert="horz" lIns="90170" tIns="46990" rIns="90170" bIns="46990" rtlCol="0" anchor="ctr" anchorCtr="0">
            <a:normAutofit/>
          </a:bodyPr>
          <a:lstStyle/>
          <a:p>
            <a:r>
              <a:rPr lang="zh-CN" altLang="en-US" dirty="0"/>
              <a:t>单击此处编辑母版标题样式</a:t>
            </a:r>
            <a:endParaRPr lang="zh-CN" altLang="en-US" dirty="0"/>
          </a:p>
        </p:txBody>
      </p:sp>
      <p:sp>
        <p:nvSpPr>
          <p:cNvPr id="3" name="文本占位符 2"/>
          <p:cNvSpPr>
            <a:spLocks noGrp="1"/>
          </p:cNvSpPr>
          <p:nvPr>
            <p:ph type="body" idx="1"/>
            <p:custDataLst>
              <p:tags r:id="rId13"/>
            </p:custDataLst>
          </p:nvPr>
        </p:nvSpPr>
        <p:spPr>
          <a:xfrm>
            <a:off x="608400" y="1490400"/>
            <a:ext cx="10969200" cy="4759200"/>
          </a:xfrm>
          <a:prstGeom prst="rect">
            <a:avLst/>
          </a:prstGeom>
        </p:spPr>
        <p:txBody>
          <a:bodyPr vert="horz" lIns="90000" tIns="46800" rIns="90000" bIns="46800" rtlCol="0">
            <a:normAutofit/>
          </a:bodyPr>
          <a:lstStyle/>
          <a:p>
            <a:pPr lvl="0"/>
            <a:r>
              <a:rPr lang="zh-CN" altLang="en-US" dirty="0"/>
              <a:t>单击此处编辑母版文本样式</a:t>
            </a:r>
            <a:endParaRPr lang="zh-CN" altLang="en-US" dirty="0"/>
          </a:p>
          <a:p>
            <a:pPr lvl="1"/>
            <a:r>
              <a:rPr lang="zh-CN" altLang="en-US" dirty="0"/>
              <a:t>第二级</a:t>
            </a:r>
            <a:endParaRPr lang="zh-CN" altLang="en-US" dirty="0"/>
          </a:p>
          <a:p>
            <a:pPr lvl="2"/>
            <a:r>
              <a:rPr lang="zh-CN" altLang="en-US" dirty="0"/>
              <a:t>第三级</a:t>
            </a:r>
            <a:endParaRPr lang="zh-CN" altLang="en-US" dirty="0"/>
          </a:p>
          <a:p>
            <a:pPr lvl="3"/>
            <a:r>
              <a:rPr lang="zh-CN" altLang="en-US" dirty="0"/>
              <a:t>第四级</a:t>
            </a:r>
            <a:endParaRPr lang="zh-CN" altLang="en-US" dirty="0"/>
          </a:p>
          <a:p>
            <a:pPr lvl="4"/>
            <a:r>
              <a:rPr lang="zh-CN" altLang="en-US" dirty="0"/>
              <a:t>第五级</a:t>
            </a:r>
            <a:endParaRPr lang="zh-CN" altLang="en-US" dirty="0"/>
          </a:p>
        </p:txBody>
      </p:sp>
      <p:sp>
        <p:nvSpPr>
          <p:cNvPr id="4" name="日期占位符 3"/>
          <p:cNvSpPr>
            <a:spLocks noGrp="1"/>
          </p:cNvSpPr>
          <p:nvPr>
            <p:ph type="dt" sz="half" idx="2"/>
            <p:custDataLst>
              <p:tags r:id="rId14"/>
            </p:custDataLst>
          </p:nvPr>
        </p:nvSpPr>
        <p:spPr>
          <a:xfrm>
            <a:off x="612000" y="6314400"/>
            <a:ext cx="2700000" cy="316800"/>
          </a:xfrm>
          <a:prstGeom prst="rect">
            <a:avLst/>
          </a:prstGeom>
        </p:spPr>
        <p:txBody>
          <a:bodyPr vert="horz" lIns="91440" tIns="45720" rIns="91440" bIns="45720" rtlCol="0" anchor="ctr">
            <a:normAutofit/>
          </a:bodyPr>
          <a:lstStyle>
            <a:lvl1pPr algn="l">
              <a:defRPr sz="1000" baseline="0">
                <a:solidFill>
                  <a:schemeClr val="tx1">
                    <a:tint val="75000"/>
                  </a:schemeClr>
                </a:solidFill>
                <a:latin typeface="Arial" panose="020B0604020202020204" pitchFamily="34" charset="0"/>
                <a:ea typeface="微软雅黑" panose="020B0503020204020204" pitchFamily="34" charset="-122"/>
              </a:defRPr>
            </a:lvl1pPr>
          </a:lstStyle>
          <a:p>
            <a:fld id="{760FBDFE-C587-4B4C-A407-44438C67B59E}" type="datetimeFigureOut">
              <a:rPr lang="zh-CN" altLang="en-US" smtClean="0"/>
            </a:fld>
            <a:endParaRPr lang="zh-CN" altLang="en-US"/>
          </a:p>
        </p:txBody>
      </p:sp>
      <p:sp>
        <p:nvSpPr>
          <p:cNvPr id="5" name="页脚占位符 4"/>
          <p:cNvSpPr>
            <a:spLocks noGrp="1"/>
          </p:cNvSpPr>
          <p:nvPr>
            <p:ph type="ftr" sz="quarter" idx="3"/>
            <p:custDataLst>
              <p:tags r:id="rId15"/>
            </p:custDataLst>
          </p:nvPr>
        </p:nvSpPr>
        <p:spPr>
          <a:xfrm>
            <a:off x="4116000" y="6314400"/>
            <a:ext cx="3960000" cy="316800"/>
          </a:xfrm>
          <a:prstGeom prst="rect">
            <a:avLst/>
          </a:prstGeom>
        </p:spPr>
        <p:txBody>
          <a:bodyPr vert="horz" lIns="91440" tIns="45720" rIns="91440" bIns="45720" rtlCol="0" anchor="ctr">
            <a:normAutofit/>
          </a:bodyPr>
          <a:lstStyle>
            <a:lvl1pPr algn="ctr">
              <a:defRPr sz="1000" baseline="0">
                <a:solidFill>
                  <a:schemeClr val="tx1">
                    <a:tint val="75000"/>
                  </a:schemeClr>
                </a:solidFill>
                <a:latin typeface="Arial" panose="020B0604020202020204" pitchFamily="34" charset="0"/>
                <a:ea typeface="微软雅黑" panose="020B0503020204020204" pitchFamily="34" charset="-122"/>
              </a:defRPr>
            </a:lvl1pPr>
          </a:lstStyle>
          <a:p>
            <a:endParaRPr lang="zh-CN" altLang="en-US" dirty="0"/>
          </a:p>
        </p:txBody>
      </p:sp>
      <p:sp>
        <p:nvSpPr>
          <p:cNvPr id="6" name="灯片编号占位符 5"/>
          <p:cNvSpPr>
            <a:spLocks noGrp="1"/>
          </p:cNvSpPr>
          <p:nvPr>
            <p:ph type="sldNum" sz="quarter" idx="4"/>
            <p:custDataLst>
              <p:tags r:id="rId16"/>
            </p:custDataLst>
          </p:nvPr>
        </p:nvSpPr>
        <p:spPr>
          <a:xfrm>
            <a:off x="8877600" y="6314400"/>
            <a:ext cx="2700000" cy="316800"/>
          </a:xfrm>
          <a:prstGeom prst="rect">
            <a:avLst/>
          </a:prstGeom>
        </p:spPr>
        <p:txBody>
          <a:bodyPr vert="horz" lIns="91440" tIns="45720" rIns="91440" bIns="45720" rtlCol="0" anchor="ctr">
            <a:normAutofit/>
          </a:bodyPr>
          <a:lstStyle>
            <a:lvl1pPr algn="r">
              <a:defRPr sz="1000" baseline="0">
                <a:solidFill>
                  <a:schemeClr val="tx1">
                    <a:tint val="75000"/>
                  </a:schemeClr>
                </a:solidFill>
                <a:latin typeface="Arial" panose="020B0604020202020204" pitchFamily="34" charset="0"/>
                <a:ea typeface="微软雅黑" panose="020B0503020204020204" pitchFamily="34" charset="-122"/>
              </a:defRPr>
            </a:lvl1pPr>
          </a:lstStyle>
          <a:p>
            <a:fld id="{49AE70B2-8BF9-45C0-BB95-33D1B9D3A854}" type="slidenum">
              <a:rPr lang="zh-CN" altLang="en-US" smtClean="0"/>
            </a:fld>
            <a:endParaRPr lang="zh-CN" altLang="en-US" dirty="0"/>
          </a:p>
        </p:txBody>
      </p:sp>
    </p:spTree>
    <p:custDataLst>
      <p:tags r:id="rId17"/>
    </p:custDataLst>
  </p:cSld>
  <p:clrMap bg1="lt1" tx1="dk1" bg2="lt2" tx2="dk2" accent1="accent1" accent2="accent2" accent3="accent3" accent4="accent4" accent5="accent5" accent6="accent6" hlink="hlink" folHlink="folHlink"/>
  <p:sldLayoutIdLst>
    <p:sldLayoutId id="2147483661" r:id="rId1"/>
    <p:sldLayoutId id="2147483662" r:id="rId2"/>
    <p:sldLayoutId id="2147483663" r:id="rId3"/>
    <p:sldLayoutId id="2147483664" r:id="rId4"/>
    <p:sldLayoutId id="2147483665" r:id="rId5"/>
    <p:sldLayoutId id="2147483666" r:id="rId6"/>
    <p:sldLayoutId id="2147483667" r:id="rId7"/>
    <p:sldLayoutId id="2147483668" r:id="rId8"/>
    <p:sldLayoutId id="2147483669" r:id="rId9"/>
    <p:sldLayoutId id="2147483670" r:id="rId10"/>
    <p:sldLayoutId id="2147483671" r:id="rId11"/>
  </p:sldLayoutIdLst>
  <p:txStyles>
    <p:titleStyle>
      <a:lvl1pPr algn="l" defTabSz="914400" rtl="0" eaLnBrk="1" fontAlgn="auto" latinLnBrk="0" hangingPunct="1">
        <a:lnSpc>
          <a:spcPct val="100000"/>
        </a:lnSpc>
        <a:spcBef>
          <a:spcPct val="0"/>
        </a:spcBef>
        <a:buNone/>
        <a:defRPr sz="3600" b="1" u="none" strike="noStrike" kern="1200" cap="none" spc="300" normalizeH="0" baseline="0">
          <a:solidFill>
            <a:schemeClr val="tx1">
              <a:lumMod val="85000"/>
              <a:lumOff val="15000"/>
            </a:schemeClr>
          </a:solidFill>
          <a:uFillTx/>
          <a:latin typeface="Arial" panose="020B0604020202020204" pitchFamily="34" charset="0"/>
          <a:ea typeface="微软雅黑" panose="020B0503020204020204" pitchFamily="34" charset="-122"/>
          <a:cs typeface="+mj-cs"/>
        </a:defRPr>
      </a:lvl1pPr>
    </p:titleStyle>
    <p:bodyStyle>
      <a:lvl1pPr marL="228600" indent="-228600" algn="l" defTabSz="914400" rtl="0" eaLnBrk="1" fontAlgn="auto" latinLnBrk="0" hangingPunct="1">
        <a:lnSpc>
          <a:spcPct val="130000"/>
        </a:lnSpc>
        <a:spcBef>
          <a:spcPts val="0"/>
        </a:spcBef>
        <a:spcAft>
          <a:spcPts val="1000"/>
        </a:spcAft>
        <a:buFont typeface="Arial" panose="020B0604020202020204" pitchFamily="34" charset="0"/>
        <a:buChar char="●"/>
        <a:defRPr sz="1800" u="none" strike="noStrike" kern="1200" cap="none" spc="150" normalizeH="0" baseline="0">
          <a:solidFill>
            <a:schemeClr val="tx1">
              <a:lumMod val="65000"/>
              <a:lumOff val="35000"/>
            </a:schemeClr>
          </a:solidFill>
          <a:uFillTx/>
          <a:latin typeface="Arial" panose="020B0604020202020204" pitchFamily="34" charset="0"/>
          <a:ea typeface="微软雅黑" panose="020B0503020204020204" pitchFamily="34" charset="-122"/>
          <a:cs typeface="+mn-cs"/>
        </a:defRPr>
      </a:lvl1pPr>
      <a:lvl2pPr marL="685800"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 pos="1609725" algn="l"/>
          <a:tab pos="1609725" algn="l"/>
          <a:tab pos="1609725" algn="l"/>
        </a:tabLst>
        <a:defRPr sz="1600" u="none" strike="noStrike" kern="1200" cap="none" spc="150" normalizeH="0" baseline="0">
          <a:solidFill>
            <a:schemeClr val="tx1">
              <a:lumMod val="65000"/>
              <a:lumOff val="35000"/>
            </a:schemeClr>
          </a:solidFill>
          <a:uFillTx/>
          <a:latin typeface="Arial" panose="020B0604020202020204" pitchFamily="34" charset="0"/>
          <a:ea typeface="微软雅黑" panose="020B0503020204020204" pitchFamily="34" charset="-122"/>
          <a:cs typeface="+mn-cs"/>
        </a:defRPr>
      </a:lvl2pPr>
      <a:lvl3pPr marL="1143000" indent="-228600" algn="l" defTabSz="914400" rtl="0" eaLnBrk="1" fontAlgn="auto" latinLnBrk="0" hangingPunct="1">
        <a:lnSpc>
          <a:spcPct val="120000"/>
        </a:lnSpc>
        <a:spcBef>
          <a:spcPts val="0"/>
        </a:spcBef>
        <a:spcAft>
          <a:spcPts val="600"/>
        </a:spcAft>
        <a:buFont typeface="Arial" panose="020B0604020202020204" pitchFamily="34" charset="0"/>
        <a:buChar char="●"/>
        <a:defRPr sz="1600" u="none" strike="noStrike" kern="1200" cap="none" spc="150" normalizeH="0" baseline="0">
          <a:solidFill>
            <a:schemeClr val="tx1">
              <a:lumMod val="65000"/>
              <a:lumOff val="35000"/>
            </a:schemeClr>
          </a:solidFill>
          <a:uFillTx/>
          <a:latin typeface="Arial" panose="020B0604020202020204" pitchFamily="34" charset="0"/>
          <a:ea typeface="微软雅黑" panose="020B0503020204020204" pitchFamily="34" charset="-122"/>
          <a:cs typeface="+mn-cs"/>
        </a:defRPr>
      </a:lvl3pPr>
      <a:lvl4pPr marL="1600200" indent="-228600" algn="l" defTabSz="914400" rtl="0" eaLnBrk="1" fontAlgn="auto" latinLnBrk="0" hangingPunct="1">
        <a:lnSpc>
          <a:spcPct val="120000"/>
        </a:lnSpc>
        <a:spcBef>
          <a:spcPts val="0"/>
        </a:spcBef>
        <a:spcAft>
          <a:spcPts val="300"/>
        </a:spcAft>
        <a:buFont typeface="Wingdings" panose="05000000000000000000" charset="0"/>
        <a:buChar char=""/>
        <a:defRPr sz="1400" u="none" strike="noStrike" kern="1200" cap="none" spc="150" normalizeH="0" baseline="0">
          <a:solidFill>
            <a:schemeClr val="tx1">
              <a:lumMod val="65000"/>
              <a:lumOff val="35000"/>
            </a:schemeClr>
          </a:solidFill>
          <a:uFillTx/>
          <a:latin typeface="Arial" panose="020B0604020202020204" pitchFamily="34" charset="0"/>
          <a:ea typeface="微软雅黑" panose="020B0503020204020204" pitchFamily="34" charset="-122"/>
          <a:cs typeface="+mn-cs"/>
        </a:defRPr>
      </a:lvl4pPr>
      <a:lvl5pPr marL="2057400" indent="-228600" algn="l" defTabSz="914400" rtl="0" eaLnBrk="1" fontAlgn="auto" latinLnBrk="0" hangingPunct="1">
        <a:lnSpc>
          <a:spcPct val="120000"/>
        </a:lnSpc>
        <a:spcBef>
          <a:spcPts val="0"/>
        </a:spcBef>
        <a:spcAft>
          <a:spcPts val="300"/>
        </a:spcAft>
        <a:buFont typeface="Arial" panose="020B0604020202020204" pitchFamily="34" charset="0"/>
        <a:buChar char="•"/>
        <a:defRPr sz="1400" u="none" strike="noStrike" kern="1200" cap="none" spc="150" normalizeH="0" baseline="0">
          <a:solidFill>
            <a:schemeClr val="tx1">
              <a:lumMod val="65000"/>
              <a:lumOff val="35000"/>
            </a:schemeClr>
          </a:solidFill>
          <a:uFillTx/>
          <a:latin typeface="Arial" panose="020B0604020202020204" pitchFamily="34" charset="0"/>
          <a:ea typeface="微软雅黑" panose="020B0503020204020204" pitchFamily="34" charset="-122"/>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5" Type="http://schemas.openxmlformats.org/officeDocument/2006/relationships/slideLayout" Target="../slideLayouts/slideLayout12.xml"/><Relationship Id="rId4" Type="http://schemas.openxmlformats.org/officeDocument/2006/relationships/tags" Target="../tags/tag125.xml"/><Relationship Id="rId3" Type="http://schemas.openxmlformats.org/officeDocument/2006/relationships/image" Target="../media/image3.png"/><Relationship Id="rId2" Type="http://schemas.openxmlformats.org/officeDocument/2006/relationships/image" Target="../media/image2.png"/><Relationship Id="rId1" Type="http://schemas.openxmlformats.org/officeDocument/2006/relationships/image" Target="../media/image1.png"/></Relationships>
</file>

<file path=ppt/slides/_rels/slide2.xml.rels><?xml version="1.0" encoding="UTF-8" standalone="yes"?>
<Relationships xmlns="http://schemas.openxmlformats.org/package/2006/relationships"><Relationship Id="rId4" Type="http://schemas.openxmlformats.org/officeDocument/2006/relationships/slideLayout" Target="../slideLayouts/slideLayout2.xml"/><Relationship Id="rId3" Type="http://schemas.openxmlformats.org/officeDocument/2006/relationships/tags" Target="../tags/tag126.xml"/><Relationship Id="rId2" Type="http://schemas.openxmlformats.org/officeDocument/2006/relationships/image" Target="../media/image3.png"/><Relationship Id="rId1" Type="http://schemas.openxmlformats.org/officeDocument/2006/relationships/image" Target="../media/image2.png"/></Relationships>
</file>

<file path=ppt/slides/_rels/slide3.xml.rels><?xml version="1.0" encoding="UTF-8" standalone="yes"?>
<Relationships xmlns="http://schemas.openxmlformats.org/package/2006/relationships"><Relationship Id="rId5" Type="http://schemas.openxmlformats.org/officeDocument/2006/relationships/notesSlide" Target="../notesSlides/notesSlide1.xml"/><Relationship Id="rId4" Type="http://schemas.openxmlformats.org/officeDocument/2006/relationships/slideLayout" Target="../slideLayouts/slideLayout2.xml"/><Relationship Id="rId3" Type="http://schemas.openxmlformats.org/officeDocument/2006/relationships/tags" Target="../tags/tag127.xml"/><Relationship Id="rId2" Type="http://schemas.openxmlformats.org/officeDocument/2006/relationships/image" Target="../media/image3.png"/><Relationship Id="rId1" Type="http://schemas.openxmlformats.org/officeDocument/2006/relationships/image" Target="../media/image4.png"/></Relationships>
</file>

<file path=ppt/slides/_rels/slide4.xml.rels><?xml version="1.0" encoding="UTF-8" standalone="yes"?>
<Relationships xmlns="http://schemas.openxmlformats.org/package/2006/relationships"><Relationship Id="rId4" Type="http://schemas.openxmlformats.org/officeDocument/2006/relationships/slideLayout" Target="../slideLayouts/slideLayout2.xml"/><Relationship Id="rId3" Type="http://schemas.openxmlformats.org/officeDocument/2006/relationships/tags" Target="../tags/tag129.xml"/><Relationship Id="rId2" Type="http://schemas.openxmlformats.org/officeDocument/2006/relationships/image" Target="../media/image3.png"/><Relationship Id="rId1" Type="http://schemas.openxmlformats.org/officeDocument/2006/relationships/tags" Target="../tags/tag128.xml"/></Relationships>
</file>

<file path=ppt/slides/_rels/slide5.xml.rels><?xml version="1.0" encoding="UTF-8" standalone="yes"?>
<Relationships xmlns="http://schemas.openxmlformats.org/package/2006/relationships"><Relationship Id="rId7" Type="http://schemas.openxmlformats.org/officeDocument/2006/relationships/slideLayout" Target="../slideLayouts/slideLayout2.xml"/><Relationship Id="rId6" Type="http://schemas.openxmlformats.org/officeDocument/2006/relationships/tags" Target="../tags/tag133.xml"/><Relationship Id="rId5" Type="http://schemas.openxmlformats.org/officeDocument/2006/relationships/image" Target="../media/image3.png"/><Relationship Id="rId4" Type="http://schemas.openxmlformats.org/officeDocument/2006/relationships/tags" Target="../tags/tag132.xml"/><Relationship Id="rId3" Type="http://schemas.openxmlformats.org/officeDocument/2006/relationships/tags" Target="../tags/tag131.xml"/><Relationship Id="rId2" Type="http://schemas.openxmlformats.org/officeDocument/2006/relationships/image" Target="../media/image5.png"/><Relationship Id="rId1" Type="http://schemas.openxmlformats.org/officeDocument/2006/relationships/tags" Target="../tags/tag130.xml"/></Relationships>
</file>

<file path=ppt/slides/_rels/slide6.xml.rels><?xml version="1.0" encoding="UTF-8" standalone="yes"?>
<Relationships xmlns="http://schemas.openxmlformats.org/package/2006/relationships"><Relationship Id="rId4" Type="http://schemas.openxmlformats.org/officeDocument/2006/relationships/slideLayout" Target="../slideLayouts/slideLayout2.xml"/><Relationship Id="rId3" Type="http://schemas.openxmlformats.org/officeDocument/2006/relationships/tags" Target="../tags/tag135.xml"/><Relationship Id="rId2" Type="http://schemas.openxmlformats.org/officeDocument/2006/relationships/image" Target="../media/image3.png"/><Relationship Id="rId1" Type="http://schemas.openxmlformats.org/officeDocument/2006/relationships/tags" Target="../tags/tag134.xml"/></Relationships>
</file>

<file path=ppt/slides/_rels/slide7.xml.rels><?xml version="1.0" encoding="UTF-8" standalone="yes"?>
<Relationships xmlns="http://schemas.openxmlformats.org/package/2006/relationships"><Relationship Id="rId5" Type="http://schemas.openxmlformats.org/officeDocument/2006/relationships/notesSlide" Target="../notesSlides/notesSlide2.xml"/><Relationship Id="rId4" Type="http://schemas.openxmlformats.org/officeDocument/2006/relationships/slideLayout" Target="../slideLayouts/slideLayout2.xml"/><Relationship Id="rId3" Type="http://schemas.openxmlformats.org/officeDocument/2006/relationships/tags" Target="../tags/tag136.xml"/><Relationship Id="rId2" Type="http://schemas.openxmlformats.org/officeDocument/2006/relationships/image" Target="../media/image3.png"/><Relationship Id="rId1" Type="http://schemas.openxmlformats.org/officeDocument/2006/relationships/image" Target="../media/image4.png"/></Relationships>
</file>

<file path=ppt/slides/_rels/slide8.xml.rels><?xml version="1.0" encoding="UTF-8" standalone="yes"?>
<Relationships xmlns="http://schemas.openxmlformats.org/package/2006/relationships"><Relationship Id="rId4" Type="http://schemas.openxmlformats.org/officeDocument/2006/relationships/slideLayout" Target="../slideLayouts/slideLayout2.xml"/><Relationship Id="rId3" Type="http://schemas.openxmlformats.org/officeDocument/2006/relationships/tags" Target="../tags/tag138.xml"/><Relationship Id="rId2" Type="http://schemas.openxmlformats.org/officeDocument/2006/relationships/image" Target="../media/image3.png"/><Relationship Id="rId1" Type="http://schemas.openxmlformats.org/officeDocument/2006/relationships/tags" Target="../tags/tag137.xml"/></Relationships>
</file>

<file path=ppt/slides/_rels/slide9.xml.rels><?xml version="1.0" encoding="UTF-8" standalone="yes"?>
<Relationships xmlns="http://schemas.openxmlformats.org/package/2006/relationships"><Relationship Id="rId8" Type="http://schemas.openxmlformats.org/officeDocument/2006/relationships/slideLayout" Target="../slideLayouts/slideLayout2.xml"/><Relationship Id="rId7" Type="http://schemas.openxmlformats.org/officeDocument/2006/relationships/tags" Target="../tags/tag143.xml"/><Relationship Id="rId6" Type="http://schemas.openxmlformats.org/officeDocument/2006/relationships/image" Target="../media/image3.png"/><Relationship Id="rId5" Type="http://schemas.openxmlformats.org/officeDocument/2006/relationships/tags" Target="../tags/tag142.xml"/><Relationship Id="rId4" Type="http://schemas.openxmlformats.org/officeDocument/2006/relationships/tags" Target="../tags/tag141.xml"/><Relationship Id="rId3" Type="http://schemas.openxmlformats.org/officeDocument/2006/relationships/tags" Target="../tags/tag140.xml"/><Relationship Id="rId2" Type="http://schemas.openxmlformats.org/officeDocument/2006/relationships/image" Target="../media/image6.png"/><Relationship Id="rId1" Type="http://schemas.openxmlformats.org/officeDocument/2006/relationships/tags" Target="../tags/tag139.xml"/></Relationships>
</file>

<file path=ppt/slides/_rels/slide10.xml.rels><?xml version="1.0" encoding="UTF-8" standalone="yes"?>
<Relationships xmlns="http://schemas.openxmlformats.org/package/2006/relationships"><Relationship Id="rId4" Type="http://schemas.openxmlformats.org/officeDocument/2006/relationships/slideLayout" Target="../slideLayouts/slideLayout2.xml"/><Relationship Id="rId3" Type="http://schemas.openxmlformats.org/officeDocument/2006/relationships/tags" Target="../tags/tag145.xml"/><Relationship Id="rId2" Type="http://schemas.openxmlformats.org/officeDocument/2006/relationships/image" Target="../media/image3.png"/><Relationship Id="rId1" Type="http://schemas.openxmlformats.org/officeDocument/2006/relationships/tags" Target="../tags/tag144.xml"/></Relationships>
</file>

<file path=ppt/slides/_rels/slide11.xml.rels><?xml version="1.0" encoding="UTF-8" standalone="yes"?>
<Relationships xmlns="http://schemas.openxmlformats.org/package/2006/relationships"><Relationship Id="rId5" Type="http://schemas.openxmlformats.org/officeDocument/2006/relationships/notesSlide" Target="../notesSlides/notesSlide3.xml"/><Relationship Id="rId4" Type="http://schemas.openxmlformats.org/officeDocument/2006/relationships/slideLayout" Target="../slideLayouts/slideLayout2.xml"/><Relationship Id="rId3" Type="http://schemas.openxmlformats.org/officeDocument/2006/relationships/tags" Target="../tags/tag146.xml"/><Relationship Id="rId2" Type="http://schemas.openxmlformats.org/officeDocument/2006/relationships/image" Target="../media/image3.png"/><Relationship Id="rId1" Type="http://schemas.openxmlformats.org/officeDocument/2006/relationships/image" Target="../media/image4.png"/></Relationships>
</file>

<file path=ppt/slides/_rels/slide12.xml.rels><?xml version="1.0" encoding="UTF-8" standalone="yes"?>
<Relationships xmlns="http://schemas.openxmlformats.org/package/2006/relationships"><Relationship Id="rId9" Type="http://schemas.openxmlformats.org/officeDocument/2006/relationships/tags" Target="../tags/tag151.xml"/><Relationship Id="rId8" Type="http://schemas.openxmlformats.org/officeDocument/2006/relationships/tags" Target="../tags/tag150.xml"/><Relationship Id="rId7" Type="http://schemas.openxmlformats.org/officeDocument/2006/relationships/tags" Target="../tags/tag149.xml"/><Relationship Id="rId6" Type="http://schemas.openxmlformats.org/officeDocument/2006/relationships/tags" Target="../tags/tag148.xml"/><Relationship Id="rId5" Type="http://schemas.openxmlformats.org/officeDocument/2006/relationships/tags" Target="../tags/tag147.xml"/><Relationship Id="rId4" Type="http://schemas.openxmlformats.org/officeDocument/2006/relationships/image" Target="../media/image10.png"/><Relationship Id="rId3" Type="http://schemas.openxmlformats.org/officeDocument/2006/relationships/image" Target="../media/image9.png"/><Relationship Id="rId2" Type="http://schemas.openxmlformats.org/officeDocument/2006/relationships/image" Target="../media/image8.png"/><Relationship Id="rId12" Type="http://schemas.openxmlformats.org/officeDocument/2006/relationships/slideLayout" Target="../slideLayouts/slideLayout2.xml"/><Relationship Id="rId11" Type="http://schemas.openxmlformats.org/officeDocument/2006/relationships/tags" Target="../tags/tag152.xml"/><Relationship Id="rId10" Type="http://schemas.openxmlformats.org/officeDocument/2006/relationships/image" Target="../media/image3.png"/><Relationship Id="rId1" Type="http://schemas.openxmlformats.org/officeDocument/2006/relationships/image" Target="../media/image7.png"/></Relationships>
</file>

<file path=ppt/slides/_rels/slide13.xml.rels><?xml version="1.0" encoding="UTF-8" standalone="yes"?>
<Relationships xmlns="http://schemas.openxmlformats.org/package/2006/relationships"><Relationship Id="rId4" Type="http://schemas.openxmlformats.org/officeDocument/2006/relationships/slideLayout" Target="../slideLayouts/slideLayout2.xml"/><Relationship Id="rId3" Type="http://schemas.openxmlformats.org/officeDocument/2006/relationships/tags" Target="../tags/tag154.xml"/><Relationship Id="rId2" Type="http://schemas.openxmlformats.org/officeDocument/2006/relationships/image" Target="../media/image3.png"/><Relationship Id="rId1" Type="http://schemas.openxmlformats.org/officeDocument/2006/relationships/tags" Target="../tags/tag153.xml"/></Relationships>
</file>

<file path=ppt/slides/_rels/slide14.xml.rels><?xml version="1.0" encoding="UTF-8" standalone="yes"?>
<Relationships xmlns="http://schemas.openxmlformats.org/package/2006/relationships"><Relationship Id="rId6" Type="http://schemas.openxmlformats.org/officeDocument/2006/relationships/slideLayout" Target="../slideLayouts/slideLayout2.xml"/><Relationship Id="rId5" Type="http://schemas.openxmlformats.org/officeDocument/2006/relationships/tags" Target="../tags/tag156.xml"/><Relationship Id="rId4" Type="http://schemas.openxmlformats.org/officeDocument/2006/relationships/image" Target="../media/image3.png"/><Relationship Id="rId3" Type="http://schemas.openxmlformats.org/officeDocument/2006/relationships/tags" Target="../tags/tag155.xml"/><Relationship Id="rId2" Type="http://schemas.openxmlformats.org/officeDocument/2006/relationships/image" Target="../media/image12.png"/><Relationship Id="rId1" Type="http://schemas.openxmlformats.org/officeDocument/2006/relationships/image" Target="../media/image11.png"/></Relationships>
</file>

<file path=ppt/slides/_rels/slide15.xml.rels><?xml version="1.0" encoding="UTF-8" standalone="yes"?>
<Relationships xmlns="http://schemas.openxmlformats.org/package/2006/relationships"><Relationship Id="rId5" Type="http://schemas.openxmlformats.org/officeDocument/2006/relationships/notesSlide" Target="../notesSlides/notesSlide4.xml"/><Relationship Id="rId4" Type="http://schemas.openxmlformats.org/officeDocument/2006/relationships/slideLayout" Target="../slideLayouts/slideLayout2.xml"/><Relationship Id="rId3" Type="http://schemas.openxmlformats.org/officeDocument/2006/relationships/tags" Target="../tags/tag157.xml"/><Relationship Id="rId2" Type="http://schemas.openxmlformats.org/officeDocument/2006/relationships/image" Target="../media/image3.png"/><Relationship Id="rId1" Type="http://schemas.openxmlformats.org/officeDocument/2006/relationships/image" Target="../media/image4.png"/></Relationships>
</file>

<file path=ppt/slides/_rels/slide16.xml.rels><?xml version="1.0" encoding="UTF-8" standalone="yes"?>
<Relationships xmlns="http://schemas.openxmlformats.org/package/2006/relationships"><Relationship Id="rId7" Type="http://schemas.openxmlformats.org/officeDocument/2006/relationships/slideLayout" Target="../slideLayouts/slideLayout2.xml"/><Relationship Id="rId6" Type="http://schemas.openxmlformats.org/officeDocument/2006/relationships/tags" Target="../tags/tag162.xml"/><Relationship Id="rId5" Type="http://schemas.openxmlformats.org/officeDocument/2006/relationships/image" Target="../media/image3.png"/><Relationship Id="rId4" Type="http://schemas.openxmlformats.org/officeDocument/2006/relationships/tags" Target="../tags/tag161.xml"/><Relationship Id="rId3" Type="http://schemas.openxmlformats.org/officeDocument/2006/relationships/tags" Target="../tags/tag160.xml"/><Relationship Id="rId2" Type="http://schemas.openxmlformats.org/officeDocument/2006/relationships/tags" Target="../tags/tag159.xml"/><Relationship Id="rId1" Type="http://schemas.openxmlformats.org/officeDocument/2006/relationships/tags" Target="../tags/tag158.xml"/></Relationships>
</file>

<file path=ppt/slides/_rels/slide17.xml.rels><?xml version="1.0" encoding="UTF-8" standalone="yes"?>
<Relationships xmlns="http://schemas.openxmlformats.org/package/2006/relationships"><Relationship Id="rId4" Type="http://schemas.openxmlformats.org/officeDocument/2006/relationships/slideLayout" Target="../slideLayouts/slideLayout2.xml"/><Relationship Id="rId3" Type="http://schemas.openxmlformats.org/officeDocument/2006/relationships/tags" Target="../tags/tag164.xml"/><Relationship Id="rId2" Type="http://schemas.openxmlformats.org/officeDocument/2006/relationships/image" Target="../media/image3.png"/><Relationship Id="rId1" Type="http://schemas.openxmlformats.org/officeDocument/2006/relationships/tags" Target="../tags/tag163.xml"/></Relationships>
</file>

<file path=ppt/slides/_rels/slide18.xml.rels><?xml version="1.0" encoding="UTF-8" standalone="yes"?>
<Relationships xmlns="http://schemas.openxmlformats.org/package/2006/relationships"><Relationship Id="rId4" Type="http://schemas.openxmlformats.org/officeDocument/2006/relationships/slideLayout" Target="../slideLayouts/slideLayout2.xml"/><Relationship Id="rId3" Type="http://schemas.openxmlformats.org/officeDocument/2006/relationships/tags" Target="../tags/tag166.xml"/><Relationship Id="rId2" Type="http://schemas.openxmlformats.org/officeDocument/2006/relationships/image" Target="../media/image3.png"/><Relationship Id="rId1" Type="http://schemas.openxmlformats.org/officeDocument/2006/relationships/tags" Target="../tags/tag165.xml"/></Relationships>
</file>

<file path=ppt/slides/_rels/slide19.xml.rels><?xml version="1.0" encoding="UTF-8" standalone="yes"?>
<Relationships xmlns="http://schemas.openxmlformats.org/package/2006/relationships"><Relationship Id="rId5" Type="http://schemas.openxmlformats.org/officeDocument/2006/relationships/slideLayout" Target="../slideLayouts/slideLayout12.xml"/><Relationship Id="rId4" Type="http://schemas.openxmlformats.org/officeDocument/2006/relationships/tags" Target="../tags/tag167.xml"/><Relationship Id="rId3" Type="http://schemas.openxmlformats.org/officeDocument/2006/relationships/image" Target="../media/image3.png"/><Relationship Id="rId2" Type="http://schemas.openxmlformats.org/officeDocument/2006/relationships/image" Target="../media/image2.png"/><Relationship Id="rId1" Type="http://schemas.openxmlformats.org/officeDocument/2006/relationships/image" Target="../media/image1.png"/></Relationships>
</file>

<file path=ppt/slides/slide1.xml><?xml version="1.0" encoding="utf-8"?>
<p:sld xmlns:a="http://schemas.openxmlformats.org/drawingml/2006/main" xmlns:r="http://schemas.openxmlformats.org/officeDocument/2006/relationships" xmlns:p="http://schemas.openxmlformats.org/presentationml/2006/main">
  <p:cSld>
    <p:bg>
      <p:bgPr>
        <a:blipFill rotWithShape="1">
          <a:blip r:embed="rId1"/>
          <a:stretch>
            <a:fillRect/>
          </a:stretch>
        </a:blipFill>
        <a:effectLst/>
      </p:bgPr>
    </p:bg>
    <p:spTree>
      <p:nvGrpSpPr>
        <p:cNvPr id="1" name=""/>
        <p:cNvGrpSpPr/>
        <p:nvPr/>
      </p:nvGrpSpPr>
      <p:grpSpPr>
        <a:xfrm>
          <a:off x="0" y="0"/>
          <a:ext cx="0" cy="0"/>
          <a:chOff x="0" y="0"/>
          <a:chExt cx="0" cy="0"/>
        </a:xfrm>
      </p:grpSpPr>
      <p:grpSp>
        <p:nvGrpSpPr>
          <p:cNvPr id="4" name="组合 3"/>
          <p:cNvGrpSpPr/>
          <p:nvPr/>
        </p:nvGrpSpPr>
        <p:grpSpPr>
          <a:xfrm>
            <a:off x="1881505" y="1125220"/>
            <a:ext cx="8703310" cy="2276475"/>
            <a:chOff x="8256" y="3687"/>
            <a:chExt cx="10319" cy="2699"/>
          </a:xfrm>
          <a:solidFill>
            <a:srgbClr val="E8956C"/>
          </a:solidFill>
        </p:grpSpPr>
        <p:sp>
          <p:nvSpPr>
            <p:cNvPr id="3483" name="Freeform 2447"/>
            <p:cNvSpPr>
              <a:spLocks noEditPoints="1"/>
            </p:cNvSpPr>
            <p:nvPr/>
          </p:nvSpPr>
          <p:spPr bwMode="auto">
            <a:xfrm>
              <a:off x="8631" y="4066"/>
              <a:ext cx="2353" cy="2321"/>
            </a:xfrm>
            <a:custGeom>
              <a:avLst/>
              <a:gdLst>
                <a:gd name="T0" fmla="*/ 263 w 716"/>
                <a:gd name="T1" fmla="*/ 104 h 706"/>
                <a:gd name="T2" fmla="*/ 233 w 716"/>
                <a:gd name="T3" fmla="*/ 209 h 706"/>
                <a:gd name="T4" fmla="*/ 345 w 716"/>
                <a:gd name="T5" fmla="*/ 209 h 706"/>
                <a:gd name="T6" fmla="*/ 320 w 716"/>
                <a:gd name="T7" fmla="*/ 296 h 706"/>
                <a:gd name="T8" fmla="*/ 208 w 716"/>
                <a:gd name="T9" fmla="*/ 296 h 706"/>
                <a:gd name="T10" fmla="*/ 90 w 716"/>
                <a:gd name="T11" fmla="*/ 706 h 706"/>
                <a:gd name="T12" fmla="*/ 0 w 716"/>
                <a:gd name="T13" fmla="*/ 706 h 706"/>
                <a:gd name="T14" fmla="*/ 117 w 716"/>
                <a:gd name="T15" fmla="*/ 296 h 706"/>
                <a:gd name="T16" fmla="*/ 2 w 716"/>
                <a:gd name="T17" fmla="*/ 296 h 706"/>
                <a:gd name="T18" fmla="*/ 27 w 716"/>
                <a:gd name="T19" fmla="*/ 209 h 706"/>
                <a:gd name="T20" fmla="*/ 142 w 716"/>
                <a:gd name="T21" fmla="*/ 209 h 706"/>
                <a:gd name="T22" fmla="*/ 170 w 716"/>
                <a:gd name="T23" fmla="*/ 113 h 706"/>
                <a:gd name="T24" fmla="*/ 263 w 716"/>
                <a:gd name="T25" fmla="*/ 104 h 706"/>
                <a:gd name="T26" fmla="*/ 312 w 716"/>
                <a:gd name="T27" fmla="*/ 332 h 706"/>
                <a:gd name="T28" fmla="*/ 207 w 716"/>
                <a:gd name="T29" fmla="*/ 699 h 706"/>
                <a:gd name="T30" fmla="*/ 122 w 716"/>
                <a:gd name="T31" fmla="*/ 699 h 706"/>
                <a:gd name="T32" fmla="*/ 227 w 716"/>
                <a:gd name="T33" fmla="*/ 332 h 706"/>
                <a:gd name="T34" fmla="*/ 312 w 716"/>
                <a:gd name="T35" fmla="*/ 332 h 706"/>
                <a:gd name="T36" fmla="*/ 217 w 716"/>
                <a:gd name="T37" fmla="*/ 699 h 706"/>
                <a:gd name="T38" fmla="*/ 421 w 716"/>
                <a:gd name="T39" fmla="*/ 379 h 706"/>
                <a:gd name="T40" fmla="*/ 529 w 716"/>
                <a:gd name="T41" fmla="*/ 0 h 706"/>
                <a:gd name="T42" fmla="*/ 621 w 716"/>
                <a:gd name="T43" fmla="*/ 0 h 706"/>
                <a:gd name="T44" fmla="*/ 512 w 716"/>
                <a:gd name="T45" fmla="*/ 379 h 706"/>
                <a:gd name="T46" fmla="*/ 527 w 716"/>
                <a:gd name="T47" fmla="*/ 699 h 706"/>
                <a:gd name="T48" fmla="*/ 429 w 716"/>
                <a:gd name="T49" fmla="*/ 699 h 706"/>
                <a:gd name="T50" fmla="*/ 421 w 716"/>
                <a:gd name="T51" fmla="*/ 532 h 706"/>
                <a:gd name="T52" fmla="*/ 315 w 716"/>
                <a:gd name="T53" fmla="*/ 699 h 706"/>
                <a:gd name="T54" fmla="*/ 217 w 716"/>
                <a:gd name="T55" fmla="*/ 699 h 706"/>
                <a:gd name="T56" fmla="*/ 502 w 716"/>
                <a:gd name="T57" fmla="*/ 30 h 706"/>
                <a:gd name="T58" fmla="*/ 393 w 716"/>
                <a:gd name="T59" fmla="*/ 411 h 706"/>
                <a:gd name="T60" fmla="*/ 309 w 716"/>
                <a:gd name="T61" fmla="*/ 411 h 706"/>
                <a:gd name="T62" fmla="*/ 418 w 716"/>
                <a:gd name="T63" fmla="*/ 30 h 706"/>
                <a:gd name="T64" fmla="*/ 502 w 716"/>
                <a:gd name="T65" fmla="*/ 30 h 706"/>
                <a:gd name="T66" fmla="*/ 716 w 716"/>
                <a:gd name="T67" fmla="*/ 29 h 706"/>
                <a:gd name="T68" fmla="*/ 610 w 716"/>
                <a:gd name="T69" fmla="*/ 399 h 706"/>
                <a:gd name="T70" fmla="*/ 525 w 716"/>
                <a:gd name="T71" fmla="*/ 399 h 706"/>
                <a:gd name="T72" fmla="*/ 631 w 716"/>
                <a:gd name="T73" fmla="*/ 29 h 706"/>
                <a:gd name="T74" fmla="*/ 716 w 716"/>
                <a:gd name="T75" fmla="*/ 29 h 7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716" h="706">
                  <a:moveTo>
                    <a:pt x="263" y="104"/>
                  </a:moveTo>
                  <a:lnTo>
                    <a:pt x="233" y="209"/>
                  </a:lnTo>
                  <a:lnTo>
                    <a:pt x="345" y="209"/>
                  </a:lnTo>
                  <a:lnTo>
                    <a:pt x="320" y="296"/>
                  </a:lnTo>
                  <a:lnTo>
                    <a:pt x="208" y="296"/>
                  </a:lnTo>
                  <a:lnTo>
                    <a:pt x="90" y="706"/>
                  </a:lnTo>
                  <a:lnTo>
                    <a:pt x="0" y="706"/>
                  </a:lnTo>
                  <a:lnTo>
                    <a:pt x="117" y="296"/>
                  </a:lnTo>
                  <a:lnTo>
                    <a:pt x="2" y="296"/>
                  </a:lnTo>
                  <a:lnTo>
                    <a:pt x="27" y="209"/>
                  </a:lnTo>
                  <a:lnTo>
                    <a:pt x="142" y="209"/>
                  </a:lnTo>
                  <a:lnTo>
                    <a:pt x="170" y="113"/>
                  </a:lnTo>
                  <a:lnTo>
                    <a:pt x="263" y="104"/>
                  </a:lnTo>
                  <a:close/>
                  <a:moveTo>
                    <a:pt x="312" y="332"/>
                  </a:moveTo>
                  <a:lnTo>
                    <a:pt x="207" y="699"/>
                  </a:lnTo>
                  <a:lnTo>
                    <a:pt x="122" y="699"/>
                  </a:lnTo>
                  <a:lnTo>
                    <a:pt x="227" y="332"/>
                  </a:lnTo>
                  <a:lnTo>
                    <a:pt x="312" y="332"/>
                  </a:lnTo>
                  <a:close/>
                  <a:moveTo>
                    <a:pt x="217" y="699"/>
                  </a:moveTo>
                  <a:lnTo>
                    <a:pt x="421" y="379"/>
                  </a:lnTo>
                  <a:lnTo>
                    <a:pt x="529" y="0"/>
                  </a:lnTo>
                  <a:lnTo>
                    <a:pt x="621" y="0"/>
                  </a:lnTo>
                  <a:lnTo>
                    <a:pt x="512" y="379"/>
                  </a:lnTo>
                  <a:lnTo>
                    <a:pt x="527" y="699"/>
                  </a:lnTo>
                  <a:lnTo>
                    <a:pt x="429" y="699"/>
                  </a:lnTo>
                  <a:lnTo>
                    <a:pt x="421" y="532"/>
                  </a:lnTo>
                  <a:lnTo>
                    <a:pt x="315" y="699"/>
                  </a:lnTo>
                  <a:lnTo>
                    <a:pt x="217" y="699"/>
                  </a:lnTo>
                  <a:close/>
                  <a:moveTo>
                    <a:pt x="502" y="30"/>
                  </a:moveTo>
                  <a:lnTo>
                    <a:pt x="393" y="411"/>
                  </a:lnTo>
                  <a:lnTo>
                    <a:pt x="309" y="411"/>
                  </a:lnTo>
                  <a:lnTo>
                    <a:pt x="418" y="30"/>
                  </a:lnTo>
                  <a:lnTo>
                    <a:pt x="502" y="30"/>
                  </a:lnTo>
                  <a:close/>
                  <a:moveTo>
                    <a:pt x="716" y="29"/>
                  </a:moveTo>
                  <a:lnTo>
                    <a:pt x="610" y="399"/>
                  </a:lnTo>
                  <a:lnTo>
                    <a:pt x="525" y="399"/>
                  </a:lnTo>
                  <a:lnTo>
                    <a:pt x="631" y="29"/>
                  </a:lnTo>
                  <a:lnTo>
                    <a:pt x="716" y="2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84" name="Freeform 2448"/>
            <p:cNvSpPr>
              <a:spLocks noEditPoints="1"/>
            </p:cNvSpPr>
            <p:nvPr/>
          </p:nvSpPr>
          <p:spPr bwMode="auto">
            <a:xfrm>
              <a:off x="8631" y="4066"/>
              <a:ext cx="2353" cy="2321"/>
            </a:xfrm>
            <a:custGeom>
              <a:avLst/>
              <a:gdLst>
                <a:gd name="T0" fmla="*/ 263 w 716"/>
                <a:gd name="T1" fmla="*/ 104 h 706"/>
                <a:gd name="T2" fmla="*/ 233 w 716"/>
                <a:gd name="T3" fmla="*/ 209 h 706"/>
                <a:gd name="T4" fmla="*/ 345 w 716"/>
                <a:gd name="T5" fmla="*/ 209 h 706"/>
                <a:gd name="T6" fmla="*/ 320 w 716"/>
                <a:gd name="T7" fmla="*/ 296 h 706"/>
                <a:gd name="T8" fmla="*/ 208 w 716"/>
                <a:gd name="T9" fmla="*/ 296 h 706"/>
                <a:gd name="T10" fmla="*/ 90 w 716"/>
                <a:gd name="T11" fmla="*/ 706 h 706"/>
                <a:gd name="T12" fmla="*/ 0 w 716"/>
                <a:gd name="T13" fmla="*/ 706 h 706"/>
                <a:gd name="T14" fmla="*/ 117 w 716"/>
                <a:gd name="T15" fmla="*/ 296 h 706"/>
                <a:gd name="T16" fmla="*/ 2 w 716"/>
                <a:gd name="T17" fmla="*/ 296 h 706"/>
                <a:gd name="T18" fmla="*/ 27 w 716"/>
                <a:gd name="T19" fmla="*/ 209 h 706"/>
                <a:gd name="T20" fmla="*/ 142 w 716"/>
                <a:gd name="T21" fmla="*/ 209 h 706"/>
                <a:gd name="T22" fmla="*/ 170 w 716"/>
                <a:gd name="T23" fmla="*/ 113 h 706"/>
                <a:gd name="T24" fmla="*/ 312 w 716"/>
                <a:gd name="T25" fmla="*/ 332 h 706"/>
                <a:gd name="T26" fmla="*/ 207 w 716"/>
                <a:gd name="T27" fmla="*/ 699 h 706"/>
                <a:gd name="T28" fmla="*/ 122 w 716"/>
                <a:gd name="T29" fmla="*/ 699 h 706"/>
                <a:gd name="T30" fmla="*/ 227 w 716"/>
                <a:gd name="T31" fmla="*/ 332 h 706"/>
                <a:gd name="T32" fmla="*/ 312 w 716"/>
                <a:gd name="T33" fmla="*/ 332 h 706"/>
                <a:gd name="T34" fmla="*/ 217 w 716"/>
                <a:gd name="T35" fmla="*/ 699 h 706"/>
                <a:gd name="T36" fmla="*/ 421 w 716"/>
                <a:gd name="T37" fmla="*/ 379 h 706"/>
                <a:gd name="T38" fmla="*/ 529 w 716"/>
                <a:gd name="T39" fmla="*/ 0 h 706"/>
                <a:gd name="T40" fmla="*/ 621 w 716"/>
                <a:gd name="T41" fmla="*/ 0 h 706"/>
                <a:gd name="T42" fmla="*/ 512 w 716"/>
                <a:gd name="T43" fmla="*/ 379 h 706"/>
                <a:gd name="T44" fmla="*/ 527 w 716"/>
                <a:gd name="T45" fmla="*/ 699 h 706"/>
                <a:gd name="T46" fmla="*/ 429 w 716"/>
                <a:gd name="T47" fmla="*/ 699 h 706"/>
                <a:gd name="T48" fmla="*/ 421 w 716"/>
                <a:gd name="T49" fmla="*/ 532 h 706"/>
                <a:gd name="T50" fmla="*/ 315 w 716"/>
                <a:gd name="T51" fmla="*/ 699 h 706"/>
                <a:gd name="T52" fmla="*/ 217 w 716"/>
                <a:gd name="T53" fmla="*/ 699 h 706"/>
                <a:gd name="T54" fmla="*/ 502 w 716"/>
                <a:gd name="T55" fmla="*/ 30 h 706"/>
                <a:gd name="T56" fmla="*/ 393 w 716"/>
                <a:gd name="T57" fmla="*/ 411 h 706"/>
                <a:gd name="T58" fmla="*/ 309 w 716"/>
                <a:gd name="T59" fmla="*/ 411 h 706"/>
                <a:gd name="T60" fmla="*/ 418 w 716"/>
                <a:gd name="T61" fmla="*/ 30 h 706"/>
                <a:gd name="T62" fmla="*/ 502 w 716"/>
                <a:gd name="T63" fmla="*/ 30 h 706"/>
                <a:gd name="T64" fmla="*/ 716 w 716"/>
                <a:gd name="T65" fmla="*/ 29 h 706"/>
                <a:gd name="T66" fmla="*/ 610 w 716"/>
                <a:gd name="T67" fmla="*/ 399 h 706"/>
                <a:gd name="T68" fmla="*/ 525 w 716"/>
                <a:gd name="T69" fmla="*/ 399 h 706"/>
                <a:gd name="T70" fmla="*/ 631 w 716"/>
                <a:gd name="T71" fmla="*/ 29 h 706"/>
                <a:gd name="T72" fmla="*/ 716 w 716"/>
                <a:gd name="T73" fmla="*/ 29 h 7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16" h="706">
                  <a:moveTo>
                    <a:pt x="263" y="104"/>
                  </a:moveTo>
                  <a:lnTo>
                    <a:pt x="233" y="209"/>
                  </a:lnTo>
                  <a:lnTo>
                    <a:pt x="345" y="209"/>
                  </a:lnTo>
                  <a:lnTo>
                    <a:pt x="320" y="296"/>
                  </a:lnTo>
                  <a:lnTo>
                    <a:pt x="208" y="296"/>
                  </a:lnTo>
                  <a:lnTo>
                    <a:pt x="90" y="706"/>
                  </a:lnTo>
                  <a:lnTo>
                    <a:pt x="0" y="706"/>
                  </a:lnTo>
                  <a:lnTo>
                    <a:pt x="117" y="296"/>
                  </a:lnTo>
                  <a:lnTo>
                    <a:pt x="2" y="296"/>
                  </a:lnTo>
                  <a:lnTo>
                    <a:pt x="27" y="209"/>
                  </a:lnTo>
                  <a:lnTo>
                    <a:pt x="142" y="209"/>
                  </a:lnTo>
                  <a:lnTo>
                    <a:pt x="170" y="113"/>
                  </a:lnTo>
                  <a:moveTo>
                    <a:pt x="312" y="332"/>
                  </a:moveTo>
                  <a:lnTo>
                    <a:pt x="207" y="699"/>
                  </a:lnTo>
                  <a:lnTo>
                    <a:pt x="122" y="699"/>
                  </a:lnTo>
                  <a:lnTo>
                    <a:pt x="227" y="332"/>
                  </a:lnTo>
                  <a:lnTo>
                    <a:pt x="312" y="332"/>
                  </a:lnTo>
                  <a:moveTo>
                    <a:pt x="217" y="699"/>
                  </a:moveTo>
                  <a:lnTo>
                    <a:pt x="421" y="379"/>
                  </a:lnTo>
                  <a:lnTo>
                    <a:pt x="529" y="0"/>
                  </a:lnTo>
                  <a:lnTo>
                    <a:pt x="621" y="0"/>
                  </a:lnTo>
                  <a:lnTo>
                    <a:pt x="512" y="379"/>
                  </a:lnTo>
                  <a:lnTo>
                    <a:pt x="527" y="699"/>
                  </a:lnTo>
                  <a:lnTo>
                    <a:pt x="429" y="699"/>
                  </a:lnTo>
                  <a:lnTo>
                    <a:pt x="421" y="532"/>
                  </a:lnTo>
                  <a:lnTo>
                    <a:pt x="315" y="699"/>
                  </a:lnTo>
                  <a:lnTo>
                    <a:pt x="217" y="699"/>
                  </a:lnTo>
                  <a:moveTo>
                    <a:pt x="502" y="30"/>
                  </a:moveTo>
                  <a:lnTo>
                    <a:pt x="393" y="411"/>
                  </a:lnTo>
                  <a:lnTo>
                    <a:pt x="309" y="411"/>
                  </a:lnTo>
                  <a:lnTo>
                    <a:pt x="418" y="30"/>
                  </a:lnTo>
                  <a:lnTo>
                    <a:pt x="502" y="30"/>
                  </a:lnTo>
                  <a:moveTo>
                    <a:pt x="716" y="29"/>
                  </a:moveTo>
                  <a:lnTo>
                    <a:pt x="610" y="399"/>
                  </a:lnTo>
                  <a:lnTo>
                    <a:pt x="525" y="399"/>
                  </a:lnTo>
                  <a:lnTo>
                    <a:pt x="631" y="29"/>
                  </a:lnTo>
                  <a:lnTo>
                    <a:pt x="716" y="29"/>
                  </a:ln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85" name="Freeform 2449"/>
            <p:cNvSpPr/>
            <p:nvPr/>
          </p:nvSpPr>
          <p:spPr bwMode="auto">
            <a:xfrm>
              <a:off x="10928" y="4394"/>
              <a:ext cx="2340" cy="884"/>
            </a:xfrm>
            <a:custGeom>
              <a:avLst/>
              <a:gdLst>
                <a:gd name="T0" fmla="*/ 264 w 712"/>
                <a:gd name="T1" fmla="*/ 269 h 269"/>
                <a:gd name="T2" fmla="*/ 306 w 712"/>
                <a:gd name="T3" fmla="*/ 120 h 269"/>
                <a:gd name="T4" fmla="*/ 298 w 712"/>
                <a:gd name="T5" fmla="*/ 120 h 269"/>
                <a:gd name="T6" fmla="*/ 138 w 712"/>
                <a:gd name="T7" fmla="*/ 248 h 269"/>
                <a:gd name="T8" fmla="*/ 0 w 712"/>
                <a:gd name="T9" fmla="*/ 248 h 269"/>
                <a:gd name="T10" fmla="*/ 162 w 712"/>
                <a:gd name="T11" fmla="*/ 120 h 269"/>
                <a:gd name="T12" fmla="*/ 53 w 712"/>
                <a:gd name="T13" fmla="*/ 120 h 269"/>
                <a:gd name="T14" fmla="*/ 75 w 712"/>
                <a:gd name="T15" fmla="*/ 44 h 269"/>
                <a:gd name="T16" fmla="*/ 328 w 712"/>
                <a:gd name="T17" fmla="*/ 44 h 269"/>
                <a:gd name="T18" fmla="*/ 340 w 712"/>
                <a:gd name="T19" fmla="*/ 5 h 269"/>
                <a:gd name="T20" fmla="*/ 454 w 712"/>
                <a:gd name="T21" fmla="*/ 0 h 269"/>
                <a:gd name="T22" fmla="*/ 441 w 712"/>
                <a:gd name="T23" fmla="*/ 44 h 269"/>
                <a:gd name="T24" fmla="*/ 712 w 712"/>
                <a:gd name="T25" fmla="*/ 44 h 269"/>
                <a:gd name="T26" fmla="*/ 690 w 712"/>
                <a:gd name="T27" fmla="*/ 120 h 269"/>
                <a:gd name="T28" fmla="*/ 571 w 712"/>
                <a:gd name="T29" fmla="*/ 121 h 269"/>
                <a:gd name="T30" fmla="*/ 656 w 712"/>
                <a:gd name="T31" fmla="*/ 248 h 269"/>
                <a:gd name="T32" fmla="*/ 520 w 712"/>
                <a:gd name="T33" fmla="*/ 248 h 269"/>
                <a:gd name="T34" fmla="*/ 439 w 712"/>
                <a:gd name="T35" fmla="*/ 120 h 269"/>
                <a:gd name="T36" fmla="*/ 419 w 712"/>
                <a:gd name="T37" fmla="*/ 120 h 269"/>
                <a:gd name="T38" fmla="*/ 377 w 712"/>
                <a:gd name="T39" fmla="*/ 269 h 269"/>
                <a:gd name="T40" fmla="*/ 280 w 712"/>
                <a:gd name="T41" fmla="*/ 269 h 269"/>
                <a:gd name="T42" fmla="*/ 264 w 712"/>
                <a:gd name="T43" fmla="*/ 269 h 2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712" h="269">
                  <a:moveTo>
                    <a:pt x="264" y="269"/>
                  </a:moveTo>
                  <a:lnTo>
                    <a:pt x="306" y="120"/>
                  </a:lnTo>
                  <a:lnTo>
                    <a:pt x="298" y="120"/>
                  </a:lnTo>
                  <a:lnTo>
                    <a:pt x="138" y="248"/>
                  </a:lnTo>
                  <a:lnTo>
                    <a:pt x="0" y="248"/>
                  </a:lnTo>
                  <a:lnTo>
                    <a:pt x="162" y="120"/>
                  </a:lnTo>
                  <a:lnTo>
                    <a:pt x="53" y="120"/>
                  </a:lnTo>
                  <a:lnTo>
                    <a:pt x="75" y="44"/>
                  </a:lnTo>
                  <a:lnTo>
                    <a:pt x="328" y="44"/>
                  </a:lnTo>
                  <a:lnTo>
                    <a:pt x="340" y="5"/>
                  </a:lnTo>
                  <a:lnTo>
                    <a:pt x="454" y="0"/>
                  </a:lnTo>
                  <a:lnTo>
                    <a:pt x="441" y="44"/>
                  </a:lnTo>
                  <a:lnTo>
                    <a:pt x="712" y="44"/>
                  </a:lnTo>
                  <a:lnTo>
                    <a:pt x="690" y="120"/>
                  </a:lnTo>
                  <a:lnTo>
                    <a:pt x="571" y="121"/>
                  </a:lnTo>
                  <a:lnTo>
                    <a:pt x="656" y="248"/>
                  </a:lnTo>
                  <a:lnTo>
                    <a:pt x="520" y="248"/>
                  </a:lnTo>
                  <a:lnTo>
                    <a:pt x="439" y="120"/>
                  </a:lnTo>
                  <a:lnTo>
                    <a:pt x="419" y="120"/>
                  </a:lnTo>
                  <a:lnTo>
                    <a:pt x="377" y="269"/>
                  </a:lnTo>
                  <a:lnTo>
                    <a:pt x="280" y="269"/>
                  </a:lnTo>
                  <a:lnTo>
                    <a:pt x="264" y="26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86" name="Freeform 2450"/>
            <p:cNvSpPr/>
            <p:nvPr/>
          </p:nvSpPr>
          <p:spPr bwMode="auto">
            <a:xfrm>
              <a:off x="10928" y="4394"/>
              <a:ext cx="2340" cy="884"/>
            </a:xfrm>
            <a:custGeom>
              <a:avLst/>
              <a:gdLst>
                <a:gd name="T0" fmla="*/ 264 w 712"/>
                <a:gd name="T1" fmla="*/ 269 h 269"/>
                <a:gd name="T2" fmla="*/ 306 w 712"/>
                <a:gd name="T3" fmla="*/ 120 h 269"/>
                <a:gd name="T4" fmla="*/ 298 w 712"/>
                <a:gd name="T5" fmla="*/ 120 h 269"/>
                <a:gd name="T6" fmla="*/ 138 w 712"/>
                <a:gd name="T7" fmla="*/ 248 h 269"/>
                <a:gd name="T8" fmla="*/ 0 w 712"/>
                <a:gd name="T9" fmla="*/ 248 h 269"/>
                <a:gd name="T10" fmla="*/ 162 w 712"/>
                <a:gd name="T11" fmla="*/ 120 h 269"/>
                <a:gd name="T12" fmla="*/ 53 w 712"/>
                <a:gd name="T13" fmla="*/ 120 h 269"/>
                <a:gd name="T14" fmla="*/ 75 w 712"/>
                <a:gd name="T15" fmla="*/ 44 h 269"/>
                <a:gd name="T16" fmla="*/ 328 w 712"/>
                <a:gd name="T17" fmla="*/ 44 h 269"/>
                <a:gd name="T18" fmla="*/ 340 w 712"/>
                <a:gd name="T19" fmla="*/ 5 h 269"/>
                <a:gd name="T20" fmla="*/ 454 w 712"/>
                <a:gd name="T21" fmla="*/ 0 h 269"/>
                <a:gd name="T22" fmla="*/ 441 w 712"/>
                <a:gd name="T23" fmla="*/ 44 h 269"/>
                <a:gd name="T24" fmla="*/ 712 w 712"/>
                <a:gd name="T25" fmla="*/ 44 h 269"/>
                <a:gd name="T26" fmla="*/ 690 w 712"/>
                <a:gd name="T27" fmla="*/ 120 h 269"/>
                <a:gd name="T28" fmla="*/ 571 w 712"/>
                <a:gd name="T29" fmla="*/ 121 h 269"/>
                <a:gd name="T30" fmla="*/ 656 w 712"/>
                <a:gd name="T31" fmla="*/ 248 h 269"/>
                <a:gd name="T32" fmla="*/ 520 w 712"/>
                <a:gd name="T33" fmla="*/ 248 h 269"/>
                <a:gd name="T34" fmla="*/ 439 w 712"/>
                <a:gd name="T35" fmla="*/ 120 h 269"/>
                <a:gd name="T36" fmla="*/ 419 w 712"/>
                <a:gd name="T37" fmla="*/ 120 h 269"/>
                <a:gd name="T38" fmla="*/ 377 w 712"/>
                <a:gd name="T39" fmla="*/ 269 h 269"/>
                <a:gd name="T40" fmla="*/ 280 w 712"/>
                <a:gd name="T41" fmla="*/ 269 h 2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712" h="269">
                  <a:moveTo>
                    <a:pt x="264" y="269"/>
                  </a:moveTo>
                  <a:lnTo>
                    <a:pt x="306" y="120"/>
                  </a:lnTo>
                  <a:lnTo>
                    <a:pt x="298" y="120"/>
                  </a:lnTo>
                  <a:lnTo>
                    <a:pt x="138" y="248"/>
                  </a:lnTo>
                  <a:lnTo>
                    <a:pt x="0" y="248"/>
                  </a:lnTo>
                  <a:lnTo>
                    <a:pt x="162" y="120"/>
                  </a:lnTo>
                  <a:lnTo>
                    <a:pt x="53" y="120"/>
                  </a:lnTo>
                  <a:lnTo>
                    <a:pt x="75" y="44"/>
                  </a:lnTo>
                  <a:lnTo>
                    <a:pt x="328" y="44"/>
                  </a:lnTo>
                  <a:lnTo>
                    <a:pt x="340" y="5"/>
                  </a:lnTo>
                  <a:lnTo>
                    <a:pt x="454" y="0"/>
                  </a:lnTo>
                  <a:lnTo>
                    <a:pt x="441" y="44"/>
                  </a:lnTo>
                  <a:lnTo>
                    <a:pt x="712" y="44"/>
                  </a:lnTo>
                  <a:lnTo>
                    <a:pt x="690" y="120"/>
                  </a:lnTo>
                  <a:lnTo>
                    <a:pt x="571" y="121"/>
                  </a:lnTo>
                  <a:lnTo>
                    <a:pt x="656" y="248"/>
                  </a:lnTo>
                  <a:lnTo>
                    <a:pt x="520" y="248"/>
                  </a:lnTo>
                  <a:lnTo>
                    <a:pt x="439" y="120"/>
                  </a:lnTo>
                  <a:lnTo>
                    <a:pt x="419" y="120"/>
                  </a:lnTo>
                  <a:lnTo>
                    <a:pt x="377" y="269"/>
                  </a:lnTo>
                  <a:lnTo>
                    <a:pt x="280" y="269"/>
                  </a:ln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87" name="Freeform 2451"/>
            <p:cNvSpPr>
              <a:spLocks noEditPoints="1"/>
            </p:cNvSpPr>
            <p:nvPr/>
          </p:nvSpPr>
          <p:spPr bwMode="auto">
            <a:xfrm>
              <a:off x="13077" y="4799"/>
              <a:ext cx="1834" cy="1581"/>
            </a:xfrm>
            <a:custGeom>
              <a:avLst/>
              <a:gdLst>
                <a:gd name="T0" fmla="*/ 169 w 558"/>
                <a:gd name="T1" fmla="*/ 157 h 481"/>
                <a:gd name="T2" fmla="*/ 93 w 558"/>
                <a:gd name="T3" fmla="*/ 421 h 481"/>
                <a:gd name="T4" fmla="*/ 165 w 558"/>
                <a:gd name="T5" fmla="*/ 421 h 481"/>
                <a:gd name="T6" fmla="*/ 442 w 558"/>
                <a:gd name="T7" fmla="*/ 421 h 481"/>
                <a:gd name="T8" fmla="*/ 425 w 558"/>
                <a:gd name="T9" fmla="*/ 481 h 481"/>
                <a:gd name="T10" fmla="*/ 112 w 558"/>
                <a:gd name="T11" fmla="*/ 481 h 481"/>
                <a:gd name="T12" fmla="*/ 0 w 558"/>
                <a:gd name="T13" fmla="*/ 481 h 481"/>
                <a:gd name="T14" fmla="*/ 76 w 558"/>
                <a:gd name="T15" fmla="*/ 215 h 481"/>
                <a:gd name="T16" fmla="*/ 46 w 558"/>
                <a:gd name="T17" fmla="*/ 215 h 481"/>
                <a:gd name="T18" fmla="*/ 62 w 558"/>
                <a:gd name="T19" fmla="*/ 157 h 481"/>
                <a:gd name="T20" fmla="*/ 169 w 558"/>
                <a:gd name="T21" fmla="*/ 157 h 481"/>
                <a:gd name="T22" fmla="*/ 230 w 558"/>
                <a:gd name="T23" fmla="*/ 62 h 481"/>
                <a:gd name="T24" fmla="*/ 248 w 558"/>
                <a:gd name="T25" fmla="*/ 0 h 481"/>
                <a:gd name="T26" fmla="*/ 558 w 558"/>
                <a:gd name="T27" fmla="*/ 0 h 481"/>
                <a:gd name="T28" fmla="*/ 540 w 558"/>
                <a:gd name="T29" fmla="*/ 62 h 481"/>
                <a:gd name="T30" fmla="*/ 230 w 558"/>
                <a:gd name="T31" fmla="*/ 62 h 481"/>
                <a:gd name="T32" fmla="*/ 241 w 558"/>
                <a:gd name="T33" fmla="*/ 203 h 481"/>
                <a:gd name="T34" fmla="*/ 190 w 558"/>
                <a:gd name="T35" fmla="*/ 203 h 481"/>
                <a:gd name="T36" fmla="*/ 209 w 558"/>
                <a:gd name="T37" fmla="*/ 141 h 481"/>
                <a:gd name="T38" fmla="*/ 520 w 558"/>
                <a:gd name="T39" fmla="*/ 141 h 481"/>
                <a:gd name="T40" fmla="*/ 502 w 558"/>
                <a:gd name="T41" fmla="*/ 204 h 481"/>
                <a:gd name="T42" fmla="*/ 326 w 558"/>
                <a:gd name="T43" fmla="*/ 203 h 481"/>
                <a:gd name="T44" fmla="*/ 241 w 558"/>
                <a:gd name="T45" fmla="*/ 203 h 4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558" h="481">
                  <a:moveTo>
                    <a:pt x="169" y="157"/>
                  </a:moveTo>
                  <a:lnTo>
                    <a:pt x="93" y="421"/>
                  </a:lnTo>
                  <a:lnTo>
                    <a:pt x="165" y="421"/>
                  </a:lnTo>
                  <a:lnTo>
                    <a:pt x="442" y="421"/>
                  </a:lnTo>
                  <a:lnTo>
                    <a:pt x="425" y="481"/>
                  </a:lnTo>
                  <a:lnTo>
                    <a:pt x="112" y="481"/>
                  </a:lnTo>
                  <a:lnTo>
                    <a:pt x="0" y="481"/>
                  </a:lnTo>
                  <a:lnTo>
                    <a:pt x="76" y="215"/>
                  </a:lnTo>
                  <a:lnTo>
                    <a:pt x="46" y="215"/>
                  </a:lnTo>
                  <a:lnTo>
                    <a:pt x="62" y="157"/>
                  </a:lnTo>
                  <a:lnTo>
                    <a:pt x="169" y="157"/>
                  </a:lnTo>
                  <a:close/>
                  <a:moveTo>
                    <a:pt x="230" y="62"/>
                  </a:moveTo>
                  <a:lnTo>
                    <a:pt x="248" y="0"/>
                  </a:lnTo>
                  <a:lnTo>
                    <a:pt x="558" y="0"/>
                  </a:lnTo>
                  <a:lnTo>
                    <a:pt x="540" y="62"/>
                  </a:lnTo>
                  <a:lnTo>
                    <a:pt x="230" y="62"/>
                  </a:lnTo>
                  <a:close/>
                  <a:moveTo>
                    <a:pt x="241" y="203"/>
                  </a:moveTo>
                  <a:lnTo>
                    <a:pt x="190" y="203"/>
                  </a:lnTo>
                  <a:lnTo>
                    <a:pt x="209" y="141"/>
                  </a:lnTo>
                  <a:lnTo>
                    <a:pt x="520" y="141"/>
                  </a:lnTo>
                  <a:lnTo>
                    <a:pt x="502" y="204"/>
                  </a:lnTo>
                  <a:lnTo>
                    <a:pt x="326" y="203"/>
                  </a:lnTo>
                  <a:lnTo>
                    <a:pt x="241" y="20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88" name="Freeform 2452"/>
            <p:cNvSpPr>
              <a:spLocks noEditPoints="1"/>
            </p:cNvSpPr>
            <p:nvPr/>
          </p:nvSpPr>
          <p:spPr bwMode="auto">
            <a:xfrm>
              <a:off x="13077" y="4799"/>
              <a:ext cx="1834" cy="1581"/>
            </a:xfrm>
            <a:custGeom>
              <a:avLst/>
              <a:gdLst>
                <a:gd name="T0" fmla="*/ 169 w 558"/>
                <a:gd name="T1" fmla="*/ 157 h 481"/>
                <a:gd name="T2" fmla="*/ 93 w 558"/>
                <a:gd name="T3" fmla="*/ 421 h 481"/>
                <a:gd name="T4" fmla="*/ 165 w 558"/>
                <a:gd name="T5" fmla="*/ 421 h 481"/>
                <a:gd name="T6" fmla="*/ 442 w 558"/>
                <a:gd name="T7" fmla="*/ 421 h 481"/>
                <a:gd name="T8" fmla="*/ 425 w 558"/>
                <a:gd name="T9" fmla="*/ 481 h 481"/>
                <a:gd name="T10" fmla="*/ 112 w 558"/>
                <a:gd name="T11" fmla="*/ 481 h 481"/>
                <a:gd name="T12" fmla="*/ 0 w 558"/>
                <a:gd name="T13" fmla="*/ 481 h 481"/>
                <a:gd name="T14" fmla="*/ 76 w 558"/>
                <a:gd name="T15" fmla="*/ 215 h 481"/>
                <a:gd name="T16" fmla="*/ 46 w 558"/>
                <a:gd name="T17" fmla="*/ 215 h 481"/>
                <a:gd name="T18" fmla="*/ 62 w 558"/>
                <a:gd name="T19" fmla="*/ 157 h 481"/>
                <a:gd name="T20" fmla="*/ 169 w 558"/>
                <a:gd name="T21" fmla="*/ 157 h 481"/>
                <a:gd name="T22" fmla="*/ 230 w 558"/>
                <a:gd name="T23" fmla="*/ 62 h 481"/>
                <a:gd name="T24" fmla="*/ 248 w 558"/>
                <a:gd name="T25" fmla="*/ 0 h 481"/>
                <a:gd name="T26" fmla="*/ 558 w 558"/>
                <a:gd name="T27" fmla="*/ 0 h 481"/>
                <a:gd name="T28" fmla="*/ 540 w 558"/>
                <a:gd name="T29" fmla="*/ 62 h 481"/>
                <a:gd name="T30" fmla="*/ 230 w 558"/>
                <a:gd name="T31" fmla="*/ 62 h 481"/>
                <a:gd name="T32" fmla="*/ 241 w 558"/>
                <a:gd name="T33" fmla="*/ 203 h 481"/>
                <a:gd name="T34" fmla="*/ 190 w 558"/>
                <a:gd name="T35" fmla="*/ 203 h 481"/>
                <a:gd name="T36" fmla="*/ 209 w 558"/>
                <a:gd name="T37" fmla="*/ 141 h 481"/>
                <a:gd name="T38" fmla="*/ 520 w 558"/>
                <a:gd name="T39" fmla="*/ 141 h 481"/>
                <a:gd name="T40" fmla="*/ 502 w 558"/>
                <a:gd name="T41" fmla="*/ 204 h 481"/>
                <a:gd name="T42" fmla="*/ 326 w 558"/>
                <a:gd name="T43" fmla="*/ 203 h 4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58" h="481">
                  <a:moveTo>
                    <a:pt x="169" y="157"/>
                  </a:moveTo>
                  <a:lnTo>
                    <a:pt x="93" y="421"/>
                  </a:lnTo>
                  <a:lnTo>
                    <a:pt x="165" y="421"/>
                  </a:lnTo>
                  <a:lnTo>
                    <a:pt x="442" y="421"/>
                  </a:lnTo>
                  <a:lnTo>
                    <a:pt x="425" y="481"/>
                  </a:lnTo>
                  <a:lnTo>
                    <a:pt x="112" y="481"/>
                  </a:lnTo>
                  <a:lnTo>
                    <a:pt x="0" y="481"/>
                  </a:lnTo>
                  <a:lnTo>
                    <a:pt x="76" y="215"/>
                  </a:lnTo>
                  <a:lnTo>
                    <a:pt x="46" y="215"/>
                  </a:lnTo>
                  <a:lnTo>
                    <a:pt x="62" y="157"/>
                  </a:lnTo>
                  <a:lnTo>
                    <a:pt x="169" y="157"/>
                  </a:lnTo>
                  <a:moveTo>
                    <a:pt x="230" y="62"/>
                  </a:moveTo>
                  <a:lnTo>
                    <a:pt x="248" y="0"/>
                  </a:lnTo>
                  <a:lnTo>
                    <a:pt x="558" y="0"/>
                  </a:lnTo>
                  <a:lnTo>
                    <a:pt x="540" y="62"/>
                  </a:lnTo>
                  <a:lnTo>
                    <a:pt x="230" y="62"/>
                  </a:lnTo>
                  <a:moveTo>
                    <a:pt x="241" y="203"/>
                  </a:moveTo>
                  <a:lnTo>
                    <a:pt x="190" y="203"/>
                  </a:lnTo>
                  <a:lnTo>
                    <a:pt x="209" y="141"/>
                  </a:lnTo>
                  <a:lnTo>
                    <a:pt x="520" y="141"/>
                  </a:lnTo>
                  <a:lnTo>
                    <a:pt x="502" y="204"/>
                  </a:lnTo>
                  <a:lnTo>
                    <a:pt x="326" y="203"/>
                  </a:ln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89" name="Freeform 2453"/>
            <p:cNvSpPr>
              <a:spLocks noEditPoints="1"/>
            </p:cNvSpPr>
            <p:nvPr/>
          </p:nvSpPr>
          <p:spPr bwMode="auto">
            <a:xfrm>
              <a:off x="14934" y="4782"/>
              <a:ext cx="1624" cy="1601"/>
            </a:xfrm>
            <a:custGeom>
              <a:avLst/>
              <a:gdLst>
                <a:gd name="T0" fmla="*/ 43 w 494"/>
                <a:gd name="T1" fmla="*/ 192 h 487"/>
                <a:gd name="T2" fmla="*/ 0 w 494"/>
                <a:gd name="T3" fmla="*/ 192 h 487"/>
                <a:gd name="T4" fmla="*/ 18 w 494"/>
                <a:gd name="T5" fmla="*/ 129 h 487"/>
                <a:gd name="T6" fmla="*/ 239 w 494"/>
                <a:gd name="T7" fmla="*/ 129 h 487"/>
                <a:gd name="T8" fmla="*/ 221 w 494"/>
                <a:gd name="T9" fmla="*/ 192 h 487"/>
                <a:gd name="T10" fmla="*/ 117 w 494"/>
                <a:gd name="T11" fmla="*/ 192 h 487"/>
                <a:gd name="T12" fmla="*/ 43 w 494"/>
                <a:gd name="T13" fmla="*/ 192 h 487"/>
                <a:gd name="T14" fmla="*/ 37 w 494"/>
                <a:gd name="T15" fmla="*/ 70 h 487"/>
                <a:gd name="T16" fmla="*/ 55 w 494"/>
                <a:gd name="T17" fmla="*/ 8 h 487"/>
                <a:gd name="T18" fmla="*/ 265 w 494"/>
                <a:gd name="T19" fmla="*/ 8 h 487"/>
                <a:gd name="T20" fmla="*/ 248 w 494"/>
                <a:gd name="T21" fmla="*/ 70 h 487"/>
                <a:gd name="T22" fmla="*/ 37 w 494"/>
                <a:gd name="T23" fmla="*/ 70 h 487"/>
                <a:gd name="T24" fmla="*/ 287 w 494"/>
                <a:gd name="T25" fmla="*/ 91 h 487"/>
                <a:gd name="T26" fmla="*/ 246 w 494"/>
                <a:gd name="T27" fmla="*/ 91 h 487"/>
                <a:gd name="T28" fmla="*/ 263 w 494"/>
                <a:gd name="T29" fmla="*/ 31 h 487"/>
                <a:gd name="T30" fmla="*/ 311 w 494"/>
                <a:gd name="T31" fmla="*/ 31 h 487"/>
                <a:gd name="T32" fmla="*/ 323 w 494"/>
                <a:gd name="T33" fmla="*/ 0 h 487"/>
                <a:gd name="T34" fmla="*/ 399 w 494"/>
                <a:gd name="T35" fmla="*/ 0 h 487"/>
                <a:gd name="T36" fmla="*/ 387 w 494"/>
                <a:gd name="T37" fmla="*/ 31 h 487"/>
                <a:gd name="T38" fmla="*/ 494 w 494"/>
                <a:gd name="T39" fmla="*/ 31 h 487"/>
                <a:gd name="T40" fmla="*/ 383 w 494"/>
                <a:gd name="T41" fmla="*/ 422 h 487"/>
                <a:gd name="T42" fmla="*/ 365 w 494"/>
                <a:gd name="T43" fmla="*/ 484 h 487"/>
                <a:gd name="T44" fmla="*/ 257 w 494"/>
                <a:gd name="T45" fmla="*/ 484 h 487"/>
                <a:gd name="T46" fmla="*/ 275 w 494"/>
                <a:gd name="T47" fmla="*/ 422 h 487"/>
                <a:gd name="T48" fmla="*/ 308 w 494"/>
                <a:gd name="T49" fmla="*/ 422 h 487"/>
                <a:gd name="T50" fmla="*/ 403 w 494"/>
                <a:gd name="T51" fmla="*/ 91 h 487"/>
                <a:gd name="T52" fmla="*/ 363 w 494"/>
                <a:gd name="T53" fmla="*/ 91 h 487"/>
                <a:gd name="T54" fmla="*/ 208 w 494"/>
                <a:gd name="T55" fmla="*/ 487 h 487"/>
                <a:gd name="T56" fmla="*/ 132 w 494"/>
                <a:gd name="T57" fmla="*/ 487 h 487"/>
                <a:gd name="T58" fmla="*/ 287 w 494"/>
                <a:gd name="T59" fmla="*/ 91 h 4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494" h="487">
                  <a:moveTo>
                    <a:pt x="43" y="192"/>
                  </a:moveTo>
                  <a:lnTo>
                    <a:pt x="0" y="192"/>
                  </a:lnTo>
                  <a:lnTo>
                    <a:pt x="18" y="129"/>
                  </a:lnTo>
                  <a:lnTo>
                    <a:pt x="239" y="129"/>
                  </a:lnTo>
                  <a:lnTo>
                    <a:pt x="221" y="192"/>
                  </a:lnTo>
                  <a:lnTo>
                    <a:pt x="117" y="192"/>
                  </a:lnTo>
                  <a:lnTo>
                    <a:pt x="43" y="192"/>
                  </a:lnTo>
                  <a:close/>
                  <a:moveTo>
                    <a:pt x="37" y="70"/>
                  </a:moveTo>
                  <a:lnTo>
                    <a:pt x="55" y="8"/>
                  </a:lnTo>
                  <a:lnTo>
                    <a:pt x="265" y="8"/>
                  </a:lnTo>
                  <a:lnTo>
                    <a:pt x="248" y="70"/>
                  </a:lnTo>
                  <a:lnTo>
                    <a:pt x="37" y="70"/>
                  </a:lnTo>
                  <a:close/>
                  <a:moveTo>
                    <a:pt x="287" y="91"/>
                  </a:moveTo>
                  <a:lnTo>
                    <a:pt x="246" y="91"/>
                  </a:lnTo>
                  <a:lnTo>
                    <a:pt x="263" y="31"/>
                  </a:lnTo>
                  <a:lnTo>
                    <a:pt x="311" y="31"/>
                  </a:lnTo>
                  <a:lnTo>
                    <a:pt x="323" y="0"/>
                  </a:lnTo>
                  <a:lnTo>
                    <a:pt x="399" y="0"/>
                  </a:lnTo>
                  <a:lnTo>
                    <a:pt x="387" y="31"/>
                  </a:lnTo>
                  <a:lnTo>
                    <a:pt x="494" y="31"/>
                  </a:lnTo>
                  <a:lnTo>
                    <a:pt x="383" y="422"/>
                  </a:lnTo>
                  <a:lnTo>
                    <a:pt x="365" y="484"/>
                  </a:lnTo>
                  <a:lnTo>
                    <a:pt x="257" y="484"/>
                  </a:lnTo>
                  <a:lnTo>
                    <a:pt x="275" y="422"/>
                  </a:lnTo>
                  <a:lnTo>
                    <a:pt x="308" y="422"/>
                  </a:lnTo>
                  <a:lnTo>
                    <a:pt x="403" y="91"/>
                  </a:lnTo>
                  <a:lnTo>
                    <a:pt x="363" y="91"/>
                  </a:lnTo>
                  <a:lnTo>
                    <a:pt x="208" y="487"/>
                  </a:lnTo>
                  <a:lnTo>
                    <a:pt x="132" y="487"/>
                  </a:lnTo>
                  <a:lnTo>
                    <a:pt x="287" y="91"/>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0" name="Freeform 2454"/>
            <p:cNvSpPr>
              <a:spLocks noEditPoints="1"/>
            </p:cNvSpPr>
            <p:nvPr/>
          </p:nvSpPr>
          <p:spPr bwMode="auto">
            <a:xfrm>
              <a:off x="14934" y="4782"/>
              <a:ext cx="1624" cy="1601"/>
            </a:xfrm>
            <a:custGeom>
              <a:avLst/>
              <a:gdLst>
                <a:gd name="T0" fmla="*/ 43 w 494"/>
                <a:gd name="T1" fmla="*/ 192 h 487"/>
                <a:gd name="T2" fmla="*/ 0 w 494"/>
                <a:gd name="T3" fmla="*/ 192 h 487"/>
                <a:gd name="T4" fmla="*/ 18 w 494"/>
                <a:gd name="T5" fmla="*/ 129 h 487"/>
                <a:gd name="T6" fmla="*/ 239 w 494"/>
                <a:gd name="T7" fmla="*/ 129 h 487"/>
                <a:gd name="T8" fmla="*/ 221 w 494"/>
                <a:gd name="T9" fmla="*/ 192 h 487"/>
                <a:gd name="T10" fmla="*/ 117 w 494"/>
                <a:gd name="T11" fmla="*/ 192 h 487"/>
                <a:gd name="T12" fmla="*/ 37 w 494"/>
                <a:gd name="T13" fmla="*/ 70 h 487"/>
                <a:gd name="T14" fmla="*/ 55 w 494"/>
                <a:gd name="T15" fmla="*/ 8 h 487"/>
                <a:gd name="T16" fmla="*/ 265 w 494"/>
                <a:gd name="T17" fmla="*/ 8 h 487"/>
                <a:gd name="T18" fmla="*/ 248 w 494"/>
                <a:gd name="T19" fmla="*/ 70 h 487"/>
                <a:gd name="T20" fmla="*/ 37 w 494"/>
                <a:gd name="T21" fmla="*/ 70 h 487"/>
                <a:gd name="T22" fmla="*/ 287 w 494"/>
                <a:gd name="T23" fmla="*/ 91 h 487"/>
                <a:gd name="T24" fmla="*/ 246 w 494"/>
                <a:gd name="T25" fmla="*/ 91 h 487"/>
                <a:gd name="T26" fmla="*/ 263 w 494"/>
                <a:gd name="T27" fmla="*/ 31 h 487"/>
                <a:gd name="T28" fmla="*/ 311 w 494"/>
                <a:gd name="T29" fmla="*/ 31 h 487"/>
                <a:gd name="T30" fmla="*/ 323 w 494"/>
                <a:gd name="T31" fmla="*/ 0 h 487"/>
                <a:gd name="T32" fmla="*/ 399 w 494"/>
                <a:gd name="T33" fmla="*/ 0 h 487"/>
                <a:gd name="T34" fmla="*/ 387 w 494"/>
                <a:gd name="T35" fmla="*/ 31 h 487"/>
                <a:gd name="T36" fmla="*/ 494 w 494"/>
                <a:gd name="T37" fmla="*/ 31 h 487"/>
                <a:gd name="T38" fmla="*/ 383 w 494"/>
                <a:gd name="T39" fmla="*/ 422 h 487"/>
                <a:gd name="T40" fmla="*/ 365 w 494"/>
                <a:gd name="T41" fmla="*/ 484 h 487"/>
                <a:gd name="T42" fmla="*/ 257 w 494"/>
                <a:gd name="T43" fmla="*/ 484 h 487"/>
                <a:gd name="T44" fmla="*/ 275 w 494"/>
                <a:gd name="T45" fmla="*/ 422 h 487"/>
                <a:gd name="T46" fmla="*/ 308 w 494"/>
                <a:gd name="T47" fmla="*/ 422 h 487"/>
                <a:gd name="T48" fmla="*/ 403 w 494"/>
                <a:gd name="T49" fmla="*/ 91 h 487"/>
                <a:gd name="T50" fmla="*/ 363 w 494"/>
                <a:gd name="T51" fmla="*/ 91 h 487"/>
                <a:gd name="T52" fmla="*/ 208 w 494"/>
                <a:gd name="T53" fmla="*/ 487 h 487"/>
                <a:gd name="T54" fmla="*/ 132 w 494"/>
                <a:gd name="T55" fmla="*/ 487 h 487"/>
                <a:gd name="T56" fmla="*/ 287 w 494"/>
                <a:gd name="T57" fmla="*/ 91 h 4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494" h="487">
                  <a:moveTo>
                    <a:pt x="43" y="192"/>
                  </a:moveTo>
                  <a:lnTo>
                    <a:pt x="0" y="192"/>
                  </a:lnTo>
                  <a:lnTo>
                    <a:pt x="18" y="129"/>
                  </a:lnTo>
                  <a:lnTo>
                    <a:pt x="239" y="129"/>
                  </a:lnTo>
                  <a:lnTo>
                    <a:pt x="221" y="192"/>
                  </a:lnTo>
                  <a:lnTo>
                    <a:pt x="117" y="192"/>
                  </a:lnTo>
                  <a:moveTo>
                    <a:pt x="37" y="70"/>
                  </a:moveTo>
                  <a:lnTo>
                    <a:pt x="55" y="8"/>
                  </a:lnTo>
                  <a:lnTo>
                    <a:pt x="265" y="8"/>
                  </a:lnTo>
                  <a:lnTo>
                    <a:pt x="248" y="70"/>
                  </a:lnTo>
                  <a:lnTo>
                    <a:pt x="37" y="70"/>
                  </a:lnTo>
                  <a:moveTo>
                    <a:pt x="287" y="91"/>
                  </a:moveTo>
                  <a:lnTo>
                    <a:pt x="246" y="91"/>
                  </a:lnTo>
                  <a:lnTo>
                    <a:pt x="263" y="31"/>
                  </a:lnTo>
                  <a:lnTo>
                    <a:pt x="311" y="31"/>
                  </a:lnTo>
                  <a:lnTo>
                    <a:pt x="323" y="0"/>
                  </a:lnTo>
                  <a:lnTo>
                    <a:pt x="399" y="0"/>
                  </a:lnTo>
                  <a:lnTo>
                    <a:pt x="387" y="31"/>
                  </a:lnTo>
                  <a:lnTo>
                    <a:pt x="494" y="31"/>
                  </a:lnTo>
                  <a:lnTo>
                    <a:pt x="383" y="422"/>
                  </a:lnTo>
                  <a:lnTo>
                    <a:pt x="365" y="484"/>
                  </a:lnTo>
                  <a:lnTo>
                    <a:pt x="257" y="484"/>
                  </a:lnTo>
                  <a:lnTo>
                    <a:pt x="275" y="422"/>
                  </a:lnTo>
                  <a:lnTo>
                    <a:pt x="308" y="422"/>
                  </a:lnTo>
                  <a:lnTo>
                    <a:pt x="403" y="91"/>
                  </a:lnTo>
                  <a:lnTo>
                    <a:pt x="363" y="91"/>
                  </a:lnTo>
                  <a:lnTo>
                    <a:pt x="208" y="487"/>
                  </a:lnTo>
                  <a:lnTo>
                    <a:pt x="132" y="487"/>
                  </a:lnTo>
                  <a:lnTo>
                    <a:pt x="287" y="91"/>
                  </a:ln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1" name="Freeform 2455"/>
            <p:cNvSpPr>
              <a:spLocks noEditPoints="1"/>
            </p:cNvSpPr>
            <p:nvPr/>
          </p:nvSpPr>
          <p:spPr bwMode="auto">
            <a:xfrm>
              <a:off x="16551" y="4408"/>
              <a:ext cx="2025" cy="1374"/>
            </a:xfrm>
            <a:custGeom>
              <a:avLst/>
              <a:gdLst>
                <a:gd name="T0" fmla="*/ 465 w 616"/>
                <a:gd name="T1" fmla="*/ 0 h 418"/>
                <a:gd name="T2" fmla="*/ 616 w 616"/>
                <a:gd name="T3" fmla="*/ 186 h 418"/>
                <a:gd name="T4" fmla="*/ 463 w 616"/>
                <a:gd name="T5" fmla="*/ 186 h 418"/>
                <a:gd name="T6" fmla="*/ 365 w 616"/>
                <a:gd name="T7" fmla="*/ 71 h 418"/>
                <a:gd name="T8" fmla="*/ 194 w 616"/>
                <a:gd name="T9" fmla="*/ 186 h 418"/>
                <a:gd name="T10" fmla="*/ 43 w 616"/>
                <a:gd name="T11" fmla="*/ 186 h 418"/>
                <a:gd name="T12" fmla="*/ 306 w 616"/>
                <a:gd name="T13" fmla="*/ 0 h 418"/>
                <a:gd name="T14" fmla="*/ 465 w 616"/>
                <a:gd name="T15" fmla="*/ 0 h 418"/>
                <a:gd name="T16" fmla="*/ 64 w 616"/>
                <a:gd name="T17" fmla="*/ 418 h 418"/>
                <a:gd name="T18" fmla="*/ 0 w 616"/>
                <a:gd name="T19" fmla="*/ 418 h 418"/>
                <a:gd name="T20" fmla="*/ 22 w 616"/>
                <a:gd name="T21" fmla="*/ 344 h 418"/>
                <a:gd name="T22" fmla="*/ 573 w 616"/>
                <a:gd name="T23" fmla="*/ 344 h 418"/>
                <a:gd name="T24" fmla="*/ 552 w 616"/>
                <a:gd name="T25" fmla="*/ 418 h 418"/>
                <a:gd name="T26" fmla="*/ 182 w 616"/>
                <a:gd name="T27" fmla="*/ 418 h 418"/>
                <a:gd name="T28" fmla="*/ 64 w 616"/>
                <a:gd name="T29" fmla="*/ 418 h 418"/>
                <a:gd name="T30" fmla="*/ 591 w 616"/>
                <a:gd name="T31" fmla="*/ 298 h 418"/>
                <a:gd name="T32" fmla="*/ 34 w 616"/>
                <a:gd name="T33" fmla="*/ 298 h 418"/>
                <a:gd name="T34" fmla="*/ 54 w 616"/>
                <a:gd name="T35" fmla="*/ 225 h 418"/>
                <a:gd name="T36" fmla="*/ 612 w 616"/>
                <a:gd name="T37" fmla="*/ 225 h 418"/>
                <a:gd name="T38" fmla="*/ 591 w 616"/>
                <a:gd name="T39" fmla="*/ 298 h 4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616" h="418">
                  <a:moveTo>
                    <a:pt x="465" y="0"/>
                  </a:moveTo>
                  <a:lnTo>
                    <a:pt x="616" y="186"/>
                  </a:lnTo>
                  <a:lnTo>
                    <a:pt x="463" y="186"/>
                  </a:lnTo>
                  <a:lnTo>
                    <a:pt x="365" y="71"/>
                  </a:lnTo>
                  <a:lnTo>
                    <a:pt x="194" y="186"/>
                  </a:lnTo>
                  <a:lnTo>
                    <a:pt x="43" y="186"/>
                  </a:lnTo>
                  <a:lnTo>
                    <a:pt x="306" y="0"/>
                  </a:lnTo>
                  <a:lnTo>
                    <a:pt x="465" y="0"/>
                  </a:lnTo>
                  <a:close/>
                  <a:moveTo>
                    <a:pt x="64" y="418"/>
                  </a:moveTo>
                  <a:lnTo>
                    <a:pt x="0" y="418"/>
                  </a:lnTo>
                  <a:lnTo>
                    <a:pt x="22" y="344"/>
                  </a:lnTo>
                  <a:lnTo>
                    <a:pt x="573" y="344"/>
                  </a:lnTo>
                  <a:lnTo>
                    <a:pt x="552" y="418"/>
                  </a:lnTo>
                  <a:lnTo>
                    <a:pt x="182" y="418"/>
                  </a:lnTo>
                  <a:lnTo>
                    <a:pt x="64" y="418"/>
                  </a:lnTo>
                  <a:close/>
                  <a:moveTo>
                    <a:pt x="591" y="298"/>
                  </a:moveTo>
                  <a:lnTo>
                    <a:pt x="34" y="298"/>
                  </a:lnTo>
                  <a:lnTo>
                    <a:pt x="54" y="225"/>
                  </a:lnTo>
                  <a:lnTo>
                    <a:pt x="612" y="225"/>
                  </a:lnTo>
                  <a:lnTo>
                    <a:pt x="591" y="29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2" name="Freeform 2456"/>
            <p:cNvSpPr>
              <a:spLocks noEditPoints="1"/>
            </p:cNvSpPr>
            <p:nvPr/>
          </p:nvSpPr>
          <p:spPr bwMode="auto">
            <a:xfrm>
              <a:off x="16551" y="4408"/>
              <a:ext cx="2025" cy="1374"/>
            </a:xfrm>
            <a:custGeom>
              <a:avLst/>
              <a:gdLst>
                <a:gd name="T0" fmla="*/ 465 w 616"/>
                <a:gd name="T1" fmla="*/ 0 h 418"/>
                <a:gd name="T2" fmla="*/ 616 w 616"/>
                <a:gd name="T3" fmla="*/ 186 h 418"/>
                <a:gd name="T4" fmla="*/ 463 w 616"/>
                <a:gd name="T5" fmla="*/ 186 h 418"/>
                <a:gd name="T6" fmla="*/ 365 w 616"/>
                <a:gd name="T7" fmla="*/ 71 h 418"/>
                <a:gd name="T8" fmla="*/ 194 w 616"/>
                <a:gd name="T9" fmla="*/ 186 h 418"/>
                <a:gd name="T10" fmla="*/ 43 w 616"/>
                <a:gd name="T11" fmla="*/ 186 h 418"/>
                <a:gd name="T12" fmla="*/ 306 w 616"/>
                <a:gd name="T13" fmla="*/ 0 h 418"/>
                <a:gd name="T14" fmla="*/ 465 w 616"/>
                <a:gd name="T15" fmla="*/ 0 h 418"/>
                <a:gd name="T16" fmla="*/ 64 w 616"/>
                <a:gd name="T17" fmla="*/ 418 h 418"/>
                <a:gd name="T18" fmla="*/ 0 w 616"/>
                <a:gd name="T19" fmla="*/ 418 h 418"/>
                <a:gd name="T20" fmla="*/ 22 w 616"/>
                <a:gd name="T21" fmla="*/ 344 h 418"/>
                <a:gd name="T22" fmla="*/ 573 w 616"/>
                <a:gd name="T23" fmla="*/ 344 h 418"/>
                <a:gd name="T24" fmla="*/ 552 w 616"/>
                <a:gd name="T25" fmla="*/ 418 h 418"/>
                <a:gd name="T26" fmla="*/ 182 w 616"/>
                <a:gd name="T27" fmla="*/ 418 h 418"/>
                <a:gd name="T28" fmla="*/ 591 w 616"/>
                <a:gd name="T29" fmla="*/ 298 h 418"/>
                <a:gd name="T30" fmla="*/ 34 w 616"/>
                <a:gd name="T31" fmla="*/ 298 h 418"/>
                <a:gd name="T32" fmla="*/ 54 w 616"/>
                <a:gd name="T33" fmla="*/ 225 h 418"/>
                <a:gd name="T34" fmla="*/ 612 w 616"/>
                <a:gd name="T35" fmla="*/ 225 h 418"/>
                <a:gd name="T36" fmla="*/ 591 w 616"/>
                <a:gd name="T37" fmla="*/ 298 h 4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616" h="418">
                  <a:moveTo>
                    <a:pt x="465" y="0"/>
                  </a:moveTo>
                  <a:lnTo>
                    <a:pt x="616" y="186"/>
                  </a:lnTo>
                  <a:lnTo>
                    <a:pt x="463" y="186"/>
                  </a:lnTo>
                  <a:lnTo>
                    <a:pt x="365" y="71"/>
                  </a:lnTo>
                  <a:lnTo>
                    <a:pt x="194" y="186"/>
                  </a:lnTo>
                  <a:lnTo>
                    <a:pt x="43" y="186"/>
                  </a:lnTo>
                  <a:lnTo>
                    <a:pt x="306" y="0"/>
                  </a:lnTo>
                  <a:lnTo>
                    <a:pt x="465" y="0"/>
                  </a:lnTo>
                  <a:moveTo>
                    <a:pt x="64" y="418"/>
                  </a:moveTo>
                  <a:lnTo>
                    <a:pt x="0" y="418"/>
                  </a:lnTo>
                  <a:lnTo>
                    <a:pt x="22" y="344"/>
                  </a:lnTo>
                  <a:lnTo>
                    <a:pt x="573" y="344"/>
                  </a:lnTo>
                  <a:lnTo>
                    <a:pt x="552" y="418"/>
                  </a:lnTo>
                  <a:lnTo>
                    <a:pt x="182" y="418"/>
                  </a:lnTo>
                  <a:moveTo>
                    <a:pt x="591" y="298"/>
                  </a:moveTo>
                  <a:lnTo>
                    <a:pt x="34" y="298"/>
                  </a:lnTo>
                  <a:lnTo>
                    <a:pt x="54" y="225"/>
                  </a:lnTo>
                  <a:lnTo>
                    <a:pt x="612" y="225"/>
                  </a:lnTo>
                  <a:lnTo>
                    <a:pt x="591" y="298"/>
                  </a:ln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3" name="Freeform 2457"/>
            <p:cNvSpPr/>
            <p:nvPr/>
          </p:nvSpPr>
          <p:spPr bwMode="auto">
            <a:xfrm>
              <a:off x="8256" y="5157"/>
              <a:ext cx="624" cy="1207"/>
            </a:xfrm>
            <a:custGeom>
              <a:avLst/>
              <a:gdLst>
                <a:gd name="T0" fmla="*/ 85 w 190"/>
                <a:gd name="T1" fmla="*/ 367 h 367"/>
                <a:gd name="T2" fmla="*/ 0 w 190"/>
                <a:gd name="T3" fmla="*/ 367 h 367"/>
                <a:gd name="T4" fmla="*/ 106 w 190"/>
                <a:gd name="T5" fmla="*/ 0 h 367"/>
                <a:gd name="T6" fmla="*/ 190 w 190"/>
                <a:gd name="T7" fmla="*/ 0 h 367"/>
                <a:gd name="T8" fmla="*/ 85 w 190"/>
                <a:gd name="T9" fmla="*/ 367 h 367"/>
              </a:gdLst>
              <a:ahLst/>
              <a:cxnLst>
                <a:cxn ang="0">
                  <a:pos x="T0" y="T1"/>
                </a:cxn>
                <a:cxn ang="0">
                  <a:pos x="T2" y="T3"/>
                </a:cxn>
                <a:cxn ang="0">
                  <a:pos x="T4" y="T5"/>
                </a:cxn>
                <a:cxn ang="0">
                  <a:pos x="T6" y="T7"/>
                </a:cxn>
                <a:cxn ang="0">
                  <a:pos x="T8" y="T9"/>
                </a:cxn>
              </a:cxnLst>
              <a:rect l="0" t="0" r="r" b="b"/>
              <a:pathLst>
                <a:path w="190" h="367">
                  <a:moveTo>
                    <a:pt x="85" y="367"/>
                  </a:moveTo>
                  <a:lnTo>
                    <a:pt x="0" y="367"/>
                  </a:lnTo>
                  <a:lnTo>
                    <a:pt x="106" y="0"/>
                  </a:lnTo>
                  <a:lnTo>
                    <a:pt x="190" y="0"/>
                  </a:lnTo>
                  <a:lnTo>
                    <a:pt x="85" y="367"/>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4" name="Freeform 2458"/>
            <p:cNvSpPr/>
            <p:nvPr/>
          </p:nvSpPr>
          <p:spPr bwMode="auto">
            <a:xfrm>
              <a:off x="13413" y="4799"/>
              <a:ext cx="246" cy="395"/>
            </a:xfrm>
            <a:custGeom>
              <a:avLst/>
              <a:gdLst>
                <a:gd name="T0" fmla="*/ 72 w 75"/>
                <a:gd name="T1" fmla="*/ 120 h 120"/>
                <a:gd name="T2" fmla="*/ 0 w 75"/>
                <a:gd name="T3" fmla="*/ 120 h 120"/>
                <a:gd name="T4" fmla="*/ 3 w 75"/>
                <a:gd name="T5" fmla="*/ 0 h 120"/>
                <a:gd name="T6" fmla="*/ 75 w 75"/>
                <a:gd name="T7" fmla="*/ 0 h 120"/>
                <a:gd name="T8" fmla="*/ 72 w 75"/>
                <a:gd name="T9" fmla="*/ 120 h 120"/>
              </a:gdLst>
              <a:ahLst/>
              <a:cxnLst>
                <a:cxn ang="0">
                  <a:pos x="T0" y="T1"/>
                </a:cxn>
                <a:cxn ang="0">
                  <a:pos x="T2" y="T3"/>
                </a:cxn>
                <a:cxn ang="0">
                  <a:pos x="T4" y="T5"/>
                </a:cxn>
                <a:cxn ang="0">
                  <a:pos x="T6" y="T7"/>
                </a:cxn>
                <a:cxn ang="0">
                  <a:pos x="T8" y="T9"/>
                </a:cxn>
              </a:cxnLst>
              <a:rect l="0" t="0" r="r" b="b"/>
              <a:pathLst>
                <a:path w="75" h="120">
                  <a:moveTo>
                    <a:pt x="72" y="120"/>
                  </a:moveTo>
                  <a:lnTo>
                    <a:pt x="0" y="120"/>
                  </a:lnTo>
                  <a:lnTo>
                    <a:pt x="3" y="0"/>
                  </a:lnTo>
                  <a:lnTo>
                    <a:pt x="75" y="0"/>
                  </a:lnTo>
                  <a:lnTo>
                    <a:pt x="72" y="12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5" name="Freeform 2459"/>
            <p:cNvSpPr/>
            <p:nvPr/>
          </p:nvSpPr>
          <p:spPr bwMode="auto">
            <a:xfrm>
              <a:off x="17794" y="5851"/>
              <a:ext cx="411" cy="513"/>
            </a:xfrm>
            <a:custGeom>
              <a:avLst/>
              <a:gdLst>
                <a:gd name="T0" fmla="*/ 0 w 125"/>
                <a:gd name="T1" fmla="*/ 72 h 156"/>
                <a:gd name="T2" fmla="*/ 21 w 125"/>
                <a:gd name="T3" fmla="*/ 0 h 156"/>
                <a:gd name="T4" fmla="*/ 125 w 125"/>
                <a:gd name="T5" fmla="*/ 0 h 156"/>
                <a:gd name="T6" fmla="*/ 80 w 125"/>
                <a:gd name="T7" fmla="*/ 156 h 156"/>
                <a:gd name="T8" fmla="*/ 0 w 125"/>
                <a:gd name="T9" fmla="*/ 72 h 156"/>
              </a:gdLst>
              <a:ahLst/>
              <a:cxnLst>
                <a:cxn ang="0">
                  <a:pos x="T0" y="T1"/>
                </a:cxn>
                <a:cxn ang="0">
                  <a:pos x="T2" y="T3"/>
                </a:cxn>
                <a:cxn ang="0">
                  <a:pos x="T4" y="T5"/>
                </a:cxn>
                <a:cxn ang="0">
                  <a:pos x="T6" y="T7"/>
                </a:cxn>
                <a:cxn ang="0">
                  <a:pos x="T8" y="T9"/>
                </a:cxn>
              </a:cxnLst>
              <a:rect l="0" t="0" r="r" b="b"/>
              <a:pathLst>
                <a:path w="125" h="156">
                  <a:moveTo>
                    <a:pt x="0" y="72"/>
                  </a:moveTo>
                  <a:lnTo>
                    <a:pt x="21" y="0"/>
                  </a:lnTo>
                  <a:lnTo>
                    <a:pt x="125" y="0"/>
                  </a:lnTo>
                  <a:lnTo>
                    <a:pt x="80" y="156"/>
                  </a:lnTo>
                  <a:lnTo>
                    <a:pt x="0" y="7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6" name="Freeform 2460"/>
            <p:cNvSpPr/>
            <p:nvPr/>
          </p:nvSpPr>
          <p:spPr bwMode="auto">
            <a:xfrm>
              <a:off x="16525" y="5673"/>
              <a:ext cx="1456" cy="700"/>
            </a:xfrm>
            <a:custGeom>
              <a:avLst/>
              <a:gdLst>
                <a:gd name="T0" fmla="*/ 443 w 443"/>
                <a:gd name="T1" fmla="*/ 213 h 213"/>
                <a:gd name="T2" fmla="*/ 0 w 443"/>
                <a:gd name="T3" fmla="*/ 213 h 213"/>
                <a:gd name="T4" fmla="*/ 62 w 443"/>
                <a:gd name="T5" fmla="*/ 0 h 213"/>
                <a:gd name="T6" fmla="*/ 162 w 443"/>
                <a:gd name="T7" fmla="*/ 0 h 213"/>
                <a:gd name="T8" fmla="*/ 124 w 443"/>
                <a:gd name="T9" fmla="*/ 131 h 213"/>
                <a:gd name="T10" fmla="*/ 366 w 443"/>
                <a:gd name="T11" fmla="*/ 131 h 213"/>
                <a:gd name="T12" fmla="*/ 443 w 443"/>
                <a:gd name="T13" fmla="*/ 213 h 213"/>
              </a:gdLst>
              <a:ahLst/>
              <a:cxnLst>
                <a:cxn ang="0">
                  <a:pos x="T0" y="T1"/>
                </a:cxn>
                <a:cxn ang="0">
                  <a:pos x="T2" y="T3"/>
                </a:cxn>
                <a:cxn ang="0">
                  <a:pos x="T4" y="T5"/>
                </a:cxn>
                <a:cxn ang="0">
                  <a:pos x="T6" y="T7"/>
                </a:cxn>
                <a:cxn ang="0">
                  <a:pos x="T8" y="T9"/>
                </a:cxn>
                <a:cxn ang="0">
                  <a:pos x="T10" y="T11"/>
                </a:cxn>
                <a:cxn ang="0">
                  <a:pos x="T12" y="T13"/>
                </a:cxn>
              </a:cxnLst>
              <a:rect l="0" t="0" r="r" b="b"/>
              <a:pathLst>
                <a:path w="443" h="213">
                  <a:moveTo>
                    <a:pt x="443" y="213"/>
                  </a:moveTo>
                  <a:lnTo>
                    <a:pt x="0" y="213"/>
                  </a:lnTo>
                  <a:lnTo>
                    <a:pt x="62" y="0"/>
                  </a:lnTo>
                  <a:lnTo>
                    <a:pt x="162" y="0"/>
                  </a:lnTo>
                  <a:lnTo>
                    <a:pt x="124" y="131"/>
                  </a:lnTo>
                  <a:lnTo>
                    <a:pt x="366" y="131"/>
                  </a:lnTo>
                  <a:lnTo>
                    <a:pt x="443" y="21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7" name="Freeform 2461"/>
            <p:cNvSpPr/>
            <p:nvPr/>
          </p:nvSpPr>
          <p:spPr bwMode="auto">
            <a:xfrm>
              <a:off x="14389" y="5624"/>
              <a:ext cx="263" cy="381"/>
            </a:xfrm>
            <a:custGeom>
              <a:avLst/>
              <a:gdLst>
                <a:gd name="T0" fmla="*/ 0 w 80"/>
                <a:gd name="T1" fmla="*/ 52 h 116"/>
                <a:gd name="T2" fmla="*/ 15 w 80"/>
                <a:gd name="T3" fmla="*/ 0 h 116"/>
                <a:gd name="T4" fmla="*/ 80 w 80"/>
                <a:gd name="T5" fmla="*/ 0 h 116"/>
                <a:gd name="T6" fmla="*/ 47 w 80"/>
                <a:gd name="T7" fmla="*/ 116 h 116"/>
                <a:gd name="T8" fmla="*/ 0 w 80"/>
                <a:gd name="T9" fmla="*/ 52 h 116"/>
              </a:gdLst>
              <a:ahLst/>
              <a:cxnLst>
                <a:cxn ang="0">
                  <a:pos x="T0" y="T1"/>
                </a:cxn>
                <a:cxn ang="0">
                  <a:pos x="T2" y="T3"/>
                </a:cxn>
                <a:cxn ang="0">
                  <a:pos x="T4" y="T5"/>
                </a:cxn>
                <a:cxn ang="0">
                  <a:pos x="T6" y="T7"/>
                </a:cxn>
                <a:cxn ang="0">
                  <a:pos x="T8" y="T9"/>
                </a:cxn>
              </a:cxnLst>
              <a:rect l="0" t="0" r="r" b="b"/>
              <a:pathLst>
                <a:path w="80" h="116">
                  <a:moveTo>
                    <a:pt x="0" y="52"/>
                  </a:moveTo>
                  <a:lnTo>
                    <a:pt x="15" y="0"/>
                  </a:lnTo>
                  <a:lnTo>
                    <a:pt x="80" y="0"/>
                  </a:lnTo>
                  <a:lnTo>
                    <a:pt x="47" y="116"/>
                  </a:lnTo>
                  <a:lnTo>
                    <a:pt x="0" y="5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8" name="Freeform 2462"/>
            <p:cNvSpPr/>
            <p:nvPr/>
          </p:nvSpPr>
          <p:spPr bwMode="auto">
            <a:xfrm>
              <a:off x="13584" y="5391"/>
              <a:ext cx="904" cy="621"/>
            </a:xfrm>
            <a:custGeom>
              <a:avLst/>
              <a:gdLst>
                <a:gd name="T0" fmla="*/ 275 w 275"/>
                <a:gd name="T1" fmla="*/ 189 h 189"/>
                <a:gd name="T2" fmla="*/ 0 w 275"/>
                <a:gd name="T3" fmla="*/ 189 h 189"/>
                <a:gd name="T4" fmla="*/ 55 w 275"/>
                <a:gd name="T5" fmla="*/ 0 h 189"/>
                <a:gd name="T6" fmla="*/ 117 w 275"/>
                <a:gd name="T7" fmla="*/ 0 h 189"/>
                <a:gd name="T8" fmla="*/ 81 w 275"/>
                <a:gd name="T9" fmla="*/ 125 h 189"/>
                <a:gd name="T10" fmla="*/ 232 w 275"/>
                <a:gd name="T11" fmla="*/ 125 h 189"/>
                <a:gd name="T12" fmla="*/ 275 w 275"/>
                <a:gd name="T13" fmla="*/ 189 h 189"/>
              </a:gdLst>
              <a:ahLst/>
              <a:cxnLst>
                <a:cxn ang="0">
                  <a:pos x="T0" y="T1"/>
                </a:cxn>
                <a:cxn ang="0">
                  <a:pos x="T2" y="T3"/>
                </a:cxn>
                <a:cxn ang="0">
                  <a:pos x="T4" y="T5"/>
                </a:cxn>
                <a:cxn ang="0">
                  <a:pos x="T6" y="T7"/>
                </a:cxn>
                <a:cxn ang="0">
                  <a:pos x="T8" y="T9"/>
                </a:cxn>
                <a:cxn ang="0">
                  <a:pos x="T10" y="T11"/>
                </a:cxn>
                <a:cxn ang="0">
                  <a:pos x="T12" y="T13"/>
                </a:cxn>
              </a:cxnLst>
              <a:rect l="0" t="0" r="r" b="b"/>
              <a:pathLst>
                <a:path w="275" h="189">
                  <a:moveTo>
                    <a:pt x="275" y="189"/>
                  </a:moveTo>
                  <a:lnTo>
                    <a:pt x="0" y="189"/>
                  </a:lnTo>
                  <a:lnTo>
                    <a:pt x="55" y="0"/>
                  </a:lnTo>
                  <a:lnTo>
                    <a:pt x="117" y="0"/>
                  </a:lnTo>
                  <a:lnTo>
                    <a:pt x="81" y="125"/>
                  </a:lnTo>
                  <a:lnTo>
                    <a:pt x="232" y="125"/>
                  </a:lnTo>
                  <a:lnTo>
                    <a:pt x="275" y="18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9" name="Freeform 2463"/>
            <p:cNvSpPr/>
            <p:nvPr/>
          </p:nvSpPr>
          <p:spPr bwMode="auto">
            <a:xfrm>
              <a:off x="15188" y="5539"/>
              <a:ext cx="391" cy="838"/>
            </a:xfrm>
            <a:custGeom>
              <a:avLst/>
              <a:gdLst>
                <a:gd name="T0" fmla="*/ 0 w 119"/>
                <a:gd name="T1" fmla="*/ 191 h 255"/>
                <a:gd name="T2" fmla="*/ 55 w 119"/>
                <a:gd name="T3" fmla="*/ 0 h 255"/>
                <a:gd name="T4" fmla="*/ 119 w 119"/>
                <a:gd name="T5" fmla="*/ 0 h 255"/>
                <a:gd name="T6" fmla="*/ 46 w 119"/>
                <a:gd name="T7" fmla="*/ 255 h 255"/>
                <a:gd name="T8" fmla="*/ 0 w 119"/>
                <a:gd name="T9" fmla="*/ 191 h 255"/>
              </a:gdLst>
              <a:ahLst/>
              <a:cxnLst>
                <a:cxn ang="0">
                  <a:pos x="T0" y="T1"/>
                </a:cxn>
                <a:cxn ang="0">
                  <a:pos x="T2" y="T3"/>
                </a:cxn>
                <a:cxn ang="0">
                  <a:pos x="T4" y="T5"/>
                </a:cxn>
                <a:cxn ang="0">
                  <a:pos x="T6" y="T7"/>
                </a:cxn>
                <a:cxn ang="0">
                  <a:pos x="T8" y="T9"/>
                </a:cxn>
              </a:cxnLst>
              <a:rect l="0" t="0" r="r" b="b"/>
              <a:pathLst>
                <a:path w="119" h="255">
                  <a:moveTo>
                    <a:pt x="0" y="191"/>
                  </a:moveTo>
                  <a:lnTo>
                    <a:pt x="55" y="0"/>
                  </a:lnTo>
                  <a:lnTo>
                    <a:pt x="119" y="0"/>
                  </a:lnTo>
                  <a:lnTo>
                    <a:pt x="46" y="255"/>
                  </a:lnTo>
                  <a:lnTo>
                    <a:pt x="0" y="191"/>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500" name="Freeform 2464"/>
            <p:cNvSpPr/>
            <p:nvPr/>
          </p:nvSpPr>
          <p:spPr bwMode="auto">
            <a:xfrm>
              <a:off x="14757" y="5216"/>
              <a:ext cx="539" cy="1167"/>
            </a:xfrm>
            <a:custGeom>
              <a:avLst/>
              <a:gdLst>
                <a:gd name="T0" fmla="*/ 163 w 164"/>
                <a:gd name="T1" fmla="*/ 355 h 355"/>
                <a:gd name="T2" fmla="*/ 0 w 164"/>
                <a:gd name="T3" fmla="*/ 355 h 355"/>
                <a:gd name="T4" fmla="*/ 102 w 164"/>
                <a:gd name="T5" fmla="*/ 0 h 355"/>
                <a:gd name="T6" fmla="*/ 164 w 164"/>
                <a:gd name="T7" fmla="*/ 0 h 355"/>
                <a:gd name="T8" fmla="*/ 80 w 164"/>
                <a:gd name="T9" fmla="*/ 290 h 355"/>
                <a:gd name="T10" fmla="*/ 121 w 164"/>
                <a:gd name="T11" fmla="*/ 290 h 355"/>
                <a:gd name="T12" fmla="*/ 163 w 164"/>
                <a:gd name="T13" fmla="*/ 355 h 355"/>
              </a:gdLst>
              <a:ahLst/>
              <a:cxnLst>
                <a:cxn ang="0">
                  <a:pos x="T0" y="T1"/>
                </a:cxn>
                <a:cxn ang="0">
                  <a:pos x="T2" y="T3"/>
                </a:cxn>
                <a:cxn ang="0">
                  <a:pos x="T4" y="T5"/>
                </a:cxn>
                <a:cxn ang="0">
                  <a:pos x="T6" y="T7"/>
                </a:cxn>
                <a:cxn ang="0">
                  <a:pos x="T8" y="T9"/>
                </a:cxn>
                <a:cxn ang="0">
                  <a:pos x="T10" y="T11"/>
                </a:cxn>
                <a:cxn ang="0">
                  <a:pos x="T12" y="T13"/>
                </a:cxn>
              </a:cxnLst>
              <a:rect l="0" t="0" r="r" b="b"/>
              <a:pathLst>
                <a:path w="164" h="355">
                  <a:moveTo>
                    <a:pt x="163" y="355"/>
                  </a:moveTo>
                  <a:lnTo>
                    <a:pt x="0" y="355"/>
                  </a:lnTo>
                  <a:lnTo>
                    <a:pt x="102" y="0"/>
                  </a:lnTo>
                  <a:lnTo>
                    <a:pt x="164" y="0"/>
                  </a:lnTo>
                  <a:lnTo>
                    <a:pt x="80" y="290"/>
                  </a:lnTo>
                  <a:lnTo>
                    <a:pt x="121" y="290"/>
                  </a:lnTo>
                  <a:lnTo>
                    <a:pt x="163" y="355"/>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501" name="Rectangle 2465"/>
            <p:cNvSpPr>
              <a:spLocks noChangeArrowheads="1"/>
            </p:cNvSpPr>
            <p:nvPr/>
          </p:nvSpPr>
          <p:spPr bwMode="auto">
            <a:xfrm>
              <a:off x="10800" y="5713"/>
              <a:ext cx="2094" cy="256"/>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502" name="Freeform 2466"/>
            <p:cNvSpPr/>
            <p:nvPr/>
          </p:nvSpPr>
          <p:spPr bwMode="auto">
            <a:xfrm>
              <a:off x="10780" y="5318"/>
              <a:ext cx="2146" cy="1046"/>
            </a:xfrm>
            <a:custGeom>
              <a:avLst/>
              <a:gdLst>
                <a:gd name="T0" fmla="*/ 554 w 653"/>
                <a:gd name="T1" fmla="*/ 318 h 318"/>
                <a:gd name="T2" fmla="*/ 0 w 653"/>
                <a:gd name="T3" fmla="*/ 318 h 318"/>
                <a:gd name="T4" fmla="*/ 0 w 653"/>
                <a:gd name="T5" fmla="*/ 239 h 318"/>
                <a:gd name="T6" fmla="*/ 467 w 653"/>
                <a:gd name="T7" fmla="*/ 239 h 318"/>
                <a:gd name="T8" fmla="*/ 459 w 653"/>
                <a:gd name="T9" fmla="*/ 148 h 318"/>
                <a:gd name="T10" fmla="*/ 506 w 653"/>
                <a:gd name="T11" fmla="*/ 78 h 318"/>
                <a:gd name="T12" fmla="*/ 69 w 653"/>
                <a:gd name="T13" fmla="*/ 78 h 318"/>
                <a:gd name="T14" fmla="*/ 69 w 653"/>
                <a:gd name="T15" fmla="*/ 0 h 318"/>
                <a:gd name="T16" fmla="*/ 653 w 653"/>
                <a:gd name="T17" fmla="*/ 0 h 318"/>
                <a:gd name="T18" fmla="*/ 539 w 653"/>
                <a:gd name="T19" fmla="*/ 169 h 318"/>
                <a:gd name="T20" fmla="*/ 554 w 653"/>
                <a:gd name="T21" fmla="*/ 318 h 3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653" h="318">
                  <a:moveTo>
                    <a:pt x="554" y="318"/>
                  </a:moveTo>
                  <a:lnTo>
                    <a:pt x="0" y="318"/>
                  </a:lnTo>
                  <a:lnTo>
                    <a:pt x="0" y="239"/>
                  </a:lnTo>
                  <a:lnTo>
                    <a:pt x="467" y="239"/>
                  </a:lnTo>
                  <a:lnTo>
                    <a:pt x="459" y="148"/>
                  </a:lnTo>
                  <a:lnTo>
                    <a:pt x="506" y="78"/>
                  </a:lnTo>
                  <a:lnTo>
                    <a:pt x="69" y="78"/>
                  </a:lnTo>
                  <a:lnTo>
                    <a:pt x="69" y="0"/>
                  </a:lnTo>
                  <a:lnTo>
                    <a:pt x="653" y="0"/>
                  </a:lnTo>
                  <a:lnTo>
                    <a:pt x="539" y="169"/>
                  </a:lnTo>
                  <a:lnTo>
                    <a:pt x="554" y="31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503" name="Freeform 2467"/>
            <p:cNvSpPr/>
            <p:nvPr/>
          </p:nvSpPr>
          <p:spPr bwMode="auto">
            <a:xfrm>
              <a:off x="11201" y="4141"/>
              <a:ext cx="2179" cy="283"/>
            </a:xfrm>
            <a:custGeom>
              <a:avLst/>
              <a:gdLst>
                <a:gd name="T0" fmla="*/ 639 w 663"/>
                <a:gd name="T1" fmla="*/ 86 h 86"/>
                <a:gd name="T2" fmla="*/ 0 w 663"/>
                <a:gd name="T3" fmla="*/ 86 h 86"/>
                <a:gd name="T4" fmla="*/ 25 w 663"/>
                <a:gd name="T5" fmla="*/ 0 h 86"/>
                <a:gd name="T6" fmla="*/ 663 w 663"/>
                <a:gd name="T7" fmla="*/ 0 h 86"/>
                <a:gd name="T8" fmla="*/ 639 w 663"/>
                <a:gd name="T9" fmla="*/ 86 h 86"/>
              </a:gdLst>
              <a:ahLst/>
              <a:cxnLst>
                <a:cxn ang="0">
                  <a:pos x="T0" y="T1"/>
                </a:cxn>
                <a:cxn ang="0">
                  <a:pos x="T2" y="T3"/>
                </a:cxn>
                <a:cxn ang="0">
                  <a:pos x="T4" y="T5"/>
                </a:cxn>
                <a:cxn ang="0">
                  <a:pos x="T6" y="T7"/>
                </a:cxn>
                <a:cxn ang="0">
                  <a:pos x="T8" y="T9"/>
                </a:cxn>
              </a:cxnLst>
              <a:rect l="0" t="0" r="r" b="b"/>
              <a:pathLst>
                <a:path w="663" h="86">
                  <a:moveTo>
                    <a:pt x="639" y="86"/>
                  </a:moveTo>
                  <a:lnTo>
                    <a:pt x="0" y="86"/>
                  </a:lnTo>
                  <a:lnTo>
                    <a:pt x="25" y="0"/>
                  </a:lnTo>
                  <a:lnTo>
                    <a:pt x="663" y="0"/>
                  </a:lnTo>
                  <a:lnTo>
                    <a:pt x="639" y="86"/>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504" name="Freeform 2468"/>
            <p:cNvSpPr/>
            <p:nvPr/>
          </p:nvSpPr>
          <p:spPr bwMode="auto">
            <a:xfrm>
              <a:off x="8805" y="4164"/>
              <a:ext cx="1127" cy="286"/>
            </a:xfrm>
            <a:custGeom>
              <a:avLst/>
              <a:gdLst>
                <a:gd name="T0" fmla="*/ 318 w 343"/>
                <a:gd name="T1" fmla="*/ 87 h 87"/>
                <a:gd name="T2" fmla="*/ 0 w 343"/>
                <a:gd name="T3" fmla="*/ 87 h 87"/>
                <a:gd name="T4" fmla="*/ 25 w 343"/>
                <a:gd name="T5" fmla="*/ 0 h 87"/>
                <a:gd name="T6" fmla="*/ 343 w 343"/>
                <a:gd name="T7" fmla="*/ 0 h 87"/>
                <a:gd name="T8" fmla="*/ 318 w 343"/>
                <a:gd name="T9" fmla="*/ 87 h 87"/>
              </a:gdLst>
              <a:ahLst/>
              <a:cxnLst>
                <a:cxn ang="0">
                  <a:pos x="T0" y="T1"/>
                </a:cxn>
                <a:cxn ang="0">
                  <a:pos x="T2" y="T3"/>
                </a:cxn>
                <a:cxn ang="0">
                  <a:pos x="T4" y="T5"/>
                </a:cxn>
                <a:cxn ang="0">
                  <a:pos x="T6" y="T7"/>
                </a:cxn>
                <a:cxn ang="0">
                  <a:pos x="T8" y="T9"/>
                </a:cxn>
              </a:cxnLst>
              <a:rect l="0" t="0" r="r" b="b"/>
              <a:pathLst>
                <a:path w="343" h="87">
                  <a:moveTo>
                    <a:pt x="318" y="87"/>
                  </a:moveTo>
                  <a:lnTo>
                    <a:pt x="0" y="87"/>
                  </a:lnTo>
                  <a:lnTo>
                    <a:pt x="25" y="0"/>
                  </a:lnTo>
                  <a:lnTo>
                    <a:pt x="343" y="0"/>
                  </a:lnTo>
                  <a:lnTo>
                    <a:pt x="318" y="87"/>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516" name="Freeform 2480"/>
            <p:cNvSpPr/>
            <p:nvPr/>
          </p:nvSpPr>
          <p:spPr bwMode="auto">
            <a:xfrm>
              <a:off x="13054" y="3687"/>
              <a:ext cx="214" cy="273"/>
            </a:xfrm>
            <a:custGeom>
              <a:avLst/>
              <a:gdLst>
                <a:gd name="T0" fmla="*/ 27 w 65"/>
                <a:gd name="T1" fmla="*/ 0 h 83"/>
                <a:gd name="T2" fmla="*/ 0 w 65"/>
                <a:gd name="T3" fmla="*/ 83 h 83"/>
                <a:gd name="T4" fmla="*/ 65 w 65"/>
                <a:gd name="T5" fmla="*/ 41 h 83"/>
                <a:gd name="T6" fmla="*/ 27 w 65"/>
                <a:gd name="T7" fmla="*/ 0 h 83"/>
              </a:gdLst>
              <a:ahLst/>
              <a:cxnLst>
                <a:cxn ang="0">
                  <a:pos x="T0" y="T1"/>
                </a:cxn>
                <a:cxn ang="0">
                  <a:pos x="T2" y="T3"/>
                </a:cxn>
                <a:cxn ang="0">
                  <a:pos x="T4" y="T5"/>
                </a:cxn>
                <a:cxn ang="0">
                  <a:pos x="T6" y="T7"/>
                </a:cxn>
              </a:cxnLst>
              <a:rect l="0" t="0" r="r" b="b"/>
              <a:pathLst>
                <a:path w="65" h="83">
                  <a:moveTo>
                    <a:pt x="27" y="0"/>
                  </a:moveTo>
                  <a:lnTo>
                    <a:pt x="0" y="83"/>
                  </a:lnTo>
                  <a:lnTo>
                    <a:pt x="65" y="41"/>
                  </a:lnTo>
                  <a:lnTo>
                    <a:pt x="27" y="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grpSp>
      <p:sp>
        <p:nvSpPr>
          <p:cNvPr id="22" name="文本框 21"/>
          <p:cNvSpPr txBox="1"/>
          <p:nvPr/>
        </p:nvSpPr>
        <p:spPr>
          <a:xfrm>
            <a:off x="2937510" y="3582035"/>
            <a:ext cx="6316980" cy="521970"/>
          </a:xfrm>
          <a:prstGeom prst="rect">
            <a:avLst/>
          </a:prstGeom>
          <a:noFill/>
          <a:effectLst>
            <a:outerShdw blurRad="63500" sx="102000" sy="102000" algn="ctr" rotWithShape="0">
              <a:prstClr val="black">
                <a:alpha val="40000"/>
              </a:prstClr>
            </a:outerShdw>
          </a:effectLst>
        </p:spPr>
        <p:txBody>
          <a:bodyPr wrap="square" rtlCol="0" anchor="t">
            <a:spAutoFit/>
          </a:bodyPr>
          <a:p>
            <a:pPr algn="dist">
              <a:lnSpc>
                <a:spcPct val="100000"/>
              </a:lnSpc>
              <a:spcBef>
                <a:spcPts val="0"/>
              </a:spcBef>
              <a:spcAft>
                <a:spcPts val="0"/>
              </a:spcAft>
            </a:pPr>
            <a:r>
              <a:rPr lang="zh-CN" altLang="en-US" sz="2800" dirty="0">
                <a:solidFill>
                  <a:schemeClr val="tx1">
                    <a:lumMod val="85000"/>
                    <a:lumOff val="15000"/>
                  </a:schemeClr>
                </a:solidFill>
                <a:effectLst/>
                <a:latin typeface="思源黑体 CN Medium" panose="020B0600000000000000" pitchFamily="34" charset="-122"/>
                <a:ea typeface="思源黑体 CN Medium" panose="020B0600000000000000" pitchFamily="34" charset="-122"/>
                <a:sym typeface="+mn-ea"/>
              </a:rPr>
              <a:t>秋季校运会宣传PPT模板</a:t>
            </a:r>
            <a:endParaRPr lang="zh-CN" altLang="en-US" sz="2800" dirty="0">
              <a:solidFill>
                <a:schemeClr val="tx1">
                  <a:lumMod val="85000"/>
                  <a:lumOff val="15000"/>
                </a:schemeClr>
              </a:solidFill>
              <a:effectLst/>
              <a:latin typeface="思源黑体 CN Medium" panose="020B0600000000000000" pitchFamily="34" charset="-122"/>
              <a:ea typeface="思源黑体 CN Medium" panose="020B0600000000000000" pitchFamily="34" charset="-122"/>
              <a:sym typeface="+mn-ea"/>
            </a:endParaRPr>
          </a:p>
        </p:txBody>
      </p:sp>
      <p:sp>
        <p:nvSpPr>
          <p:cNvPr id="23" name="文本框 22"/>
          <p:cNvSpPr txBox="1"/>
          <p:nvPr/>
        </p:nvSpPr>
        <p:spPr>
          <a:xfrm>
            <a:off x="3004185" y="4188460"/>
            <a:ext cx="6379210" cy="645160"/>
          </a:xfrm>
          <a:prstGeom prst="rect">
            <a:avLst/>
          </a:prstGeom>
          <a:noFill/>
        </p:spPr>
        <p:txBody>
          <a:bodyPr wrap="square" rtlCol="0" anchor="t">
            <a:spAutoFit/>
          </a:bodyPr>
          <a:p>
            <a:pPr algn="ctr">
              <a:lnSpc>
                <a:spcPct val="150000"/>
              </a:lnSpc>
              <a:spcBef>
                <a:spcPts val="0"/>
              </a:spcBef>
              <a:spcAft>
                <a:spcPts val="0"/>
              </a:spcAft>
            </a:pPr>
            <a:r>
              <a:rPr lang="zh-CN" altLang="en-US" sz="1200" dirty="0">
                <a:solidFill>
                  <a:schemeClr val="tx1">
                    <a:lumMod val="85000"/>
                    <a:lumOff val="15000"/>
                  </a:schemeClr>
                </a:solidFill>
                <a:latin typeface="思源黑体 CN Medium" panose="020B0600000000000000" pitchFamily="34" charset="-122"/>
                <a:ea typeface="思源黑体 CN Medium" panose="020B0600000000000000" pitchFamily="34" charset="-122"/>
                <a:sym typeface="+mn-ea"/>
              </a:rPr>
              <a:t>PleaseaddaclearbusinesstemplateforthetitlecontentyouwanttoaddPleaseaddaclebusinessPleaseaddaclearbusinesstemplatePleaseaddaclearbusiness</a:t>
            </a:r>
            <a:endParaRPr lang="zh-CN" altLang="en-US" sz="1200" dirty="0">
              <a:solidFill>
                <a:schemeClr val="tx1">
                  <a:lumMod val="85000"/>
                  <a:lumOff val="15000"/>
                </a:schemeClr>
              </a:solidFill>
              <a:latin typeface="思源黑体 CN Medium" panose="020B0600000000000000" pitchFamily="34" charset="-122"/>
              <a:ea typeface="思源黑体 CN Medium" panose="020B0600000000000000" pitchFamily="34" charset="-122"/>
              <a:sym typeface="+mn-ea"/>
            </a:endParaRPr>
          </a:p>
        </p:txBody>
      </p:sp>
      <p:pic>
        <p:nvPicPr>
          <p:cNvPr id="3" name="图片 2" descr="557f00ea8462f1f8c29400c9d4923b6c90d7d8bfa2c9-1b68cO_fw658"/>
          <p:cNvPicPr>
            <a:picLocks noChangeAspect="1"/>
          </p:cNvPicPr>
          <p:nvPr/>
        </p:nvPicPr>
        <p:blipFill>
          <a:blip r:embed="rId2"/>
          <a:stretch>
            <a:fillRect/>
          </a:stretch>
        </p:blipFill>
        <p:spPr>
          <a:xfrm>
            <a:off x="342265" y="4302760"/>
            <a:ext cx="1703070" cy="2555240"/>
          </a:xfrm>
          <a:prstGeom prst="rect">
            <a:avLst/>
          </a:prstGeom>
        </p:spPr>
      </p:pic>
      <p:sp>
        <p:nvSpPr>
          <p:cNvPr id="15" name="椭圆 14"/>
          <p:cNvSpPr/>
          <p:nvPr/>
        </p:nvSpPr>
        <p:spPr>
          <a:xfrm>
            <a:off x="11062335" y="5363845"/>
            <a:ext cx="2109470" cy="2109470"/>
          </a:xfrm>
          <a:prstGeom prst="ellipse">
            <a:avLst/>
          </a:prstGeom>
          <a:solidFill>
            <a:srgbClr val="FF7B5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a:p>
        </p:txBody>
      </p:sp>
      <p:grpSp>
        <p:nvGrpSpPr>
          <p:cNvPr id="74" name="组合 73"/>
          <p:cNvGrpSpPr/>
          <p:nvPr/>
        </p:nvGrpSpPr>
        <p:grpSpPr>
          <a:xfrm>
            <a:off x="60455" y="1"/>
            <a:ext cx="2347418" cy="2497191"/>
            <a:chOff x="532260" y="1"/>
            <a:chExt cx="2347418" cy="2497191"/>
          </a:xfrm>
        </p:grpSpPr>
        <p:sp>
          <p:nvSpPr>
            <p:cNvPr id="32" name="任意多边形: 形状 31"/>
            <p:cNvSpPr/>
            <p:nvPr/>
          </p:nvSpPr>
          <p:spPr>
            <a:xfrm>
              <a:off x="605893" y="1"/>
              <a:ext cx="2273785" cy="1136924"/>
            </a:xfrm>
            <a:custGeom>
              <a:avLst/>
              <a:gdLst>
                <a:gd name="connsiteX0" fmla="*/ 0 w 3634639"/>
                <a:gd name="connsiteY0" fmla="*/ 0 h 1817369"/>
                <a:gd name="connsiteX1" fmla="*/ 1817269 w 3634639"/>
                <a:gd name="connsiteY1" fmla="*/ 0 h 1817369"/>
                <a:gd name="connsiteX2" fmla="*/ 3634639 w 3634639"/>
                <a:gd name="connsiteY2" fmla="*/ 0 h 1817369"/>
                <a:gd name="connsiteX3" fmla="*/ 2725514 w 3634639"/>
                <a:gd name="connsiteY3" fmla="*/ 1574142 h 1817369"/>
                <a:gd name="connsiteX4" fmla="*/ 907705 w 3634639"/>
                <a:gd name="connsiteY4" fmla="*/ 1573381 h 1817369"/>
                <a:gd name="connsiteX5" fmla="*/ 15689 w 3634639"/>
                <a:gd name="connsiteY5" fmla="*/ 239284 h 181736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634639" h="1817369">
                  <a:moveTo>
                    <a:pt x="0" y="0"/>
                  </a:moveTo>
                  <a:lnTo>
                    <a:pt x="1817269" y="0"/>
                  </a:lnTo>
                  <a:lnTo>
                    <a:pt x="3634639" y="0"/>
                  </a:lnTo>
                  <a:cubicBezTo>
                    <a:pt x="3634639" y="649465"/>
                    <a:pt x="3288058" y="1249567"/>
                    <a:pt x="2725514" y="1574142"/>
                  </a:cubicBezTo>
                  <a:cubicBezTo>
                    <a:pt x="2162970" y="1898717"/>
                    <a:pt x="1469976" y="1898427"/>
                    <a:pt x="907705" y="1573381"/>
                  </a:cubicBezTo>
                  <a:cubicBezTo>
                    <a:pt x="415717" y="1288965"/>
                    <a:pt x="89254" y="793738"/>
                    <a:pt x="15689" y="239284"/>
                  </a:cubicBezTo>
                  <a:close/>
                </a:path>
              </a:pathLst>
            </a:custGeom>
            <a:pattFill prst="wdUpDiag">
              <a:fgClr>
                <a:srgbClr val="174D49"/>
              </a:fgClr>
              <a:bgClr>
                <a:srgbClr val="D6EFC7"/>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black"/>
                </a:solidFill>
                <a:effectLst/>
                <a:uLnTx/>
                <a:uFillTx/>
                <a:latin typeface="等线" panose="02010600030101010101"/>
                <a:ea typeface="等线" panose="02010600030101010101" pitchFamily="2" charset="-122"/>
                <a:cs typeface="+mn-cs"/>
              </a:endParaRPr>
            </a:p>
          </p:txBody>
        </p:sp>
        <p:grpSp>
          <p:nvGrpSpPr>
            <p:cNvPr id="58" name="组合 57"/>
            <p:cNvGrpSpPr/>
            <p:nvPr/>
          </p:nvGrpSpPr>
          <p:grpSpPr>
            <a:xfrm>
              <a:off x="532260" y="811332"/>
              <a:ext cx="667757" cy="1685860"/>
              <a:chOff x="532260" y="811332"/>
              <a:chExt cx="667757" cy="1685860"/>
            </a:xfrm>
          </p:grpSpPr>
          <p:sp>
            <p:nvSpPr>
              <p:cNvPr id="44" name="矩形 43"/>
              <p:cNvSpPr/>
              <p:nvPr/>
            </p:nvSpPr>
            <p:spPr>
              <a:xfrm rot="2768827">
                <a:off x="1052754" y="1935112"/>
                <a:ext cx="147263" cy="147263"/>
              </a:xfrm>
              <a:prstGeom prst="rect">
                <a:avLst/>
              </a:prstGeom>
              <a:solidFill>
                <a:srgbClr val="96BB7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46" name="矩形 45"/>
              <p:cNvSpPr/>
              <p:nvPr/>
            </p:nvSpPr>
            <p:spPr>
              <a:xfrm rot="2611835">
                <a:off x="532260" y="1280852"/>
                <a:ext cx="147263" cy="147263"/>
              </a:xfrm>
              <a:prstGeom prst="rect">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48" name="矩形 47"/>
              <p:cNvSpPr/>
              <p:nvPr/>
            </p:nvSpPr>
            <p:spPr>
              <a:xfrm rot="2733774">
                <a:off x="669728" y="811332"/>
                <a:ext cx="147263" cy="147263"/>
              </a:xfrm>
              <a:prstGeom prst="rect">
                <a:avLst/>
              </a:prstGeom>
              <a:solidFill>
                <a:srgbClr val="96BB7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50" name="矩形 49"/>
              <p:cNvSpPr/>
              <p:nvPr/>
            </p:nvSpPr>
            <p:spPr>
              <a:xfrm rot="19032381">
                <a:off x="979353" y="1173073"/>
                <a:ext cx="147263" cy="147263"/>
              </a:xfrm>
              <a:prstGeom prst="rect">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52" name="矩形 51"/>
              <p:cNvSpPr/>
              <p:nvPr/>
            </p:nvSpPr>
            <p:spPr>
              <a:xfrm rot="2611835">
                <a:off x="740452" y="1671610"/>
                <a:ext cx="147263" cy="147263"/>
              </a:xfrm>
              <a:prstGeom prst="rect">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54" name="矩形 53"/>
              <p:cNvSpPr/>
              <p:nvPr/>
            </p:nvSpPr>
            <p:spPr>
              <a:xfrm rot="2611835">
                <a:off x="844549" y="2349929"/>
                <a:ext cx="147263" cy="147263"/>
              </a:xfrm>
              <a:prstGeom prst="rect">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grpSp>
        <p:grpSp>
          <p:nvGrpSpPr>
            <p:cNvPr id="72" name="组合 71"/>
            <p:cNvGrpSpPr/>
            <p:nvPr/>
          </p:nvGrpSpPr>
          <p:grpSpPr>
            <a:xfrm>
              <a:off x="1425663" y="863248"/>
              <a:ext cx="860696" cy="685525"/>
              <a:chOff x="1425663" y="863248"/>
              <a:chExt cx="860696" cy="685525"/>
            </a:xfrm>
          </p:grpSpPr>
          <p:sp>
            <p:nvSpPr>
              <p:cNvPr id="55" name="流程图: 接点 54"/>
              <p:cNvSpPr/>
              <p:nvPr/>
            </p:nvSpPr>
            <p:spPr>
              <a:xfrm>
                <a:off x="1600834" y="863248"/>
                <a:ext cx="685525" cy="685525"/>
              </a:xfrm>
              <a:prstGeom prst="flowChartConnector">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57" name="流程图: 接点 56"/>
              <p:cNvSpPr/>
              <p:nvPr/>
            </p:nvSpPr>
            <p:spPr>
              <a:xfrm>
                <a:off x="1425663" y="1096369"/>
                <a:ext cx="421217" cy="421217"/>
              </a:xfrm>
              <a:prstGeom prst="flowChartConnector">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grpSp>
      </p:grpSp>
      <p:pic>
        <p:nvPicPr>
          <p:cNvPr id="5" name="图片 4" descr="757"/>
          <p:cNvPicPr>
            <a:picLocks noChangeAspect="1"/>
          </p:cNvPicPr>
          <p:nvPr/>
        </p:nvPicPr>
        <p:blipFill>
          <a:blip r:embed="rId3"/>
          <a:stretch>
            <a:fillRect/>
          </a:stretch>
        </p:blipFill>
        <p:spPr>
          <a:xfrm flipH="1">
            <a:off x="8427085" y="3996690"/>
            <a:ext cx="3655060" cy="3476625"/>
          </a:xfrm>
          <a:prstGeom prst="rect">
            <a:avLst/>
          </a:prstGeom>
        </p:spPr>
      </p:pic>
      <p:sp>
        <p:nvSpPr>
          <p:cNvPr id="102" name="Freeform3"/>
          <p:cNvSpPr>
            <a:spLocks noChangeArrowheads="1"/>
          </p:cNvSpPr>
          <p:nvPr/>
        </p:nvSpPr>
        <p:spPr bwMode="auto">
          <a:xfrm>
            <a:off x="10273319" y="847586"/>
            <a:ext cx="1343951" cy="898905"/>
          </a:xfrm>
          <a:custGeom>
            <a:avLst/>
            <a:gdLst>
              <a:gd name="T0" fmla="*/ 0 w 610"/>
              <a:gd name="T1" fmla="*/ 74 h 408"/>
              <a:gd name="T2" fmla="*/ 134 w 610"/>
              <a:gd name="T3" fmla="*/ 197 h 408"/>
              <a:gd name="T4" fmla="*/ 610 w 610"/>
              <a:gd name="T5" fmla="*/ 0 h 408"/>
              <a:gd name="T6" fmla="*/ 221 w 610"/>
              <a:gd name="T7" fmla="*/ 277 h 408"/>
              <a:gd name="T8" fmla="*/ 365 w 610"/>
              <a:gd name="T9" fmla="*/ 408 h 408"/>
              <a:gd name="T10" fmla="*/ 610 w 610"/>
              <a:gd name="T11" fmla="*/ 0 h 408"/>
              <a:gd name="T12" fmla="*/ 0 w 610"/>
              <a:gd name="T13" fmla="*/ 74 h 408"/>
              <a:gd name="T14" fmla="*/ 0 60000 65536"/>
              <a:gd name="T15" fmla="*/ 0 60000 65536"/>
              <a:gd name="T16" fmla="*/ 0 60000 65536"/>
              <a:gd name="T17" fmla="*/ 0 60000 65536"/>
              <a:gd name="T18" fmla="*/ 0 60000 65536"/>
              <a:gd name="T19" fmla="*/ 0 60000 65536"/>
              <a:gd name="T20" fmla="*/ 0 60000 65536"/>
              <a:gd name="T21" fmla="*/ 0 w 610"/>
              <a:gd name="T22" fmla="*/ 0 h 408"/>
              <a:gd name="T23" fmla="*/ 610 w 610"/>
              <a:gd name="T24" fmla="*/ 408 h 408"/>
            </a:gdLst>
            <a:ahLst/>
            <a:cxnLst>
              <a:cxn ang="T14">
                <a:pos x="T0" y="T1"/>
              </a:cxn>
              <a:cxn ang="T15">
                <a:pos x="T2" y="T3"/>
              </a:cxn>
              <a:cxn ang="T16">
                <a:pos x="T4" y="T5"/>
              </a:cxn>
              <a:cxn ang="T17">
                <a:pos x="T6" y="T7"/>
              </a:cxn>
              <a:cxn ang="T18">
                <a:pos x="T8" y="T9"/>
              </a:cxn>
              <a:cxn ang="T19">
                <a:pos x="T10" y="T11"/>
              </a:cxn>
              <a:cxn ang="T20">
                <a:pos x="T12" y="T13"/>
              </a:cxn>
            </a:cxnLst>
            <a:rect l="T21" t="T22" r="T23" b="T24"/>
            <a:pathLst>
              <a:path w="610" h="408">
                <a:moveTo>
                  <a:pt x="0" y="74"/>
                </a:moveTo>
                <a:lnTo>
                  <a:pt x="134" y="197"/>
                </a:lnTo>
                <a:lnTo>
                  <a:pt x="610" y="0"/>
                </a:lnTo>
                <a:lnTo>
                  <a:pt x="221" y="277"/>
                </a:lnTo>
                <a:lnTo>
                  <a:pt x="365" y="408"/>
                </a:lnTo>
                <a:lnTo>
                  <a:pt x="610" y="0"/>
                </a:lnTo>
                <a:lnTo>
                  <a:pt x="0" y="74"/>
                </a:lnTo>
                <a:close/>
              </a:path>
            </a:pathLst>
          </a:custGeom>
          <a:solidFill>
            <a:srgbClr val="E8956C"/>
          </a:solidFill>
          <a:ln>
            <a:noFill/>
          </a:ln>
          <a:extLst>
            <a:ext uri="{91240B29-F687-4F45-9708-019B960494DF}">
              <a14:hiddenLine xmlns:a14="http://schemas.microsoft.com/office/drawing/2010/main" w="9525">
                <a:solidFill>
                  <a:srgbClr val="000000"/>
                </a:solidFill>
                <a:bevel/>
              </a14:hiddenLine>
            </a:ext>
          </a:extLst>
        </p:spPr>
        <p:txBody>
          <a:bodyPr/>
          <a:p>
            <a:endParaRPr lang="zh-CN" altLang="zh-CN">
              <a:solidFill>
                <a:srgbClr val="000000"/>
              </a:solidFill>
              <a:latin typeface="Calibri" panose="020F0502020204030204" charset="0"/>
              <a:sym typeface="宋体" panose="02010600030101010101" pitchFamily="2" charset="-122"/>
            </a:endParaRPr>
          </a:p>
        </p:txBody>
      </p:sp>
    </p:spTree>
    <p:custDataLst>
      <p:tags r:id="rId4"/>
    </p:custDataLst>
  </p:cSld>
  <p:clrMapOvr>
    <a:masterClrMapping/>
  </p:clrMapOvr>
  <p:timing>
    <p:tnLst>
      <p:par>
        <p:cTn id="1" dur="indefinite" restart="never" fill="hold"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grpId="0" nodeType="withEffect">
                                  <p:stCondLst>
                                    <p:cond delay="0"/>
                                  </p:stCondLst>
                                  <p:childTnLst>
                                    <p:set>
                                      <p:cBhvr>
                                        <p:cTn id="6" dur="1" fill="hold">
                                          <p:stCondLst>
                                            <p:cond delay="0"/>
                                          </p:stCondLst>
                                        </p:cTn>
                                        <p:tgtEl>
                                          <p:spTgt spid="22"/>
                                        </p:tgtEl>
                                        <p:attrNameLst>
                                          <p:attrName>style.visibility</p:attrName>
                                        </p:attrNameLst>
                                      </p:cBhvr>
                                      <p:to>
                                        <p:strVal val="visible"/>
                                      </p:to>
                                    </p:set>
                                    <p:animEffect transition="in" filter="fade">
                                      <p:cBhvr>
                                        <p:cTn id="7" dur="1000"/>
                                        <p:tgtEl>
                                          <p:spTgt spid="22"/>
                                        </p:tgtEl>
                                      </p:cBhvr>
                                    </p:animEffect>
                                    <p:anim calcmode="lin" valueType="num">
                                      <p:cBhvr>
                                        <p:cTn id="8" dur="1000" fill="hold"/>
                                        <p:tgtEl>
                                          <p:spTgt spid="22"/>
                                        </p:tgtEl>
                                        <p:attrNameLst>
                                          <p:attrName>ppt_x</p:attrName>
                                        </p:attrNameLst>
                                      </p:cBhvr>
                                      <p:tavLst>
                                        <p:tav tm="0">
                                          <p:val>
                                            <p:strVal val="#ppt_x"/>
                                          </p:val>
                                        </p:tav>
                                        <p:tav tm="100000">
                                          <p:val>
                                            <p:strVal val="#ppt_x"/>
                                          </p:val>
                                        </p:tav>
                                      </p:tavLst>
                                    </p:anim>
                                    <p:anim calcmode="lin" valueType="num">
                                      <p:cBhvr>
                                        <p:cTn id="9" dur="1000" fill="hold"/>
                                        <p:tgtEl>
                                          <p:spTgt spid="22"/>
                                        </p:tgtEl>
                                        <p:attrNameLst>
                                          <p:attrName>ppt_y</p:attrName>
                                        </p:attrNameLst>
                                      </p:cBhvr>
                                      <p:tavLst>
                                        <p:tav tm="0">
                                          <p:val>
                                            <p:strVal val="#ppt_y+.1"/>
                                          </p:val>
                                        </p:tav>
                                        <p:tav tm="100000">
                                          <p:val>
                                            <p:strVal val="#ppt_y"/>
                                          </p:val>
                                        </p:tav>
                                      </p:tavLst>
                                    </p:anim>
                                  </p:childTnLst>
                                </p:cTn>
                              </p:par>
                              <p:par>
                                <p:cTn id="10" presetID="42" presetClass="entr" presetSubtype="0" fill="hold" grpId="0" nodeType="withEffect">
                                  <p:stCondLst>
                                    <p:cond delay="0"/>
                                  </p:stCondLst>
                                  <p:childTnLst>
                                    <p:set>
                                      <p:cBhvr>
                                        <p:cTn id="11" dur="1" fill="hold">
                                          <p:stCondLst>
                                            <p:cond delay="0"/>
                                          </p:stCondLst>
                                        </p:cTn>
                                        <p:tgtEl>
                                          <p:spTgt spid="23"/>
                                        </p:tgtEl>
                                        <p:attrNameLst>
                                          <p:attrName>style.visibility</p:attrName>
                                        </p:attrNameLst>
                                      </p:cBhvr>
                                      <p:to>
                                        <p:strVal val="visible"/>
                                      </p:to>
                                    </p:set>
                                    <p:animEffect transition="in" filter="fade">
                                      <p:cBhvr>
                                        <p:cTn id="12" dur="1000"/>
                                        <p:tgtEl>
                                          <p:spTgt spid="23"/>
                                        </p:tgtEl>
                                      </p:cBhvr>
                                    </p:animEffect>
                                    <p:anim calcmode="lin" valueType="num">
                                      <p:cBhvr>
                                        <p:cTn id="13" dur="1000" fill="hold"/>
                                        <p:tgtEl>
                                          <p:spTgt spid="23"/>
                                        </p:tgtEl>
                                        <p:attrNameLst>
                                          <p:attrName>ppt_x</p:attrName>
                                        </p:attrNameLst>
                                      </p:cBhvr>
                                      <p:tavLst>
                                        <p:tav tm="0">
                                          <p:val>
                                            <p:strVal val="#ppt_x"/>
                                          </p:val>
                                        </p:tav>
                                        <p:tav tm="100000">
                                          <p:val>
                                            <p:strVal val="#ppt_x"/>
                                          </p:val>
                                        </p:tav>
                                      </p:tavLst>
                                    </p:anim>
                                    <p:anim calcmode="lin" valueType="num">
                                      <p:cBhvr>
                                        <p:cTn id="14" dur="1000" fill="hold"/>
                                        <p:tgtEl>
                                          <p:spTgt spid="23"/>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2" grpId="0" bldLvl="0" animBg="1"/>
      <p:bldP spid="23"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p:sp>
        <p:nvSpPr>
          <p:cNvPr id="122" name="文本框 121"/>
          <p:cNvSpPr txBox="1"/>
          <p:nvPr/>
        </p:nvSpPr>
        <p:spPr>
          <a:xfrm>
            <a:off x="5114290" y="661035"/>
            <a:ext cx="1964055" cy="1124518"/>
          </a:xfrm>
          <a:prstGeom prst="roundRect">
            <a:avLst/>
          </a:prstGeom>
          <a:noFill/>
        </p:spPr>
        <p:txBody>
          <a:bodyPr wrap="square" rtlCol="0">
            <a:spAutoFit/>
          </a:bodyPr>
          <a:p>
            <a:pPr algn="dist"/>
            <a:r>
              <a:rPr lang="zh-CN" altLang="en-US" sz="6000">
                <a:solidFill>
                  <a:schemeClr val="tx1">
                    <a:lumMod val="75000"/>
                    <a:lumOff val="25000"/>
                  </a:schemeClr>
                </a:solidFill>
                <a:latin typeface="微软雅黑" panose="020B0503020204020204" pitchFamily="34" charset="-122"/>
                <a:ea typeface="微软雅黑" panose="020B0503020204020204" pitchFamily="34" charset="-122"/>
              </a:rPr>
              <a:t>目录</a:t>
            </a:r>
            <a:endParaRPr lang="zh-CN" altLang="en-US" sz="60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3" name="文本框 122"/>
          <p:cNvSpPr txBox="1"/>
          <p:nvPr/>
        </p:nvSpPr>
        <p:spPr>
          <a:xfrm>
            <a:off x="4930775" y="1622425"/>
            <a:ext cx="2330450" cy="645160"/>
          </a:xfrm>
          <a:prstGeom prst="rect">
            <a:avLst/>
          </a:prstGeom>
          <a:noFill/>
        </p:spPr>
        <p:txBody>
          <a:bodyPr wrap="square" rtlCol="0">
            <a:spAutoFit/>
          </a:bodyPr>
          <a:p>
            <a:pPr algn="ctr"/>
            <a:r>
              <a:rPr lang="en-US" altLang="zh-CN" sz="3600">
                <a:solidFill>
                  <a:schemeClr val="tx1">
                    <a:lumMod val="75000"/>
                    <a:lumOff val="25000"/>
                  </a:schemeClr>
                </a:solidFill>
                <a:latin typeface="微软雅黑" panose="020B0503020204020204" pitchFamily="34" charset="-122"/>
                <a:ea typeface="微软雅黑" panose="020B0503020204020204" pitchFamily="34" charset="-122"/>
              </a:rPr>
              <a:t>contents</a:t>
            </a:r>
            <a:endParaRPr lang="en-US" altLang="zh-CN" sz="3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6" name="文本框 125"/>
          <p:cNvSpPr txBox="1"/>
          <p:nvPr/>
        </p:nvSpPr>
        <p:spPr>
          <a:xfrm>
            <a:off x="653415" y="2944495"/>
            <a:ext cx="673100" cy="632460"/>
          </a:xfrm>
          <a:prstGeom prst="rect">
            <a:avLst/>
          </a:prstGeom>
          <a:noFill/>
        </p:spPr>
        <p:txBody>
          <a:bodyPr wrap="square" rtlCol="0">
            <a:spAutoFit/>
          </a:bodyPr>
          <a:p>
            <a:pPr algn="ctr">
              <a:lnSpc>
                <a:spcPct val="110000"/>
              </a:lnSpc>
            </a:pPr>
            <a:r>
              <a:rPr lang="en-US" altLang="zh-CN" sz="3200">
                <a:solidFill>
                  <a:schemeClr val="tx1">
                    <a:lumMod val="75000"/>
                    <a:lumOff val="25000"/>
                  </a:schemeClr>
                </a:solidFill>
                <a:latin typeface="微软雅黑" panose="020B0503020204020204" pitchFamily="34" charset="-122"/>
                <a:ea typeface="微软雅黑" panose="020B0503020204020204" pitchFamily="34" charset="-122"/>
              </a:rPr>
              <a:t>01</a:t>
            </a:r>
            <a:endParaRPr lang="en-US" altLang="zh-CN" sz="32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7" name="文本框 126"/>
          <p:cNvSpPr txBox="1"/>
          <p:nvPr/>
        </p:nvSpPr>
        <p:spPr>
          <a:xfrm>
            <a:off x="1419225" y="2987675"/>
            <a:ext cx="4293235" cy="521970"/>
          </a:xfrm>
          <a:prstGeom prst="rect">
            <a:avLst/>
          </a:prstGeom>
          <a:noFill/>
        </p:spPr>
        <p:txBody>
          <a:bodyPr wrap="square" rtlCol="0">
            <a:spAutoFit/>
          </a:bodyPr>
          <a:p>
            <a:pPr indent="0" algn="l">
              <a:buFont typeface="Arial" panose="020B0604020202020204" pitchFamily="34" charset="0"/>
              <a:buNone/>
            </a:pPr>
            <a:r>
              <a:rPr lang="zh-CN" altLang="en-US" sz="2800">
                <a:solidFill>
                  <a:schemeClr val="tx1">
                    <a:lumMod val="75000"/>
                    <a:lumOff val="25000"/>
                  </a:schemeClr>
                </a:solidFill>
                <a:latin typeface="微软雅黑" panose="020B0503020204020204" pitchFamily="34" charset="-122"/>
                <a:ea typeface="微软雅黑" panose="020B0503020204020204" pitchFamily="34" charset="-122"/>
              </a:rPr>
              <a:t>点击输入文本标题</a:t>
            </a:r>
            <a:endParaRPr lang="zh-CN" altLang="en-US" sz="28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7" name="文本框 6"/>
          <p:cNvSpPr txBox="1"/>
          <p:nvPr/>
        </p:nvSpPr>
        <p:spPr>
          <a:xfrm>
            <a:off x="1419860" y="3509645"/>
            <a:ext cx="4342765" cy="345440"/>
          </a:xfrm>
          <a:prstGeom prst="rect">
            <a:avLst/>
          </a:prstGeom>
          <a:noFill/>
          <a:effectLst/>
        </p:spPr>
        <p:txBody>
          <a:bodyPr wrap="square" rtlCol="0">
            <a:noAutofit/>
          </a:bodyPr>
          <a:p>
            <a:pPr algn="l">
              <a:lnSpc>
                <a:spcPct val="150000"/>
              </a:lnSpc>
            </a:pPr>
            <a:r>
              <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cs typeface="华文仿宋" panose="02010600040101010101" charset="-122"/>
              </a:rPr>
              <a:t>请在此处添加详细描述文本，语言描述尽量简洁生动。</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cs typeface="华文仿宋" panose="02010600040101010101" charset="-122"/>
            </a:endParaRPr>
          </a:p>
        </p:txBody>
      </p:sp>
      <p:sp>
        <p:nvSpPr>
          <p:cNvPr id="131" name="文本框 130"/>
          <p:cNvSpPr txBox="1"/>
          <p:nvPr/>
        </p:nvSpPr>
        <p:spPr>
          <a:xfrm>
            <a:off x="652780" y="4224020"/>
            <a:ext cx="766445" cy="632460"/>
          </a:xfrm>
          <a:prstGeom prst="rect">
            <a:avLst/>
          </a:prstGeom>
          <a:noFill/>
        </p:spPr>
        <p:txBody>
          <a:bodyPr wrap="square" rtlCol="0">
            <a:spAutoFit/>
          </a:bodyPr>
          <a:p>
            <a:pPr algn="ctr">
              <a:lnSpc>
                <a:spcPct val="110000"/>
              </a:lnSpc>
            </a:pPr>
            <a:r>
              <a:rPr lang="en-US" altLang="zh-CN" sz="3200">
                <a:solidFill>
                  <a:schemeClr val="tx1">
                    <a:lumMod val="75000"/>
                    <a:lumOff val="25000"/>
                  </a:schemeClr>
                </a:solidFill>
                <a:latin typeface="微软雅黑" panose="020B0503020204020204" pitchFamily="34" charset="-122"/>
                <a:ea typeface="微软雅黑" panose="020B0503020204020204" pitchFamily="34" charset="-122"/>
              </a:rPr>
              <a:t>03</a:t>
            </a:r>
            <a:endParaRPr lang="en-US" altLang="zh-CN" sz="32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32" name="文本框 131"/>
          <p:cNvSpPr txBox="1"/>
          <p:nvPr/>
        </p:nvSpPr>
        <p:spPr>
          <a:xfrm>
            <a:off x="1418590" y="4267200"/>
            <a:ext cx="4293235" cy="521970"/>
          </a:xfrm>
          <a:prstGeom prst="rect">
            <a:avLst/>
          </a:prstGeom>
          <a:noFill/>
        </p:spPr>
        <p:txBody>
          <a:bodyPr wrap="square" rtlCol="0">
            <a:spAutoFit/>
          </a:bodyPr>
          <a:p>
            <a:pPr indent="0" algn="l">
              <a:buFont typeface="Arial" panose="020B0604020202020204" pitchFamily="34" charset="0"/>
              <a:buNone/>
            </a:pPr>
            <a:r>
              <a:rPr lang="zh-CN" altLang="en-US" sz="2800">
                <a:solidFill>
                  <a:schemeClr val="tx1">
                    <a:lumMod val="75000"/>
                    <a:lumOff val="25000"/>
                  </a:schemeClr>
                </a:solidFill>
                <a:latin typeface="微软雅黑" panose="020B0503020204020204" pitchFamily="34" charset="-122"/>
                <a:ea typeface="微软雅黑" panose="020B0503020204020204" pitchFamily="34" charset="-122"/>
              </a:rPr>
              <a:t>点击输入文本标题</a:t>
            </a:r>
            <a:endParaRPr lang="zh-CN" altLang="en-US" sz="28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 name="文本框 7"/>
          <p:cNvSpPr txBox="1"/>
          <p:nvPr/>
        </p:nvSpPr>
        <p:spPr>
          <a:xfrm>
            <a:off x="1419225" y="4789170"/>
            <a:ext cx="4342765" cy="345440"/>
          </a:xfrm>
          <a:prstGeom prst="rect">
            <a:avLst/>
          </a:prstGeom>
          <a:noFill/>
          <a:effectLst/>
        </p:spPr>
        <p:txBody>
          <a:bodyPr wrap="square" rtlCol="0">
            <a:noAutofit/>
          </a:bodyPr>
          <a:p>
            <a:pPr algn="l">
              <a:lnSpc>
                <a:spcPct val="150000"/>
              </a:lnSpc>
            </a:pPr>
            <a:r>
              <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cs typeface="华文仿宋" panose="02010600040101010101" charset="-122"/>
              </a:rPr>
              <a:t>请在此处添加详细描述文本，语言描述尽量简洁生动。</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cs typeface="华文仿宋" panose="02010600040101010101" charset="-122"/>
            </a:endParaRPr>
          </a:p>
        </p:txBody>
      </p:sp>
      <p:sp>
        <p:nvSpPr>
          <p:cNvPr id="136" name="文本框 135"/>
          <p:cNvSpPr txBox="1"/>
          <p:nvPr/>
        </p:nvSpPr>
        <p:spPr>
          <a:xfrm>
            <a:off x="6647180" y="2932430"/>
            <a:ext cx="766445" cy="632460"/>
          </a:xfrm>
          <a:prstGeom prst="rect">
            <a:avLst/>
          </a:prstGeom>
          <a:noFill/>
        </p:spPr>
        <p:txBody>
          <a:bodyPr wrap="square" rtlCol="0">
            <a:spAutoFit/>
          </a:bodyPr>
          <a:p>
            <a:pPr algn="ctr">
              <a:lnSpc>
                <a:spcPct val="110000"/>
              </a:lnSpc>
            </a:pPr>
            <a:r>
              <a:rPr lang="en-US" altLang="zh-CN" sz="3200">
                <a:solidFill>
                  <a:schemeClr val="tx1">
                    <a:lumMod val="75000"/>
                    <a:lumOff val="25000"/>
                  </a:schemeClr>
                </a:solidFill>
                <a:latin typeface="微软雅黑" panose="020B0503020204020204" pitchFamily="34" charset="-122"/>
                <a:ea typeface="微软雅黑" panose="020B0503020204020204" pitchFamily="34" charset="-122"/>
              </a:rPr>
              <a:t>02</a:t>
            </a:r>
            <a:endParaRPr lang="en-US" altLang="zh-CN" sz="32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37" name="文本框 136"/>
          <p:cNvSpPr txBox="1"/>
          <p:nvPr/>
        </p:nvSpPr>
        <p:spPr>
          <a:xfrm>
            <a:off x="7413625" y="2975610"/>
            <a:ext cx="4293235" cy="521970"/>
          </a:xfrm>
          <a:prstGeom prst="rect">
            <a:avLst/>
          </a:prstGeom>
          <a:noFill/>
        </p:spPr>
        <p:txBody>
          <a:bodyPr wrap="square" rtlCol="0">
            <a:spAutoFit/>
          </a:bodyPr>
          <a:p>
            <a:pPr indent="0" algn="l">
              <a:buFont typeface="Arial" panose="020B0604020202020204" pitchFamily="34" charset="0"/>
              <a:buNone/>
            </a:pPr>
            <a:r>
              <a:rPr lang="zh-CN" altLang="en-US" sz="2800">
                <a:solidFill>
                  <a:schemeClr val="tx1">
                    <a:lumMod val="75000"/>
                    <a:lumOff val="25000"/>
                  </a:schemeClr>
                </a:solidFill>
                <a:latin typeface="微软雅黑" panose="020B0503020204020204" pitchFamily="34" charset="-122"/>
                <a:ea typeface="微软雅黑" panose="020B0503020204020204" pitchFamily="34" charset="-122"/>
              </a:rPr>
              <a:t>点击输入文本标题</a:t>
            </a:r>
            <a:endParaRPr lang="zh-CN" altLang="en-US" sz="28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9" name="文本框 8"/>
          <p:cNvSpPr txBox="1"/>
          <p:nvPr/>
        </p:nvSpPr>
        <p:spPr>
          <a:xfrm>
            <a:off x="7414260" y="3497580"/>
            <a:ext cx="4342765" cy="345440"/>
          </a:xfrm>
          <a:prstGeom prst="rect">
            <a:avLst/>
          </a:prstGeom>
          <a:noFill/>
          <a:effectLst/>
        </p:spPr>
        <p:txBody>
          <a:bodyPr wrap="square" rtlCol="0">
            <a:noAutofit/>
          </a:bodyPr>
          <a:p>
            <a:pPr algn="l">
              <a:lnSpc>
                <a:spcPct val="150000"/>
              </a:lnSpc>
            </a:pPr>
            <a:r>
              <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cs typeface="华文仿宋" panose="02010600040101010101" charset="-122"/>
              </a:rPr>
              <a:t>请在此处添加详细描述文本，语言描述尽量简洁生动。</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cs typeface="华文仿宋" panose="02010600040101010101" charset="-122"/>
            </a:endParaRPr>
          </a:p>
        </p:txBody>
      </p:sp>
      <p:sp>
        <p:nvSpPr>
          <p:cNvPr id="141" name="文本框 140"/>
          <p:cNvSpPr txBox="1"/>
          <p:nvPr/>
        </p:nvSpPr>
        <p:spPr>
          <a:xfrm>
            <a:off x="6647815" y="4282440"/>
            <a:ext cx="741680" cy="632460"/>
          </a:xfrm>
          <a:prstGeom prst="rect">
            <a:avLst/>
          </a:prstGeom>
          <a:noFill/>
        </p:spPr>
        <p:txBody>
          <a:bodyPr wrap="square" rtlCol="0">
            <a:spAutoFit/>
          </a:bodyPr>
          <a:p>
            <a:pPr algn="ctr">
              <a:lnSpc>
                <a:spcPct val="110000"/>
              </a:lnSpc>
            </a:pPr>
            <a:r>
              <a:rPr lang="en-US" altLang="zh-CN" sz="3200">
                <a:solidFill>
                  <a:schemeClr val="tx1">
                    <a:lumMod val="75000"/>
                    <a:lumOff val="25000"/>
                  </a:schemeClr>
                </a:solidFill>
                <a:latin typeface="微软雅黑" panose="020B0503020204020204" pitchFamily="34" charset="-122"/>
                <a:ea typeface="微软雅黑" panose="020B0503020204020204" pitchFamily="34" charset="-122"/>
              </a:rPr>
              <a:t>04</a:t>
            </a:r>
            <a:endParaRPr lang="en-US" altLang="zh-CN" sz="32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42" name="文本框 141"/>
          <p:cNvSpPr txBox="1"/>
          <p:nvPr/>
        </p:nvSpPr>
        <p:spPr>
          <a:xfrm>
            <a:off x="7414260" y="4325620"/>
            <a:ext cx="4293235" cy="521970"/>
          </a:xfrm>
          <a:prstGeom prst="rect">
            <a:avLst/>
          </a:prstGeom>
          <a:noFill/>
        </p:spPr>
        <p:txBody>
          <a:bodyPr wrap="square" rtlCol="0">
            <a:spAutoFit/>
          </a:bodyPr>
          <a:p>
            <a:pPr indent="0" algn="l">
              <a:buFont typeface="Arial" panose="020B0604020202020204" pitchFamily="34" charset="0"/>
              <a:buNone/>
            </a:pPr>
            <a:r>
              <a:rPr lang="zh-CN" altLang="en-US" sz="2800">
                <a:solidFill>
                  <a:schemeClr val="tx1">
                    <a:lumMod val="75000"/>
                    <a:lumOff val="25000"/>
                  </a:schemeClr>
                </a:solidFill>
                <a:latin typeface="微软雅黑" panose="020B0503020204020204" pitchFamily="34" charset="-122"/>
                <a:ea typeface="微软雅黑" panose="020B0503020204020204" pitchFamily="34" charset="-122"/>
              </a:rPr>
              <a:t>点击输入文本标题</a:t>
            </a:r>
            <a:endParaRPr lang="zh-CN" altLang="en-US" sz="28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0" name="文本框 9"/>
          <p:cNvSpPr txBox="1"/>
          <p:nvPr/>
        </p:nvSpPr>
        <p:spPr>
          <a:xfrm>
            <a:off x="7414895" y="4847590"/>
            <a:ext cx="4342765" cy="345440"/>
          </a:xfrm>
          <a:prstGeom prst="rect">
            <a:avLst/>
          </a:prstGeom>
          <a:noFill/>
          <a:effectLst/>
        </p:spPr>
        <p:txBody>
          <a:bodyPr wrap="square" rtlCol="0">
            <a:noAutofit/>
          </a:bodyPr>
          <a:p>
            <a:pPr algn="l">
              <a:lnSpc>
                <a:spcPct val="150000"/>
              </a:lnSpc>
            </a:pPr>
            <a:r>
              <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cs typeface="华文仿宋" panose="02010600040101010101" charset="-122"/>
              </a:rPr>
              <a:t>请在此处添加详细描述文本，语言描述尽量简洁生动。</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cs typeface="华文仿宋" panose="02010600040101010101" charset="-122"/>
            </a:endParaRPr>
          </a:p>
        </p:txBody>
      </p:sp>
      <p:pic>
        <p:nvPicPr>
          <p:cNvPr id="2" name="图片 1" descr="557f00ea8462f1f8c29400c9d4923b6c90d7d8bfa2c9-1b68cO_fw658"/>
          <p:cNvPicPr>
            <a:picLocks noChangeAspect="1"/>
          </p:cNvPicPr>
          <p:nvPr/>
        </p:nvPicPr>
        <p:blipFill>
          <a:blip r:embed="rId1"/>
          <a:stretch>
            <a:fillRect/>
          </a:stretch>
        </p:blipFill>
        <p:spPr>
          <a:xfrm>
            <a:off x="342265" y="5133975"/>
            <a:ext cx="1148715" cy="1724025"/>
          </a:xfrm>
          <a:prstGeom prst="rect">
            <a:avLst/>
          </a:prstGeom>
        </p:spPr>
      </p:pic>
      <p:pic>
        <p:nvPicPr>
          <p:cNvPr id="4" name="图片 3" descr="757"/>
          <p:cNvPicPr>
            <a:picLocks noChangeAspect="1"/>
          </p:cNvPicPr>
          <p:nvPr/>
        </p:nvPicPr>
        <p:blipFill>
          <a:blip r:embed="rId2"/>
          <a:srcRect l="49757" t="31525" r="10268" b="34868"/>
          <a:stretch>
            <a:fillRect/>
          </a:stretch>
        </p:blipFill>
        <p:spPr>
          <a:xfrm rot="1440000" flipH="1">
            <a:off x="9602470" y="1272540"/>
            <a:ext cx="2147570" cy="1717675"/>
          </a:xfrm>
          <a:prstGeom prst="ellipse">
            <a:avLst/>
          </a:prstGeom>
        </p:spPr>
      </p:pic>
      <p:pic>
        <p:nvPicPr>
          <p:cNvPr id="6" name="图片 5" descr="757"/>
          <p:cNvPicPr>
            <a:picLocks noChangeAspect="1"/>
          </p:cNvPicPr>
          <p:nvPr/>
        </p:nvPicPr>
        <p:blipFill>
          <a:blip r:embed="rId2"/>
          <a:srcRect l="49757" t="31525" r="10268" b="34868"/>
          <a:stretch>
            <a:fillRect/>
          </a:stretch>
        </p:blipFill>
        <p:spPr>
          <a:xfrm flipH="1">
            <a:off x="2188210" y="-95250"/>
            <a:ext cx="2147570" cy="1717675"/>
          </a:xfrm>
          <a:prstGeom prst="ellipse">
            <a:avLst/>
          </a:prstGeom>
        </p:spPr>
      </p:pic>
      <p:pic>
        <p:nvPicPr>
          <p:cNvPr id="11" name="图片 10" descr="757"/>
          <p:cNvPicPr>
            <a:picLocks noChangeAspect="1"/>
          </p:cNvPicPr>
          <p:nvPr/>
        </p:nvPicPr>
        <p:blipFill>
          <a:blip r:embed="rId2"/>
          <a:srcRect l="49757" t="31525" r="10268" b="34868"/>
          <a:stretch>
            <a:fillRect/>
          </a:stretch>
        </p:blipFill>
        <p:spPr>
          <a:xfrm flipH="1">
            <a:off x="0" y="925830"/>
            <a:ext cx="1051560" cy="909955"/>
          </a:xfrm>
          <a:prstGeom prst="ellipse">
            <a:avLst/>
          </a:prstGeom>
        </p:spPr>
      </p:pic>
      <p:pic>
        <p:nvPicPr>
          <p:cNvPr id="12" name="图片 11" descr="757"/>
          <p:cNvPicPr>
            <a:picLocks noChangeAspect="1"/>
          </p:cNvPicPr>
          <p:nvPr/>
        </p:nvPicPr>
        <p:blipFill>
          <a:blip r:embed="rId2"/>
          <a:srcRect l="49757" t="31525" r="10268" b="34868"/>
          <a:stretch>
            <a:fillRect/>
          </a:stretch>
        </p:blipFill>
        <p:spPr>
          <a:xfrm flipH="1">
            <a:off x="11140440" y="0"/>
            <a:ext cx="1051560" cy="909955"/>
          </a:xfrm>
          <a:prstGeom prst="ellipse">
            <a:avLst/>
          </a:prstGeom>
        </p:spPr>
      </p:pic>
      <p:pic>
        <p:nvPicPr>
          <p:cNvPr id="14" name="图片 13" descr="757"/>
          <p:cNvPicPr>
            <a:picLocks noChangeAspect="1"/>
          </p:cNvPicPr>
          <p:nvPr/>
        </p:nvPicPr>
        <p:blipFill>
          <a:blip r:embed="rId2"/>
          <a:srcRect l="49757" t="31525" r="10268" b="34868"/>
          <a:stretch>
            <a:fillRect/>
          </a:stretch>
        </p:blipFill>
        <p:spPr>
          <a:xfrm rot="18300000" flipH="1">
            <a:off x="7226935" y="1786255"/>
            <a:ext cx="1051560" cy="909955"/>
          </a:xfrm>
          <a:prstGeom prst="ellipse">
            <a:avLst/>
          </a:prstGeom>
        </p:spPr>
      </p:pic>
    </p:spTree>
    <p:custDataLst>
      <p:tags r:id="rId3"/>
    </p:custData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p:sp>
        <p:nvSpPr>
          <p:cNvPr id="127" name="文本框 126"/>
          <p:cNvSpPr txBox="1"/>
          <p:nvPr/>
        </p:nvSpPr>
        <p:spPr>
          <a:xfrm>
            <a:off x="4509770" y="2319655"/>
            <a:ext cx="4293235" cy="583565"/>
          </a:xfrm>
          <a:prstGeom prst="rect">
            <a:avLst/>
          </a:prstGeom>
          <a:noFill/>
        </p:spPr>
        <p:txBody>
          <a:bodyPr wrap="square" rtlCol="0">
            <a:spAutoFit/>
          </a:bodyPr>
          <a:p>
            <a:pPr indent="0" algn="l">
              <a:buFont typeface="Arial" panose="020B0604020202020204" pitchFamily="34" charset="0"/>
              <a:buNone/>
            </a:pPr>
            <a:r>
              <a:rPr lang="zh-CN" altLang="en-US" sz="3200" b="1">
                <a:solidFill>
                  <a:schemeClr val="tx1">
                    <a:lumMod val="75000"/>
                    <a:lumOff val="25000"/>
                  </a:schemeClr>
                </a:solidFill>
                <a:latin typeface="微软雅黑" panose="020B0503020204020204" pitchFamily="34" charset="-122"/>
                <a:ea typeface="微软雅黑" panose="020B0503020204020204" pitchFamily="34" charset="-122"/>
              </a:rPr>
              <a:t>点击输入文本标题</a:t>
            </a:r>
            <a:endParaRPr lang="zh-CN" altLang="en-US" sz="3200" b="1">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8" name="文本框 127"/>
          <p:cNvSpPr txBox="1"/>
          <p:nvPr/>
        </p:nvSpPr>
        <p:spPr>
          <a:xfrm>
            <a:off x="4509770" y="2903220"/>
            <a:ext cx="5586095" cy="1109345"/>
          </a:xfrm>
          <a:prstGeom prst="rect">
            <a:avLst/>
          </a:prstGeom>
          <a:noFill/>
          <a:effectLst/>
        </p:spPr>
        <p:txBody>
          <a:bodyPr wrap="square" rtlCol="0">
            <a:noAutofit/>
          </a:bodyPr>
          <a:p>
            <a:pPr algn="l">
              <a:lnSpc>
                <a:spcPct val="150000"/>
              </a:lnSpc>
            </a:pPr>
            <a:r>
              <a:rPr lang="en-US" altLang="zh-CN">
                <a:solidFill>
                  <a:schemeClr val="tx1">
                    <a:lumMod val="75000"/>
                    <a:lumOff val="25000"/>
                  </a:schemeClr>
                </a:solidFill>
                <a:latin typeface="微软雅黑" panose="020B0503020204020204" pitchFamily="34" charset="-122"/>
                <a:ea typeface="微软雅黑" panose="020B0503020204020204" pitchFamily="34" charset="-122"/>
                <a:sym typeface="+mn-ea"/>
              </a:rPr>
              <a:t>请在此处添加详细描述文本，尽量与标题文本语言风格相符合，语言描述尽量简洁生动。</a:t>
            </a:r>
            <a:endParaRPr lang="en-US" altLang="zh-CN" dirty="0">
              <a:solidFill>
                <a:schemeClr val="tx1">
                  <a:lumMod val="75000"/>
                  <a:lumOff val="25000"/>
                </a:schemeClr>
              </a:solidFill>
              <a:latin typeface="微软雅黑" panose="020B0503020204020204" pitchFamily="34" charset="-122"/>
              <a:ea typeface="微软雅黑" panose="020B0503020204020204" pitchFamily="34" charset="-122"/>
              <a:cs typeface="华文仿宋" panose="02010600040101010101" charset="-122"/>
              <a:sym typeface="+mn-ea"/>
            </a:endParaRPr>
          </a:p>
        </p:txBody>
      </p:sp>
      <p:sp>
        <p:nvSpPr>
          <p:cNvPr id="5" name="文本框 4"/>
          <p:cNvSpPr txBox="1"/>
          <p:nvPr/>
        </p:nvSpPr>
        <p:spPr>
          <a:xfrm>
            <a:off x="2717165" y="2319655"/>
            <a:ext cx="1684020" cy="1568450"/>
          </a:xfrm>
          <a:prstGeom prst="rect">
            <a:avLst/>
          </a:prstGeom>
          <a:noFill/>
        </p:spPr>
        <p:txBody>
          <a:bodyPr wrap="square" rtlCol="0">
            <a:spAutoFit/>
          </a:bodyPr>
          <a:p>
            <a:pPr algn="ctr"/>
            <a:r>
              <a:rPr lang="en-US" altLang="zh-CN" sz="9600">
                <a:solidFill>
                  <a:schemeClr val="tx1">
                    <a:lumMod val="75000"/>
                    <a:lumOff val="25000"/>
                  </a:schemeClr>
                </a:solidFill>
                <a:latin typeface="微软雅黑" panose="020B0503020204020204" pitchFamily="34" charset="-122"/>
                <a:ea typeface="微软雅黑" panose="020B0503020204020204" pitchFamily="34" charset="-122"/>
              </a:rPr>
              <a:t>01</a:t>
            </a:r>
            <a:endParaRPr lang="en-US" altLang="zh-CN" sz="9600">
              <a:solidFill>
                <a:schemeClr val="tx1">
                  <a:lumMod val="75000"/>
                  <a:lumOff val="25000"/>
                </a:schemeClr>
              </a:solidFill>
              <a:latin typeface="微软雅黑" panose="020B0503020204020204" pitchFamily="34" charset="-122"/>
              <a:ea typeface="微软雅黑" panose="020B0503020204020204" pitchFamily="34" charset="-122"/>
            </a:endParaRPr>
          </a:p>
        </p:txBody>
      </p:sp>
      <p:pic>
        <p:nvPicPr>
          <p:cNvPr id="6" name="图片 5" descr="2020-08-30 093723"/>
          <p:cNvPicPr>
            <a:picLocks noChangeAspect="1"/>
          </p:cNvPicPr>
          <p:nvPr/>
        </p:nvPicPr>
        <p:blipFill>
          <a:blip r:embed="rId1"/>
          <a:srcRect l="67516" t="4067" r="10010" b="67094"/>
          <a:stretch>
            <a:fillRect/>
          </a:stretch>
        </p:blipFill>
        <p:spPr>
          <a:xfrm>
            <a:off x="10329545" y="3910965"/>
            <a:ext cx="1614805" cy="2072640"/>
          </a:xfrm>
          <a:prstGeom prst="rect">
            <a:avLst/>
          </a:prstGeom>
        </p:spPr>
      </p:pic>
      <p:pic>
        <p:nvPicPr>
          <p:cNvPr id="36" name="图片 35" descr="2020-08-30 093723"/>
          <p:cNvPicPr>
            <a:picLocks noChangeAspect="1"/>
          </p:cNvPicPr>
          <p:nvPr/>
        </p:nvPicPr>
        <p:blipFill>
          <a:blip r:embed="rId1"/>
          <a:srcRect l="-3886" t="1282" r="72004" b="65305"/>
          <a:stretch>
            <a:fillRect/>
          </a:stretch>
        </p:blipFill>
        <p:spPr>
          <a:xfrm rot="20760000">
            <a:off x="9606915" y="4713605"/>
            <a:ext cx="1302385" cy="1365885"/>
          </a:xfrm>
          <a:prstGeom prst="rect">
            <a:avLst/>
          </a:prstGeom>
        </p:spPr>
      </p:pic>
      <p:grpSp>
        <p:nvGrpSpPr>
          <p:cNvPr id="74" name="组合 73"/>
          <p:cNvGrpSpPr/>
          <p:nvPr/>
        </p:nvGrpSpPr>
        <p:grpSpPr>
          <a:xfrm>
            <a:off x="75060" y="1"/>
            <a:ext cx="2347418" cy="2497191"/>
            <a:chOff x="532260" y="1"/>
            <a:chExt cx="2347418" cy="2497191"/>
          </a:xfrm>
        </p:grpSpPr>
        <p:sp>
          <p:nvSpPr>
            <p:cNvPr id="32" name="任意多边形: 形状 31"/>
            <p:cNvSpPr/>
            <p:nvPr/>
          </p:nvSpPr>
          <p:spPr>
            <a:xfrm>
              <a:off x="605893" y="1"/>
              <a:ext cx="2273785" cy="1136924"/>
            </a:xfrm>
            <a:custGeom>
              <a:avLst/>
              <a:gdLst>
                <a:gd name="connsiteX0" fmla="*/ 0 w 3634639"/>
                <a:gd name="connsiteY0" fmla="*/ 0 h 1817369"/>
                <a:gd name="connsiteX1" fmla="*/ 1817269 w 3634639"/>
                <a:gd name="connsiteY1" fmla="*/ 0 h 1817369"/>
                <a:gd name="connsiteX2" fmla="*/ 3634639 w 3634639"/>
                <a:gd name="connsiteY2" fmla="*/ 0 h 1817369"/>
                <a:gd name="connsiteX3" fmla="*/ 2725514 w 3634639"/>
                <a:gd name="connsiteY3" fmla="*/ 1574142 h 1817369"/>
                <a:gd name="connsiteX4" fmla="*/ 907705 w 3634639"/>
                <a:gd name="connsiteY4" fmla="*/ 1573381 h 1817369"/>
                <a:gd name="connsiteX5" fmla="*/ 15689 w 3634639"/>
                <a:gd name="connsiteY5" fmla="*/ 239284 h 181736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634639" h="1817369">
                  <a:moveTo>
                    <a:pt x="0" y="0"/>
                  </a:moveTo>
                  <a:lnTo>
                    <a:pt x="1817269" y="0"/>
                  </a:lnTo>
                  <a:lnTo>
                    <a:pt x="3634639" y="0"/>
                  </a:lnTo>
                  <a:cubicBezTo>
                    <a:pt x="3634639" y="649465"/>
                    <a:pt x="3288058" y="1249567"/>
                    <a:pt x="2725514" y="1574142"/>
                  </a:cubicBezTo>
                  <a:cubicBezTo>
                    <a:pt x="2162970" y="1898717"/>
                    <a:pt x="1469976" y="1898427"/>
                    <a:pt x="907705" y="1573381"/>
                  </a:cubicBezTo>
                  <a:cubicBezTo>
                    <a:pt x="415717" y="1288965"/>
                    <a:pt x="89254" y="793738"/>
                    <a:pt x="15689" y="239284"/>
                  </a:cubicBezTo>
                  <a:close/>
                </a:path>
              </a:pathLst>
            </a:custGeom>
            <a:pattFill prst="wdUpDiag">
              <a:fgClr>
                <a:srgbClr val="174D49"/>
              </a:fgClr>
              <a:bgClr>
                <a:srgbClr val="D6EFC7"/>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black"/>
                </a:solidFill>
                <a:effectLst/>
                <a:uLnTx/>
                <a:uFillTx/>
                <a:latin typeface="等线" panose="02010600030101010101"/>
                <a:ea typeface="等线" panose="02010600030101010101" pitchFamily="2" charset="-122"/>
                <a:cs typeface="+mn-cs"/>
              </a:endParaRPr>
            </a:p>
          </p:txBody>
        </p:sp>
        <p:grpSp>
          <p:nvGrpSpPr>
            <p:cNvPr id="58" name="组合 57"/>
            <p:cNvGrpSpPr/>
            <p:nvPr/>
          </p:nvGrpSpPr>
          <p:grpSpPr>
            <a:xfrm>
              <a:off x="532260" y="811332"/>
              <a:ext cx="667757" cy="1685860"/>
              <a:chOff x="532260" y="811332"/>
              <a:chExt cx="667757" cy="1685860"/>
            </a:xfrm>
          </p:grpSpPr>
          <p:sp>
            <p:nvSpPr>
              <p:cNvPr id="44" name="矩形 43"/>
              <p:cNvSpPr/>
              <p:nvPr/>
            </p:nvSpPr>
            <p:spPr>
              <a:xfrm rot="2768827">
                <a:off x="1052754" y="1935112"/>
                <a:ext cx="147263" cy="147263"/>
              </a:xfrm>
              <a:prstGeom prst="rect">
                <a:avLst/>
              </a:prstGeom>
              <a:solidFill>
                <a:srgbClr val="96BB7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46" name="矩形 45"/>
              <p:cNvSpPr/>
              <p:nvPr/>
            </p:nvSpPr>
            <p:spPr>
              <a:xfrm rot="2611835">
                <a:off x="532260" y="1280852"/>
                <a:ext cx="147263" cy="147263"/>
              </a:xfrm>
              <a:prstGeom prst="rect">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48" name="矩形 47"/>
              <p:cNvSpPr/>
              <p:nvPr/>
            </p:nvSpPr>
            <p:spPr>
              <a:xfrm rot="2733774">
                <a:off x="669728" y="811332"/>
                <a:ext cx="147263" cy="147263"/>
              </a:xfrm>
              <a:prstGeom prst="rect">
                <a:avLst/>
              </a:prstGeom>
              <a:solidFill>
                <a:srgbClr val="96BB7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50" name="矩形 49"/>
              <p:cNvSpPr/>
              <p:nvPr/>
            </p:nvSpPr>
            <p:spPr>
              <a:xfrm rot="19032381">
                <a:off x="979353" y="1173073"/>
                <a:ext cx="147263" cy="147263"/>
              </a:xfrm>
              <a:prstGeom prst="rect">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52" name="矩形 51"/>
              <p:cNvSpPr/>
              <p:nvPr/>
            </p:nvSpPr>
            <p:spPr>
              <a:xfrm rot="2611835">
                <a:off x="740452" y="1671610"/>
                <a:ext cx="147263" cy="147263"/>
              </a:xfrm>
              <a:prstGeom prst="rect">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54" name="矩形 53"/>
              <p:cNvSpPr/>
              <p:nvPr/>
            </p:nvSpPr>
            <p:spPr>
              <a:xfrm rot="2611835">
                <a:off x="844549" y="2349929"/>
                <a:ext cx="147263" cy="147263"/>
              </a:xfrm>
              <a:prstGeom prst="rect">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grpSp>
        <p:grpSp>
          <p:nvGrpSpPr>
            <p:cNvPr id="72" name="组合 71"/>
            <p:cNvGrpSpPr/>
            <p:nvPr/>
          </p:nvGrpSpPr>
          <p:grpSpPr>
            <a:xfrm>
              <a:off x="1425663" y="863248"/>
              <a:ext cx="860696" cy="685525"/>
              <a:chOff x="1425663" y="863248"/>
              <a:chExt cx="860696" cy="685525"/>
            </a:xfrm>
          </p:grpSpPr>
          <p:sp>
            <p:nvSpPr>
              <p:cNvPr id="55" name="流程图: 接点 54"/>
              <p:cNvSpPr/>
              <p:nvPr/>
            </p:nvSpPr>
            <p:spPr>
              <a:xfrm>
                <a:off x="1600834" y="863248"/>
                <a:ext cx="685525" cy="685525"/>
              </a:xfrm>
              <a:prstGeom prst="flowChartConnector">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57" name="流程图: 接点 56"/>
              <p:cNvSpPr/>
              <p:nvPr/>
            </p:nvSpPr>
            <p:spPr>
              <a:xfrm>
                <a:off x="1425663" y="1096369"/>
                <a:ext cx="421217" cy="421217"/>
              </a:xfrm>
              <a:prstGeom prst="flowChartConnector">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grpSp>
      </p:grpSp>
      <p:pic>
        <p:nvPicPr>
          <p:cNvPr id="2" name="图片 1" descr="757"/>
          <p:cNvPicPr>
            <a:picLocks noChangeAspect="1"/>
          </p:cNvPicPr>
          <p:nvPr/>
        </p:nvPicPr>
        <p:blipFill>
          <a:blip r:embed="rId2"/>
          <a:stretch>
            <a:fillRect/>
          </a:stretch>
        </p:blipFill>
        <p:spPr>
          <a:xfrm>
            <a:off x="-236220" y="4209415"/>
            <a:ext cx="3416300" cy="3249295"/>
          </a:xfrm>
          <a:prstGeom prst="rect">
            <a:avLst/>
          </a:prstGeom>
        </p:spPr>
      </p:pic>
    </p:spTree>
    <p:custDataLst>
      <p:tags r:id="rId3"/>
    </p:custData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p:grpSp>
        <p:nvGrpSpPr>
          <p:cNvPr id="3" name="组合 2"/>
          <p:cNvGrpSpPr/>
          <p:nvPr/>
        </p:nvGrpSpPr>
        <p:grpSpPr>
          <a:xfrm>
            <a:off x="101600" y="230505"/>
            <a:ext cx="4132580" cy="909320"/>
            <a:chOff x="160" y="363"/>
            <a:chExt cx="6508" cy="1432"/>
          </a:xfrm>
        </p:grpSpPr>
        <p:sp>
          <p:nvSpPr>
            <p:cNvPr id="28" name="文本 文本框 4627"/>
            <p:cNvSpPr txBox="1"/>
            <p:nvPr>
              <p:custDataLst>
                <p:tags r:id="rId1"/>
              </p:custDataLst>
            </p:nvPr>
          </p:nvSpPr>
          <p:spPr>
            <a:xfrm>
              <a:off x="1956" y="669"/>
              <a:ext cx="4712" cy="822"/>
            </a:xfrm>
            <a:prstGeom prst="rect">
              <a:avLst/>
            </a:prstGeom>
            <a:noFill/>
          </p:spPr>
          <p:txBody>
            <a:bodyPr wrap="square" rtlCol="0">
              <a:spAutoFit/>
            </a:bodyPr>
            <a:p>
              <a:pPr algn="l">
                <a:buFont typeface="+mj-lt"/>
              </a:pPr>
              <a:r>
                <a:rPr lang="zh-CN" altLang="en-US" sz="28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8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pic>
          <p:nvPicPr>
            <p:cNvPr id="12" name="图片 11" descr="757"/>
            <p:cNvPicPr>
              <a:picLocks noChangeAspect="1"/>
            </p:cNvPicPr>
            <p:nvPr/>
          </p:nvPicPr>
          <p:blipFill>
            <a:blip r:embed="rId2"/>
            <a:srcRect l="49757" t="31525" r="10268" b="34868"/>
            <a:stretch>
              <a:fillRect/>
            </a:stretch>
          </p:blipFill>
          <p:spPr>
            <a:xfrm flipH="1">
              <a:off x="160" y="363"/>
              <a:ext cx="1656" cy="1433"/>
            </a:xfrm>
            <a:prstGeom prst="ellipse">
              <a:avLst/>
            </a:prstGeom>
          </p:spPr>
        </p:pic>
      </p:grpSp>
      <p:sp>
        <p:nvSpPr>
          <p:cNvPr id="8" name="Freeform0"/>
          <p:cNvSpPr/>
          <p:nvPr/>
        </p:nvSpPr>
        <p:spPr bwMode="auto">
          <a:xfrm>
            <a:off x="4079664" y="1889793"/>
            <a:ext cx="2491316" cy="1968500"/>
          </a:xfrm>
          <a:custGeom>
            <a:avLst/>
            <a:gdLst/>
            <a:ahLst/>
            <a:cxnLst>
              <a:cxn ang="0">
                <a:pos x="1177" y="0"/>
              </a:cxn>
              <a:cxn ang="0">
                <a:pos x="797" y="722"/>
              </a:cxn>
              <a:cxn ang="0">
                <a:pos x="796" y="722"/>
              </a:cxn>
              <a:cxn ang="0">
                <a:pos x="0" y="930"/>
              </a:cxn>
              <a:cxn ang="0">
                <a:pos x="325" y="218"/>
              </a:cxn>
              <a:cxn ang="0">
                <a:pos x="1177" y="0"/>
              </a:cxn>
            </a:cxnLst>
            <a:rect l="0" t="0" r="r" b="b"/>
            <a:pathLst>
              <a:path w="1177" h="930">
                <a:moveTo>
                  <a:pt x="1177" y="0"/>
                </a:moveTo>
                <a:lnTo>
                  <a:pt x="797" y="722"/>
                </a:lnTo>
                <a:lnTo>
                  <a:pt x="796" y="722"/>
                </a:lnTo>
                <a:lnTo>
                  <a:pt x="0" y="930"/>
                </a:lnTo>
                <a:lnTo>
                  <a:pt x="325" y="218"/>
                </a:lnTo>
                <a:lnTo>
                  <a:pt x="1177" y="0"/>
                </a:lnTo>
                <a:close/>
              </a:path>
            </a:pathLst>
          </a:custGeom>
          <a:solidFill>
            <a:srgbClr val="F8D980"/>
          </a:solidFill>
          <a:ln w="9525">
            <a:noFill/>
            <a:round/>
          </a:ln>
        </p:spPr>
        <p:txBody>
          <a:bodyPr vert="horz" wrap="square" lIns="121920" tIns="60960" rIns="121920" bIns="60960" numCol="1" anchor="t" anchorCtr="0" compatLnSpc="1"/>
          <a:lstStyle/>
          <a:p>
            <a:endParaRPr 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9" name="Freeform1"/>
          <p:cNvSpPr/>
          <p:nvPr/>
        </p:nvSpPr>
        <p:spPr bwMode="auto">
          <a:xfrm>
            <a:off x="4079665" y="3418026"/>
            <a:ext cx="3041649" cy="1930400"/>
          </a:xfrm>
          <a:custGeom>
            <a:avLst/>
            <a:gdLst/>
            <a:ahLst/>
            <a:cxnLst>
              <a:cxn ang="0">
                <a:pos x="815" y="20"/>
              </a:cxn>
              <a:cxn ang="0">
                <a:pos x="1437" y="732"/>
              </a:cxn>
              <a:cxn ang="0">
                <a:pos x="705" y="912"/>
              </a:cxn>
              <a:cxn ang="0">
                <a:pos x="0" y="208"/>
              </a:cxn>
              <a:cxn ang="0">
                <a:pos x="796" y="0"/>
              </a:cxn>
              <a:cxn ang="0">
                <a:pos x="815" y="20"/>
              </a:cxn>
            </a:cxnLst>
            <a:rect l="0" t="0" r="r" b="b"/>
            <a:pathLst>
              <a:path w="1437" h="912">
                <a:moveTo>
                  <a:pt x="815" y="20"/>
                </a:moveTo>
                <a:lnTo>
                  <a:pt x="1437" y="732"/>
                </a:lnTo>
                <a:lnTo>
                  <a:pt x="705" y="912"/>
                </a:lnTo>
                <a:lnTo>
                  <a:pt x="0" y="208"/>
                </a:lnTo>
                <a:lnTo>
                  <a:pt x="796" y="0"/>
                </a:lnTo>
                <a:lnTo>
                  <a:pt x="815" y="20"/>
                </a:lnTo>
                <a:close/>
              </a:path>
            </a:pathLst>
          </a:custGeom>
          <a:solidFill>
            <a:srgbClr val="70AD47"/>
          </a:solidFill>
          <a:ln w="9525">
            <a:noFill/>
            <a:round/>
          </a:ln>
        </p:spPr>
        <p:txBody>
          <a:bodyPr vert="horz" wrap="square" lIns="121920" tIns="60960" rIns="121920" bIns="60960" numCol="1" anchor="t" anchorCtr="0" compatLnSpc="1"/>
          <a:lstStyle/>
          <a:p>
            <a:endParaRPr 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0" name="Freeform2"/>
          <p:cNvSpPr/>
          <p:nvPr/>
        </p:nvSpPr>
        <p:spPr bwMode="auto">
          <a:xfrm>
            <a:off x="5766648" y="1889793"/>
            <a:ext cx="2171700" cy="3077633"/>
          </a:xfrm>
          <a:custGeom>
            <a:avLst/>
            <a:gdLst/>
            <a:ahLst/>
            <a:cxnLst>
              <a:cxn ang="0">
                <a:pos x="0" y="722"/>
              </a:cxn>
              <a:cxn ang="0">
                <a:pos x="380" y="0"/>
              </a:cxn>
              <a:cxn ang="0">
                <a:pos x="1026" y="736"/>
              </a:cxn>
              <a:cxn ang="0">
                <a:pos x="640" y="1454"/>
              </a:cxn>
              <a:cxn ang="0">
                <a:pos x="18" y="742"/>
              </a:cxn>
              <a:cxn ang="0">
                <a:pos x="0" y="722"/>
              </a:cxn>
            </a:cxnLst>
            <a:rect l="0" t="0" r="r" b="b"/>
            <a:pathLst>
              <a:path w="1026" h="1454">
                <a:moveTo>
                  <a:pt x="0" y="722"/>
                </a:moveTo>
                <a:lnTo>
                  <a:pt x="380" y="0"/>
                </a:lnTo>
                <a:lnTo>
                  <a:pt x="1026" y="736"/>
                </a:lnTo>
                <a:lnTo>
                  <a:pt x="640" y="1454"/>
                </a:lnTo>
                <a:lnTo>
                  <a:pt x="18" y="742"/>
                </a:lnTo>
                <a:lnTo>
                  <a:pt x="0" y="722"/>
                </a:lnTo>
                <a:close/>
              </a:path>
            </a:pathLst>
          </a:custGeom>
          <a:solidFill>
            <a:srgbClr val="3960BB"/>
          </a:solidFill>
          <a:ln w="9525">
            <a:noFill/>
            <a:round/>
          </a:ln>
        </p:spPr>
        <p:txBody>
          <a:bodyPr vert="horz" wrap="square" lIns="121920" tIns="60960" rIns="121920" bIns="60960" numCol="1" anchor="t" anchorCtr="0" compatLnSpc="1"/>
          <a:lstStyle/>
          <a:p>
            <a:endParaRPr 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1" name="Freeform3"/>
          <p:cNvSpPr>
            <a:spLocks noEditPoints="1"/>
          </p:cNvSpPr>
          <p:nvPr/>
        </p:nvSpPr>
        <p:spPr bwMode="auto">
          <a:xfrm rot="712547">
            <a:off x="4878915" y="2510343"/>
            <a:ext cx="806453" cy="746105"/>
          </a:xfrm>
          <a:custGeom>
            <a:avLst/>
            <a:gdLst/>
            <a:ahLst/>
            <a:cxnLst>
              <a:cxn ang="0">
                <a:pos x="39" y="36"/>
              </a:cxn>
              <a:cxn ang="0">
                <a:pos x="41" y="44"/>
              </a:cxn>
              <a:cxn ang="0">
                <a:pos x="35" y="50"/>
              </a:cxn>
              <a:cxn ang="0">
                <a:pos x="27" y="53"/>
              </a:cxn>
              <a:cxn ang="0">
                <a:pos x="18" y="53"/>
              </a:cxn>
              <a:cxn ang="0">
                <a:pos x="11" y="50"/>
              </a:cxn>
              <a:cxn ang="0">
                <a:pos x="4" y="44"/>
              </a:cxn>
              <a:cxn ang="0">
                <a:pos x="6" y="36"/>
              </a:cxn>
              <a:cxn ang="0">
                <a:pos x="0" y="28"/>
              </a:cxn>
              <a:cxn ang="0">
                <a:pos x="7" y="23"/>
              </a:cxn>
              <a:cxn ang="0">
                <a:pos x="4" y="18"/>
              </a:cxn>
              <a:cxn ang="0">
                <a:pos x="15" y="16"/>
              </a:cxn>
              <a:cxn ang="0">
                <a:pos x="19" y="8"/>
              </a:cxn>
              <a:cxn ang="0">
                <a:pos x="28" y="15"/>
              </a:cxn>
              <a:cxn ang="0">
                <a:pos x="35" y="12"/>
              </a:cxn>
              <a:cxn ang="0">
                <a:pos x="41" y="19"/>
              </a:cxn>
              <a:cxn ang="0">
                <a:pos x="45" y="27"/>
              </a:cxn>
              <a:cxn ang="0">
                <a:pos x="23" y="22"/>
              </a:cxn>
              <a:cxn ang="0">
                <a:pos x="32" y="31"/>
              </a:cxn>
              <a:cxn ang="0">
                <a:pos x="63" y="16"/>
              </a:cxn>
              <a:cxn ang="0">
                <a:pos x="64" y="24"/>
              </a:cxn>
              <a:cxn ang="0">
                <a:pos x="55" y="22"/>
              </a:cxn>
              <a:cxn ang="0">
                <a:pos x="46" y="24"/>
              </a:cxn>
              <a:cxn ang="0">
                <a:pos x="46" y="16"/>
              </a:cxn>
              <a:cxn ang="0">
                <a:pos x="46" y="9"/>
              </a:cxn>
              <a:cxn ang="0">
                <a:pos x="46" y="2"/>
              </a:cxn>
              <a:cxn ang="0">
                <a:pos x="55" y="4"/>
              </a:cxn>
              <a:cxn ang="0">
                <a:pos x="59" y="0"/>
              </a:cxn>
              <a:cxn ang="0">
                <a:pos x="62" y="7"/>
              </a:cxn>
              <a:cxn ang="0">
                <a:pos x="68" y="15"/>
              </a:cxn>
              <a:cxn ang="0">
                <a:pos x="62" y="55"/>
              </a:cxn>
              <a:cxn ang="0">
                <a:pos x="59" y="63"/>
              </a:cxn>
              <a:cxn ang="0">
                <a:pos x="54" y="59"/>
              </a:cxn>
              <a:cxn ang="0">
                <a:pos x="45" y="60"/>
              </a:cxn>
              <a:cxn ang="0">
                <a:pos x="41" y="52"/>
              </a:cxn>
              <a:cxn ang="0">
                <a:pos x="47" y="44"/>
              </a:cxn>
              <a:cxn ang="0">
                <a:pos x="50" y="36"/>
              </a:cxn>
              <a:cxn ang="0">
                <a:pos x="56" y="40"/>
              </a:cxn>
              <a:cxn ang="0">
                <a:pos x="64" y="39"/>
              </a:cxn>
              <a:cxn ang="0">
                <a:pos x="63" y="46"/>
              </a:cxn>
              <a:cxn ang="0">
                <a:pos x="55" y="8"/>
              </a:cxn>
              <a:cxn ang="0">
                <a:pos x="59" y="13"/>
              </a:cxn>
              <a:cxn ang="0">
                <a:pos x="50" y="49"/>
              </a:cxn>
              <a:cxn ang="0">
                <a:pos x="55" y="45"/>
              </a:cxn>
            </a:cxnLst>
            <a:rect l="0" t="0" r="r" b="b"/>
            <a:pathLst>
              <a:path w="68" h="63">
                <a:moveTo>
                  <a:pt x="45" y="35"/>
                </a:moveTo>
                <a:cubicBezTo>
                  <a:pt x="45" y="35"/>
                  <a:pt x="45" y="36"/>
                  <a:pt x="45" y="36"/>
                </a:cubicBezTo>
                <a:cubicBezTo>
                  <a:pt x="39" y="36"/>
                  <a:pt x="39" y="36"/>
                  <a:pt x="39" y="36"/>
                </a:cubicBezTo>
                <a:cubicBezTo>
                  <a:pt x="39" y="37"/>
                  <a:pt x="38" y="38"/>
                  <a:pt x="38" y="39"/>
                </a:cubicBezTo>
                <a:cubicBezTo>
                  <a:pt x="39" y="41"/>
                  <a:pt x="40" y="42"/>
                  <a:pt x="41" y="43"/>
                </a:cubicBezTo>
                <a:cubicBezTo>
                  <a:pt x="41" y="43"/>
                  <a:pt x="41" y="44"/>
                  <a:pt x="41" y="44"/>
                </a:cubicBezTo>
                <a:cubicBezTo>
                  <a:pt x="41" y="44"/>
                  <a:pt x="41" y="44"/>
                  <a:pt x="41" y="45"/>
                </a:cubicBezTo>
                <a:cubicBezTo>
                  <a:pt x="40" y="46"/>
                  <a:pt x="36" y="50"/>
                  <a:pt x="35" y="50"/>
                </a:cubicBezTo>
                <a:cubicBezTo>
                  <a:pt x="35" y="50"/>
                  <a:pt x="35" y="50"/>
                  <a:pt x="35" y="50"/>
                </a:cubicBezTo>
                <a:cubicBezTo>
                  <a:pt x="31" y="47"/>
                  <a:pt x="31" y="47"/>
                  <a:pt x="31" y="47"/>
                </a:cubicBezTo>
                <a:cubicBezTo>
                  <a:pt x="30" y="47"/>
                  <a:pt x="29" y="47"/>
                  <a:pt x="28" y="48"/>
                </a:cubicBezTo>
                <a:cubicBezTo>
                  <a:pt x="28" y="49"/>
                  <a:pt x="27" y="51"/>
                  <a:pt x="27" y="53"/>
                </a:cubicBezTo>
                <a:cubicBezTo>
                  <a:pt x="27" y="54"/>
                  <a:pt x="26" y="54"/>
                  <a:pt x="26" y="54"/>
                </a:cubicBezTo>
                <a:cubicBezTo>
                  <a:pt x="19" y="54"/>
                  <a:pt x="19" y="54"/>
                  <a:pt x="19" y="54"/>
                </a:cubicBezTo>
                <a:cubicBezTo>
                  <a:pt x="19" y="54"/>
                  <a:pt x="18" y="54"/>
                  <a:pt x="18" y="53"/>
                </a:cubicBezTo>
                <a:cubicBezTo>
                  <a:pt x="17" y="48"/>
                  <a:pt x="17" y="48"/>
                  <a:pt x="17" y="48"/>
                </a:cubicBezTo>
                <a:cubicBezTo>
                  <a:pt x="16" y="47"/>
                  <a:pt x="16" y="47"/>
                  <a:pt x="15" y="47"/>
                </a:cubicBezTo>
                <a:cubicBezTo>
                  <a:pt x="11" y="50"/>
                  <a:pt x="11" y="50"/>
                  <a:pt x="11" y="50"/>
                </a:cubicBezTo>
                <a:cubicBezTo>
                  <a:pt x="10" y="50"/>
                  <a:pt x="10" y="50"/>
                  <a:pt x="10" y="50"/>
                </a:cubicBezTo>
                <a:cubicBezTo>
                  <a:pt x="10" y="50"/>
                  <a:pt x="9" y="50"/>
                  <a:pt x="9" y="50"/>
                </a:cubicBezTo>
                <a:cubicBezTo>
                  <a:pt x="8" y="49"/>
                  <a:pt x="4" y="45"/>
                  <a:pt x="4" y="44"/>
                </a:cubicBezTo>
                <a:cubicBezTo>
                  <a:pt x="4" y="44"/>
                  <a:pt x="4" y="44"/>
                  <a:pt x="4" y="43"/>
                </a:cubicBezTo>
                <a:cubicBezTo>
                  <a:pt x="5" y="42"/>
                  <a:pt x="6" y="41"/>
                  <a:pt x="7" y="39"/>
                </a:cubicBezTo>
                <a:cubicBezTo>
                  <a:pt x="7" y="38"/>
                  <a:pt x="6" y="37"/>
                  <a:pt x="6" y="36"/>
                </a:cubicBezTo>
                <a:cubicBezTo>
                  <a:pt x="1" y="35"/>
                  <a:pt x="1" y="35"/>
                  <a:pt x="1" y="35"/>
                </a:cubicBezTo>
                <a:cubicBezTo>
                  <a:pt x="0" y="35"/>
                  <a:pt x="0" y="35"/>
                  <a:pt x="0" y="34"/>
                </a:cubicBezTo>
                <a:cubicBezTo>
                  <a:pt x="0" y="28"/>
                  <a:pt x="0" y="28"/>
                  <a:pt x="0" y="28"/>
                </a:cubicBezTo>
                <a:cubicBezTo>
                  <a:pt x="0" y="27"/>
                  <a:pt x="0" y="27"/>
                  <a:pt x="1" y="27"/>
                </a:cubicBezTo>
                <a:cubicBezTo>
                  <a:pt x="6" y="26"/>
                  <a:pt x="6" y="26"/>
                  <a:pt x="6" y="26"/>
                </a:cubicBezTo>
                <a:cubicBezTo>
                  <a:pt x="6" y="25"/>
                  <a:pt x="7" y="24"/>
                  <a:pt x="7" y="23"/>
                </a:cubicBezTo>
                <a:cubicBezTo>
                  <a:pt x="6" y="22"/>
                  <a:pt x="5" y="20"/>
                  <a:pt x="4" y="19"/>
                </a:cubicBezTo>
                <a:cubicBezTo>
                  <a:pt x="4" y="19"/>
                  <a:pt x="4" y="19"/>
                  <a:pt x="4" y="18"/>
                </a:cubicBezTo>
                <a:cubicBezTo>
                  <a:pt x="4" y="18"/>
                  <a:pt x="4" y="18"/>
                  <a:pt x="4" y="18"/>
                </a:cubicBezTo>
                <a:cubicBezTo>
                  <a:pt x="5" y="17"/>
                  <a:pt x="9" y="12"/>
                  <a:pt x="10" y="12"/>
                </a:cubicBezTo>
                <a:cubicBezTo>
                  <a:pt x="10" y="12"/>
                  <a:pt x="10" y="12"/>
                  <a:pt x="11" y="13"/>
                </a:cubicBezTo>
                <a:cubicBezTo>
                  <a:pt x="15" y="16"/>
                  <a:pt x="15" y="16"/>
                  <a:pt x="15" y="16"/>
                </a:cubicBezTo>
                <a:cubicBezTo>
                  <a:pt x="16" y="15"/>
                  <a:pt x="16" y="15"/>
                  <a:pt x="17" y="15"/>
                </a:cubicBezTo>
                <a:cubicBezTo>
                  <a:pt x="18" y="13"/>
                  <a:pt x="18" y="11"/>
                  <a:pt x="18" y="9"/>
                </a:cubicBezTo>
                <a:cubicBezTo>
                  <a:pt x="18" y="9"/>
                  <a:pt x="19" y="8"/>
                  <a:pt x="19" y="8"/>
                </a:cubicBezTo>
                <a:cubicBezTo>
                  <a:pt x="26" y="8"/>
                  <a:pt x="26" y="8"/>
                  <a:pt x="26" y="8"/>
                </a:cubicBezTo>
                <a:cubicBezTo>
                  <a:pt x="26" y="8"/>
                  <a:pt x="27" y="9"/>
                  <a:pt x="27" y="9"/>
                </a:cubicBezTo>
                <a:cubicBezTo>
                  <a:pt x="28" y="15"/>
                  <a:pt x="28" y="15"/>
                  <a:pt x="28" y="15"/>
                </a:cubicBezTo>
                <a:cubicBezTo>
                  <a:pt x="29" y="15"/>
                  <a:pt x="30" y="15"/>
                  <a:pt x="31" y="16"/>
                </a:cubicBezTo>
                <a:cubicBezTo>
                  <a:pt x="35" y="13"/>
                  <a:pt x="35" y="13"/>
                  <a:pt x="35" y="13"/>
                </a:cubicBezTo>
                <a:cubicBezTo>
                  <a:pt x="35" y="12"/>
                  <a:pt x="35" y="12"/>
                  <a:pt x="35" y="12"/>
                </a:cubicBezTo>
                <a:cubicBezTo>
                  <a:pt x="36" y="12"/>
                  <a:pt x="36" y="12"/>
                  <a:pt x="36" y="13"/>
                </a:cubicBezTo>
                <a:cubicBezTo>
                  <a:pt x="37" y="13"/>
                  <a:pt x="41" y="17"/>
                  <a:pt x="41" y="18"/>
                </a:cubicBezTo>
                <a:cubicBezTo>
                  <a:pt x="41" y="19"/>
                  <a:pt x="41" y="19"/>
                  <a:pt x="41" y="19"/>
                </a:cubicBezTo>
                <a:cubicBezTo>
                  <a:pt x="40" y="20"/>
                  <a:pt x="39" y="22"/>
                  <a:pt x="38" y="23"/>
                </a:cubicBezTo>
                <a:cubicBezTo>
                  <a:pt x="38" y="24"/>
                  <a:pt x="39" y="25"/>
                  <a:pt x="39" y="26"/>
                </a:cubicBezTo>
                <a:cubicBezTo>
                  <a:pt x="45" y="27"/>
                  <a:pt x="45" y="27"/>
                  <a:pt x="45" y="27"/>
                </a:cubicBezTo>
                <a:cubicBezTo>
                  <a:pt x="45" y="27"/>
                  <a:pt x="45" y="27"/>
                  <a:pt x="45" y="28"/>
                </a:cubicBezTo>
                <a:lnTo>
                  <a:pt x="45" y="35"/>
                </a:lnTo>
                <a:close/>
                <a:moveTo>
                  <a:pt x="23" y="22"/>
                </a:moveTo>
                <a:cubicBezTo>
                  <a:pt x="18" y="22"/>
                  <a:pt x="13" y="26"/>
                  <a:pt x="13" y="31"/>
                </a:cubicBezTo>
                <a:cubicBezTo>
                  <a:pt x="13" y="36"/>
                  <a:pt x="18" y="40"/>
                  <a:pt x="23" y="40"/>
                </a:cubicBezTo>
                <a:cubicBezTo>
                  <a:pt x="28" y="40"/>
                  <a:pt x="32" y="36"/>
                  <a:pt x="32" y="31"/>
                </a:cubicBezTo>
                <a:cubicBezTo>
                  <a:pt x="32" y="26"/>
                  <a:pt x="28" y="22"/>
                  <a:pt x="23" y="22"/>
                </a:cubicBezTo>
                <a:close/>
                <a:moveTo>
                  <a:pt x="68" y="15"/>
                </a:moveTo>
                <a:cubicBezTo>
                  <a:pt x="68" y="16"/>
                  <a:pt x="64" y="16"/>
                  <a:pt x="63" y="16"/>
                </a:cubicBezTo>
                <a:cubicBezTo>
                  <a:pt x="63" y="17"/>
                  <a:pt x="62" y="18"/>
                  <a:pt x="62" y="18"/>
                </a:cubicBezTo>
                <a:cubicBezTo>
                  <a:pt x="62" y="19"/>
                  <a:pt x="64" y="23"/>
                  <a:pt x="64" y="23"/>
                </a:cubicBezTo>
                <a:cubicBezTo>
                  <a:pt x="64" y="23"/>
                  <a:pt x="64" y="23"/>
                  <a:pt x="64" y="24"/>
                </a:cubicBezTo>
                <a:cubicBezTo>
                  <a:pt x="63" y="24"/>
                  <a:pt x="59" y="26"/>
                  <a:pt x="59" y="26"/>
                </a:cubicBezTo>
                <a:cubicBezTo>
                  <a:pt x="59" y="26"/>
                  <a:pt x="56" y="22"/>
                  <a:pt x="56" y="22"/>
                </a:cubicBezTo>
                <a:cubicBezTo>
                  <a:pt x="55" y="22"/>
                  <a:pt x="55" y="22"/>
                  <a:pt x="55" y="22"/>
                </a:cubicBezTo>
                <a:cubicBezTo>
                  <a:pt x="54" y="22"/>
                  <a:pt x="54" y="22"/>
                  <a:pt x="54" y="22"/>
                </a:cubicBezTo>
                <a:cubicBezTo>
                  <a:pt x="53" y="22"/>
                  <a:pt x="50" y="26"/>
                  <a:pt x="50" y="26"/>
                </a:cubicBezTo>
                <a:cubicBezTo>
                  <a:pt x="50" y="26"/>
                  <a:pt x="46" y="24"/>
                  <a:pt x="46" y="24"/>
                </a:cubicBezTo>
                <a:cubicBezTo>
                  <a:pt x="45" y="23"/>
                  <a:pt x="45" y="23"/>
                  <a:pt x="45" y="23"/>
                </a:cubicBezTo>
                <a:cubicBezTo>
                  <a:pt x="45" y="23"/>
                  <a:pt x="47" y="19"/>
                  <a:pt x="47" y="18"/>
                </a:cubicBezTo>
                <a:cubicBezTo>
                  <a:pt x="47" y="18"/>
                  <a:pt x="46" y="17"/>
                  <a:pt x="46" y="16"/>
                </a:cubicBezTo>
                <a:cubicBezTo>
                  <a:pt x="45" y="16"/>
                  <a:pt x="41" y="16"/>
                  <a:pt x="41" y="15"/>
                </a:cubicBezTo>
                <a:cubicBezTo>
                  <a:pt x="41" y="10"/>
                  <a:pt x="41" y="10"/>
                  <a:pt x="41" y="10"/>
                </a:cubicBezTo>
                <a:cubicBezTo>
                  <a:pt x="41" y="10"/>
                  <a:pt x="45" y="9"/>
                  <a:pt x="46" y="9"/>
                </a:cubicBezTo>
                <a:cubicBezTo>
                  <a:pt x="46" y="9"/>
                  <a:pt x="47" y="8"/>
                  <a:pt x="47" y="7"/>
                </a:cubicBezTo>
                <a:cubicBezTo>
                  <a:pt x="47" y="7"/>
                  <a:pt x="45" y="3"/>
                  <a:pt x="45" y="2"/>
                </a:cubicBezTo>
                <a:cubicBezTo>
                  <a:pt x="45" y="2"/>
                  <a:pt x="45" y="2"/>
                  <a:pt x="46" y="2"/>
                </a:cubicBezTo>
                <a:cubicBezTo>
                  <a:pt x="46" y="2"/>
                  <a:pt x="50" y="0"/>
                  <a:pt x="50" y="0"/>
                </a:cubicBezTo>
                <a:cubicBezTo>
                  <a:pt x="50" y="0"/>
                  <a:pt x="53" y="3"/>
                  <a:pt x="54" y="4"/>
                </a:cubicBezTo>
                <a:cubicBezTo>
                  <a:pt x="54" y="4"/>
                  <a:pt x="54" y="4"/>
                  <a:pt x="55" y="4"/>
                </a:cubicBezTo>
                <a:cubicBezTo>
                  <a:pt x="55" y="4"/>
                  <a:pt x="55" y="4"/>
                  <a:pt x="56" y="4"/>
                </a:cubicBezTo>
                <a:cubicBezTo>
                  <a:pt x="57" y="2"/>
                  <a:pt x="58" y="1"/>
                  <a:pt x="59" y="0"/>
                </a:cubicBezTo>
                <a:cubicBezTo>
                  <a:pt x="59" y="0"/>
                  <a:pt x="59" y="0"/>
                  <a:pt x="59" y="0"/>
                </a:cubicBezTo>
                <a:cubicBezTo>
                  <a:pt x="59" y="0"/>
                  <a:pt x="63" y="2"/>
                  <a:pt x="64" y="2"/>
                </a:cubicBezTo>
                <a:cubicBezTo>
                  <a:pt x="64" y="2"/>
                  <a:pt x="64" y="2"/>
                  <a:pt x="64" y="2"/>
                </a:cubicBezTo>
                <a:cubicBezTo>
                  <a:pt x="64" y="3"/>
                  <a:pt x="62" y="7"/>
                  <a:pt x="62" y="7"/>
                </a:cubicBezTo>
                <a:cubicBezTo>
                  <a:pt x="62" y="8"/>
                  <a:pt x="63" y="9"/>
                  <a:pt x="63" y="9"/>
                </a:cubicBezTo>
                <a:cubicBezTo>
                  <a:pt x="64" y="9"/>
                  <a:pt x="68" y="10"/>
                  <a:pt x="68" y="10"/>
                </a:cubicBezTo>
                <a:lnTo>
                  <a:pt x="68" y="15"/>
                </a:lnTo>
                <a:close/>
                <a:moveTo>
                  <a:pt x="68" y="52"/>
                </a:moveTo>
                <a:cubicBezTo>
                  <a:pt x="68" y="52"/>
                  <a:pt x="64" y="53"/>
                  <a:pt x="63" y="53"/>
                </a:cubicBezTo>
                <a:cubicBezTo>
                  <a:pt x="63" y="54"/>
                  <a:pt x="62" y="54"/>
                  <a:pt x="62" y="55"/>
                </a:cubicBezTo>
                <a:cubicBezTo>
                  <a:pt x="62" y="56"/>
                  <a:pt x="64" y="59"/>
                  <a:pt x="64" y="60"/>
                </a:cubicBezTo>
                <a:cubicBezTo>
                  <a:pt x="64" y="60"/>
                  <a:pt x="64" y="60"/>
                  <a:pt x="64" y="60"/>
                </a:cubicBezTo>
                <a:cubicBezTo>
                  <a:pt x="63" y="60"/>
                  <a:pt x="59" y="63"/>
                  <a:pt x="59" y="63"/>
                </a:cubicBezTo>
                <a:cubicBezTo>
                  <a:pt x="59" y="63"/>
                  <a:pt x="56" y="59"/>
                  <a:pt x="56" y="59"/>
                </a:cubicBezTo>
                <a:cubicBezTo>
                  <a:pt x="55" y="59"/>
                  <a:pt x="55" y="59"/>
                  <a:pt x="55" y="59"/>
                </a:cubicBezTo>
                <a:cubicBezTo>
                  <a:pt x="54" y="59"/>
                  <a:pt x="54" y="59"/>
                  <a:pt x="54" y="59"/>
                </a:cubicBezTo>
                <a:cubicBezTo>
                  <a:pt x="53" y="59"/>
                  <a:pt x="50" y="63"/>
                  <a:pt x="50" y="63"/>
                </a:cubicBezTo>
                <a:cubicBezTo>
                  <a:pt x="50" y="63"/>
                  <a:pt x="46" y="60"/>
                  <a:pt x="46" y="60"/>
                </a:cubicBezTo>
                <a:cubicBezTo>
                  <a:pt x="45" y="60"/>
                  <a:pt x="45" y="60"/>
                  <a:pt x="45" y="60"/>
                </a:cubicBezTo>
                <a:cubicBezTo>
                  <a:pt x="45" y="59"/>
                  <a:pt x="47" y="56"/>
                  <a:pt x="47" y="55"/>
                </a:cubicBezTo>
                <a:cubicBezTo>
                  <a:pt x="47" y="54"/>
                  <a:pt x="46" y="54"/>
                  <a:pt x="46" y="53"/>
                </a:cubicBezTo>
                <a:cubicBezTo>
                  <a:pt x="45" y="53"/>
                  <a:pt x="41" y="52"/>
                  <a:pt x="41" y="52"/>
                </a:cubicBezTo>
                <a:cubicBezTo>
                  <a:pt x="41" y="47"/>
                  <a:pt x="41" y="47"/>
                  <a:pt x="41" y="47"/>
                </a:cubicBezTo>
                <a:cubicBezTo>
                  <a:pt x="41" y="46"/>
                  <a:pt x="45" y="46"/>
                  <a:pt x="46" y="46"/>
                </a:cubicBezTo>
                <a:cubicBezTo>
                  <a:pt x="46" y="45"/>
                  <a:pt x="47" y="45"/>
                  <a:pt x="47" y="44"/>
                </a:cubicBezTo>
                <a:cubicBezTo>
                  <a:pt x="47" y="43"/>
                  <a:pt x="45" y="40"/>
                  <a:pt x="45" y="39"/>
                </a:cubicBezTo>
                <a:cubicBezTo>
                  <a:pt x="45" y="39"/>
                  <a:pt x="45" y="39"/>
                  <a:pt x="46" y="39"/>
                </a:cubicBezTo>
                <a:cubicBezTo>
                  <a:pt x="46" y="39"/>
                  <a:pt x="50" y="36"/>
                  <a:pt x="50" y="36"/>
                </a:cubicBezTo>
                <a:cubicBezTo>
                  <a:pt x="50" y="36"/>
                  <a:pt x="53" y="40"/>
                  <a:pt x="54" y="40"/>
                </a:cubicBezTo>
                <a:cubicBezTo>
                  <a:pt x="54" y="40"/>
                  <a:pt x="54" y="40"/>
                  <a:pt x="55" y="40"/>
                </a:cubicBezTo>
                <a:cubicBezTo>
                  <a:pt x="55" y="40"/>
                  <a:pt x="55" y="40"/>
                  <a:pt x="56" y="40"/>
                </a:cubicBezTo>
                <a:cubicBezTo>
                  <a:pt x="57" y="39"/>
                  <a:pt x="58" y="38"/>
                  <a:pt x="59" y="36"/>
                </a:cubicBezTo>
                <a:cubicBezTo>
                  <a:pt x="59" y="36"/>
                  <a:pt x="59" y="36"/>
                  <a:pt x="59" y="36"/>
                </a:cubicBezTo>
                <a:cubicBezTo>
                  <a:pt x="59" y="36"/>
                  <a:pt x="63" y="39"/>
                  <a:pt x="64" y="39"/>
                </a:cubicBezTo>
                <a:cubicBezTo>
                  <a:pt x="64" y="39"/>
                  <a:pt x="64" y="39"/>
                  <a:pt x="64" y="39"/>
                </a:cubicBezTo>
                <a:cubicBezTo>
                  <a:pt x="64" y="40"/>
                  <a:pt x="62" y="43"/>
                  <a:pt x="62" y="44"/>
                </a:cubicBezTo>
                <a:cubicBezTo>
                  <a:pt x="62" y="45"/>
                  <a:pt x="63" y="45"/>
                  <a:pt x="63" y="46"/>
                </a:cubicBezTo>
                <a:cubicBezTo>
                  <a:pt x="64" y="46"/>
                  <a:pt x="68" y="46"/>
                  <a:pt x="68" y="47"/>
                </a:cubicBezTo>
                <a:lnTo>
                  <a:pt x="68" y="52"/>
                </a:lnTo>
                <a:close/>
                <a:moveTo>
                  <a:pt x="55" y="8"/>
                </a:moveTo>
                <a:cubicBezTo>
                  <a:pt x="52" y="8"/>
                  <a:pt x="50" y="10"/>
                  <a:pt x="50" y="13"/>
                </a:cubicBezTo>
                <a:cubicBezTo>
                  <a:pt x="50" y="15"/>
                  <a:pt x="52" y="17"/>
                  <a:pt x="55" y="17"/>
                </a:cubicBezTo>
                <a:cubicBezTo>
                  <a:pt x="57" y="17"/>
                  <a:pt x="59" y="15"/>
                  <a:pt x="59" y="13"/>
                </a:cubicBezTo>
                <a:cubicBezTo>
                  <a:pt x="59" y="10"/>
                  <a:pt x="57" y="8"/>
                  <a:pt x="55" y="8"/>
                </a:cubicBezTo>
                <a:close/>
                <a:moveTo>
                  <a:pt x="55" y="45"/>
                </a:moveTo>
                <a:cubicBezTo>
                  <a:pt x="52" y="45"/>
                  <a:pt x="50" y="47"/>
                  <a:pt x="50" y="49"/>
                </a:cubicBezTo>
                <a:cubicBezTo>
                  <a:pt x="50" y="52"/>
                  <a:pt x="52" y="54"/>
                  <a:pt x="55" y="54"/>
                </a:cubicBezTo>
                <a:cubicBezTo>
                  <a:pt x="57" y="54"/>
                  <a:pt x="59" y="52"/>
                  <a:pt x="59" y="49"/>
                </a:cubicBezTo>
                <a:cubicBezTo>
                  <a:pt x="59" y="47"/>
                  <a:pt x="57" y="45"/>
                  <a:pt x="55" y="45"/>
                </a:cubicBezTo>
                <a:close/>
              </a:path>
            </a:pathLst>
          </a:custGeom>
          <a:solidFill>
            <a:schemeClr val="bg1"/>
          </a:solidFill>
          <a:ln w="9525">
            <a:noFill/>
            <a:round/>
          </a:ln>
        </p:spPr>
        <p:txBody>
          <a:bodyPr vert="horz" wrap="square" lIns="121920" tIns="60960" rIns="121920" bIns="60960" numCol="1" anchor="t" anchorCtr="0" compatLnSpc="1"/>
          <a:lstStyle/>
          <a:p>
            <a:endParaRPr 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3" name="Freeform4"/>
          <p:cNvSpPr>
            <a:spLocks noEditPoints="1"/>
          </p:cNvSpPr>
          <p:nvPr/>
        </p:nvSpPr>
        <p:spPr bwMode="auto">
          <a:xfrm rot="19016722">
            <a:off x="5317575" y="4159571"/>
            <a:ext cx="577497" cy="511965"/>
          </a:xfrm>
          <a:custGeom>
            <a:avLst/>
            <a:gdLst/>
            <a:ahLst/>
            <a:cxnLst>
              <a:cxn ang="0">
                <a:pos x="7" y="9"/>
              </a:cxn>
              <a:cxn ang="0">
                <a:pos x="7" y="57"/>
              </a:cxn>
              <a:cxn ang="0">
                <a:pos x="6" y="58"/>
              </a:cxn>
              <a:cxn ang="0">
                <a:pos x="4" y="58"/>
              </a:cxn>
              <a:cxn ang="0">
                <a:pos x="2" y="57"/>
              </a:cxn>
              <a:cxn ang="0">
                <a:pos x="2" y="9"/>
              </a:cxn>
              <a:cxn ang="0">
                <a:pos x="0" y="4"/>
              </a:cxn>
              <a:cxn ang="0">
                <a:pos x="5" y="0"/>
              </a:cxn>
              <a:cxn ang="0">
                <a:pos x="10" y="4"/>
              </a:cxn>
              <a:cxn ang="0">
                <a:pos x="7" y="9"/>
              </a:cxn>
              <a:cxn ang="0">
                <a:pos x="65" y="36"/>
              </a:cxn>
              <a:cxn ang="0">
                <a:pos x="63" y="38"/>
              </a:cxn>
              <a:cxn ang="0">
                <a:pos x="49" y="43"/>
              </a:cxn>
              <a:cxn ang="0">
                <a:pos x="31" y="37"/>
              </a:cxn>
              <a:cxn ang="0">
                <a:pos x="13" y="43"/>
              </a:cxn>
              <a:cxn ang="0">
                <a:pos x="12" y="43"/>
              </a:cxn>
              <a:cxn ang="0">
                <a:pos x="10" y="41"/>
              </a:cxn>
              <a:cxn ang="0">
                <a:pos x="10" y="13"/>
              </a:cxn>
              <a:cxn ang="0">
                <a:pos x="11" y="11"/>
              </a:cxn>
              <a:cxn ang="0">
                <a:pos x="14" y="9"/>
              </a:cxn>
              <a:cxn ang="0">
                <a:pos x="30" y="4"/>
              </a:cxn>
              <a:cxn ang="0">
                <a:pos x="46" y="9"/>
              </a:cxn>
              <a:cxn ang="0">
                <a:pos x="49" y="10"/>
              </a:cxn>
              <a:cxn ang="0">
                <a:pos x="63" y="4"/>
              </a:cxn>
              <a:cxn ang="0">
                <a:pos x="65" y="7"/>
              </a:cxn>
              <a:cxn ang="0">
                <a:pos x="65" y="36"/>
              </a:cxn>
            </a:cxnLst>
            <a:rect l="0" t="0" r="r" b="b"/>
            <a:pathLst>
              <a:path w="65" h="58">
                <a:moveTo>
                  <a:pt x="7" y="9"/>
                </a:moveTo>
                <a:cubicBezTo>
                  <a:pt x="7" y="57"/>
                  <a:pt x="7" y="57"/>
                  <a:pt x="7" y="57"/>
                </a:cubicBezTo>
                <a:cubicBezTo>
                  <a:pt x="7" y="57"/>
                  <a:pt x="7" y="58"/>
                  <a:pt x="6" y="58"/>
                </a:cubicBezTo>
                <a:cubicBezTo>
                  <a:pt x="4" y="58"/>
                  <a:pt x="4" y="58"/>
                  <a:pt x="4" y="58"/>
                </a:cubicBezTo>
                <a:cubicBezTo>
                  <a:pt x="3" y="58"/>
                  <a:pt x="2" y="57"/>
                  <a:pt x="2" y="57"/>
                </a:cubicBezTo>
                <a:cubicBezTo>
                  <a:pt x="2" y="9"/>
                  <a:pt x="2" y="9"/>
                  <a:pt x="2" y="9"/>
                </a:cubicBezTo>
                <a:cubicBezTo>
                  <a:pt x="1" y="8"/>
                  <a:pt x="0" y="6"/>
                  <a:pt x="0" y="4"/>
                </a:cubicBezTo>
                <a:cubicBezTo>
                  <a:pt x="0" y="2"/>
                  <a:pt x="2" y="0"/>
                  <a:pt x="5" y="0"/>
                </a:cubicBezTo>
                <a:cubicBezTo>
                  <a:pt x="7" y="0"/>
                  <a:pt x="10" y="2"/>
                  <a:pt x="10" y="4"/>
                </a:cubicBezTo>
                <a:cubicBezTo>
                  <a:pt x="10" y="6"/>
                  <a:pt x="9" y="8"/>
                  <a:pt x="7" y="9"/>
                </a:cubicBezTo>
                <a:close/>
                <a:moveTo>
                  <a:pt x="65" y="36"/>
                </a:moveTo>
                <a:cubicBezTo>
                  <a:pt x="65" y="37"/>
                  <a:pt x="65" y="38"/>
                  <a:pt x="63" y="38"/>
                </a:cubicBezTo>
                <a:cubicBezTo>
                  <a:pt x="59" y="41"/>
                  <a:pt x="54" y="43"/>
                  <a:pt x="49" y="43"/>
                </a:cubicBezTo>
                <a:cubicBezTo>
                  <a:pt x="43" y="43"/>
                  <a:pt x="39" y="37"/>
                  <a:pt x="31" y="37"/>
                </a:cubicBezTo>
                <a:cubicBezTo>
                  <a:pt x="25" y="37"/>
                  <a:pt x="19" y="40"/>
                  <a:pt x="13" y="43"/>
                </a:cubicBezTo>
                <a:cubicBezTo>
                  <a:pt x="13" y="43"/>
                  <a:pt x="12" y="43"/>
                  <a:pt x="12" y="43"/>
                </a:cubicBezTo>
                <a:cubicBezTo>
                  <a:pt x="11" y="43"/>
                  <a:pt x="10" y="42"/>
                  <a:pt x="10" y="41"/>
                </a:cubicBezTo>
                <a:cubicBezTo>
                  <a:pt x="10" y="13"/>
                  <a:pt x="10" y="13"/>
                  <a:pt x="10" y="13"/>
                </a:cubicBezTo>
                <a:cubicBezTo>
                  <a:pt x="10" y="12"/>
                  <a:pt x="10" y="11"/>
                  <a:pt x="11" y="11"/>
                </a:cubicBezTo>
                <a:cubicBezTo>
                  <a:pt x="12" y="10"/>
                  <a:pt x="13" y="9"/>
                  <a:pt x="14" y="9"/>
                </a:cubicBezTo>
                <a:cubicBezTo>
                  <a:pt x="19" y="7"/>
                  <a:pt x="24" y="4"/>
                  <a:pt x="30" y="4"/>
                </a:cubicBezTo>
                <a:cubicBezTo>
                  <a:pt x="36" y="4"/>
                  <a:pt x="40" y="6"/>
                  <a:pt x="46" y="9"/>
                </a:cubicBezTo>
                <a:cubicBezTo>
                  <a:pt x="47" y="9"/>
                  <a:pt x="48" y="10"/>
                  <a:pt x="49" y="10"/>
                </a:cubicBezTo>
                <a:cubicBezTo>
                  <a:pt x="55" y="10"/>
                  <a:pt x="61" y="4"/>
                  <a:pt x="63" y="4"/>
                </a:cubicBezTo>
                <a:cubicBezTo>
                  <a:pt x="64" y="4"/>
                  <a:pt x="65" y="6"/>
                  <a:pt x="65" y="7"/>
                </a:cubicBezTo>
                <a:lnTo>
                  <a:pt x="65" y="36"/>
                </a:lnTo>
                <a:close/>
              </a:path>
            </a:pathLst>
          </a:custGeom>
          <a:solidFill>
            <a:schemeClr val="bg1"/>
          </a:solidFill>
          <a:ln w="9525">
            <a:noFill/>
            <a:round/>
          </a:ln>
        </p:spPr>
        <p:txBody>
          <a:bodyPr vert="horz" wrap="square" lIns="121920" tIns="60960" rIns="121920" bIns="60960" numCol="1" anchor="t" anchorCtr="0" compatLnSpc="1"/>
          <a:lstStyle/>
          <a:p>
            <a:endParaRPr 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4" name="Freeform5"/>
          <p:cNvSpPr>
            <a:spLocks noEditPoints="1"/>
          </p:cNvSpPr>
          <p:nvPr/>
        </p:nvSpPr>
        <p:spPr bwMode="auto">
          <a:xfrm rot="21215338">
            <a:off x="6570980" y="3156054"/>
            <a:ext cx="667607" cy="523944"/>
          </a:xfrm>
          <a:custGeom>
            <a:avLst/>
            <a:gdLst/>
            <a:ahLst/>
            <a:cxnLst>
              <a:cxn ang="0">
                <a:pos x="57" y="37"/>
              </a:cxn>
              <a:cxn ang="0">
                <a:pos x="38" y="56"/>
              </a:cxn>
              <a:cxn ang="0">
                <a:pos x="34" y="57"/>
              </a:cxn>
              <a:cxn ang="0">
                <a:pos x="31" y="56"/>
              </a:cxn>
              <a:cxn ang="0">
                <a:pos x="4" y="28"/>
              </a:cxn>
              <a:cxn ang="0">
                <a:pos x="0" y="20"/>
              </a:cxn>
              <a:cxn ang="0">
                <a:pos x="0" y="4"/>
              </a:cxn>
              <a:cxn ang="0">
                <a:pos x="5" y="0"/>
              </a:cxn>
              <a:cxn ang="0">
                <a:pos x="21" y="0"/>
              </a:cxn>
              <a:cxn ang="0">
                <a:pos x="29" y="3"/>
              </a:cxn>
              <a:cxn ang="0">
                <a:pos x="57" y="30"/>
              </a:cxn>
              <a:cxn ang="0">
                <a:pos x="58" y="34"/>
              </a:cxn>
              <a:cxn ang="0">
                <a:pos x="57" y="37"/>
              </a:cxn>
              <a:cxn ang="0">
                <a:pos x="13" y="7"/>
              </a:cxn>
              <a:cxn ang="0">
                <a:pos x="8" y="12"/>
              </a:cxn>
              <a:cxn ang="0">
                <a:pos x="13" y="17"/>
              </a:cxn>
              <a:cxn ang="0">
                <a:pos x="17" y="12"/>
              </a:cxn>
              <a:cxn ang="0">
                <a:pos x="13" y="7"/>
              </a:cxn>
              <a:cxn ang="0">
                <a:pos x="71" y="37"/>
              </a:cxn>
              <a:cxn ang="0">
                <a:pos x="52" y="56"/>
              </a:cxn>
              <a:cxn ang="0">
                <a:pos x="49" y="57"/>
              </a:cxn>
              <a:cxn ang="0">
                <a:pos x="45" y="55"/>
              </a:cxn>
              <a:cxn ang="0">
                <a:pos x="63" y="37"/>
              </a:cxn>
              <a:cxn ang="0">
                <a:pos x="64" y="34"/>
              </a:cxn>
              <a:cxn ang="0">
                <a:pos x="63" y="30"/>
              </a:cxn>
              <a:cxn ang="0">
                <a:pos x="35" y="3"/>
              </a:cxn>
              <a:cxn ang="0">
                <a:pos x="27" y="0"/>
              </a:cxn>
              <a:cxn ang="0">
                <a:pos x="36" y="0"/>
              </a:cxn>
              <a:cxn ang="0">
                <a:pos x="44" y="3"/>
              </a:cxn>
              <a:cxn ang="0">
                <a:pos x="71" y="30"/>
              </a:cxn>
              <a:cxn ang="0">
                <a:pos x="73" y="34"/>
              </a:cxn>
              <a:cxn ang="0">
                <a:pos x="71" y="37"/>
              </a:cxn>
            </a:cxnLst>
            <a:rect l="0" t="0" r="r" b="b"/>
            <a:pathLst>
              <a:path w="73" h="57">
                <a:moveTo>
                  <a:pt x="57" y="37"/>
                </a:moveTo>
                <a:cubicBezTo>
                  <a:pt x="38" y="56"/>
                  <a:pt x="38" y="56"/>
                  <a:pt x="38" y="56"/>
                </a:cubicBezTo>
                <a:cubicBezTo>
                  <a:pt x="37" y="57"/>
                  <a:pt x="36" y="57"/>
                  <a:pt x="34" y="57"/>
                </a:cubicBezTo>
                <a:cubicBezTo>
                  <a:pt x="33" y="57"/>
                  <a:pt x="32" y="57"/>
                  <a:pt x="31" y="56"/>
                </a:cubicBezTo>
                <a:cubicBezTo>
                  <a:pt x="4" y="28"/>
                  <a:pt x="4" y="28"/>
                  <a:pt x="4" y="28"/>
                </a:cubicBezTo>
                <a:cubicBezTo>
                  <a:pt x="2" y="27"/>
                  <a:pt x="0" y="23"/>
                  <a:pt x="0" y="20"/>
                </a:cubicBezTo>
                <a:cubicBezTo>
                  <a:pt x="0" y="4"/>
                  <a:pt x="0" y="4"/>
                  <a:pt x="0" y="4"/>
                </a:cubicBezTo>
                <a:cubicBezTo>
                  <a:pt x="0" y="2"/>
                  <a:pt x="3" y="0"/>
                  <a:pt x="5" y="0"/>
                </a:cubicBezTo>
                <a:cubicBezTo>
                  <a:pt x="21" y="0"/>
                  <a:pt x="21" y="0"/>
                  <a:pt x="21" y="0"/>
                </a:cubicBezTo>
                <a:cubicBezTo>
                  <a:pt x="24" y="0"/>
                  <a:pt x="27" y="1"/>
                  <a:pt x="29" y="3"/>
                </a:cubicBezTo>
                <a:cubicBezTo>
                  <a:pt x="57" y="30"/>
                  <a:pt x="57" y="30"/>
                  <a:pt x="57" y="30"/>
                </a:cubicBezTo>
                <a:cubicBezTo>
                  <a:pt x="57" y="31"/>
                  <a:pt x="58" y="32"/>
                  <a:pt x="58" y="34"/>
                </a:cubicBezTo>
                <a:cubicBezTo>
                  <a:pt x="58" y="35"/>
                  <a:pt x="57" y="36"/>
                  <a:pt x="57" y="37"/>
                </a:cubicBezTo>
                <a:close/>
                <a:moveTo>
                  <a:pt x="13" y="7"/>
                </a:moveTo>
                <a:cubicBezTo>
                  <a:pt x="10" y="7"/>
                  <a:pt x="8" y="9"/>
                  <a:pt x="8" y="12"/>
                </a:cubicBezTo>
                <a:cubicBezTo>
                  <a:pt x="8" y="14"/>
                  <a:pt x="10" y="17"/>
                  <a:pt x="13" y="17"/>
                </a:cubicBezTo>
                <a:cubicBezTo>
                  <a:pt x="15" y="17"/>
                  <a:pt x="17" y="14"/>
                  <a:pt x="17" y="12"/>
                </a:cubicBezTo>
                <a:cubicBezTo>
                  <a:pt x="17" y="9"/>
                  <a:pt x="15" y="7"/>
                  <a:pt x="13" y="7"/>
                </a:cubicBezTo>
                <a:close/>
                <a:moveTo>
                  <a:pt x="71" y="37"/>
                </a:moveTo>
                <a:cubicBezTo>
                  <a:pt x="52" y="56"/>
                  <a:pt x="52" y="56"/>
                  <a:pt x="52" y="56"/>
                </a:cubicBezTo>
                <a:cubicBezTo>
                  <a:pt x="52" y="57"/>
                  <a:pt x="50" y="57"/>
                  <a:pt x="49" y="57"/>
                </a:cubicBezTo>
                <a:cubicBezTo>
                  <a:pt x="47" y="57"/>
                  <a:pt x="46" y="56"/>
                  <a:pt x="45" y="55"/>
                </a:cubicBezTo>
                <a:cubicBezTo>
                  <a:pt x="63" y="37"/>
                  <a:pt x="63" y="37"/>
                  <a:pt x="63" y="37"/>
                </a:cubicBezTo>
                <a:cubicBezTo>
                  <a:pt x="63" y="36"/>
                  <a:pt x="64" y="35"/>
                  <a:pt x="64" y="34"/>
                </a:cubicBezTo>
                <a:cubicBezTo>
                  <a:pt x="64" y="32"/>
                  <a:pt x="63" y="31"/>
                  <a:pt x="63" y="30"/>
                </a:cubicBezTo>
                <a:cubicBezTo>
                  <a:pt x="35" y="3"/>
                  <a:pt x="35" y="3"/>
                  <a:pt x="35" y="3"/>
                </a:cubicBezTo>
                <a:cubicBezTo>
                  <a:pt x="34" y="1"/>
                  <a:pt x="30" y="0"/>
                  <a:pt x="27" y="0"/>
                </a:cubicBezTo>
                <a:cubicBezTo>
                  <a:pt x="36" y="0"/>
                  <a:pt x="36" y="0"/>
                  <a:pt x="36" y="0"/>
                </a:cubicBezTo>
                <a:cubicBezTo>
                  <a:pt x="38" y="0"/>
                  <a:pt x="42" y="1"/>
                  <a:pt x="44" y="3"/>
                </a:cubicBezTo>
                <a:cubicBezTo>
                  <a:pt x="71" y="30"/>
                  <a:pt x="71" y="30"/>
                  <a:pt x="71" y="30"/>
                </a:cubicBezTo>
                <a:cubicBezTo>
                  <a:pt x="72" y="31"/>
                  <a:pt x="73" y="32"/>
                  <a:pt x="73" y="34"/>
                </a:cubicBezTo>
                <a:cubicBezTo>
                  <a:pt x="73" y="35"/>
                  <a:pt x="72" y="36"/>
                  <a:pt x="71" y="37"/>
                </a:cubicBezTo>
                <a:close/>
              </a:path>
            </a:pathLst>
          </a:custGeom>
          <a:solidFill>
            <a:schemeClr val="bg1"/>
          </a:solidFill>
          <a:ln w="9525">
            <a:noFill/>
            <a:round/>
          </a:ln>
        </p:spPr>
        <p:txBody>
          <a:bodyPr vert="horz" wrap="square" lIns="121920" tIns="60960" rIns="121920" bIns="60960" numCol="1" anchor="t" anchorCtr="0" compatLnSpc="1"/>
          <a:lstStyle/>
          <a:p>
            <a:endParaRPr 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5" name="Text box0"/>
          <p:cNvSpPr txBox="1"/>
          <p:nvPr/>
        </p:nvSpPr>
        <p:spPr>
          <a:xfrm>
            <a:off x="5459176" y="5423279"/>
            <a:ext cx="1099660" cy="656334"/>
          </a:xfrm>
          <a:prstGeom prst="rect">
            <a:avLst/>
          </a:prstGeom>
        </p:spPr>
        <p:txBody>
          <a:bodyPr wrap="none" lIns="0" tIns="0" rIns="0" bIns="0" anchor="b">
            <a:spAutoFit/>
          </a:bodyPr>
          <a:lstStyle>
            <a:lvl1pPr marL="0" indent="0" algn="ctr">
              <a:buNone/>
              <a:defRPr sz="2800" b="1" baseline="0">
                <a:solidFill>
                  <a:schemeClr val="tx2">
                    <a:lumMod val="60000"/>
                    <a:lumOff val="40000"/>
                  </a:schemeClr>
                </a:solidFill>
              </a:defRPr>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defTabSz="1218565">
              <a:spcBef>
                <a:spcPct val="20000"/>
              </a:spcBef>
              <a:defRPr/>
            </a:pPr>
            <a:r>
              <a:rPr lang="en-US" sz="4265"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90%</a:t>
            </a:r>
            <a:endParaRPr lang="en-US" sz="4265"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
        <p:nvSpPr>
          <p:cNvPr id="17" name="Text box1"/>
          <p:cNvSpPr txBox="1"/>
          <p:nvPr/>
        </p:nvSpPr>
        <p:spPr>
          <a:xfrm>
            <a:off x="2780343" y="2606124"/>
            <a:ext cx="1099660" cy="656334"/>
          </a:xfrm>
          <a:prstGeom prst="rect">
            <a:avLst/>
          </a:prstGeom>
        </p:spPr>
        <p:txBody>
          <a:bodyPr wrap="none" lIns="0" tIns="0" rIns="0" bIns="0" anchor="b">
            <a:spAutoFit/>
          </a:bodyPr>
          <a:lstStyle>
            <a:lvl1pPr marL="0" indent="0" algn="ctr">
              <a:buNone/>
              <a:defRPr sz="2800" b="1" baseline="0">
                <a:solidFill>
                  <a:schemeClr val="tx2">
                    <a:lumMod val="60000"/>
                    <a:lumOff val="40000"/>
                  </a:schemeClr>
                </a:solidFill>
              </a:defRPr>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defTabSz="1218565">
              <a:spcBef>
                <a:spcPct val="20000"/>
              </a:spcBef>
              <a:defRPr/>
            </a:pPr>
            <a:r>
              <a:rPr lang="en-US" sz="4265"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80%</a:t>
            </a:r>
            <a:endParaRPr lang="en-US" sz="4265"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
        <p:nvSpPr>
          <p:cNvPr id="18" name="Text box2"/>
          <p:cNvSpPr txBox="1"/>
          <p:nvPr/>
        </p:nvSpPr>
        <p:spPr>
          <a:xfrm>
            <a:off x="8080187" y="2581334"/>
            <a:ext cx="1099660" cy="656334"/>
          </a:xfrm>
          <a:prstGeom prst="rect">
            <a:avLst/>
          </a:prstGeom>
        </p:spPr>
        <p:txBody>
          <a:bodyPr wrap="none" lIns="0" tIns="0" rIns="0" bIns="0" anchor="b">
            <a:spAutoFit/>
          </a:bodyPr>
          <a:lstStyle>
            <a:lvl1pPr marL="0" indent="0" algn="ctr">
              <a:buNone/>
              <a:defRPr sz="2800" b="1" baseline="0">
                <a:solidFill>
                  <a:schemeClr val="tx2">
                    <a:lumMod val="60000"/>
                    <a:lumOff val="40000"/>
                  </a:schemeClr>
                </a:solidFill>
              </a:defRPr>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defTabSz="1218565">
              <a:spcBef>
                <a:spcPct val="20000"/>
              </a:spcBef>
              <a:defRPr/>
            </a:pPr>
            <a:r>
              <a:rPr lang="en-US" sz="4265"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60%</a:t>
            </a:r>
            <a:endParaRPr lang="en-US" sz="4265"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
        <p:nvSpPr>
          <p:cNvPr id="19" name="AutoShape0"/>
          <p:cNvSpPr/>
          <p:nvPr/>
        </p:nvSpPr>
        <p:spPr>
          <a:xfrm>
            <a:off x="1341120" y="3354705"/>
            <a:ext cx="2764155" cy="922020"/>
          </a:xfrm>
          <a:prstGeom prst="rect">
            <a:avLst/>
          </a:prstGeom>
        </p:spPr>
        <p:txBody>
          <a:bodyPr wrap="square">
            <a:spAutoFit/>
          </a:bodyPr>
          <a:lstStyle/>
          <a:p>
            <a:pPr>
              <a:lnSpc>
                <a:spcPct val="15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点击替换文本点击替换文本点击替换文本点击替换文本点击替换文本点击替换文本</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
        <p:nvSpPr>
          <p:cNvPr id="20" name="AutoShape1"/>
          <p:cNvSpPr/>
          <p:nvPr/>
        </p:nvSpPr>
        <p:spPr>
          <a:xfrm>
            <a:off x="6617335" y="5354320"/>
            <a:ext cx="3126105" cy="645160"/>
          </a:xfrm>
          <a:prstGeom prst="rect">
            <a:avLst/>
          </a:prstGeom>
        </p:spPr>
        <p:txBody>
          <a:bodyPr wrap="square">
            <a:spAutoFit/>
          </a:bodyPr>
          <a:lstStyle/>
          <a:p>
            <a:pPr>
              <a:lnSpc>
                <a:spcPct val="15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点击替换文本点击替换文本点击替换文本点击替换文本点击替换文本点击替换文本</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
        <p:nvSpPr>
          <p:cNvPr id="21" name="AutoShape2"/>
          <p:cNvSpPr/>
          <p:nvPr/>
        </p:nvSpPr>
        <p:spPr>
          <a:xfrm>
            <a:off x="8484235" y="3148330"/>
            <a:ext cx="3126105" cy="645160"/>
          </a:xfrm>
          <a:prstGeom prst="rect">
            <a:avLst/>
          </a:prstGeom>
        </p:spPr>
        <p:txBody>
          <a:bodyPr wrap="square">
            <a:spAutoFit/>
          </a:bodyPr>
          <a:lstStyle/>
          <a:p>
            <a:pPr>
              <a:lnSpc>
                <a:spcPct val="15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点击替换文本点击替换文本点击替换文本点击替换文本点击替换文本点击替换文本</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Tree>
    <p:custDataLst>
      <p:tags r:id="rId3"/>
    </p:custData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p:sp>
        <p:nvSpPr>
          <p:cNvPr id="8" name="文本框 7"/>
          <p:cNvSpPr txBox="1"/>
          <p:nvPr/>
        </p:nvSpPr>
        <p:spPr>
          <a:xfrm>
            <a:off x="4869815" y="2393315"/>
            <a:ext cx="2452370" cy="460375"/>
          </a:xfrm>
          <a:prstGeom prst="rect">
            <a:avLst/>
          </a:prstGeom>
          <a:noFill/>
        </p:spPr>
        <p:txBody>
          <a:bodyPr wrap="square" rtlCol="0">
            <a:spAutoFit/>
          </a:bodyPr>
          <a:p>
            <a:pPr algn="ctr"/>
            <a:r>
              <a:rPr lang="zh-CN" altLang="en-US" sz="2400">
                <a:solidFill>
                  <a:schemeClr val="tx1">
                    <a:lumMod val="95000"/>
                    <a:lumOff val="5000"/>
                  </a:schemeClr>
                </a:solidFill>
                <a:effectLst/>
                <a:latin typeface="微软雅黑" panose="020B0503020204020204" pitchFamily="34" charset="-122"/>
                <a:ea typeface="微软雅黑" panose="020B0503020204020204" pitchFamily="34" charset="-122"/>
              </a:rPr>
              <a:t>请输入您的标题</a:t>
            </a:r>
            <a:endParaRPr lang="zh-CN" altLang="en-US" sz="2400">
              <a:solidFill>
                <a:schemeClr val="tx1">
                  <a:lumMod val="95000"/>
                  <a:lumOff val="5000"/>
                </a:schemeClr>
              </a:solidFill>
              <a:effectLst/>
              <a:latin typeface="微软雅黑" panose="020B0503020204020204" pitchFamily="34" charset="-122"/>
              <a:ea typeface="微软雅黑" panose="020B0503020204020204" pitchFamily="34" charset="-122"/>
            </a:endParaRPr>
          </a:p>
        </p:txBody>
      </p:sp>
      <p:sp>
        <p:nvSpPr>
          <p:cNvPr id="10" name="内容占位符 8"/>
          <p:cNvSpPr>
            <a:spLocks noGrp="1"/>
          </p:cNvSpPr>
          <p:nvPr/>
        </p:nvSpPr>
        <p:spPr>
          <a:xfrm>
            <a:off x="4703445" y="3028950"/>
            <a:ext cx="2785110" cy="1401445"/>
          </a:xfrm>
          <a:prstGeom prst="rect">
            <a:avLst/>
          </a:prstGeom>
        </p:spPr>
        <p:txBody>
          <a:bodyPr vert="horz" lIns="90000" tIns="46800" rIns="90000" bIns="46800" rtlCol="0">
            <a:noAutofit/>
          </a:bodyPr>
          <a:lstStyle>
            <a:lvl1pPr marL="228600" marR="0" lvl="0" indent="-228600" algn="l" defTabSz="914400" rtl="0" eaLnBrk="1" fontAlgn="auto" latinLnBrk="0" hangingPunct="1">
              <a:lnSpc>
                <a:spcPct val="130000"/>
              </a:lnSpc>
              <a:spcBef>
                <a:spcPts val="0"/>
              </a:spcBef>
              <a:spcAft>
                <a:spcPts val="1000"/>
              </a:spcAft>
              <a:buFont typeface="Arial" panose="020B0604020202020204" pitchFamily="34" charset="0"/>
              <a:buChar char="●"/>
              <a:defRPr kumimoji="0" lang="zh-CN" altLang="en-US" sz="18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2pPr>
            <a:lvl3pPr marL="1143000" marR="0" lvl="2" indent="-228600" algn="l" defTabSz="914400" rtl="0" eaLnBrk="1" fontAlgn="auto" latinLnBrk="0" hangingPunct="1">
              <a:lnSpc>
                <a:spcPct val="12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3pPr>
            <a:lvl4pPr marL="1600200" marR="0" lvl="3" indent="-228600" algn="l" defTabSz="914400" rtl="0" eaLnBrk="1" fontAlgn="auto" latinLnBrk="0" hangingPunct="1">
              <a:lnSpc>
                <a:spcPct val="120000"/>
              </a:lnSpc>
              <a:spcBef>
                <a:spcPts val="0"/>
              </a:spcBef>
              <a:spcAft>
                <a:spcPts val="300"/>
              </a:spcAft>
              <a:buFont typeface="Wingdings" panose="05000000000000000000"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4pPr>
            <a:lvl5pPr marL="2057400" marR="0" lvl="4" indent="-228600" algn="l" defTabSz="914400" rtl="0" eaLnBrk="1" fontAlgn="auto" latinLnBrk="0" hangingPunct="1">
              <a:lnSpc>
                <a:spcPct val="120000"/>
              </a:lnSpc>
              <a:spcBef>
                <a:spcPts val="0"/>
              </a:spcBef>
              <a:spcAft>
                <a:spcPts val="300"/>
              </a:spcAft>
              <a:buFont typeface="Arial" panose="020B0604020202020204" pitchFamily="34"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5pPr>
            <a:lvl6pPr marL="22860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gn="ctr">
              <a:buNone/>
            </a:pPr>
            <a:r>
              <a:rPr lang="en-US" altLang="zh-CN" sz="1600">
                <a:solidFill>
                  <a:schemeClr val="tx1">
                    <a:lumMod val="65000"/>
                    <a:lumOff val="35000"/>
                  </a:schemeClr>
                </a:solidFill>
                <a:latin typeface="微软雅黑" panose="020B0503020204020204" pitchFamily="34" charset="-122"/>
                <a:sym typeface="+mn-ea"/>
              </a:rPr>
              <a:t>请在此处添加详细描述文本，尽量与标题文本语言风格相符合，语言描述尽量简洁生动。</a:t>
            </a:r>
            <a:endParaRPr lang="zh-CN" altLang="en-US" sz="1600">
              <a:solidFill>
                <a:schemeClr val="tx1">
                  <a:lumMod val="65000"/>
                  <a:lumOff val="35000"/>
                </a:schemeClr>
              </a:solidFill>
              <a:latin typeface="微软雅黑" panose="020B0503020204020204" pitchFamily="34" charset="-122"/>
              <a:cs typeface="汉仪糯米团简" panose="00020600040101010101" charset="-122"/>
              <a:sym typeface="+mn-ea"/>
            </a:endParaRPr>
          </a:p>
          <a:p>
            <a:pPr marL="0" indent="0" algn="ctr">
              <a:buNone/>
            </a:pPr>
            <a:endParaRPr lang="zh-CN" altLang="en-US" sz="1600">
              <a:solidFill>
                <a:schemeClr val="tx1">
                  <a:lumMod val="65000"/>
                  <a:lumOff val="35000"/>
                </a:schemeClr>
              </a:solidFill>
              <a:latin typeface="微软雅黑" panose="020B0503020204020204" pitchFamily="34" charset="-122"/>
              <a:cs typeface="汉仪糯米团简" panose="00020600040101010101" charset="-122"/>
              <a:sym typeface="+mn-ea"/>
            </a:endParaRPr>
          </a:p>
          <a:p>
            <a:pPr marL="0" indent="0" algn="ctr">
              <a:buNone/>
            </a:pPr>
            <a:endParaRPr lang="zh-CN" altLang="en-US" sz="1600">
              <a:solidFill>
                <a:schemeClr val="tx1">
                  <a:lumMod val="65000"/>
                  <a:lumOff val="35000"/>
                </a:schemeClr>
              </a:solidFill>
              <a:latin typeface="微软雅黑" panose="020B0503020204020204" pitchFamily="34" charset="-122"/>
              <a:cs typeface="汉仪糯米团简" panose="00020600040101010101" charset="-122"/>
              <a:sym typeface="+mn-ea"/>
            </a:endParaRPr>
          </a:p>
        </p:txBody>
      </p:sp>
      <p:sp>
        <p:nvSpPr>
          <p:cNvPr id="11" name="文本框 10"/>
          <p:cNvSpPr txBox="1"/>
          <p:nvPr/>
        </p:nvSpPr>
        <p:spPr>
          <a:xfrm>
            <a:off x="685165" y="2393315"/>
            <a:ext cx="2440305" cy="460375"/>
          </a:xfrm>
          <a:prstGeom prst="rect">
            <a:avLst/>
          </a:prstGeom>
          <a:noFill/>
        </p:spPr>
        <p:txBody>
          <a:bodyPr wrap="square" rtlCol="0">
            <a:spAutoFit/>
          </a:bodyPr>
          <a:p>
            <a:pPr algn="ctr"/>
            <a:r>
              <a:rPr lang="zh-CN" altLang="en-US" sz="2400">
                <a:solidFill>
                  <a:schemeClr val="tx1">
                    <a:lumMod val="95000"/>
                    <a:lumOff val="5000"/>
                  </a:schemeClr>
                </a:solidFill>
                <a:effectLst/>
                <a:latin typeface="微软雅黑" panose="020B0503020204020204" pitchFamily="34" charset="-122"/>
                <a:ea typeface="微软雅黑" panose="020B0503020204020204" pitchFamily="34" charset="-122"/>
              </a:rPr>
              <a:t>请输入您的标题</a:t>
            </a:r>
            <a:endParaRPr lang="zh-CN" altLang="en-US" sz="2400">
              <a:solidFill>
                <a:schemeClr val="tx1">
                  <a:lumMod val="95000"/>
                  <a:lumOff val="5000"/>
                </a:schemeClr>
              </a:solidFill>
              <a:effectLst/>
              <a:latin typeface="微软雅黑" panose="020B0503020204020204" pitchFamily="34" charset="-122"/>
              <a:ea typeface="微软雅黑" panose="020B0503020204020204" pitchFamily="34" charset="-122"/>
            </a:endParaRPr>
          </a:p>
        </p:txBody>
      </p:sp>
      <p:sp>
        <p:nvSpPr>
          <p:cNvPr id="39" name="内容占位符 8"/>
          <p:cNvSpPr>
            <a:spLocks noGrp="1"/>
          </p:cNvSpPr>
          <p:nvPr/>
        </p:nvSpPr>
        <p:spPr>
          <a:xfrm>
            <a:off x="497205" y="3028950"/>
            <a:ext cx="2816225" cy="1436370"/>
          </a:xfrm>
          <a:prstGeom prst="rect">
            <a:avLst/>
          </a:prstGeom>
        </p:spPr>
        <p:txBody>
          <a:bodyPr vert="horz" lIns="90000" tIns="46800" rIns="90000" bIns="46800" rtlCol="0">
            <a:noAutofit/>
          </a:bodyPr>
          <a:lstStyle>
            <a:lvl1pPr marL="228600" marR="0" lvl="0" indent="-228600" algn="l" defTabSz="914400" rtl="0" eaLnBrk="1" fontAlgn="auto" latinLnBrk="0" hangingPunct="1">
              <a:lnSpc>
                <a:spcPct val="130000"/>
              </a:lnSpc>
              <a:spcBef>
                <a:spcPts val="0"/>
              </a:spcBef>
              <a:spcAft>
                <a:spcPts val="1000"/>
              </a:spcAft>
              <a:buFont typeface="Arial" panose="020B0604020202020204" pitchFamily="34" charset="0"/>
              <a:buChar char="●"/>
              <a:defRPr kumimoji="0" lang="zh-CN" altLang="en-US" sz="18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2pPr>
            <a:lvl3pPr marL="1143000" marR="0" lvl="2" indent="-228600" algn="l" defTabSz="914400" rtl="0" eaLnBrk="1" fontAlgn="auto" latinLnBrk="0" hangingPunct="1">
              <a:lnSpc>
                <a:spcPct val="12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3pPr>
            <a:lvl4pPr marL="1600200" marR="0" lvl="3" indent="-228600" algn="l" defTabSz="914400" rtl="0" eaLnBrk="1" fontAlgn="auto" latinLnBrk="0" hangingPunct="1">
              <a:lnSpc>
                <a:spcPct val="120000"/>
              </a:lnSpc>
              <a:spcBef>
                <a:spcPts val="0"/>
              </a:spcBef>
              <a:spcAft>
                <a:spcPts val="300"/>
              </a:spcAft>
              <a:buFont typeface="Wingdings" panose="05000000000000000000"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4pPr>
            <a:lvl5pPr marL="2057400" marR="0" lvl="4" indent="-228600" algn="l" defTabSz="914400" rtl="0" eaLnBrk="1" fontAlgn="auto" latinLnBrk="0" hangingPunct="1">
              <a:lnSpc>
                <a:spcPct val="120000"/>
              </a:lnSpc>
              <a:spcBef>
                <a:spcPts val="0"/>
              </a:spcBef>
              <a:spcAft>
                <a:spcPts val="300"/>
              </a:spcAft>
              <a:buFont typeface="Arial" panose="020B0604020202020204" pitchFamily="34"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5pPr>
            <a:lvl6pPr marL="22860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gn="ctr">
              <a:buNone/>
            </a:pPr>
            <a:r>
              <a:rPr lang="en-US" altLang="zh-CN" sz="1600">
                <a:solidFill>
                  <a:schemeClr val="tx1">
                    <a:lumMod val="65000"/>
                    <a:lumOff val="35000"/>
                  </a:schemeClr>
                </a:solidFill>
                <a:latin typeface="微软雅黑" panose="020B0503020204020204" pitchFamily="34" charset="-122"/>
                <a:sym typeface="+mn-ea"/>
              </a:rPr>
              <a:t>请在此处添加详细描述文本，尽量与标题文本语言风格相符合，语言描述尽量简洁生动。</a:t>
            </a:r>
            <a:endParaRPr lang="zh-CN" altLang="en-US" sz="1600">
              <a:solidFill>
                <a:schemeClr val="tx1">
                  <a:lumMod val="65000"/>
                  <a:lumOff val="35000"/>
                </a:schemeClr>
              </a:solidFill>
              <a:latin typeface="微软雅黑" panose="020B0503020204020204" pitchFamily="34" charset="-122"/>
              <a:cs typeface="汉仪糯米团简" panose="00020600040101010101" charset="-122"/>
              <a:sym typeface="+mn-ea"/>
            </a:endParaRPr>
          </a:p>
          <a:p>
            <a:pPr marL="0" indent="0" algn="ctr">
              <a:buNone/>
            </a:pPr>
            <a:endParaRPr lang="zh-CN" altLang="en-US" sz="1600">
              <a:solidFill>
                <a:schemeClr val="tx1">
                  <a:lumMod val="65000"/>
                  <a:lumOff val="35000"/>
                </a:schemeClr>
              </a:solidFill>
              <a:latin typeface="微软雅黑" panose="020B0503020204020204" pitchFamily="34" charset="-122"/>
              <a:cs typeface="汉仪糯米团简" panose="00020600040101010101" charset="-122"/>
              <a:sym typeface="+mn-ea"/>
            </a:endParaRPr>
          </a:p>
        </p:txBody>
      </p:sp>
      <p:pic>
        <p:nvPicPr>
          <p:cNvPr id="3" name="图片 2" descr="2020-09-20 133229"/>
          <p:cNvPicPr>
            <a:picLocks noChangeAspect="1"/>
          </p:cNvPicPr>
          <p:nvPr>
            <p:custDataLst>
              <p:tags r:id="rId1"/>
            </p:custDataLst>
          </p:nvPr>
        </p:nvPicPr>
        <p:blipFill>
          <a:blip r:embed="rId2"/>
          <a:srcRect l="9552" t="13018" r="486" b="36591"/>
          <a:stretch>
            <a:fillRect/>
          </a:stretch>
        </p:blipFill>
        <p:spPr>
          <a:xfrm>
            <a:off x="3412490" y="2853690"/>
            <a:ext cx="1290955" cy="924560"/>
          </a:xfrm>
          <a:prstGeom prst="rect">
            <a:avLst/>
          </a:prstGeom>
        </p:spPr>
      </p:pic>
      <p:pic>
        <p:nvPicPr>
          <p:cNvPr id="16" name="图片 15" descr="2020-09-20 133229"/>
          <p:cNvPicPr>
            <a:picLocks noChangeAspect="1"/>
          </p:cNvPicPr>
          <p:nvPr>
            <p:custDataLst>
              <p:tags r:id="rId3"/>
            </p:custDataLst>
          </p:nvPr>
        </p:nvPicPr>
        <p:blipFill>
          <a:blip r:embed="rId2"/>
          <a:srcRect l="9552" t="13018" r="486" b="36591"/>
          <a:stretch>
            <a:fillRect/>
          </a:stretch>
        </p:blipFill>
        <p:spPr>
          <a:xfrm>
            <a:off x="7488555" y="2853690"/>
            <a:ext cx="1290955" cy="924560"/>
          </a:xfrm>
          <a:prstGeom prst="rect">
            <a:avLst/>
          </a:prstGeom>
        </p:spPr>
      </p:pic>
      <p:sp>
        <p:nvSpPr>
          <p:cNvPr id="17" name="文本框 16"/>
          <p:cNvSpPr txBox="1"/>
          <p:nvPr/>
        </p:nvSpPr>
        <p:spPr>
          <a:xfrm>
            <a:off x="9071610" y="2393315"/>
            <a:ext cx="2452370" cy="460375"/>
          </a:xfrm>
          <a:prstGeom prst="rect">
            <a:avLst/>
          </a:prstGeom>
          <a:noFill/>
        </p:spPr>
        <p:txBody>
          <a:bodyPr wrap="square" rtlCol="0">
            <a:spAutoFit/>
          </a:bodyPr>
          <a:p>
            <a:pPr algn="ctr"/>
            <a:r>
              <a:rPr lang="zh-CN" altLang="en-US" sz="2400">
                <a:solidFill>
                  <a:schemeClr val="tx1">
                    <a:lumMod val="95000"/>
                    <a:lumOff val="5000"/>
                  </a:schemeClr>
                </a:solidFill>
                <a:effectLst/>
                <a:latin typeface="微软雅黑" panose="020B0503020204020204" pitchFamily="34" charset="-122"/>
                <a:ea typeface="微软雅黑" panose="020B0503020204020204" pitchFamily="34" charset="-122"/>
              </a:rPr>
              <a:t>请输入您的标题</a:t>
            </a:r>
            <a:endParaRPr lang="zh-CN" altLang="en-US" sz="2400">
              <a:solidFill>
                <a:schemeClr val="tx1">
                  <a:lumMod val="95000"/>
                  <a:lumOff val="5000"/>
                </a:schemeClr>
              </a:solidFill>
              <a:effectLst/>
              <a:latin typeface="微软雅黑" panose="020B0503020204020204" pitchFamily="34" charset="-122"/>
              <a:ea typeface="微软雅黑" panose="020B0503020204020204" pitchFamily="34" charset="-122"/>
            </a:endParaRPr>
          </a:p>
        </p:txBody>
      </p:sp>
      <p:sp>
        <p:nvSpPr>
          <p:cNvPr id="18" name="内容占位符 8"/>
          <p:cNvSpPr>
            <a:spLocks noGrp="1"/>
          </p:cNvSpPr>
          <p:nvPr/>
        </p:nvSpPr>
        <p:spPr>
          <a:xfrm>
            <a:off x="8905240" y="3028950"/>
            <a:ext cx="2785110" cy="1401445"/>
          </a:xfrm>
          <a:prstGeom prst="rect">
            <a:avLst/>
          </a:prstGeom>
        </p:spPr>
        <p:txBody>
          <a:bodyPr vert="horz" lIns="90000" tIns="46800" rIns="90000" bIns="46800" rtlCol="0">
            <a:noAutofit/>
          </a:bodyPr>
          <a:lstStyle>
            <a:lvl1pPr marL="228600" marR="0" lvl="0" indent="-228600" algn="l" defTabSz="914400" rtl="0" eaLnBrk="1" fontAlgn="auto" latinLnBrk="0" hangingPunct="1">
              <a:lnSpc>
                <a:spcPct val="130000"/>
              </a:lnSpc>
              <a:spcBef>
                <a:spcPts val="0"/>
              </a:spcBef>
              <a:spcAft>
                <a:spcPts val="1000"/>
              </a:spcAft>
              <a:buFont typeface="Arial" panose="020B0604020202020204" pitchFamily="34" charset="0"/>
              <a:buChar char="●"/>
              <a:defRPr kumimoji="0" lang="zh-CN" altLang="en-US" sz="18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2pPr>
            <a:lvl3pPr marL="1143000" marR="0" lvl="2" indent="-228600" algn="l" defTabSz="914400" rtl="0" eaLnBrk="1" fontAlgn="auto" latinLnBrk="0" hangingPunct="1">
              <a:lnSpc>
                <a:spcPct val="12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3pPr>
            <a:lvl4pPr marL="1600200" marR="0" lvl="3" indent="-228600" algn="l" defTabSz="914400" rtl="0" eaLnBrk="1" fontAlgn="auto" latinLnBrk="0" hangingPunct="1">
              <a:lnSpc>
                <a:spcPct val="120000"/>
              </a:lnSpc>
              <a:spcBef>
                <a:spcPts val="0"/>
              </a:spcBef>
              <a:spcAft>
                <a:spcPts val="300"/>
              </a:spcAft>
              <a:buFont typeface="Wingdings" panose="05000000000000000000"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4pPr>
            <a:lvl5pPr marL="2057400" marR="0" lvl="4" indent="-228600" algn="l" defTabSz="914400" rtl="0" eaLnBrk="1" fontAlgn="auto" latinLnBrk="0" hangingPunct="1">
              <a:lnSpc>
                <a:spcPct val="120000"/>
              </a:lnSpc>
              <a:spcBef>
                <a:spcPts val="0"/>
              </a:spcBef>
              <a:spcAft>
                <a:spcPts val="300"/>
              </a:spcAft>
              <a:buFont typeface="Arial" panose="020B0604020202020204" pitchFamily="34"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5pPr>
            <a:lvl6pPr marL="22860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gn="ctr">
              <a:buNone/>
            </a:pPr>
            <a:r>
              <a:rPr lang="en-US" altLang="zh-CN" sz="1600">
                <a:solidFill>
                  <a:schemeClr val="tx1">
                    <a:lumMod val="65000"/>
                    <a:lumOff val="35000"/>
                  </a:schemeClr>
                </a:solidFill>
                <a:latin typeface="微软雅黑" panose="020B0503020204020204" pitchFamily="34" charset="-122"/>
                <a:sym typeface="+mn-ea"/>
              </a:rPr>
              <a:t>请在此处添加详细描述文本，尽量与标题文本语言风格相符合，语言描述尽量简洁生动。</a:t>
            </a:r>
            <a:endParaRPr lang="zh-CN" altLang="en-US" sz="1600">
              <a:solidFill>
                <a:schemeClr val="tx1">
                  <a:lumMod val="65000"/>
                  <a:lumOff val="35000"/>
                </a:schemeClr>
              </a:solidFill>
              <a:latin typeface="微软雅黑" panose="020B0503020204020204" pitchFamily="34" charset="-122"/>
              <a:cs typeface="汉仪糯米团简" panose="00020600040101010101" charset="-122"/>
              <a:sym typeface="+mn-ea"/>
            </a:endParaRPr>
          </a:p>
          <a:p>
            <a:pPr marL="0" indent="0" algn="ctr">
              <a:buNone/>
            </a:pPr>
            <a:endParaRPr lang="zh-CN" altLang="en-US" sz="1600">
              <a:solidFill>
                <a:schemeClr val="tx1">
                  <a:lumMod val="65000"/>
                  <a:lumOff val="35000"/>
                </a:schemeClr>
              </a:solidFill>
              <a:latin typeface="微软雅黑" panose="020B0503020204020204" pitchFamily="34" charset="-122"/>
              <a:cs typeface="汉仪糯米团简" panose="00020600040101010101" charset="-122"/>
              <a:sym typeface="+mn-ea"/>
            </a:endParaRPr>
          </a:p>
          <a:p>
            <a:pPr marL="0" indent="0" algn="ctr">
              <a:buNone/>
            </a:pPr>
            <a:endParaRPr lang="zh-CN" altLang="en-US" sz="1600">
              <a:solidFill>
                <a:schemeClr val="tx1">
                  <a:lumMod val="65000"/>
                  <a:lumOff val="35000"/>
                </a:schemeClr>
              </a:solidFill>
              <a:latin typeface="微软雅黑" panose="020B0503020204020204" pitchFamily="34" charset="-122"/>
              <a:cs typeface="汉仪糯米团简" panose="00020600040101010101" charset="-122"/>
              <a:sym typeface="+mn-ea"/>
            </a:endParaRPr>
          </a:p>
        </p:txBody>
      </p:sp>
      <p:grpSp>
        <p:nvGrpSpPr>
          <p:cNvPr id="2" name="组合 1"/>
          <p:cNvGrpSpPr/>
          <p:nvPr/>
        </p:nvGrpSpPr>
        <p:grpSpPr>
          <a:xfrm>
            <a:off x="101600" y="230505"/>
            <a:ext cx="4132580" cy="909320"/>
            <a:chOff x="160" y="363"/>
            <a:chExt cx="6508" cy="1432"/>
          </a:xfrm>
        </p:grpSpPr>
        <p:sp>
          <p:nvSpPr>
            <p:cNvPr id="28" name="文本 文本框 4627"/>
            <p:cNvSpPr txBox="1"/>
            <p:nvPr>
              <p:custDataLst>
                <p:tags r:id="rId4"/>
              </p:custDataLst>
            </p:nvPr>
          </p:nvSpPr>
          <p:spPr>
            <a:xfrm>
              <a:off x="1956" y="669"/>
              <a:ext cx="4712" cy="822"/>
            </a:xfrm>
            <a:prstGeom prst="rect">
              <a:avLst/>
            </a:prstGeom>
            <a:noFill/>
          </p:spPr>
          <p:txBody>
            <a:bodyPr wrap="square" rtlCol="0">
              <a:spAutoFit/>
            </a:bodyPr>
            <a:p>
              <a:pPr algn="l">
                <a:buFont typeface="+mj-lt"/>
              </a:pPr>
              <a:r>
                <a:rPr lang="zh-CN" altLang="en-US" sz="28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8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pic>
          <p:nvPicPr>
            <p:cNvPr id="12" name="图片 11" descr="757"/>
            <p:cNvPicPr>
              <a:picLocks noChangeAspect="1"/>
            </p:cNvPicPr>
            <p:nvPr/>
          </p:nvPicPr>
          <p:blipFill>
            <a:blip r:embed="rId5"/>
            <a:srcRect l="49757" t="31525" r="10268" b="34868"/>
            <a:stretch>
              <a:fillRect/>
            </a:stretch>
          </p:blipFill>
          <p:spPr>
            <a:xfrm flipH="1">
              <a:off x="160" y="363"/>
              <a:ext cx="1656" cy="1433"/>
            </a:xfrm>
            <a:prstGeom prst="ellipse">
              <a:avLst/>
            </a:prstGeom>
          </p:spPr>
        </p:pic>
      </p:grpSp>
    </p:spTree>
    <p:custDataLst>
      <p:tags r:id="rId6"/>
    </p:custData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p:grpSp>
        <p:nvGrpSpPr>
          <p:cNvPr id="2" name="组合 1"/>
          <p:cNvGrpSpPr/>
          <p:nvPr/>
        </p:nvGrpSpPr>
        <p:grpSpPr>
          <a:xfrm>
            <a:off x="101600" y="230505"/>
            <a:ext cx="4132580" cy="909320"/>
            <a:chOff x="160" y="363"/>
            <a:chExt cx="6508" cy="1432"/>
          </a:xfrm>
        </p:grpSpPr>
        <p:sp>
          <p:nvSpPr>
            <p:cNvPr id="28" name="文本 文本框 4627"/>
            <p:cNvSpPr txBox="1"/>
            <p:nvPr>
              <p:custDataLst>
                <p:tags r:id="rId1"/>
              </p:custDataLst>
            </p:nvPr>
          </p:nvSpPr>
          <p:spPr>
            <a:xfrm>
              <a:off x="1956" y="669"/>
              <a:ext cx="4712" cy="822"/>
            </a:xfrm>
            <a:prstGeom prst="rect">
              <a:avLst/>
            </a:prstGeom>
            <a:noFill/>
          </p:spPr>
          <p:txBody>
            <a:bodyPr wrap="square" rtlCol="0">
              <a:spAutoFit/>
            </a:bodyPr>
            <a:p>
              <a:pPr algn="l">
                <a:buFont typeface="+mj-lt"/>
              </a:pPr>
              <a:r>
                <a:rPr lang="zh-CN" altLang="en-US" sz="28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8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pic>
          <p:nvPicPr>
            <p:cNvPr id="12" name="图片 11" descr="757"/>
            <p:cNvPicPr>
              <a:picLocks noChangeAspect="1"/>
            </p:cNvPicPr>
            <p:nvPr/>
          </p:nvPicPr>
          <p:blipFill>
            <a:blip r:embed="rId2"/>
            <a:srcRect l="49757" t="31525" r="10268" b="34868"/>
            <a:stretch>
              <a:fillRect/>
            </a:stretch>
          </p:blipFill>
          <p:spPr>
            <a:xfrm flipH="1">
              <a:off x="160" y="363"/>
              <a:ext cx="1656" cy="1433"/>
            </a:xfrm>
            <a:prstGeom prst="ellipse">
              <a:avLst/>
            </a:prstGeom>
          </p:spPr>
        </p:pic>
      </p:grpSp>
      <p:sp>
        <p:nvSpPr>
          <p:cNvPr id="85" name="任意多边形: 形状 84"/>
          <p:cNvSpPr/>
          <p:nvPr/>
        </p:nvSpPr>
        <p:spPr>
          <a:xfrm>
            <a:off x="1679577" y="2168151"/>
            <a:ext cx="3743199" cy="3330643"/>
          </a:xfrm>
          <a:custGeom>
            <a:avLst/>
            <a:gdLst>
              <a:gd name="connsiteX0" fmla="*/ 0 w 3743199"/>
              <a:gd name="connsiteY0" fmla="*/ 0 h 3552820"/>
              <a:gd name="connsiteX1" fmla="*/ 3743199 w 3743199"/>
              <a:gd name="connsiteY1" fmla="*/ 0 h 3552820"/>
              <a:gd name="connsiteX2" fmla="*/ 3743199 w 3743199"/>
              <a:gd name="connsiteY2" fmla="*/ 2928941 h 3552820"/>
              <a:gd name="connsiteX3" fmla="*/ 3119320 w 3743199"/>
              <a:gd name="connsiteY3" fmla="*/ 3552820 h 3552820"/>
              <a:gd name="connsiteX4" fmla="*/ 623879 w 3743199"/>
              <a:gd name="connsiteY4" fmla="*/ 3552820 h 3552820"/>
              <a:gd name="connsiteX5" fmla="*/ 0 w 3743199"/>
              <a:gd name="connsiteY5" fmla="*/ 2928941 h 355282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743199" h="3552820">
                <a:moveTo>
                  <a:pt x="0" y="0"/>
                </a:moveTo>
                <a:lnTo>
                  <a:pt x="3743199" y="0"/>
                </a:lnTo>
                <a:lnTo>
                  <a:pt x="3743199" y="2928941"/>
                </a:lnTo>
                <a:cubicBezTo>
                  <a:pt x="3743199" y="3273500"/>
                  <a:pt x="3463879" y="3552820"/>
                  <a:pt x="3119320" y="3552820"/>
                </a:cubicBezTo>
                <a:lnTo>
                  <a:pt x="623879" y="3552820"/>
                </a:lnTo>
                <a:cubicBezTo>
                  <a:pt x="279320" y="3552820"/>
                  <a:pt x="0" y="3273500"/>
                  <a:pt x="0" y="2928941"/>
                </a:cubicBezTo>
                <a:close/>
              </a:path>
            </a:pathLst>
          </a:cu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p>
            <a:pPr algn="ctr"/>
            <a:endParaRPr lang="zh-CN" altLang="en-US" dirty="0"/>
          </a:p>
        </p:txBody>
      </p:sp>
      <p:grpSp>
        <p:nvGrpSpPr>
          <p:cNvPr id="82" name="组合 81"/>
          <p:cNvGrpSpPr/>
          <p:nvPr/>
        </p:nvGrpSpPr>
        <p:grpSpPr>
          <a:xfrm>
            <a:off x="2140863" y="2444397"/>
            <a:ext cx="3137567" cy="2530989"/>
            <a:chOff x="2208074" y="2687899"/>
            <a:chExt cx="3137567" cy="2530989"/>
          </a:xfrm>
        </p:grpSpPr>
        <p:sp>
          <p:nvSpPr>
            <p:cNvPr id="68" name="文本框 67"/>
            <p:cNvSpPr txBox="1"/>
            <p:nvPr/>
          </p:nvSpPr>
          <p:spPr>
            <a:xfrm>
              <a:off x="2208074" y="2687899"/>
              <a:ext cx="1303600" cy="584775"/>
            </a:xfrm>
            <a:prstGeom prst="rect">
              <a:avLst/>
            </a:prstGeom>
            <a:noFill/>
          </p:spPr>
          <p:txBody>
            <a:bodyPr wrap="square" rtlCol="0">
              <a:spAutoFit/>
            </a:bodyPr>
            <a:p>
              <a:r>
                <a:rPr lang="en-US" altLang="zh-CN" sz="3200" spc="300" dirty="0">
                  <a:solidFill>
                    <a:srgbClr val="174D49"/>
                  </a:solidFill>
                  <a:latin typeface="思源宋体 CN Heavy" panose="02020900000000000000" pitchFamily="18" charset="-122"/>
                  <a:ea typeface="思源宋体 CN Heavy" panose="02020900000000000000" pitchFamily="18" charset="-122"/>
                </a:rPr>
                <a:t>38%</a:t>
              </a:r>
              <a:endParaRPr lang="zh-CN" altLang="en-US" sz="3200" spc="300" dirty="0">
                <a:solidFill>
                  <a:srgbClr val="174D49"/>
                </a:solidFill>
                <a:latin typeface="思源宋体 CN Heavy" panose="02020900000000000000" pitchFamily="18" charset="-122"/>
                <a:ea typeface="思源宋体 CN Heavy" panose="02020900000000000000" pitchFamily="18" charset="-122"/>
              </a:endParaRPr>
            </a:p>
          </p:txBody>
        </p:sp>
        <p:sp>
          <p:nvSpPr>
            <p:cNvPr id="72" name="矩形 71"/>
            <p:cNvSpPr/>
            <p:nvPr/>
          </p:nvSpPr>
          <p:spPr>
            <a:xfrm>
              <a:off x="2208074" y="3465653"/>
              <a:ext cx="2889189" cy="1753235"/>
            </a:xfrm>
            <a:prstGeom prst="rect">
              <a:avLst/>
            </a:prstGeom>
          </p:spPr>
          <p:txBody>
            <a:bodyPr wrap="square">
              <a:spAutoFit/>
            </a:bodyPr>
            <a:p>
              <a:pPr defTabSz="1216660">
                <a:lnSpc>
                  <a:spcPct val="150000"/>
                </a:lnSpc>
              </a:pPr>
              <a:r>
                <a:rPr lang="en-US" altLang="zh-CN" sz="1200">
                  <a:solidFill>
                    <a:schemeClr val="tx1">
                      <a:lumMod val="65000"/>
                      <a:lumOff val="35000"/>
                    </a:schemeClr>
                  </a:solidFill>
                  <a:latin typeface="微软雅黑" panose="020B0503020204020204" pitchFamily="34" charset="-122"/>
                  <a:sym typeface="+mn-ea"/>
                </a:rPr>
                <a:t>请在此处添加详细描述文本，尽量与标题文本语言风格相符合，语言描述尽量简洁生动。</a:t>
              </a:r>
              <a:endParaRPr lang="zh-CN" altLang="en-US" sz="1200">
                <a:solidFill>
                  <a:schemeClr val="tx1">
                    <a:lumMod val="65000"/>
                    <a:lumOff val="35000"/>
                  </a:schemeClr>
                </a:solidFill>
                <a:latin typeface="微软雅黑" panose="020B0503020204020204" pitchFamily="34" charset="-122"/>
                <a:cs typeface="汉仪糯米团简" panose="00020600040101010101" charset="-122"/>
                <a:sym typeface="+mn-ea"/>
              </a:endParaRPr>
            </a:p>
            <a:p>
              <a:pPr defTabSz="1216660">
                <a:lnSpc>
                  <a:spcPct val="150000"/>
                </a:lnSpc>
              </a:pPr>
              <a:endParaRPr lang="en-US" altLang="zh-CN" sz="1200" dirty="0">
                <a:solidFill>
                  <a:srgbClr val="174D49"/>
                </a:solidFill>
                <a:latin typeface="思源宋体 CN Heavy" panose="02020900000000000000" pitchFamily="18" charset="-122"/>
                <a:ea typeface="思源宋体 CN Heavy" panose="02020900000000000000" pitchFamily="18" charset="-122"/>
              </a:endParaRPr>
            </a:p>
            <a:p>
              <a:pPr marL="0" indent="0" algn="ctr">
                <a:buNone/>
              </a:pPr>
              <a:r>
                <a:rPr lang="en-US" altLang="zh-CN" sz="1200">
                  <a:solidFill>
                    <a:schemeClr val="tx1">
                      <a:lumMod val="65000"/>
                      <a:lumOff val="35000"/>
                    </a:schemeClr>
                  </a:solidFill>
                  <a:latin typeface="微软雅黑" panose="020B0503020204020204" pitchFamily="34" charset="-122"/>
                  <a:sym typeface="+mn-ea"/>
                </a:rPr>
                <a:t>请在此处添加详细描述文本，尽量与标题文本语言风格相符合，语言描述尽量简洁生动。</a:t>
              </a:r>
              <a:endParaRPr lang="zh-CN" altLang="en-US" sz="1200" dirty="0">
                <a:solidFill>
                  <a:srgbClr val="174D49"/>
                </a:solidFill>
                <a:latin typeface="思源宋体 CN Heavy" panose="02020900000000000000" pitchFamily="18" charset="-122"/>
                <a:ea typeface="思源宋体 CN Heavy" panose="02020900000000000000" pitchFamily="18" charset="-122"/>
              </a:endParaRPr>
            </a:p>
          </p:txBody>
        </p:sp>
        <p:sp>
          <p:nvSpPr>
            <p:cNvPr id="73" name="文本框 72"/>
            <p:cNvSpPr txBox="1"/>
            <p:nvPr/>
          </p:nvSpPr>
          <p:spPr>
            <a:xfrm>
              <a:off x="3494205" y="2815166"/>
              <a:ext cx="1851436" cy="368300"/>
            </a:xfrm>
            <a:prstGeom prst="rect">
              <a:avLst/>
            </a:prstGeom>
            <a:noFill/>
          </p:spPr>
          <p:txBody>
            <a:bodyPr wrap="square" rtlCol="0">
              <a:spAutoFit/>
            </a:bodyPr>
            <a:p>
              <a:r>
                <a:rPr lang="zh-CN" altLang="en-US" dirty="0">
                  <a:solidFill>
                    <a:srgbClr val="174D49"/>
                  </a:solidFill>
                  <a:latin typeface="思源宋体 CN Heavy" panose="02020900000000000000" pitchFamily="18" charset="-122"/>
                  <a:ea typeface="思源宋体 CN Heavy" panose="02020900000000000000" pitchFamily="18" charset="-122"/>
                  <a:sym typeface="+mn-ea"/>
                </a:rPr>
                <a:t>输入标题内容</a:t>
              </a:r>
              <a:endParaRPr lang="zh-CN" altLang="en-US" dirty="0">
                <a:solidFill>
                  <a:srgbClr val="174D49"/>
                </a:solidFill>
                <a:latin typeface="思源宋体 CN Heavy" panose="02020900000000000000" pitchFamily="18" charset="-122"/>
                <a:ea typeface="思源宋体 CN Heavy" panose="02020900000000000000" pitchFamily="18" charset="-122"/>
              </a:endParaRPr>
            </a:p>
          </p:txBody>
        </p:sp>
      </p:grpSp>
      <p:grpSp>
        <p:nvGrpSpPr>
          <p:cNvPr id="86" name="组合 85"/>
          <p:cNvGrpSpPr/>
          <p:nvPr/>
        </p:nvGrpSpPr>
        <p:grpSpPr>
          <a:xfrm>
            <a:off x="1679576" y="1325741"/>
            <a:ext cx="3743199" cy="672091"/>
            <a:chOff x="1746787" y="1458407"/>
            <a:chExt cx="3743199" cy="672091"/>
          </a:xfrm>
        </p:grpSpPr>
        <p:sp>
          <p:nvSpPr>
            <p:cNvPr id="84" name="任意多边形: 形状 83"/>
            <p:cNvSpPr/>
            <p:nvPr/>
          </p:nvSpPr>
          <p:spPr>
            <a:xfrm>
              <a:off x="1746787" y="1458407"/>
              <a:ext cx="3743199" cy="672091"/>
            </a:xfrm>
            <a:custGeom>
              <a:avLst/>
              <a:gdLst>
                <a:gd name="connsiteX0" fmla="*/ 623879 w 3743199"/>
                <a:gd name="connsiteY0" fmla="*/ 0 h 672091"/>
                <a:gd name="connsiteX1" fmla="*/ 3119320 w 3743199"/>
                <a:gd name="connsiteY1" fmla="*/ 0 h 672091"/>
                <a:gd name="connsiteX2" fmla="*/ 3743199 w 3743199"/>
                <a:gd name="connsiteY2" fmla="*/ 623879 h 672091"/>
                <a:gd name="connsiteX3" fmla="*/ 3743199 w 3743199"/>
                <a:gd name="connsiteY3" fmla="*/ 672091 h 672091"/>
                <a:gd name="connsiteX4" fmla="*/ 0 w 3743199"/>
                <a:gd name="connsiteY4" fmla="*/ 672091 h 672091"/>
                <a:gd name="connsiteX5" fmla="*/ 0 w 3743199"/>
                <a:gd name="connsiteY5" fmla="*/ 623879 h 672091"/>
                <a:gd name="connsiteX6" fmla="*/ 623879 w 3743199"/>
                <a:gd name="connsiteY6" fmla="*/ 0 h 6720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743199" h="672091">
                  <a:moveTo>
                    <a:pt x="623879" y="0"/>
                  </a:moveTo>
                  <a:lnTo>
                    <a:pt x="3119320" y="0"/>
                  </a:lnTo>
                  <a:cubicBezTo>
                    <a:pt x="3463879" y="0"/>
                    <a:pt x="3743199" y="279320"/>
                    <a:pt x="3743199" y="623879"/>
                  </a:cubicBezTo>
                  <a:lnTo>
                    <a:pt x="3743199" y="672091"/>
                  </a:lnTo>
                  <a:lnTo>
                    <a:pt x="0" y="672091"/>
                  </a:lnTo>
                  <a:lnTo>
                    <a:pt x="0" y="623879"/>
                  </a:lnTo>
                  <a:cubicBezTo>
                    <a:pt x="0" y="279320"/>
                    <a:pt x="279320" y="0"/>
                    <a:pt x="623879" y="0"/>
                  </a:cubicBezTo>
                  <a:close/>
                </a:path>
              </a:pathLst>
            </a:custGeom>
            <a:solidFill>
              <a:srgbClr val="E8956C"/>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p>
              <a:pPr algn="ctr"/>
              <a:endParaRPr lang="zh-CN" altLang="en-US" dirty="0"/>
            </a:p>
          </p:txBody>
        </p:sp>
        <p:sp>
          <p:nvSpPr>
            <p:cNvPr id="65" name="文本框 64"/>
            <p:cNvSpPr txBox="1"/>
            <p:nvPr/>
          </p:nvSpPr>
          <p:spPr>
            <a:xfrm>
              <a:off x="2318421" y="1617206"/>
              <a:ext cx="2778842" cy="398780"/>
            </a:xfrm>
            <a:prstGeom prst="rect">
              <a:avLst/>
            </a:prstGeom>
            <a:noFill/>
          </p:spPr>
          <p:txBody>
            <a:bodyPr wrap="square" rtlCol="0">
              <a:spAutoFit/>
            </a:bodyPr>
            <a:p>
              <a:r>
                <a:rPr lang="zh-CN" altLang="zh-CN" sz="2000" spc="300" dirty="0">
                  <a:solidFill>
                    <a:schemeClr val="bg1"/>
                  </a:solidFill>
                  <a:latin typeface="思源宋体 CN Heavy" panose="02020900000000000000" pitchFamily="18" charset="-122"/>
                  <a:ea typeface="思源宋体 CN Heavy" panose="02020900000000000000" pitchFamily="18" charset="-122"/>
                </a:rPr>
                <a:t>输入标题内容</a:t>
              </a:r>
              <a:r>
                <a:rPr lang="zh-CN" altLang="en-US" sz="2000" spc="300" dirty="0">
                  <a:solidFill>
                    <a:schemeClr val="bg1"/>
                  </a:solidFill>
                  <a:latin typeface="思源宋体 CN Heavy" panose="02020900000000000000" pitchFamily="18" charset="-122"/>
                  <a:ea typeface="思源宋体 CN Heavy" panose="02020900000000000000" pitchFamily="18" charset="-122"/>
                </a:rPr>
                <a:t>      </a:t>
              </a:r>
              <a:r>
                <a:rPr lang="en-US" altLang="zh-CN" sz="2000" spc="300" dirty="0">
                  <a:solidFill>
                    <a:schemeClr val="bg1"/>
                  </a:solidFill>
                  <a:latin typeface="思源宋体 CN Heavy" panose="02020900000000000000" pitchFamily="18" charset="-122"/>
                  <a:ea typeface="思源宋体 CN Heavy" panose="02020900000000000000" pitchFamily="18" charset="-122"/>
                </a:rPr>
                <a:t>A</a:t>
              </a:r>
              <a:endParaRPr lang="zh-CN" altLang="en-US" sz="2000" spc="300" dirty="0">
                <a:solidFill>
                  <a:schemeClr val="bg1"/>
                </a:solidFill>
                <a:latin typeface="思源宋体 CN Heavy" panose="02020900000000000000" pitchFamily="18" charset="-122"/>
                <a:ea typeface="思源宋体 CN Heavy" panose="02020900000000000000" pitchFamily="18" charset="-122"/>
              </a:endParaRPr>
            </a:p>
          </p:txBody>
        </p:sp>
      </p:grpSp>
      <p:sp>
        <p:nvSpPr>
          <p:cNvPr id="87" name="任意多边形: 形状 86"/>
          <p:cNvSpPr/>
          <p:nvPr/>
        </p:nvSpPr>
        <p:spPr>
          <a:xfrm>
            <a:off x="6575002" y="2168151"/>
            <a:ext cx="3743199" cy="3330643"/>
          </a:xfrm>
          <a:custGeom>
            <a:avLst/>
            <a:gdLst>
              <a:gd name="connsiteX0" fmla="*/ 0 w 3743199"/>
              <a:gd name="connsiteY0" fmla="*/ 0 h 3552820"/>
              <a:gd name="connsiteX1" fmla="*/ 3743199 w 3743199"/>
              <a:gd name="connsiteY1" fmla="*/ 0 h 3552820"/>
              <a:gd name="connsiteX2" fmla="*/ 3743199 w 3743199"/>
              <a:gd name="connsiteY2" fmla="*/ 2928941 h 3552820"/>
              <a:gd name="connsiteX3" fmla="*/ 3119320 w 3743199"/>
              <a:gd name="connsiteY3" fmla="*/ 3552820 h 3552820"/>
              <a:gd name="connsiteX4" fmla="*/ 623879 w 3743199"/>
              <a:gd name="connsiteY4" fmla="*/ 3552820 h 3552820"/>
              <a:gd name="connsiteX5" fmla="*/ 0 w 3743199"/>
              <a:gd name="connsiteY5" fmla="*/ 2928941 h 355282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743199" h="3552820">
                <a:moveTo>
                  <a:pt x="0" y="0"/>
                </a:moveTo>
                <a:lnTo>
                  <a:pt x="3743199" y="0"/>
                </a:lnTo>
                <a:lnTo>
                  <a:pt x="3743199" y="2928941"/>
                </a:lnTo>
                <a:cubicBezTo>
                  <a:pt x="3743199" y="3273500"/>
                  <a:pt x="3463879" y="3552820"/>
                  <a:pt x="3119320" y="3552820"/>
                </a:cubicBezTo>
                <a:lnTo>
                  <a:pt x="623879" y="3552820"/>
                </a:lnTo>
                <a:cubicBezTo>
                  <a:pt x="279320" y="3552820"/>
                  <a:pt x="0" y="3273500"/>
                  <a:pt x="0" y="2928941"/>
                </a:cubicBezTo>
                <a:close/>
              </a:path>
            </a:pathLst>
          </a:cu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p>
            <a:pPr algn="ctr"/>
            <a:endParaRPr lang="zh-CN" altLang="en-US" dirty="0"/>
          </a:p>
        </p:txBody>
      </p:sp>
      <p:grpSp>
        <p:nvGrpSpPr>
          <p:cNvPr id="88" name="组合 87"/>
          <p:cNvGrpSpPr/>
          <p:nvPr/>
        </p:nvGrpSpPr>
        <p:grpSpPr>
          <a:xfrm>
            <a:off x="7036288" y="2444397"/>
            <a:ext cx="3137567" cy="2530989"/>
            <a:chOff x="2208074" y="2687899"/>
            <a:chExt cx="3137567" cy="2530989"/>
          </a:xfrm>
        </p:grpSpPr>
        <p:sp>
          <p:nvSpPr>
            <p:cNvPr id="89" name="文本框 88"/>
            <p:cNvSpPr txBox="1"/>
            <p:nvPr/>
          </p:nvSpPr>
          <p:spPr>
            <a:xfrm>
              <a:off x="2208074" y="2687899"/>
              <a:ext cx="1303600" cy="584775"/>
            </a:xfrm>
            <a:prstGeom prst="rect">
              <a:avLst/>
            </a:prstGeom>
            <a:noFill/>
          </p:spPr>
          <p:txBody>
            <a:bodyPr wrap="square" rtlCol="0">
              <a:spAutoFit/>
            </a:bodyPr>
            <a:p>
              <a:r>
                <a:rPr lang="en-US" altLang="zh-CN" sz="3200" spc="300" dirty="0">
                  <a:solidFill>
                    <a:srgbClr val="174D49"/>
                  </a:solidFill>
                  <a:latin typeface="思源宋体 CN Heavy" panose="02020900000000000000" pitchFamily="18" charset="-122"/>
                  <a:ea typeface="思源宋体 CN Heavy" panose="02020900000000000000" pitchFamily="18" charset="-122"/>
                </a:rPr>
                <a:t>62%</a:t>
              </a:r>
              <a:endParaRPr lang="zh-CN" altLang="en-US" sz="3200" spc="300" dirty="0">
                <a:solidFill>
                  <a:srgbClr val="174D49"/>
                </a:solidFill>
                <a:latin typeface="思源宋体 CN Heavy" panose="02020900000000000000" pitchFamily="18" charset="-122"/>
                <a:ea typeface="思源宋体 CN Heavy" panose="02020900000000000000" pitchFamily="18" charset="-122"/>
              </a:endParaRPr>
            </a:p>
          </p:txBody>
        </p:sp>
        <p:sp>
          <p:nvSpPr>
            <p:cNvPr id="90" name="矩形 89"/>
            <p:cNvSpPr/>
            <p:nvPr/>
          </p:nvSpPr>
          <p:spPr>
            <a:xfrm>
              <a:off x="2208074" y="3465653"/>
              <a:ext cx="2889189" cy="1753235"/>
            </a:xfrm>
            <a:prstGeom prst="rect">
              <a:avLst/>
            </a:prstGeom>
          </p:spPr>
          <p:txBody>
            <a:bodyPr wrap="square">
              <a:spAutoFit/>
            </a:bodyPr>
            <a:p>
              <a:pPr defTabSz="1216660">
                <a:lnSpc>
                  <a:spcPct val="150000"/>
                </a:lnSpc>
              </a:pPr>
              <a:r>
                <a:rPr lang="en-US" altLang="zh-CN" sz="1200">
                  <a:solidFill>
                    <a:schemeClr val="tx1">
                      <a:lumMod val="65000"/>
                      <a:lumOff val="35000"/>
                    </a:schemeClr>
                  </a:solidFill>
                  <a:latin typeface="微软雅黑" panose="020B0503020204020204" pitchFamily="34" charset="-122"/>
                  <a:sym typeface="+mn-ea"/>
                </a:rPr>
                <a:t>请在此处添加详细描述文本，尽量与标题文本语言风格相符合，语言描述尽量简洁生动。</a:t>
              </a:r>
              <a:endParaRPr lang="zh-CN" altLang="en-US" sz="1200">
                <a:solidFill>
                  <a:schemeClr val="tx1">
                    <a:lumMod val="65000"/>
                    <a:lumOff val="35000"/>
                  </a:schemeClr>
                </a:solidFill>
                <a:latin typeface="微软雅黑" panose="020B0503020204020204" pitchFamily="34" charset="-122"/>
                <a:cs typeface="汉仪糯米团简" panose="00020600040101010101" charset="-122"/>
                <a:sym typeface="+mn-ea"/>
              </a:endParaRPr>
            </a:p>
            <a:p>
              <a:pPr defTabSz="1216660">
                <a:lnSpc>
                  <a:spcPct val="150000"/>
                </a:lnSpc>
              </a:pPr>
              <a:endParaRPr lang="en-US" altLang="zh-CN" sz="1200" dirty="0">
                <a:solidFill>
                  <a:srgbClr val="174D49"/>
                </a:solidFill>
                <a:latin typeface="思源宋体 CN Heavy" panose="02020900000000000000" pitchFamily="18" charset="-122"/>
                <a:ea typeface="思源宋体 CN Heavy" panose="02020900000000000000" pitchFamily="18" charset="-122"/>
              </a:endParaRPr>
            </a:p>
            <a:p>
              <a:pPr marL="0" indent="0" algn="ctr">
                <a:buNone/>
              </a:pPr>
              <a:r>
                <a:rPr lang="en-US" altLang="zh-CN" sz="1200">
                  <a:solidFill>
                    <a:schemeClr val="tx1">
                      <a:lumMod val="65000"/>
                      <a:lumOff val="35000"/>
                    </a:schemeClr>
                  </a:solidFill>
                  <a:latin typeface="微软雅黑" panose="020B0503020204020204" pitchFamily="34" charset="-122"/>
                  <a:sym typeface="+mn-ea"/>
                </a:rPr>
                <a:t>请在此处添加详细描述文本，尽量与标题文本语言风格相符合，语言描述尽量简洁生动。</a:t>
              </a:r>
              <a:endParaRPr lang="zh-CN" altLang="en-US" sz="1200" dirty="0">
                <a:solidFill>
                  <a:srgbClr val="174D49"/>
                </a:solidFill>
                <a:latin typeface="思源宋体 CN Heavy" panose="02020900000000000000" pitchFamily="18" charset="-122"/>
                <a:ea typeface="思源宋体 CN Heavy" panose="02020900000000000000" pitchFamily="18" charset="-122"/>
              </a:endParaRPr>
            </a:p>
          </p:txBody>
        </p:sp>
        <p:sp>
          <p:nvSpPr>
            <p:cNvPr id="91" name="文本框 90"/>
            <p:cNvSpPr txBox="1"/>
            <p:nvPr/>
          </p:nvSpPr>
          <p:spPr>
            <a:xfrm>
              <a:off x="3494205" y="2815166"/>
              <a:ext cx="1851436" cy="368300"/>
            </a:xfrm>
            <a:prstGeom prst="rect">
              <a:avLst/>
            </a:prstGeom>
            <a:noFill/>
          </p:spPr>
          <p:txBody>
            <a:bodyPr wrap="square" rtlCol="0">
              <a:spAutoFit/>
            </a:bodyPr>
            <a:p>
              <a:r>
                <a:rPr lang="zh-CN" altLang="en-US" dirty="0">
                  <a:solidFill>
                    <a:srgbClr val="174D49"/>
                  </a:solidFill>
                  <a:latin typeface="思源宋体 CN Heavy" panose="02020900000000000000" pitchFamily="18" charset="-122"/>
                  <a:ea typeface="思源宋体 CN Heavy" panose="02020900000000000000" pitchFamily="18" charset="-122"/>
                </a:rPr>
                <a:t>输入标题内容</a:t>
              </a:r>
              <a:endParaRPr lang="zh-CN" altLang="en-US" dirty="0">
                <a:solidFill>
                  <a:srgbClr val="174D49"/>
                </a:solidFill>
                <a:latin typeface="思源宋体 CN Heavy" panose="02020900000000000000" pitchFamily="18" charset="-122"/>
                <a:ea typeface="思源宋体 CN Heavy" panose="02020900000000000000" pitchFamily="18" charset="-122"/>
              </a:endParaRPr>
            </a:p>
          </p:txBody>
        </p:sp>
      </p:grpSp>
      <p:grpSp>
        <p:nvGrpSpPr>
          <p:cNvPr id="92" name="组合 91"/>
          <p:cNvGrpSpPr/>
          <p:nvPr/>
        </p:nvGrpSpPr>
        <p:grpSpPr>
          <a:xfrm>
            <a:off x="6575001" y="1325741"/>
            <a:ext cx="3743199" cy="672091"/>
            <a:chOff x="1746787" y="1458407"/>
            <a:chExt cx="3743199" cy="672091"/>
          </a:xfrm>
        </p:grpSpPr>
        <p:sp>
          <p:nvSpPr>
            <p:cNvPr id="93" name="任意多边形: 形状 92"/>
            <p:cNvSpPr/>
            <p:nvPr/>
          </p:nvSpPr>
          <p:spPr>
            <a:xfrm>
              <a:off x="1746787" y="1458407"/>
              <a:ext cx="3743199" cy="672091"/>
            </a:xfrm>
            <a:custGeom>
              <a:avLst/>
              <a:gdLst>
                <a:gd name="connsiteX0" fmla="*/ 623879 w 3743199"/>
                <a:gd name="connsiteY0" fmla="*/ 0 h 672091"/>
                <a:gd name="connsiteX1" fmla="*/ 3119320 w 3743199"/>
                <a:gd name="connsiteY1" fmla="*/ 0 h 672091"/>
                <a:gd name="connsiteX2" fmla="*/ 3743199 w 3743199"/>
                <a:gd name="connsiteY2" fmla="*/ 623879 h 672091"/>
                <a:gd name="connsiteX3" fmla="*/ 3743199 w 3743199"/>
                <a:gd name="connsiteY3" fmla="*/ 672091 h 672091"/>
                <a:gd name="connsiteX4" fmla="*/ 0 w 3743199"/>
                <a:gd name="connsiteY4" fmla="*/ 672091 h 672091"/>
                <a:gd name="connsiteX5" fmla="*/ 0 w 3743199"/>
                <a:gd name="connsiteY5" fmla="*/ 623879 h 672091"/>
                <a:gd name="connsiteX6" fmla="*/ 623879 w 3743199"/>
                <a:gd name="connsiteY6" fmla="*/ 0 h 6720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743199" h="672091">
                  <a:moveTo>
                    <a:pt x="623879" y="0"/>
                  </a:moveTo>
                  <a:lnTo>
                    <a:pt x="3119320" y="0"/>
                  </a:lnTo>
                  <a:cubicBezTo>
                    <a:pt x="3463879" y="0"/>
                    <a:pt x="3743199" y="279320"/>
                    <a:pt x="3743199" y="623879"/>
                  </a:cubicBezTo>
                  <a:lnTo>
                    <a:pt x="3743199" y="672091"/>
                  </a:lnTo>
                  <a:lnTo>
                    <a:pt x="0" y="672091"/>
                  </a:lnTo>
                  <a:lnTo>
                    <a:pt x="0" y="623879"/>
                  </a:lnTo>
                  <a:cubicBezTo>
                    <a:pt x="0" y="279320"/>
                    <a:pt x="279320" y="0"/>
                    <a:pt x="623879" y="0"/>
                  </a:cubicBezTo>
                  <a:close/>
                </a:path>
              </a:pathLst>
            </a:custGeom>
            <a:solidFill>
              <a:srgbClr val="E8956C"/>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p>
              <a:pPr algn="ctr"/>
              <a:endParaRPr lang="zh-CN" altLang="en-US" dirty="0"/>
            </a:p>
          </p:txBody>
        </p:sp>
        <p:sp>
          <p:nvSpPr>
            <p:cNvPr id="94" name="文本框 93"/>
            <p:cNvSpPr txBox="1"/>
            <p:nvPr/>
          </p:nvSpPr>
          <p:spPr>
            <a:xfrm>
              <a:off x="2318421" y="1617206"/>
              <a:ext cx="2778842" cy="398780"/>
            </a:xfrm>
            <a:prstGeom prst="rect">
              <a:avLst/>
            </a:prstGeom>
            <a:noFill/>
          </p:spPr>
          <p:txBody>
            <a:bodyPr wrap="square" rtlCol="0">
              <a:spAutoFit/>
            </a:bodyPr>
            <a:p>
              <a:r>
                <a:rPr lang="zh-CN" altLang="zh-CN" sz="2000" spc="300" dirty="0">
                  <a:solidFill>
                    <a:schemeClr val="bg1"/>
                  </a:solidFill>
                  <a:latin typeface="思源宋体 CN Heavy" panose="02020900000000000000" pitchFamily="18" charset="-122"/>
                  <a:ea typeface="思源宋体 CN Heavy" panose="02020900000000000000" pitchFamily="18" charset="-122"/>
                  <a:sym typeface="+mn-ea"/>
                </a:rPr>
                <a:t>输入标题内容</a:t>
              </a:r>
              <a:r>
                <a:rPr lang="zh-CN" altLang="en-US" sz="2000" spc="300" dirty="0">
                  <a:solidFill>
                    <a:schemeClr val="bg1"/>
                  </a:solidFill>
                  <a:latin typeface="思源宋体 CN Heavy" panose="02020900000000000000" pitchFamily="18" charset="-122"/>
                  <a:ea typeface="思源宋体 CN Heavy" panose="02020900000000000000" pitchFamily="18" charset="-122"/>
                </a:rPr>
                <a:t>      </a:t>
              </a:r>
              <a:r>
                <a:rPr lang="en-US" altLang="zh-CN" sz="2000" spc="300" dirty="0">
                  <a:solidFill>
                    <a:schemeClr val="bg1"/>
                  </a:solidFill>
                  <a:latin typeface="思源宋体 CN Heavy" panose="02020900000000000000" pitchFamily="18" charset="-122"/>
                  <a:ea typeface="思源宋体 CN Heavy" panose="02020900000000000000" pitchFamily="18" charset="-122"/>
                </a:rPr>
                <a:t>B</a:t>
              </a:r>
              <a:endParaRPr lang="zh-CN" altLang="en-US" sz="2000" spc="300" dirty="0">
                <a:solidFill>
                  <a:schemeClr val="bg1"/>
                </a:solidFill>
                <a:latin typeface="思源宋体 CN Heavy" panose="02020900000000000000" pitchFamily="18" charset="-122"/>
                <a:ea typeface="思源宋体 CN Heavy" panose="02020900000000000000" pitchFamily="18" charset="-122"/>
              </a:endParaRPr>
            </a:p>
          </p:txBody>
        </p:sp>
      </p:grpSp>
    </p:spTree>
    <p:custDataLst>
      <p:tags r:id="rId3"/>
    </p:custData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p:sp>
        <p:nvSpPr>
          <p:cNvPr id="127" name="文本框 126"/>
          <p:cNvSpPr txBox="1"/>
          <p:nvPr/>
        </p:nvSpPr>
        <p:spPr>
          <a:xfrm>
            <a:off x="4509770" y="2319655"/>
            <a:ext cx="4293235" cy="583565"/>
          </a:xfrm>
          <a:prstGeom prst="rect">
            <a:avLst/>
          </a:prstGeom>
          <a:noFill/>
        </p:spPr>
        <p:txBody>
          <a:bodyPr wrap="square" rtlCol="0">
            <a:spAutoFit/>
          </a:bodyPr>
          <a:p>
            <a:pPr indent="0" algn="l">
              <a:buFont typeface="Arial" panose="020B0604020202020204" pitchFamily="34" charset="0"/>
              <a:buNone/>
            </a:pPr>
            <a:r>
              <a:rPr lang="zh-CN" altLang="en-US" sz="3200" b="1">
                <a:solidFill>
                  <a:schemeClr val="tx1">
                    <a:lumMod val="75000"/>
                    <a:lumOff val="25000"/>
                  </a:schemeClr>
                </a:solidFill>
                <a:latin typeface="微软雅黑" panose="020B0503020204020204" pitchFamily="34" charset="-122"/>
                <a:ea typeface="微软雅黑" panose="020B0503020204020204" pitchFamily="34" charset="-122"/>
              </a:rPr>
              <a:t>点击输入文本标题</a:t>
            </a:r>
            <a:endParaRPr lang="zh-CN" altLang="en-US" sz="3200" b="1">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8" name="文本框 127"/>
          <p:cNvSpPr txBox="1"/>
          <p:nvPr/>
        </p:nvSpPr>
        <p:spPr>
          <a:xfrm>
            <a:off x="4509770" y="2903220"/>
            <a:ext cx="5586095" cy="1109345"/>
          </a:xfrm>
          <a:prstGeom prst="rect">
            <a:avLst/>
          </a:prstGeom>
          <a:noFill/>
          <a:effectLst/>
        </p:spPr>
        <p:txBody>
          <a:bodyPr wrap="square" rtlCol="0">
            <a:noAutofit/>
          </a:bodyPr>
          <a:p>
            <a:pPr algn="l">
              <a:lnSpc>
                <a:spcPct val="150000"/>
              </a:lnSpc>
            </a:pPr>
            <a:r>
              <a:rPr lang="en-US" altLang="zh-CN">
                <a:solidFill>
                  <a:schemeClr val="tx1">
                    <a:lumMod val="75000"/>
                    <a:lumOff val="25000"/>
                  </a:schemeClr>
                </a:solidFill>
                <a:latin typeface="微软雅黑" panose="020B0503020204020204" pitchFamily="34" charset="-122"/>
                <a:ea typeface="微软雅黑" panose="020B0503020204020204" pitchFamily="34" charset="-122"/>
                <a:sym typeface="+mn-ea"/>
              </a:rPr>
              <a:t>请在此处添加详细描述文本，尽量与标题文本语言风格相符合，语言描述尽量简洁生动。</a:t>
            </a:r>
            <a:endParaRPr lang="en-US" altLang="zh-CN" dirty="0">
              <a:solidFill>
                <a:schemeClr val="tx1">
                  <a:lumMod val="75000"/>
                  <a:lumOff val="25000"/>
                </a:schemeClr>
              </a:solidFill>
              <a:latin typeface="微软雅黑" panose="020B0503020204020204" pitchFamily="34" charset="-122"/>
              <a:ea typeface="微软雅黑" panose="020B0503020204020204" pitchFamily="34" charset="-122"/>
              <a:cs typeface="华文仿宋" panose="02010600040101010101" charset="-122"/>
              <a:sym typeface="+mn-ea"/>
            </a:endParaRPr>
          </a:p>
        </p:txBody>
      </p:sp>
      <p:sp>
        <p:nvSpPr>
          <p:cNvPr id="5" name="文本框 4"/>
          <p:cNvSpPr txBox="1"/>
          <p:nvPr/>
        </p:nvSpPr>
        <p:spPr>
          <a:xfrm>
            <a:off x="2717165" y="2319655"/>
            <a:ext cx="1684020" cy="1568450"/>
          </a:xfrm>
          <a:prstGeom prst="rect">
            <a:avLst/>
          </a:prstGeom>
          <a:noFill/>
        </p:spPr>
        <p:txBody>
          <a:bodyPr wrap="square" rtlCol="0">
            <a:spAutoFit/>
          </a:bodyPr>
          <a:p>
            <a:pPr algn="ctr"/>
            <a:r>
              <a:rPr lang="en-US" altLang="zh-CN" sz="9600">
                <a:solidFill>
                  <a:schemeClr val="tx1">
                    <a:lumMod val="75000"/>
                    <a:lumOff val="25000"/>
                  </a:schemeClr>
                </a:solidFill>
                <a:latin typeface="微软雅黑" panose="020B0503020204020204" pitchFamily="34" charset="-122"/>
                <a:ea typeface="微软雅黑" panose="020B0503020204020204" pitchFamily="34" charset="-122"/>
              </a:rPr>
              <a:t>02</a:t>
            </a:r>
            <a:endParaRPr lang="en-US" altLang="zh-CN" sz="9600">
              <a:solidFill>
                <a:schemeClr val="tx1">
                  <a:lumMod val="75000"/>
                  <a:lumOff val="25000"/>
                </a:schemeClr>
              </a:solidFill>
              <a:latin typeface="微软雅黑" panose="020B0503020204020204" pitchFamily="34" charset="-122"/>
              <a:ea typeface="微软雅黑" panose="020B0503020204020204" pitchFamily="34" charset="-122"/>
            </a:endParaRPr>
          </a:p>
        </p:txBody>
      </p:sp>
      <p:pic>
        <p:nvPicPr>
          <p:cNvPr id="6" name="图片 5" descr="2020-08-30 093723"/>
          <p:cNvPicPr>
            <a:picLocks noChangeAspect="1"/>
          </p:cNvPicPr>
          <p:nvPr/>
        </p:nvPicPr>
        <p:blipFill>
          <a:blip r:embed="rId1"/>
          <a:srcRect l="67516" t="4067" r="10010" b="67094"/>
          <a:stretch>
            <a:fillRect/>
          </a:stretch>
        </p:blipFill>
        <p:spPr>
          <a:xfrm>
            <a:off x="10329545" y="3910965"/>
            <a:ext cx="1614805" cy="2072640"/>
          </a:xfrm>
          <a:prstGeom prst="rect">
            <a:avLst/>
          </a:prstGeom>
        </p:spPr>
      </p:pic>
      <p:pic>
        <p:nvPicPr>
          <p:cNvPr id="36" name="图片 35" descr="2020-08-30 093723"/>
          <p:cNvPicPr>
            <a:picLocks noChangeAspect="1"/>
          </p:cNvPicPr>
          <p:nvPr/>
        </p:nvPicPr>
        <p:blipFill>
          <a:blip r:embed="rId1"/>
          <a:srcRect l="-3886" t="1282" r="72004" b="65305"/>
          <a:stretch>
            <a:fillRect/>
          </a:stretch>
        </p:blipFill>
        <p:spPr>
          <a:xfrm rot="20760000">
            <a:off x="9606915" y="4713605"/>
            <a:ext cx="1302385" cy="1365885"/>
          </a:xfrm>
          <a:prstGeom prst="rect">
            <a:avLst/>
          </a:prstGeom>
        </p:spPr>
      </p:pic>
      <p:grpSp>
        <p:nvGrpSpPr>
          <p:cNvPr id="74" name="组合 73"/>
          <p:cNvGrpSpPr/>
          <p:nvPr/>
        </p:nvGrpSpPr>
        <p:grpSpPr>
          <a:xfrm>
            <a:off x="75060" y="1"/>
            <a:ext cx="2347418" cy="2497191"/>
            <a:chOff x="532260" y="1"/>
            <a:chExt cx="2347418" cy="2497191"/>
          </a:xfrm>
        </p:grpSpPr>
        <p:sp>
          <p:nvSpPr>
            <p:cNvPr id="32" name="任意多边形: 形状 31"/>
            <p:cNvSpPr/>
            <p:nvPr/>
          </p:nvSpPr>
          <p:spPr>
            <a:xfrm>
              <a:off x="605893" y="1"/>
              <a:ext cx="2273785" cy="1136924"/>
            </a:xfrm>
            <a:custGeom>
              <a:avLst/>
              <a:gdLst>
                <a:gd name="connsiteX0" fmla="*/ 0 w 3634639"/>
                <a:gd name="connsiteY0" fmla="*/ 0 h 1817369"/>
                <a:gd name="connsiteX1" fmla="*/ 1817269 w 3634639"/>
                <a:gd name="connsiteY1" fmla="*/ 0 h 1817369"/>
                <a:gd name="connsiteX2" fmla="*/ 3634639 w 3634639"/>
                <a:gd name="connsiteY2" fmla="*/ 0 h 1817369"/>
                <a:gd name="connsiteX3" fmla="*/ 2725514 w 3634639"/>
                <a:gd name="connsiteY3" fmla="*/ 1574142 h 1817369"/>
                <a:gd name="connsiteX4" fmla="*/ 907705 w 3634639"/>
                <a:gd name="connsiteY4" fmla="*/ 1573381 h 1817369"/>
                <a:gd name="connsiteX5" fmla="*/ 15689 w 3634639"/>
                <a:gd name="connsiteY5" fmla="*/ 239284 h 181736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634639" h="1817369">
                  <a:moveTo>
                    <a:pt x="0" y="0"/>
                  </a:moveTo>
                  <a:lnTo>
                    <a:pt x="1817269" y="0"/>
                  </a:lnTo>
                  <a:lnTo>
                    <a:pt x="3634639" y="0"/>
                  </a:lnTo>
                  <a:cubicBezTo>
                    <a:pt x="3634639" y="649465"/>
                    <a:pt x="3288058" y="1249567"/>
                    <a:pt x="2725514" y="1574142"/>
                  </a:cubicBezTo>
                  <a:cubicBezTo>
                    <a:pt x="2162970" y="1898717"/>
                    <a:pt x="1469976" y="1898427"/>
                    <a:pt x="907705" y="1573381"/>
                  </a:cubicBezTo>
                  <a:cubicBezTo>
                    <a:pt x="415717" y="1288965"/>
                    <a:pt x="89254" y="793738"/>
                    <a:pt x="15689" y="239284"/>
                  </a:cubicBezTo>
                  <a:close/>
                </a:path>
              </a:pathLst>
            </a:custGeom>
            <a:pattFill prst="wdUpDiag">
              <a:fgClr>
                <a:srgbClr val="174D49"/>
              </a:fgClr>
              <a:bgClr>
                <a:srgbClr val="D6EFC7"/>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black"/>
                </a:solidFill>
                <a:effectLst/>
                <a:uLnTx/>
                <a:uFillTx/>
                <a:latin typeface="等线" panose="02010600030101010101"/>
                <a:ea typeface="等线" panose="02010600030101010101" pitchFamily="2" charset="-122"/>
                <a:cs typeface="+mn-cs"/>
              </a:endParaRPr>
            </a:p>
          </p:txBody>
        </p:sp>
        <p:grpSp>
          <p:nvGrpSpPr>
            <p:cNvPr id="58" name="组合 57"/>
            <p:cNvGrpSpPr/>
            <p:nvPr/>
          </p:nvGrpSpPr>
          <p:grpSpPr>
            <a:xfrm>
              <a:off x="532260" y="811332"/>
              <a:ext cx="667757" cy="1685860"/>
              <a:chOff x="532260" y="811332"/>
              <a:chExt cx="667757" cy="1685860"/>
            </a:xfrm>
          </p:grpSpPr>
          <p:sp>
            <p:nvSpPr>
              <p:cNvPr id="44" name="矩形 43"/>
              <p:cNvSpPr/>
              <p:nvPr/>
            </p:nvSpPr>
            <p:spPr>
              <a:xfrm rot="2768827">
                <a:off x="1052754" y="1935112"/>
                <a:ext cx="147263" cy="147263"/>
              </a:xfrm>
              <a:prstGeom prst="rect">
                <a:avLst/>
              </a:prstGeom>
              <a:solidFill>
                <a:srgbClr val="96BB7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46" name="矩形 45"/>
              <p:cNvSpPr/>
              <p:nvPr/>
            </p:nvSpPr>
            <p:spPr>
              <a:xfrm rot="2611835">
                <a:off x="532260" y="1280852"/>
                <a:ext cx="147263" cy="147263"/>
              </a:xfrm>
              <a:prstGeom prst="rect">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48" name="矩形 47"/>
              <p:cNvSpPr/>
              <p:nvPr/>
            </p:nvSpPr>
            <p:spPr>
              <a:xfrm rot="2733774">
                <a:off x="669728" y="811332"/>
                <a:ext cx="147263" cy="147263"/>
              </a:xfrm>
              <a:prstGeom prst="rect">
                <a:avLst/>
              </a:prstGeom>
              <a:solidFill>
                <a:srgbClr val="96BB7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50" name="矩形 49"/>
              <p:cNvSpPr/>
              <p:nvPr/>
            </p:nvSpPr>
            <p:spPr>
              <a:xfrm rot="19032381">
                <a:off x="979353" y="1173073"/>
                <a:ext cx="147263" cy="147263"/>
              </a:xfrm>
              <a:prstGeom prst="rect">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52" name="矩形 51"/>
              <p:cNvSpPr/>
              <p:nvPr/>
            </p:nvSpPr>
            <p:spPr>
              <a:xfrm rot="2611835">
                <a:off x="740452" y="1671610"/>
                <a:ext cx="147263" cy="147263"/>
              </a:xfrm>
              <a:prstGeom prst="rect">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54" name="矩形 53"/>
              <p:cNvSpPr/>
              <p:nvPr/>
            </p:nvSpPr>
            <p:spPr>
              <a:xfrm rot="2611835">
                <a:off x="844549" y="2349929"/>
                <a:ext cx="147263" cy="147263"/>
              </a:xfrm>
              <a:prstGeom prst="rect">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grpSp>
        <p:grpSp>
          <p:nvGrpSpPr>
            <p:cNvPr id="72" name="组合 71"/>
            <p:cNvGrpSpPr/>
            <p:nvPr/>
          </p:nvGrpSpPr>
          <p:grpSpPr>
            <a:xfrm>
              <a:off x="1425663" y="863248"/>
              <a:ext cx="860696" cy="685525"/>
              <a:chOff x="1425663" y="863248"/>
              <a:chExt cx="860696" cy="685525"/>
            </a:xfrm>
          </p:grpSpPr>
          <p:sp>
            <p:nvSpPr>
              <p:cNvPr id="55" name="流程图: 接点 54"/>
              <p:cNvSpPr/>
              <p:nvPr/>
            </p:nvSpPr>
            <p:spPr>
              <a:xfrm>
                <a:off x="1600834" y="863248"/>
                <a:ext cx="685525" cy="685525"/>
              </a:xfrm>
              <a:prstGeom prst="flowChartConnector">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57" name="流程图: 接点 56"/>
              <p:cNvSpPr/>
              <p:nvPr/>
            </p:nvSpPr>
            <p:spPr>
              <a:xfrm>
                <a:off x="1425663" y="1096369"/>
                <a:ext cx="421217" cy="421217"/>
              </a:xfrm>
              <a:prstGeom prst="flowChartConnector">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grpSp>
      </p:grpSp>
      <p:pic>
        <p:nvPicPr>
          <p:cNvPr id="2" name="图片 1" descr="757"/>
          <p:cNvPicPr>
            <a:picLocks noChangeAspect="1"/>
          </p:cNvPicPr>
          <p:nvPr/>
        </p:nvPicPr>
        <p:blipFill>
          <a:blip r:embed="rId2"/>
          <a:stretch>
            <a:fillRect/>
          </a:stretch>
        </p:blipFill>
        <p:spPr>
          <a:xfrm>
            <a:off x="-236220" y="4209415"/>
            <a:ext cx="3416300" cy="3249295"/>
          </a:xfrm>
          <a:prstGeom prst="rect">
            <a:avLst/>
          </a:prstGeom>
        </p:spPr>
      </p:pic>
    </p:spTree>
    <p:custDataLst>
      <p:tags r:id="rId3"/>
    </p:custData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p:grpSp>
        <p:nvGrpSpPr>
          <p:cNvPr id="9" name="组合 8"/>
          <p:cNvGrpSpPr/>
          <p:nvPr/>
        </p:nvGrpSpPr>
        <p:grpSpPr>
          <a:xfrm>
            <a:off x="101600" y="230505"/>
            <a:ext cx="4132580" cy="909320"/>
            <a:chOff x="160" y="363"/>
            <a:chExt cx="6508" cy="1432"/>
          </a:xfrm>
        </p:grpSpPr>
        <p:sp>
          <p:nvSpPr>
            <p:cNvPr id="28" name="文本 文本框 4627"/>
            <p:cNvSpPr txBox="1"/>
            <p:nvPr>
              <p:custDataLst>
                <p:tags r:id="rId1"/>
              </p:custDataLst>
            </p:nvPr>
          </p:nvSpPr>
          <p:spPr>
            <a:xfrm>
              <a:off x="1956" y="669"/>
              <a:ext cx="4712" cy="822"/>
            </a:xfrm>
            <a:prstGeom prst="rect">
              <a:avLst/>
            </a:prstGeom>
            <a:noFill/>
          </p:spPr>
          <p:txBody>
            <a:bodyPr wrap="square" rtlCol="0">
              <a:spAutoFit/>
            </a:bodyPr>
            <a:p>
              <a:pPr algn="l">
                <a:buFont typeface="+mj-lt"/>
              </a:pPr>
              <a:r>
                <a:rPr lang="zh-CN" altLang="en-US" sz="28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8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pic>
          <p:nvPicPr>
            <p:cNvPr id="12" name="图片 11" descr="757"/>
            <p:cNvPicPr>
              <a:picLocks noChangeAspect="1"/>
            </p:cNvPicPr>
            <p:nvPr/>
          </p:nvPicPr>
          <p:blipFill>
            <a:blip r:embed="rId2"/>
            <a:srcRect l="49757" t="31525" r="10268" b="34868"/>
            <a:stretch>
              <a:fillRect/>
            </a:stretch>
          </p:blipFill>
          <p:spPr>
            <a:xfrm flipH="1">
              <a:off x="160" y="363"/>
              <a:ext cx="1656" cy="1433"/>
            </a:xfrm>
            <a:prstGeom prst="ellipse">
              <a:avLst/>
            </a:prstGeom>
          </p:spPr>
        </p:pic>
      </p:grpSp>
      <p:sp>
        <p:nvSpPr>
          <p:cNvPr id="10" name="AutoShape0"/>
          <p:cNvSpPr/>
          <p:nvPr/>
        </p:nvSpPr>
        <p:spPr>
          <a:xfrm>
            <a:off x="7992275" y="1491084"/>
            <a:ext cx="2614903" cy="2614902"/>
          </a:xfrm>
          <a:prstGeom prst="blockArc">
            <a:avLst>
              <a:gd name="adj1" fmla="val 10800000"/>
              <a:gd name="adj2" fmla="val 111138"/>
              <a:gd name="adj3" fmla="val 12960"/>
            </a:avLst>
          </a:prstGeom>
          <a:solidFill>
            <a:srgbClr val="3960B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solidFill>
                <a:schemeClr val="tx1"/>
              </a:solidFill>
              <a:latin typeface="微软雅黑" panose="020B0503020204020204" pitchFamily="34" charset="-122"/>
              <a:ea typeface="微软雅黑" panose="020B0503020204020204" pitchFamily="34" charset="-122"/>
            </a:endParaRPr>
          </a:p>
        </p:txBody>
      </p:sp>
      <p:sp>
        <p:nvSpPr>
          <p:cNvPr id="11" name="AutoShape1"/>
          <p:cNvSpPr/>
          <p:nvPr/>
        </p:nvSpPr>
        <p:spPr>
          <a:xfrm flipV="1">
            <a:off x="5712101" y="1488908"/>
            <a:ext cx="2614903" cy="2614902"/>
          </a:xfrm>
          <a:prstGeom prst="blockArc">
            <a:avLst>
              <a:gd name="adj1" fmla="val 10800000"/>
              <a:gd name="adj2" fmla="val 111138"/>
              <a:gd name="adj3" fmla="val 12960"/>
            </a:avLst>
          </a:prstGeom>
          <a:solidFill>
            <a:srgbClr val="59985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solidFill>
                <a:schemeClr val="tx1"/>
              </a:solidFill>
              <a:latin typeface="微软雅黑" panose="020B0503020204020204" pitchFamily="34" charset="-122"/>
              <a:ea typeface="微软雅黑" panose="020B0503020204020204" pitchFamily="34" charset="-122"/>
            </a:endParaRPr>
          </a:p>
        </p:txBody>
      </p:sp>
      <p:sp>
        <p:nvSpPr>
          <p:cNvPr id="13" name="AutoShape2"/>
          <p:cNvSpPr/>
          <p:nvPr/>
        </p:nvSpPr>
        <p:spPr>
          <a:xfrm flipV="1">
            <a:off x="1151752" y="1488908"/>
            <a:ext cx="2614903" cy="2614902"/>
          </a:xfrm>
          <a:prstGeom prst="blockArc">
            <a:avLst>
              <a:gd name="adj1" fmla="val 10800000"/>
              <a:gd name="adj2" fmla="val 111138"/>
              <a:gd name="adj3" fmla="val 12960"/>
            </a:avLst>
          </a:prstGeom>
          <a:solidFill>
            <a:srgbClr val="3960B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solidFill>
                <a:schemeClr val="tx1"/>
              </a:solidFill>
              <a:latin typeface="微软雅黑" panose="020B0503020204020204" pitchFamily="34" charset="-122"/>
              <a:ea typeface="微软雅黑" panose="020B0503020204020204" pitchFamily="34" charset="-122"/>
            </a:endParaRPr>
          </a:p>
        </p:txBody>
      </p:sp>
      <p:sp>
        <p:nvSpPr>
          <p:cNvPr id="14" name="AutoShape3"/>
          <p:cNvSpPr/>
          <p:nvPr/>
        </p:nvSpPr>
        <p:spPr>
          <a:xfrm>
            <a:off x="3431926" y="1491084"/>
            <a:ext cx="2614903" cy="2614902"/>
          </a:xfrm>
          <a:prstGeom prst="blockArc">
            <a:avLst>
              <a:gd name="adj1" fmla="val 10800000"/>
              <a:gd name="adj2" fmla="val 111138"/>
              <a:gd name="adj3" fmla="val 12960"/>
            </a:avLst>
          </a:prstGeom>
          <a:solidFill>
            <a:srgbClr val="E8956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solidFill>
                <a:schemeClr val="tx1"/>
              </a:solidFill>
              <a:latin typeface="微软雅黑" panose="020B0503020204020204" pitchFamily="34" charset="-122"/>
              <a:ea typeface="微软雅黑" panose="020B0503020204020204" pitchFamily="34" charset="-122"/>
            </a:endParaRPr>
          </a:p>
        </p:txBody>
      </p:sp>
      <p:sp>
        <p:nvSpPr>
          <p:cNvPr id="15" name="AutoShape4"/>
          <p:cNvSpPr/>
          <p:nvPr/>
        </p:nvSpPr>
        <p:spPr>
          <a:xfrm flipV="1">
            <a:off x="3431291" y="1491084"/>
            <a:ext cx="2614903" cy="2614902"/>
          </a:xfrm>
          <a:prstGeom prst="blockArc">
            <a:avLst>
              <a:gd name="adj1" fmla="val 10800000"/>
              <a:gd name="adj2" fmla="val 111138"/>
              <a:gd name="adj3" fmla="val 12960"/>
            </a:avLst>
          </a:prstGeom>
          <a:solidFill>
            <a:srgbClr val="F8D98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solidFill>
                <a:schemeClr val="tx1"/>
              </a:solidFill>
              <a:latin typeface="微软雅黑" panose="020B0503020204020204" pitchFamily="34" charset="-122"/>
              <a:ea typeface="微软雅黑" panose="020B0503020204020204" pitchFamily="34" charset="-122"/>
            </a:endParaRPr>
          </a:p>
        </p:txBody>
      </p:sp>
      <p:sp>
        <p:nvSpPr>
          <p:cNvPr id="16" name="AutoShape5"/>
          <p:cNvSpPr/>
          <p:nvPr/>
        </p:nvSpPr>
        <p:spPr>
          <a:xfrm>
            <a:off x="1151117" y="1488908"/>
            <a:ext cx="2614903" cy="2614902"/>
          </a:xfrm>
          <a:prstGeom prst="blockArc">
            <a:avLst>
              <a:gd name="adj1" fmla="val 10800000"/>
              <a:gd name="adj2" fmla="val 111138"/>
              <a:gd name="adj3" fmla="val 12960"/>
            </a:avLst>
          </a:prstGeom>
          <a:solidFill>
            <a:srgbClr val="F8D98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solidFill>
                <a:schemeClr val="tx1"/>
              </a:solidFill>
              <a:latin typeface="微软雅黑" panose="020B0503020204020204" pitchFamily="34" charset="-122"/>
              <a:ea typeface="微软雅黑" panose="020B0503020204020204" pitchFamily="34" charset="-122"/>
            </a:endParaRPr>
          </a:p>
        </p:txBody>
      </p:sp>
      <p:sp>
        <p:nvSpPr>
          <p:cNvPr id="17" name="AutoShape6"/>
          <p:cNvSpPr/>
          <p:nvPr/>
        </p:nvSpPr>
        <p:spPr>
          <a:xfrm>
            <a:off x="5711466" y="1474303"/>
            <a:ext cx="2614903" cy="2614902"/>
          </a:xfrm>
          <a:prstGeom prst="blockArc">
            <a:avLst>
              <a:gd name="adj1" fmla="val 10800000"/>
              <a:gd name="adj2" fmla="val 111138"/>
              <a:gd name="adj3" fmla="val 12960"/>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solidFill>
                <a:schemeClr val="tx1"/>
              </a:solidFill>
              <a:latin typeface="微软雅黑" panose="020B0503020204020204" pitchFamily="34" charset="-122"/>
              <a:ea typeface="微软雅黑" panose="020B0503020204020204" pitchFamily="34" charset="-122"/>
            </a:endParaRPr>
          </a:p>
        </p:txBody>
      </p:sp>
      <p:sp>
        <p:nvSpPr>
          <p:cNvPr id="18" name="AutoShape7"/>
          <p:cNvSpPr/>
          <p:nvPr/>
        </p:nvSpPr>
        <p:spPr>
          <a:xfrm flipV="1">
            <a:off x="7991640" y="1476479"/>
            <a:ext cx="2614903" cy="2614902"/>
          </a:xfrm>
          <a:prstGeom prst="blockArc">
            <a:avLst>
              <a:gd name="adj1" fmla="val 10800000"/>
              <a:gd name="adj2" fmla="val 111138"/>
              <a:gd name="adj3" fmla="val 12960"/>
            </a:avLst>
          </a:prstGeom>
          <a:solidFill>
            <a:srgbClr val="F8D98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solidFill>
                <a:schemeClr val="tx1"/>
              </a:solidFill>
              <a:latin typeface="微软雅黑" panose="020B0503020204020204" pitchFamily="34" charset="-122"/>
              <a:ea typeface="微软雅黑" panose="020B0503020204020204" pitchFamily="34" charset="-122"/>
            </a:endParaRPr>
          </a:p>
        </p:txBody>
      </p:sp>
      <p:sp>
        <p:nvSpPr>
          <p:cNvPr id="19" name="Text box0"/>
          <p:cNvSpPr txBox="1"/>
          <p:nvPr/>
        </p:nvSpPr>
        <p:spPr>
          <a:xfrm>
            <a:off x="1505401" y="4539997"/>
            <a:ext cx="8748127" cy="618054"/>
          </a:xfrm>
          <a:prstGeom prst="rect">
            <a:avLst/>
          </a:prstGeom>
          <a:noFill/>
        </p:spPr>
        <p:txBody>
          <a:bodyPr wrap="square" rtlCol="0">
            <a:spAutoFit/>
          </a:bodyPr>
          <a:lstStyle/>
          <a:p>
            <a:pPr algn="ctr">
              <a:lnSpc>
                <a:spcPct val="150000"/>
              </a:lnSpc>
            </a:pPr>
            <a:r>
              <a:rPr lang="zh-CN" altLang="en-US" sz="1200" dirty="0">
                <a:solidFill>
                  <a:schemeClr val="tx1">
                    <a:lumMod val="50000"/>
                    <a:lumOff val="50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点击替换文本点击替换文本点击替换文本点击替换文本点击替换文本点击替换文本点击替换文本点击替换文本点击替换文本点击替换文本点击替换文本点击替换文本点击替换文本点击替换文本点击替换文本点击替换文本</a:t>
            </a:r>
            <a:endParaRPr lang="zh-CN" altLang="en-US" sz="1200" dirty="0">
              <a:solidFill>
                <a:schemeClr val="tx1">
                  <a:lumMod val="50000"/>
                  <a:lumOff val="50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
        <p:nvSpPr>
          <p:cNvPr id="20" name="Text box1"/>
          <p:cNvSpPr txBox="1"/>
          <p:nvPr/>
        </p:nvSpPr>
        <p:spPr>
          <a:xfrm>
            <a:off x="1705063" y="2525812"/>
            <a:ext cx="1508280" cy="876266"/>
          </a:xfrm>
          <a:prstGeom prst="rect">
            <a:avLst/>
          </a:prstGeom>
          <a:noFill/>
        </p:spPr>
        <p:txBody>
          <a:bodyPr wrap="square" rtlCol="0">
            <a:spAutoFit/>
          </a:bodyPr>
          <a:lstStyle/>
          <a:p>
            <a:pPr algn="ctr">
              <a:lnSpc>
                <a:spcPct val="15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点击替换文本点击替换文本点击替换文本点击替换文本</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
        <p:nvSpPr>
          <p:cNvPr id="21" name="AutoShape8"/>
          <p:cNvSpPr/>
          <p:nvPr/>
        </p:nvSpPr>
        <p:spPr>
          <a:xfrm>
            <a:off x="1705063" y="2137629"/>
            <a:ext cx="1508281" cy="467139"/>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50000"/>
              </a:lnSpc>
            </a:pPr>
            <a:r>
              <a:rPr lang="zh-CN" altLang="en-US" b="1"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标题文本</a:t>
            </a:r>
            <a:endParaRPr lang="zh-CN" altLang="en-US" b="1"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
        <p:nvSpPr>
          <p:cNvPr id="22" name="Text box2"/>
          <p:cNvSpPr txBox="1"/>
          <p:nvPr/>
        </p:nvSpPr>
        <p:spPr>
          <a:xfrm>
            <a:off x="3985236" y="2525812"/>
            <a:ext cx="1508280" cy="876266"/>
          </a:xfrm>
          <a:prstGeom prst="rect">
            <a:avLst/>
          </a:prstGeom>
          <a:noFill/>
        </p:spPr>
        <p:txBody>
          <a:bodyPr wrap="square" rtlCol="0">
            <a:spAutoFit/>
          </a:bodyPr>
          <a:lstStyle/>
          <a:p>
            <a:pPr algn="ctr">
              <a:lnSpc>
                <a:spcPct val="15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点击替换文本点击替换文本点击替换文本点击替换文本</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
        <p:nvSpPr>
          <p:cNvPr id="23" name="AutoShape9"/>
          <p:cNvSpPr/>
          <p:nvPr/>
        </p:nvSpPr>
        <p:spPr>
          <a:xfrm>
            <a:off x="3985236" y="2137629"/>
            <a:ext cx="1508281" cy="467139"/>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50000"/>
              </a:lnSpc>
            </a:pPr>
            <a:r>
              <a:rPr lang="zh-CN" altLang="en-US" b="1"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标题文本</a:t>
            </a:r>
            <a:endParaRPr lang="zh-CN" altLang="en-US" b="1"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
        <p:nvSpPr>
          <p:cNvPr id="25" name="Text box3"/>
          <p:cNvSpPr txBox="1"/>
          <p:nvPr/>
        </p:nvSpPr>
        <p:spPr>
          <a:xfrm>
            <a:off x="6265411" y="2525812"/>
            <a:ext cx="1508280" cy="876266"/>
          </a:xfrm>
          <a:prstGeom prst="rect">
            <a:avLst/>
          </a:prstGeom>
          <a:noFill/>
        </p:spPr>
        <p:txBody>
          <a:bodyPr wrap="square" rtlCol="0">
            <a:spAutoFit/>
          </a:bodyPr>
          <a:lstStyle/>
          <a:p>
            <a:pPr algn="ctr">
              <a:lnSpc>
                <a:spcPct val="15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点击替换文本点击替换文本点击替换文本点击替换文本</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
        <p:nvSpPr>
          <p:cNvPr id="26" name="AutoShape10"/>
          <p:cNvSpPr/>
          <p:nvPr/>
        </p:nvSpPr>
        <p:spPr>
          <a:xfrm>
            <a:off x="6265411" y="2137629"/>
            <a:ext cx="1508281" cy="467139"/>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50000"/>
              </a:lnSpc>
            </a:pPr>
            <a:r>
              <a:rPr lang="zh-CN" altLang="en-US" b="1"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标题文本</a:t>
            </a:r>
            <a:endParaRPr lang="zh-CN" altLang="en-US" b="1"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
        <p:nvSpPr>
          <p:cNvPr id="24" name="Text box4"/>
          <p:cNvSpPr txBox="1"/>
          <p:nvPr/>
        </p:nvSpPr>
        <p:spPr>
          <a:xfrm>
            <a:off x="8545588" y="2525812"/>
            <a:ext cx="1508280" cy="876266"/>
          </a:xfrm>
          <a:prstGeom prst="rect">
            <a:avLst/>
          </a:prstGeom>
          <a:noFill/>
        </p:spPr>
        <p:txBody>
          <a:bodyPr wrap="square" rtlCol="0">
            <a:spAutoFit/>
          </a:bodyPr>
          <a:lstStyle/>
          <a:p>
            <a:pPr algn="ctr">
              <a:lnSpc>
                <a:spcPct val="15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点击替换文本点击替换文本点击替换文本点击替换文本</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
        <p:nvSpPr>
          <p:cNvPr id="29" name="AutoShape11"/>
          <p:cNvSpPr/>
          <p:nvPr/>
        </p:nvSpPr>
        <p:spPr>
          <a:xfrm>
            <a:off x="8545588" y="2137629"/>
            <a:ext cx="1508281" cy="467139"/>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50000"/>
              </a:lnSpc>
            </a:pPr>
            <a:r>
              <a:rPr lang="zh-CN" altLang="en-US" b="1"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标题文本</a:t>
            </a:r>
            <a:endParaRPr lang="zh-CN" altLang="en-US" b="1"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Tree>
    <p:custDataLst>
      <p:tags r:id="rId3"/>
    </p:custData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p:sp>
        <p:nvSpPr>
          <p:cNvPr id="43" name="文本框 42"/>
          <p:cNvSpPr txBox="1"/>
          <p:nvPr/>
        </p:nvSpPr>
        <p:spPr>
          <a:xfrm>
            <a:off x="1230630" y="2945130"/>
            <a:ext cx="2440305" cy="510185"/>
          </a:xfrm>
          <a:prstGeom prst="roundRect">
            <a:avLst/>
          </a:prstGeom>
          <a:noFill/>
          <a:extLst>
            <a:ext uri="{909E8E84-426E-40DD-AFC4-6F175D3DCCD1}">
              <a14:hiddenFill xmlns:a14="http://schemas.microsoft.com/office/drawing/2010/main">
                <a:solidFill>
                  <a:srgbClr val="FACC94"/>
                </a:solidFill>
              </a14:hiddenFill>
            </a:ext>
          </a:extLst>
        </p:spPr>
        <p:txBody>
          <a:bodyPr wrap="square" rtlCol="0">
            <a:spAutoFit/>
          </a:bodyPr>
          <a:p>
            <a:pPr algn="ctr"/>
            <a:r>
              <a:rPr lang="zh-CN" altLang="en-US" sz="2400">
                <a:solidFill>
                  <a:schemeClr val="tx1">
                    <a:lumMod val="75000"/>
                    <a:lumOff val="25000"/>
                  </a:schemeClr>
                </a:solidFill>
                <a:latin typeface="微软雅黑" panose="020B0503020204020204" pitchFamily="34" charset="-122"/>
                <a:ea typeface="微软雅黑" panose="020B0503020204020204" pitchFamily="34" charset="-122"/>
              </a:rPr>
              <a:t>请输入您的标题</a:t>
            </a:r>
            <a:endParaRPr lang="zh-CN" alt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4" name="内容占位符 8"/>
          <p:cNvSpPr>
            <a:spLocks noGrp="1"/>
          </p:cNvSpPr>
          <p:nvPr/>
        </p:nvSpPr>
        <p:spPr>
          <a:xfrm>
            <a:off x="1144270" y="3534410"/>
            <a:ext cx="2612390" cy="1532255"/>
          </a:xfrm>
          <a:prstGeom prst="rect">
            <a:avLst/>
          </a:prstGeom>
        </p:spPr>
        <p:txBody>
          <a:bodyPr vert="horz" lIns="90000" tIns="46800" rIns="90000" bIns="46800" rtlCol="0">
            <a:noAutofit/>
          </a:bodyPr>
          <a:lstStyle>
            <a:lvl1pPr marL="228600" marR="0" lvl="0" indent="-228600" algn="l" defTabSz="914400" rtl="0" eaLnBrk="1" fontAlgn="auto" latinLnBrk="0" hangingPunct="1">
              <a:lnSpc>
                <a:spcPct val="130000"/>
              </a:lnSpc>
              <a:spcBef>
                <a:spcPts val="0"/>
              </a:spcBef>
              <a:spcAft>
                <a:spcPts val="1000"/>
              </a:spcAft>
              <a:buFont typeface="Arial" panose="020B0604020202020204" pitchFamily="34" charset="0"/>
              <a:buChar char="●"/>
              <a:defRPr kumimoji="0" lang="zh-CN" altLang="en-US" sz="18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2pPr>
            <a:lvl3pPr marL="1143000" marR="0" lvl="2" indent="-228600" algn="l" defTabSz="914400" rtl="0" eaLnBrk="1" fontAlgn="auto" latinLnBrk="0" hangingPunct="1">
              <a:lnSpc>
                <a:spcPct val="12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3pPr>
            <a:lvl4pPr marL="1600200" marR="0" lvl="3" indent="-228600" algn="l" defTabSz="914400" rtl="0" eaLnBrk="1" fontAlgn="auto" latinLnBrk="0" hangingPunct="1">
              <a:lnSpc>
                <a:spcPct val="120000"/>
              </a:lnSpc>
              <a:spcBef>
                <a:spcPts val="0"/>
              </a:spcBef>
              <a:spcAft>
                <a:spcPts val="300"/>
              </a:spcAft>
              <a:buFont typeface="Wingdings" panose="05000000000000000000"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4pPr>
            <a:lvl5pPr marL="2057400" marR="0" lvl="4" indent="-228600" algn="l" defTabSz="914400" rtl="0" eaLnBrk="1" fontAlgn="auto" latinLnBrk="0" hangingPunct="1">
              <a:lnSpc>
                <a:spcPct val="120000"/>
              </a:lnSpc>
              <a:spcBef>
                <a:spcPts val="0"/>
              </a:spcBef>
              <a:spcAft>
                <a:spcPts val="300"/>
              </a:spcAft>
              <a:buFont typeface="Arial" panose="020B0604020202020204" pitchFamily="34"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5pPr>
            <a:lvl6pPr marL="22860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gn="ctr">
              <a:buNone/>
            </a:pPr>
            <a:r>
              <a:rPr lang="en-US" altLang="zh-CN" sz="1600">
                <a:solidFill>
                  <a:schemeClr val="tx1">
                    <a:lumMod val="75000"/>
                    <a:lumOff val="25000"/>
                  </a:schemeClr>
                </a:solidFill>
                <a:latin typeface="微软雅黑" panose="020B0503020204020204" pitchFamily="34" charset="-122"/>
                <a:sym typeface="+mn-ea"/>
              </a:rPr>
              <a:t>请在此处添加详细描述文本，尽量与标题文本语言风格相符合，语言描述尽量简洁生动。</a:t>
            </a:r>
            <a:endParaRPr lang="en-US" altLang="zh-CN" sz="1600">
              <a:solidFill>
                <a:schemeClr val="tx1">
                  <a:lumMod val="75000"/>
                  <a:lumOff val="25000"/>
                </a:schemeClr>
              </a:solidFill>
              <a:latin typeface="微软雅黑" panose="020B0503020204020204" pitchFamily="34" charset="-122"/>
              <a:sym typeface="+mn-ea"/>
            </a:endParaRPr>
          </a:p>
        </p:txBody>
      </p:sp>
      <p:sp>
        <p:nvSpPr>
          <p:cNvPr id="4" name="文本框 3"/>
          <p:cNvSpPr txBox="1"/>
          <p:nvPr/>
        </p:nvSpPr>
        <p:spPr>
          <a:xfrm>
            <a:off x="4876800" y="2945130"/>
            <a:ext cx="2440305" cy="509905"/>
          </a:xfrm>
          <a:prstGeom prst="roundRect">
            <a:avLst/>
          </a:prstGeom>
          <a:noFill/>
          <a:extLst>
            <a:ext uri="{909E8E84-426E-40DD-AFC4-6F175D3DCCD1}">
              <a14:hiddenFill xmlns:a14="http://schemas.microsoft.com/office/drawing/2010/main">
                <a:solidFill>
                  <a:srgbClr val="FACC94"/>
                </a:solidFill>
              </a14:hiddenFill>
            </a:ext>
          </a:extLst>
        </p:spPr>
        <p:txBody>
          <a:bodyPr wrap="square" rtlCol="0">
            <a:spAutoFit/>
          </a:bodyPr>
          <a:p>
            <a:pPr algn="ctr"/>
            <a:r>
              <a:rPr lang="zh-CN" altLang="en-US" sz="2400">
                <a:solidFill>
                  <a:schemeClr val="tx1">
                    <a:lumMod val="75000"/>
                    <a:lumOff val="25000"/>
                  </a:schemeClr>
                </a:solidFill>
                <a:latin typeface="微软雅黑" panose="020B0503020204020204" pitchFamily="34" charset="-122"/>
                <a:ea typeface="微软雅黑" panose="020B0503020204020204" pitchFamily="34" charset="-122"/>
              </a:rPr>
              <a:t>请输入您的标题</a:t>
            </a:r>
            <a:endParaRPr lang="zh-CN" alt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5" name="内容占位符 8"/>
          <p:cNvSpPr>
            <a:spLocks noGrp="1"/>
          </p:cNvSpPr>
          <p:nvPr/>
        </p:nvSpPr>
        <p:spPr>
          <a:xfrm>
            <a:off x="4790440" y="3534410"/>
            <a:ext cx="2612390" cy="1532255"/>
          </a:xfrm>
          <a:prstGeom prst="rect">
            <a:avLst/>
          </a:prstGeom>
        </p:spPr>
        <p:txBody>
          <a:bodyPr vert="horz" lIns="90000" tIns="46800" rIns="90000" bIns="46800" rtlCol="0">
            <a:noAutofit/>
          </a:bodyPr>
          <a:lstStyle>
            <a:lvl1pPr marL="228600" marR="0" lvl="0" indent="-228600" algn="l" defTabSz="914400" rtl="0" eaLnBrk="1" fontAlgn="auto" latinLnBrk="0" hangingPunct="1">
              <a:lnSpc>
                <a:spcPct val="130000"/>
              </a:lnSpc>
              <a:spcBef>
                <a:spcPts val="0"/>
              </a:spcBef>
              <a:spcAft>
                <a:spcPts val="1000"/>
              </a:spcAft>
              <a:buFont typeface="Arial" panose="020B0604020202020204" pitchFamily="34" charset="0"/>
              <a:buChar char="●"/>
              <a:defRPr kumimoji="0" lang="zh-CN" altLang="en-US" sz="18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2pPr>
            <a:lvl3pPr marL="1143000" marR="0" lvl="2" indent="-228600" algn="l" defTabSz="914400" rtl="0" eaLnBrk="1" fontAlgn="auto" latinLnBrk="0" hangingPunct="1">
              <a:lnSpc>
                <a:spcPct val="12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3pPr>
            <a:lvl4pPr marL="1600200" marR="0" lvl="3" indent="-228600" algn="l" defTabSz="914400" rtl="0" eaLnBrk="1" fontAlgn="auto" latinLnBrk="0" hangingPunct="1">
              <a:lnSpc>
                <a:spcPct val="120000"/>
              </a:lnSpc>
              <a:spcBef>
                <a:spcPts val="0"/>
              </a:spcBef>
              <a:spcAft>
                <a:spcPts val="300"/>
              </a:spcAft>
              <a:buFont typeface="Wingdings" panose="05000000000000000000"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4pPr>
            <a:lvl5pPr marL="2057400" marR="0" lvl="4" indent="-228600" algn="l" defTabSz="914400" rtl="0" eaLnBrk="1" fontAlgn="auto" latinLnBrk="0" hangingPunct="1">
              <a:lnSpc>
                <a:spcPct val="120000"/>
              </a:lnSpc>
              <a:spcBef>
                <a:spcPts val="0"/>
              </a:spcBef>
              <a:spcAft>
                <a:spcPts val="300"/>
              </a:spcAft>
              <a:buFont typeface="Arial" panose="020B0604020202020204" pitchFamily="34"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5pPr>
            <a:lvl6pPr marL="22860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gn="ctr">
              <a:buNone/>
            </a:pPr>
            <a:r>
              <a:rPr lang="en-US" altLang="zh-CN" sz="1600">
                <a:solidFill>
                  <a:schemeClr val="tx1">
                    <a:lumMod val="75000"/>
                    <a:lumOff val="25000"/>
                  </a:schemeClr>
                </a:solidFill>
                <a:latin typeface="微软雅黑" panose="020B0503020204020204" pitchFamily="34" charset="-122"/>
                <a:sym typeface="+mn-ea"/>
              </a:rPr>
              <a:t>请在此处添加详细描述文本，尽量与标题文本语言风格相符合，语言描述尽量简洁生动。</a:t>
            </a:r>
            <a:endParaRPr lang="en-US" altLang="zh-CN" sz="1600">
              <a:solidFill>
                <a:schemeClr val="tx1">
                  <a:lumMod val="75000"/>
                  <a:lumOff val="25000"/>
                </a:schemeClr>
              </a:solidFill>
              <a:latin typeface="微软雅黑" panose="020B0503020204020204" pitchFamily="34" charset="-122"/>
              <a:sym typeface="+mn-ea"/>
            </a:endParaRPr>
          </a:p>
        </p:txBody>
      </p:sp>
      <p:sp>
        <p:nvSpPr>
          <p:cNvPr id="6" name="文本框 5"/>
          <p:cNvSpPr txBox="1"/>
          <p:nvPr/>
        </p:nvSpPr>
        <p:spPr>
          <a:xfrm>
            <a:off x="8526145" y="2945130"/>
            <a:ext cx="2440305" cy="509905"/>
          </a:xfrm>
          <a:prstGeom prst="roundRect">
            <a:avLst/>
          </a:prstGeom>
          <a:noFill/>
          <a:extLst>
            <a:ext uri="{909E8E84-426E-40DD-AFC4-6F175D3DCCD1}">
              <a14:hiddenFill xmlns:a14="http://schemas.microsoft.com/office/drawing/2010/main">
                <a:solidFill>
                  <a:srgbClr val="FACC94"/>
                </a:solidFill>
              </a14:hiddenFill>
            </a:ext>
          </a:extLst>
        </p:spPr>
        <p:txBody>
          <a:bodyPr wrap="square" rtlCol="0">
            <a:spAutoFit/>
          </a:bodyPr>
          <a:p>
            <a:pPr algn="ctr"/>
            <a:r>
              <a:rPr lang="zh-CN" altLang="en-US" sz="2400">
                <a:solidFill>
                  <a:schemeClr val="tx1">
                    <a:lumMod val="75000"/>
                    <a:lumOff val="25000"/>
                  </a:schemeClr>
                </a:solidFill>
                <a:latin typeface="微软雅黑" panose="020B0503020204020204" pitchFamily="34" charset="-122"/>
                <a:ea typeface="微软雅黑" panose="020B0503020204020204" pitchFamily="34" charset="-122"/>
              </a:rPr>
              <a:t>请输入您的标题</a:t>
            </a:r>
            <a:endParaRPr lang="zh-CN" alt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7" name="内容占位符 8"/>
          <p:cNvSpPr>
            <a:spLocks noGrp="1"/>
          </p:cNvSpPr>
          <p:nvPr/>
        </p:nvSpPr>
        <p:spPr>
          <a:xfrm>
            <a:off x="8439785" y="3534410"/>
            <a:ext cx="2612390" cy="1532255"/>
          </a:xfrm>
          <a:prstGeom prst="rect">
            <a:avLst/>
          </a:prstGeom>
        </p:spPr>
        <p:txBody>
          <a:bodyPr vert="horz" lIns="90000" tIns="46800" rIns="90000" bIns="46800" rtlCol="0">
            <a:noAutofit/>
          </a:bodyPr>
          <a:lstStyle>
            <a:lvl1pPr marL="228600" marR="0" lvl="0" indent="-228600" algn="l" defTabSz="914400" rtl="0" eaLnBrk="1" fontAlgn="auto" latinLnBrk="0" hangingPunct="1">
              <a:lnSpc>
                <a:spcPct val="130000"/>
              </a:lnSpc>
              <a:spcBef>
                <a:spcPts val="0"/>
              </a:spcBef>
              <a:spcAft>
                <a:spcPts val="1000"/>
              </a:spcAft>
              <a:buFont typeface="Arial" panose="020B0604020202020204" pitchFamily="34" charset="0"/>
              <a:buChar char="●"/>
              <a:defRPr kumimoji="0" lang="zh-CN" altLang="en-US" sz="18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2pPr>
            <a:lvl3pPr marL="1143000" marR="0" lvl="2" indent="-228600" algn="l" defTabSz="914400" rtl="0" eaLnBrk="1" fontAlgn="auto" latinLnBrk="0" hangingPunct="1">
              <a:lnSpc>
                <a:spcPct val="12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3pPr>
            <a:lvl4pPr marL="1600200" marR="0" lvl="3" indent="-228600" algn="l" defTabSz="914400" rtl="0" eaLnBrk="1" fontAlgn="auto" latinLnBrk="0" hangingPunct="1">
              <a:lnSpc>
                <a:spcPct val="120000"/>
              </a:lnSpc>
              <a:spcBef>
                <a:spcPts val="0"/>
              </a:spcBef>
              <a:spcAft>
                <a:spcPts val="300"/>
              </a:spcAft>
              <a:buFont typeface="Wingdings" panose="05000000000000000000"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4pPr>
            <a:lvl5pPr marL="2057400" marR="0" lvl="4" indent="-228600" algn="l" defTabSz="914400" rtl="0" eaLnBrk="1" fontAlgn="auto" latinLnBrk="0" hangingPunct="1">
              <a:lnSpc>
                <a:spcPct val="120000"/>
              </a:lnSpc>
              <a:spcBef>
                <a:spcPts val="0"/>
              </a:spcBef>
              <a:spcAft>
                <a:spcPts val="300"/>
              </a:spcAft>
              <a:buFont typeface="Arial" panose="020B0604020202020204" pitchFamily="34"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5pPr>
            <a:lvl6pPr marL="22860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gn="ctr">
              <a:buNone/>
            </a:pPr>
            <a:r>
              <a:rPr lang="en-US" altLang="zh-CN" sz="1600">
                <a:solidFill>
                  <a:schemeClr val="tx1">
                    <a:lumMod val="75000"/>
                    <a:lumOff val="25000"/>
                  </a:schemeClr>
                </a:solidFill>
                <a:latin typeface="微软雅黑" panose="020B0503020204020204" pitchFamily="34" charset="-122"/>
                <a:sym typeface="+mn-ea"/>
              </a:rPr>
              <a:t>请在此处添加详细描述文本，尽量与标题文本语言风格相符合，语言描述尽量简洁生动。</a:t>
            </a:r>
            <a:endParaRPr lang="en-US" altLang="zh-CN" sz="1600">
              <a:solidFill>
                <a:schemeClr val="tx1">
                  <a:lumMod val="75000"/>
                  <a:lumOff val="25000"/>
                </a:schemeClr>
              </a:solidFill>
              <a:latin typeface="微软雅黑" panose="020B0503020204020204" pitchFamily="34" charset="-122"/>
              <a:sym typeface="+mn-ea"/>
            </a:endParaRPr>
          </a:p>
        </p:txBody>
      </p:sp>
      <p:pic>
        <p:nvPicPr>
          <p:cNvPr id="2" name="图片 1" descr="2020-08-24 234528"/>
          <p:cNvPicPr>
            <a:picLocks noChangeAspect="1"/>
          </p:cNvPicPr>
          <p:nvPr>
            <p:custDataLst>
              <p:tags r:id="rId1"/>
            </p:custDataLst>
          </p:nvPr>
        </p:nvPicPr>
        <p:blipFill>
          <a:blip r:embed="rId2"/>
          <a:srcRect l="29545" t="21225" r="23681" b="22033"/>
          <a:stretch>
            <a:fillRect/>
          </a:stretch>
        </p:blipFill>
        <p:spPr>
          <a:xfrm>
            <a:off x="1858010" y="1507490"/>
            <a:ext cx="1184275" cy="1437640"/>
          </a:xfrm>
          <a:prstGeom prst="rect">
            <a:avLst/>
          </a:prstGeom>
        </p:spPr>
      </p:pic>
      <p:pic>
        <p:nvPicPr>
          <p:cNvPr id="3" name="图片 2" descr="2020-08-24 234528"/>
          <p:cNvPicPr>
            <a:picLocks noChangeAspect="1"/>
          </p:cNvPicPr>
          <p:nvPr>
            <p:custDataLst>
              <p:tags r:id="rId3"/>
            </p:custDataLst>
          </p:nvPr>
        </p:nvPicPr>
        <p:blipFill>
          <a:blip r:embed="rId2"/>
          <a:srcRect l="29545" t="21225" r="23681" b="22033"/>
          <a:stretch>
            <a:fillRect/>
          </a:stretch>
        </p:blipFill>
        <p:spPr>
          <a:xfrm>
            <a:off x="5504180" y="1507490"/>
            <a:ext cx="1184275" cy="1437640"/>
          </a:xfrm>
          <a:prstGeom prst="rect">
            <a:avLst/>
          </a:prstGeom>
        </p:spPr>
      </p:pic>
      <p:pic>
        <p:nvPicPr>
          <p:cNvPr id="8" name="图片 7" descr="2020-08-24 234528"/>
          <p:cNvPicPr>
            <a:picLocks noChangeAspect="1"/>
          </p:cNvPicPr>
          <p:nvPr>
            <p:custDataLst>
              <p:tags r:id="rId4"/>
            </p:custDataLst>
          </p:nvPr>
        </p:nvPicPr>
        <p:blipFill>
          <a:blip r:embed="rId2"/>
          <a:srcRect l="29545" t="21225" r="23681" b="22033"/>
          <a:stretch>
            <a:fillRect/>
          </a:stretch>
        </p:blipFill>
        <p:spPr>
          <a:xfrm>
            <a:off x="9153525" y="1507490"/>
            <a:ext cx="1184275" cy="1437640"/>
          </a:xfrm>
          <a:prstGeom prst="rect">
            <a:avLst/>
          </a:prstGeom>
        </p:spPr>
      </p:pic>
      <p:grpSp>
        <p:nvGrpSpPr>
          <p:cNvPr id="9" name="组合 8"/>
          <p:cNvGrpSpPr/>
          <p:nvPr/>
        </p:nvGrpSpPr>
        <p:grpSpPr>
          <a:xfrm>
            <a:off x="101600" y="230505"/>
            <a:ext cx="4132580" cy="909320"/>
            <a:chOff x="160" y="363"/>
            <a:chExt cx="6508" cy="1432"/>
          </a:xfrm>
        </p:grpSpPr>
        <p:sp>
          <p:nvSpPr>
            <p:cNvPr id="28" name="文本 文本框 4627"/>
            <p:cNvSpPr txBox="1"/>
            <p:nvPr>
              <p:custDataLst>
                <p:tags r:id="rId5"/>
              </p:custDataLst>
            </p:nvPr>
          </p:nvSpPr>
          <p:spPr>
            <a:xfrm>
              <a:off x="1956" y="669"/>
              <a:ext cx="4712" cy="822"/>
            </a:xfrm>
            <a:prstGeom prst="rect">
              <a:avLst/>
            </a:prstGeom>
            <a:noFill/>
          </p:spPr>
          <p:txBody>
            <a:bodyPr wrap="square" rtlCol="0">
              <a:spAutoFit/>
            </a:bodyPr>
            <a:p>
              <a:pPr algn="l">
                <a:buFont typeface="+mj-lt"/>
              </a:pPr>
              <a:r>
                <a:rPr lang="zh-CN" altLang="en-US" sz="28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8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pic>
          <p:nvPicPr>
            <p:cNvPr id="12" name="图片 11" descr="757"/>
            <p:cNvPicPr>
              <a:picLocks noChangeAspect="1"/>
            </p:cNvPicPr>
            <p:nvPr/>
          </p:nvPicPr>
          <p:blipFill>
            <a:blip r:embed="rId6"/>
            <a:srcRect l="49757" t="31525" r="10268" b="34868"/>
            <a:stretch>
              <a:fillRect/>
            </a:stretch>
          </p:blipFill>
          <p:spPr>
            <a:xfrm flipH="1">
              <a:off x="160" y="363"/>
              <a:ext cx="1656" cy="1433"/>
            </a:xfrm>
            <a:prstGeom prst="ellipse">
              <a:avLst/>
            </a:prstGeom>
          </p:spPr>
        </p:pic>
      </p:grpSp>
    </p:spTree>
    <p:custDataLst>
      <p:tags r:id="rId7"/>
    </p:custData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p:sp>
        <p:nvSpPr>
          <p:cNvPr id="17" name="Freeform0"/>
          <p:cNvSpPr>
            <a:spLocks noChangeArrowheads="1"/>
          </p:cNvSpPr>
          <p:nvPr/>
        </p:nvSpPr>
        <p:spPr bwMode="auto">
          <a:xfrm>
            <a:off x="3839187" y="2162158"/>
            <a:ext cx="1673178" cy="1664607"/>
          </a:xfrm>
          <a:custGeom>
            <a:avLst/>
            <a:gdLst>
              <a:gd name="T0" fmla="*/ 1047327 w 971638"/>
              <a:gd name="T1" fmla="*/ 2460076 h 965868"/>
              <a:gd name="T2" fmla="*/ 304690 w 971638"/>
              <a:gd name="T3" fmla="*/ 1716218 h 965868"/>
              <a:gd name="T4" fmla="*/ 1728080 w 971638"/>
              <a:gd name="T5" fmla="*/ 290492 h 965868"/>
              <a:gd name="T6" fmla="*/ 2470715 w 971638"/>
              <a:gd name="T7" fmla="*/ 1034347 h 965868"/>
              <a:gd name="T8" fmla="*/ 1047327 w 971638"/>
              <a:gd name="T9" fmla="*/ 2460076 h 965868"/>
              <a:gd name="T10" fmla="*/ 0 60000 65536"/>
              <a:gd name="T11" fmla="*/ 0 60000 65536"/>
              <a:gd name="T12" fmla="*/ 0 60000 65536"/>
              <a:gd name="T13" fmla="*/ 0 60000 65536"/>
              <a:gd name="T14" fmla="*/ 0 60000 65536"/>
              <a:gd name="T15" fmla="*/ 0 w 971638"/>
              <a:gd name="T16" fmla="*/ 0 h 965868"/>
              <a:gd name="T17" fmla="*/ 971638 w 971638"/>
              <a:gd name="T18" fmla="*/ 965868 h 965868"/>
            </a:gdLst>
            <a:ahLst/>
            <a:cxnLst>
              <a:cxn ang="T10">
                <a:pos x="T0" y="T1"/>
              </a:cxn>
              <a:cxn ang="T11">
                <a:pos x="T2" y="T3"/>
              </a:cxn>
              <a:cxn ang="T12">
                <a:pos x="T4" y="T5"/>
              </a:cxn>
              <a:cxn ang="T13">
                <a:pos x="T6" y="T7"/>
              </a:cxn>
              <a:cxn ang="T14">
                <a:pos x="T8" y="T9"/>
              </a:cxn>
            </a:cxnLst>
            <a:rect l="T15" t="T16" r="T17" b="T18"/>
            <a:pathLst>
              <a:path w="971638" h="965868">
                <a:moveTo>
                  <a:pt x="411874" y="965868"/>
                </a:moveTo>
                <a:lnTo>
                  <a:pt x="119823" y="673817"/>
                </a:lnTo>
                <a:cubicBezTo>
                  <a:pt x="-253355" y="247329"/>
                  <a:pt x="333067" y="-220881"/>
                  <a:pt x="679588" y="114052"/>
                </a:cubicBezTo>
                <a:lnTo>
                  <a:pt x="971638" y="406102"/>
                </a:lnTo>
                <a:lnTo>
                  <a:pt x="411874" y="965868"/>
                </a:lnTo>
                <a:close/>
              </a:path>
            </a:pathLst>
          </a:custGeom>
          <a:solidFill>
            <a:srgbClr val="B8B8B8"/>
          </a:solidFill>
          <a:ln w="12700" cap="flat" cmpd="sng">
            <a:noFill/>
            <a:bevel/>
          </a:ln>
        </p:spPr>
        <p:txBody>
          <a:bodyPr anchor="ct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18" name="Freeform1"/>
          <p:cNvSpPr>
            <a:spLocks noChangeArrowheads="1"/>
          </p:cNvSpPr>
          <p:nvPr/>
        </p:nvSpPr>
        <p:spPr bwMode="auto">
          <a:xfrm>
            <a:off x="4691206" y="3012461"/>
            <a:ext cx="1921754" cy="1659464"/>
          </a:xfrm>
          <a:custGeom>
            <a:avLst/>
            <a:gdLst>
              <a:gd name="T0" fmla="*/ 1440906 w 1116054"/>
              <a:gd name="T1" fmla="*/ 0 h 963129"/>
              <a:gd name="T2" fmla="*/ 0 w 1116054"/>
              <a:gd name="T3" fmla="*/ 1433852 h 963129"/>
              <a:gd name="T4" fmla="*/ 795591 w 1116054"/>
              <a:gd name="T5" fmla="*/ 2195033 h 963129"/>
              <a:gd name="T6" fmla="*/ 2086221 w 1116054"/>
              <a:gd name="T7" fmla="*/ 2159630 h 963129"/>
              <a:gd name="T8" fmla="*/ 2837613 w 1116054"/>
              <a:gd name="T9" fmla="*/ 1407299 h 963129"/>
              <a:gd name="T10" fmla="*/ 1440906 w 1116054"/>
              <a:gd name="T11" fmla="*/ 0 h 963129"/>
              <a:gd name="T12" fmla="*/ 0 60000 65536"/>
              <a:gd name="T13" fmla="*/ 0 60000 65536"/>
              <a:gd name="T14" fmla="*/ 0 60000 65536"/>
              <a:gd name="T15" fmla="*/ 0 60000 65536"/>
              <a:gd name="T16" fmla="*/ 0 60000 65536"/>
              <a:gd name="T17" fmla="*/ 0 60000 65536"/>
              <a:gd name="T18" fmla="*/ 0 w 1116054"/>
              <a:gd name="T19" fmla="*/ 0 h 963129"/>
              <a:gd name="T20" fmla="*/ 1116054 w 1116054"/>
              <a:gd name="T21" fmla="*/ 963129 h 963129"/>
            </a:gdLst>
            <a:ahLst/>
            <a:cxnLst>
              <a:cxn ang="T12">
                <a:pos x="T0" y="T1"/>
              </a:cxn>
              <a:cxn ang="T13">
                <a:pos x="T2" y="T3"/>
              </a:cxn>
              <a:cxn ang="T14">
                <a:pos x="T4" y="T5"/>
              </a:cxn>
              <a:cxn ang="T15">
                <a:pos x="T6" y="T7"/>
              </a:cxn>
              <a:cxn ang="T16">
                <a:pos x="T8" y="T9"/>
              </a:cxn>
              <a:cxn ang="T17">
                <a:pos x="T10" y="T11"/>
              </a:cxn>
            </a:cxnLst>
            <a:rect l="T18" t="T19" r="T20" b="T21"/>
            <a:pathLst>
              <a:path w="1116054" h="963129">
                <a:moveTo>
                  <a:pt x="566719" y="0"/>
                </a:moveTo>
                <a:lnTo>
                  <a:pt x="0" y="563242"/>
                </a:lnTo>
                <a:lnTo>
                  <a:pt x="312912" y="862247"/>
                </a:lnTo>
                <a:cubicBezTo>
                  <a:pt x="492547" y="1017544"/>
                  <a:pt x="686090" y="978141"/>
                  <a:pt x="820526" y="848340"/>
                </a:cubicBezTo>
                <a:lnTo>
                  <a:pt x="1116054" y="552812"/>
                </a:lnTo>
                <a:lnTo>
                  <a:pt x="566719" y="0"/>
                </a:lnTo>
                <a:close/>
              </a:path>
            </a:pathLst>
          </a:custGeom>
          <a:solidFill>
            <a:srgbClr val="F8D980"/>
          </a:solidFill>
          <a:ln>
            <a:noFill/>
          </a:ln>
          <a:extLst>
            <a:ext uri="{91240B29-F687-4F45-9708-019B960494DF}">
              <a14:hiddenLine xmlns:a14="http://schemas.microsoft.com/office/drawing/2010/main" w="12700">
                <a:solidFill>
                  <a:srgbClr val="000000"/>
                </a:solidFill>
                <a:bevel/>
              </a14:hiddenLine>
            </a:ext>
          </a:extLst>
        </p:spPr>
        <p:txBody>
          <a:bodyPr anchor="ct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19" name="Freeform2"/>
          <p:cNvSpPr>
            <a:spLocks noChangeArrowheads="1"/>
          </p:cNvSpPr>
          <p:nvPr/>
        </p:nvSpPr>
        <p:spPr bwMode="auto">
          <a:xfrm flipV="1">
            <a:off x="5779800" y="2227302"/>
            <a:ext cx="1923469" cy="1657750"/>
          </a:xfrm>
          <a:custGeom>
            <a:avLst/>
            <a:gdLst>
              <a:gd name="T0" fmla="*/ 1443480 w 1116054"/>
              <a:gd name="T1" fmla="*/ 0 h 963129"/>
              <a:gd name="T2" fmla="*/ 0 w 1116054"/>
              <a:gd name="T3" fmla="*/ 1430892 h 963129"/>
              <a:gd name="T4" fmla="*/ 797012 w 1116054"/>
              <a:gd name="T5" fmla="*/ 2190501 h 963129"/>
              <a:gd name="T6" fmla="*/ 2089946 w 1116054"/>
              <a:gd name="T7" fmla="*/ 2155171 h 963129"/>
              <a:gd name="T8" fmla="*/ 2842680 w 1116054"/>
              <a:gd name="T9" fmla="*/ 1404396 h 963129"/>
              <a:gd name="T10" fmla="*/ 1443480 w 1116054"/>
              <a:gd name="T11" fmla="*/ 0 h 963129"/>
              <a:gd name="T12" fmla="*/ 0 60000 65536"/>
              <a:gd name="T13" fmla="*/ 0 60000 65536"/>
              <a:gd name="T14" fmla="*/ 0 60000 65536"/>
              <a:gd name="T15" fmla="*/ 0 60000 65536"/>
              <a:gd name="T16" fmla="*/ 0 60000 65536"/>
              <a:gd name="T17" fmla="*/ 0 60000 65536"/>
              <a:gd name="T18" fmla="*/ 0 w 1116054"/>
              <a:gd name="T19" fmla="*/ 0 h 963129"/>
              <a:gd name="T20" fmla="*/ 1116054 w 1116054"/>
              <a:gd name="T21" fmla="*/ 963129 h 963129"/>
            </a:gdLst>
            <a:ahLst/>
            <a:cxnLst>
              <a:cxn ang="T12">
                <a:pos x="T0" y="T1"/>
              </a:cxn>
              <a:cxn ang="T13">
                <a:pos x="T2" y="T3"/>
              </a:cxn>
              <a:cxn ang="T14">
                <a:pos x="T4" y="T5"/>
              </a:cxn>
              <a:cxn ang="T15">
                <a:pos x="T6" y="T7"/>
              </a:cxn>
              <a:cxn ang="T16">
                <a:pos x="T8" y="T9"/>
              </a:cxn>
              <a:cxn ang="T17">
                <a:pos x="T10" y="T11"/>
              </a:cxn>
            </a:cxnLst>
            <a:rect l="T18" t="T19" r="T20" b="T21"/>
            <a:pathLst>
              <a:path w="1116054" h="963129">
                <a:moveTo>
                  <a:pt x="566719" y="0"/>
                </a:moveTo>
                <a:lnTo>
                  <a:pt x="0" y="563242"/>
                </a:lnTo>
                <a:lnTo>
                  <a:pt x="312912" y="862247"/>
                </a:lnTo>
                <a:cubicBezTo>
                  <a:pt x="492547" y="1017544"/>
                  <a:pt x="686090" y="978141"/>
                  <a:pt x="820526" y="848340"/>
                </a:cubicBezTo>
                <a:lnTo>
                  <a:pt x="1116054" y="552812"/>
                </a:lnTo>
                <a:lnTo>
                  <a:pt x="566719" y="0"/>
                </a:lnTo>
                <a:close/>
              </a:path>
            </a:pathLst>
          </a:custGeom>
          <a:solidFill>
            <a:srgbClr val="70AD47"/>
          </a:solidFill>
          <a:ln>
            <a:noFill/>
          </a:ln>
          <a:extLst>
            <a:ext uri="{91240B29-F687-4F45-9708-019B960494DF}">
              <a14:hiddenLine xmlns:a14="http://schemas.microsoft.com/office/drawing/2010/main" w="12700">
                <a:solidFill>
                  <a:srgbClr val="000000"/>
                </a:solidFill>
                <a:bevel/>
              </a14:hiddenLine>
            </a:ext>
          </a:extLst>
        </p:spPr>
        <p:txBody>
          <a:bodyPr anchor="ct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20" name="Freeform3"/>
          <p:cNvSpPr>
            <a:spLocks noChangeArrowheads="1"/>
          </p:cNvSpPr>
          <p:nvPr/>
        </p:nvSpPr>
        <p:spPr bwMode="auto">
          <a:xfrm>
            <a:off x="6900966" y="3012461"/>
            <a:ext cx="1921756" cy="1659464"/>
          </a:xfrm>
          <a:custGeom>
            <a:avLst/>
            <a:gdLst>
              <a:gd name="T0" fmla="*/ 1440908 w 1116054"/>
              <a:gd name="T1" fmla="*/ 0 h 963129"/>
              <a:gd name="T2" fmla="*/ 0 w 1116054"/>
              <a:gd name="T3" fmla="*/ 1433852 h 963129"/>
              <a:gd name="T4" fmla="*/ 795592 w 1116054"/>
              <a:gd name="T5" fmla="*/ 2195033 h 963129"/>
              <a:gd name="T6" fmla="*/ 2086223 w 1116054"/>
              <a:gd name="T7" fmla="*/ 2159630 h 963129"/>
              <a:gd name="T8" fmla="*/ 2837616 w 1116054"/>
              <a:gd name="T9" fmla="*/ 1407299 h 963129"/>
              <a:gd name="T10" fmla="*/ 1440908 w 1116054"/>
              <a:gd name="T11" fmla="*/ 0 h 963129"/>
              <a:gd name="T12" fmla="*/ 0 60000 65536"/>
              <a:gd name="T13" fmla="*/ 0 60000 65536"/>
              <a:gd name="T14" fmla="*/ 0 60000 65536"/>
              <a:gd name="T15" fmla="*/ 0 60000 65536"/>
              <a:gd name="T16" fmla="*/ 0 60000 65536"/>
              <a:gd name="T17" fmla="*/ 0 60000 65536"/>
              <a:gd name="T18" fmla="*/ 0 w 1116054"/>
              <a:gd name="T19" fmla="*/ 0 h 963129"/>
              <a:gd name="T20" fmla="*/ 1116054 w 1116054"/>
              <a:gd name="T21" fmla="*/ 963129 h 963129"/>
            </a:gdLst>
            <a:ahLst/>
            <a:cxnLst>
              <a:cxn ang="T12">
                <a:pos x="T0" y="T1"/>
              </a:cxn>
              <a:cxn ang="T13">
                <a:pos x="T2" y="T3"/>
              </a:cxn>
              <a:cxn ang="T14">
                <a:pos x="T4" y="T5"/>
              </a:cxn>
              <a:cxn ang="T15">
                <a:pos x="T6" y="T7"/>
              </a:cxn>
              <a:cxn ang="T16">
                <a:pos x="T8" y="T9"/>
              </a:cxn>
              <a:cxn ang="T17">
                <a:pos x="T10" y="T11"/>
              </a:cxn>
            </a:cxnLst>
            <a:rect l="T18" t="T19" r="T20" b="T21"/>
            <a:pathLst>
              <a:path w="1116054" h="963129">
                <a:moveTo>
                  <a:pt x="566719" y="0"/>
                </a:moveTo>
                <a:lnTo>
                  <a:pt x="0" y="563242"/>
                </a:lnTo>
                <a:lnTo>
                  <a:pt x="312912" y="862247"/>
                </a:lnTo>
                <a:cubicBezTo>
                  <a:pt x="492547" y="1017544"/>
                  <a:pt x="686090" y="978141"/>
                  <a:pt x="820526" y="848340"/>
                </a:cubicBezTo>
                <a:lnTo>
                  <a:pt x="1116054" y="552812"/>
                </a:lnTo>
                <a:lnTo>
                  <a:pt x="566719" y="0"/>
                </a:lnTo>
                <a:close/>
              </a:path>
            </a:pathLst>
          </a:custGeom>
          <a:solidFill>
            <a:srgbClr val="E8956C"/>
          </a:solidFill>
          <a:ln w="12700" cap="flat" cmpd="sng">
            <a:noFill/>
            <a:bevel/>
          </a:ln>
        </p:spPr>
        <p:txBody>
          <a:bodyPr anchor="ct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21" name="Freeform4"/>
          <p:cNvSpPr>
            <a:spLocks noChangeArrowheads="1"/>
          </p:cNvSpPr>
          <p:nvPr/>
        </p:nvSpPr>
        <p:spPr bwMode="auto">
          <a:xfrm>
            <a:off x="8039276" y="1196995"/>
            <a:ext cx="2629770" cy="2622913"/>
          </a:xfrm>
          <a:custGeom>
            <a:avLst/>
            <a:gdLst>
              <a:gd name="T0" fmla="*/ 0 w 1526318"/>
              <a:gd name="T1" fmla="*/ 2476505 h 1522842"/>
              <a:gd name="T2" fmla="*/ 1752407 w 1526318"/>
              <a:gd name="T3" fmla="*/ 698726 h 1522842"/>
              <a:gd name="T4" fmla="*/ 1239073 w 1526318"/>
              <a:gd name="T5" fmla="*/ 698729 h 1522842"/>
              <a:gd name="T6" fmla="*/ 1230222 w 1526318"/>
              <a:gd name="T7" fmla="*/ 0 h 1522842"/>
              <a:gd name="T8" fmla="*/ 3531356 w 1526318"/>
              <a:gd name="T9" fmla="*/ 0 h 1522842"/>
              <a:gd name="T10" fmla="*/ 3885376 w 1526318"/>
              <a:gd name="T11" fmla="*/ 353786 h 1522842"/>
              <a:gd name="T12" fmla="*/ 3885376 w 1526318"/>
              <a:gd name="T13" fmla="*/ 2520729 h 1522842"/>
              <a:gd name="T14" fmla="*/ 3186188 w 1526318"/>
              <a:gd name="T15" fmla="*/ 2520729 h 1522842"/>
              <a:gd name="T16" fmla="*/ 3195039 w 1526318"/>
              <a:gd name="T17" fmla="*/ 2069651 h 1522842"/>
              <a:gd name="T18" fmla="*/ 1416085 w 1526318"/>
              <a:gd name="T19" fmla="*/ 3873962 h 1522842"/>
              <a:gd name="T20" fmla="*/ 0 w 1526318"/>
              <a:gd name="T21" fmla="*/ 2476505 h 1522842"/>
              <a:gd name="T22" fmla="*/ 0 60000 65536"/>
              <a:gd name="T23" fmla="*/ 0 60000 65536"/>
              <a:gd name="T24" fmla="*/ 0 60000 65536"/>
              <a:gd name="T25" fmla="*/ 0 60000 65536"/>
              <a:gd name="T26" fmla="*/ 0 60000 65536"/>
              <a:gd name="T27" fmla="*/ 0 60000 65536"/>
              <a:gd name="T28" fmla="*/ 0 60000 65536"/>
              <a:gd name="T29" fmla="*/ 0 60000 65536"/>
              <a:gd name="T30" fmla="*/ 0 60000 65536"/>
              <a:gd name="T31" fmla="*/ 0 60000 65536"/>
              <a:gd name="T32" fmla="*/ 0 60000 65536"/>
              <a:gd name="T33" fmla="*/ 0 w 1526318"/>
              <a:gd name="T34" fmla="*/ 0 h 1522842"/>
              <a:gd name="T35" fmla="*/ 1526318 w 1526318"/>
              <a:gd name="T36" fmla="*/ 1522842 h 1522842"/>
            </a:gdLst>
            <a:ahLst/>
            <a:cxnLst>
              <a:cxn ang="T22">
                <a:pos x="T0" y="T1"/>
              </a:cxn>
              <a:cxn ang="T23">
                <a:pos x="T2" y="T3"/>
              </a:cxn>
              <a:cxn ang="T24">
                <a:pos x="T4" y="T5"/>
              </a:cxn>
              <a:cxn ang="T25">
                <a:pos x="T6" y="T7"/>
              </a:cxn>
              <a:cxn ang="T26">
                <a:pos x="T8" y="T9"/>
              </a:cxn>
              <a:cxn ang="T27">
                <a:pos x="T10" y="T11"/>
              </a:cxn>
              <a:cxn ang="T28">
                <a:pos x="T12" y="T13"/>
              </a:cxn>
              <a:cxn ang="T29">
                <a:pos x="T14" y="T15"/>
              </a:cxn>
              <a:cxn ang="T30">
                <a:pos x="T16" y="T17"/>
              </a:cxn>
              <a:cxn ang="T31">
                <a:pos x="T18" y="T19"/>
              </a:cxn>
              <a:cxn ang="T32">
                <a:pos x="T20" y="T21"/>
              </a:cxn>
            </a:cxnLst>
            <a:rect l="T33" t="T34" r="T35" b="T36"/>
            <a:pathLst>
              <a:path w="1526318" h="1522842">
                <a:moveTo>
                  <a:pt x="0" y="973506"/>
                </a:moveTo>
                <a:lnTo>
                  <a:pt x="688409" y="274667"/>
                </a:lnTo>
                <a:lnTo>
                  <a:pt x="486753" y="274668"/>
                </a:lnTo>
                <a:cubicBezTo>
                  <a:pt x="322184" y="273509"/>
                  <a:pt x="321025" y="1159"/>
                  <a:pt x="483276" y="0"/>
                </a:cubicBezTo>
                <a:lnTo>
                  <a:pt x="1387246" y="0"/>
                </a:lnTo>
                <a:cubicBezTo>
                  <a:pt x="1461417" y="1158"/>
                  <a:pt x="1525160" y="61424"/>
                  <a:pt x="1526318" y="139072"/>
                </a:cubicBezTo>
                <a:lnTo>
                  <a:pt x="1526318" y="990890"/>
                </a:lnTo>
                <a:cubicBezTo>
                  <a:pt x="1525159" y="1234266"/>
                  <a:pt x="1252810" y="1216882"/>
                  <a:pt x="1251651" y="990890"/>
                </a:cubicBezTo>
                <a:lnTo>
                  <a:pt x="1255128" y="813573"/>
                </a:lnTo>
                <a:lnTo>
                  <a:pt x="556290" y="1522842"/>
                </a:lnTo>
                <a:lnTo>
                  <a:pt x="0" y="973506"/>
                </a:lnTo>
                <a:close/>
              </a:path>
            </a:pathLst>
          </a:custGeom>
          <a:solidFill>
            <a:srgbClr val="70AD47"/>
          </a:solidFill>
          <a:ln w="12700" cap="flat" cmpd="sng">
            <a:noFill/>
            <a:bevel/>
          </a:ln>
        </p:spPr>
        <p:txBody>
          <a:bodyPr anchor="ct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22" name="AutoShape0"/>
          <p:cNvSpPr>
            <a:spLocks noChangeArrowheads="1"/>
          </p:cNvSpPr>
          <p:nvPr/>
        </p:nvSpPr>
        <p:spPr bwMode="auto">
          <a:xfrm rot="18900000">
            <a:off x="8360264" y="2249332"/>
            <a:ext cx="2040943" cy="46166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eaLnBrk="1" hangingPunct="1"/>
            <a:r>
              <a:rPr lang="zh-CN" altLang="en-US" sz="2400" b="1" dirty="0">
                <a:solidFill>
                  <a:srgbClr val="FFFFFF"/>
                </a:solidFill>
                <a:latin typeface="Source Han Sans CN Normal" panose="020B0400000000000000" pitchFamily="34" charset="-128"/>
                <a:ea typeface="Source Han Sans CN Normal" panose="020B0400000000000000" pitchFamily="34" charset="-128"/>
                <a:sym typeface="Noto Sans S Chinese Regular" panose="020B0500000000000000" pitchFamily="34" charset="-122"/>
              </a:rPr>
              <a:t>输入你的标题</a:t>
            </a:r>
            <a:endParaRPr lang="zh-CN" altLang="en-US" sz="2400" b="1" dirty="0">
              <a:solidFill>
                <a:srgbClr val="FFFFFF"/>
              </a:solidFill>
              <a:latin typeface="Source Han Sans CN Normal" panose="020B0400000000000000" pitchFamily="34" charset="-128"/>
              <a:ea typeface="Source Han Sans CN Normal" panose="020B0400000000000000" pitchFamily="34" charset="-128"/>
              <a:sym typeface="Noto Sans S Chinese Regular" panose="020B0500000000000000" pitchFamily="34" charset="-122"/>
            </a:endParaRPr>
          </a:p>
        </p:txBody>
      </p:sp>
      <p:sp>
        <p:nvSpPr>
          <p:cNvPr id="29" name="Freeform5"/>
          <p:cNvSpPr>
            <a:spLocks noEditPoints="1" noChangeArrowheads="1"/>
          </p:cNvSpPr>
          <p:nvPr/>
        </p:nvSpPr>
        <p:spPr bwMode="auto">
          <a:xfrm>
            <a:off x="6587731" y="2587310"/>
            <a:ext cx="440095" cy="572499"/>
          </a:xfrm>
          <a:custGeom>
            <a:avLst/>
            <a:gdLst>
              <a:gd name="T0" fmla="*/ 766292090 w 159"/>
              <a:gd name="T1" fmla="*/ 901080026 h 207"/>
              <a:gd name="T2" fmla="*/ 434396535 w 159"/>
              <a:gd name="T3" fmla="*/ 384784579 h 207"/>
              <a:gd name="T4" fmla="*/ 449037323 w 159"/>
              <a:gd name="T5" fmla="*/ 116896378 h 207"/>
              <a:gd name="T6" fmla="*/ 204995402 w 159"/>
              <a:gd name="T7" fmla="*/ 19483100 h 207"/>
              <a:gd name="T8" fmla="*/ 341658289 w 159"/>
              <a:gd name="T9" fmla="*/ 233792756 h 207"/>
              <a:gd name="T10" fmla="*/ 180591879 w 159"/>
              <a:gd name="T11" fmla="*/ 336079056 h 207"/>
              <a:gd name="T12" fmla="*/ 48809271 w 159"/>
              <a:gd name="T13" fmla="*/ 131508697 h 207"/>
              <a:gd name="T14" fmla="*/ 48809271 w 159"/>
              <a:gd name="T15" fmla="*/ 375043033 h 207"/>
              <a:gd name="T16" fmla="*/ 302611770 w 159"/>
              <a:gd name="T17" fmla="*/ 467587718 h 207"/>
              <a:gd name="T18" fmla="*/ 634509534 w 159"/>
              <a:gd name="T19" fmla="*/ 983880959 h 207"/>
              <a:gd name="T20" fmla="*/ 697961785 w 159"/>
              <a:gd name="T21" fmla="*/ 998493278 h 207"/>
              <a:gd name="T22" fmla="*/ 751651302 w 159"/>
              <a:gd name="T23" fmla="*/ 959527095 h 207"/>
              <a:gd name="T24" fmla="*/ 766292090 w 159"/>
              <a:gd name="T25" fmla="*/ 901080026 h 207"/>
              <a:gd name="T26" fmla="*/ 702842048 w 159"/>
              <a:gd name="T27" fmla="*/ 940044003 h 207"/>
              <a:gd name="T28" fmla="*/ 654032794 w 159"/>
              <a:gd name="T29" fmla="*/ 930304664 h 207"/>
              <a:gd name="T30" fmla="*/ 668675791 w 159"/>
              <a:gd name="T31" fmla="*/ 886467708 h 207"/>
              <a:gd name="T32" fmla="*/ 712604782 w 159"/>
              <a:gd name="T33" fmla="*/ 896209253 h 207"/>
              <a:gd name="T34" fmla="*/ 702842048 w 159"/>
              <a:gd name="T35" fmla="*/ 940044003 h 207"/>
              <a:gd name="T36" fmla="*/ 0 60000 65536"/>
              <a:gd name="T37" fmla="*/ 0 60000 65536"/>
              <a:gd name="T38" fmla="*/ 0 60000 65536"/>
              <a:gd name="T39" fmla="*/ 0 60000 6553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w 159"/>
              <a:gd name="T55" fmla="*/ 0 h 207"/>
              <a:gd name="T56" fmla="*/ 159 w 159"/>
              <a:gd name="T57" fmla="*/ 207 h 207"/>
            </a:gdLst>
            <a:ahLst/>
            <a:cxnLst>
              <a:cxn ang="T36">
                <a:pos x="T0" y="T1"/>
              </a:cxn>
              <a:cxn ang="T37">
                <a:pos x="T2" y="T3"/>
              </a:cxn>
              <a:cxn ang="T38">
                <a:pos x="T4" y="T5"/>
              </a:cxn>
              <a:cxn ang="T39">
                <a:pos x="T6" y="T7"/>
              </a:cxn>
              <a:cxn ang="T40">
                <a:pos x="T8" y="T9"/>
              </a:cxn>
              <a:cxn ang="T41">
                <a:pos x="T10" y="T11"/>
              </a:cxn>
              <a:cxn ang="T42">
                <a:pos x="T12" y="T13"/>
              </a:cxn>
              <a:cxn ang="T43">
                <a:pos x="T14" y="T15"/>
              </a:cxn>
              <a:cxn ang="T44">
                <a:pos x="T16" y="T17"/>
              </a:cxn>
              <a:cxn ang="T45">
                <a:pos x="T18" y="T19"/>
              </a:cxn>
              <a:cxn ang="T46">
                <a:pos x="T20" y="T21"/>
              </a:cxn>
              <a:cxn ang="T47">
                <a:pos x="T22" y="T23"/>
              </a:cxn>
              <a:cxn ang="T48">
                <a:pos x="T24" y="T25"/>
              </a:cxn>
              <a:cxn ang="T49">
                <a:pos x="T26" y="T27"/>
              </a:cxn>
              <a:cxn ang="T50">
                <a:pos x="T28" y="T29"/>
              </a:cxn>
              <a:cxn ang="T51">
                <a:pos x="T30" y="T31"/>
              </a:cxn>
              <a:cxn ang="T52">
                <a:pos x="T32" y="T33"/>
              </a:cxn>
              <a:cxn ang="T53">
                <a:pos x="T34" y="T35"/>
              </a:cxn>
            </a:cxnLst>
            <a:rect l="T54" t="T55" r="T56" b="T57"/>
            <a:pathLst>
              <a:path w="159" h="207">
                <a:moveTo>
                  <a:pt x="157" y="185"/>
                </a:moveTo>
                <a:cubicBezTo>
                  <a:pt x="89" y="79"/>
                  <a:pt x="89" y="79"/>
                  <a:pt x="89" y="79"/>
                </a:cubicBezTo>
                <a:cubicBezTo>
                  <a:pt x="101" y="63"/>
                  <a:pt x="103" y="42"/>
                  <a:pt x="92" y="24"/>
                </a:cubicBezTo>
                <a:cubicBezTo>
                  <a:pt x="81" y="8"/>
                  <a:pt x="61" y="0"/>
                  <a:pt x="42" y="4"/>
                </a:cubicBezTo>
                <a:cubicBezTo>
                  <a:pt x="70" y="48"/>
                  <a:pt x="70" y="48"/>
                  <a:pt x="70" y="48"/>
                </a:cubicBezTo>
                <a:cubicBezTo>
                  <a:pt x="37" y="69"/>
                  <a:pt x="37" y="69"/>
                  <a:pt x="37" y="69"/>
                </a:cubicBezTo>
                <a:cubicBezTo>
                  <a:pt x="10" y="27"/>
                  <a:pt x="10" y="27"/>
                  <a:pt x="10" y="27"/>
                </a:cubicBezTo>
                <a:cubicBezTo>
                  <a:pt x="1" y="42"/>
                  <a:pt x="0" y="61"/>
                  <a:pt x="10" y="77"/>
                </a:cubicBezTo>
                <a:cubicBezTo>
                  <a:pt x="21" y="95"/>
                  <a:pt x="43" y="102"/>
                  <a:pt x="62" y="96"/>
                </a:cubicBezTo>
                <a:cubicBezTo>
                  <a:pt x="130" y="202"/>
                  <a:pt x="130" y="202"/>
                  <a:pt x="130" y="202"/>
                </a:cubicBezTo>
                <a:cubicBezTo>
                  <a:pt x="133" y="206"/>
                  <a:pt x="138" y="207"/>
                  <a:pt x="143" y="205"/>
                </a:cubicBezTo>
                <a:cubicBezTo>
                  <a:pt x="154" y="197"/>
                  <a:pt x="154" y="197"/>
                  <a:pt x="154" y="197"/>
                </a:cubicBezTo>
                <a:cubicBezTo>
                  <a:pt x="158" y="195"/>
                  <a:pt x="159" y="189"/>
                  <a:pt x="157" y="185"/>
                </a:cubicBezTo>
                <a:close/>
                <a:moveTo>
                  <a:pt x="144" y="193"/>
                </a:moveTo>
                <a:cubicBezTo>
                  <a:pt x="141" y="195"/>
                  <a:pt x="136" y="195"/>
                  <a:pt x="134" y="191"/>
                </a:cubicBezTo>
                <a:cubicBezTo>
                  <a:pt x="132" y="188"/>
                  <a:pt x="133" y="184"/>
                  <a:pt x="137" y="182"/>
                </a:cubicBezTo>
                <a:cubicBezTo>
                  <a:pt x="140" y="180"/>
                  <a:pt x="144" y="181"/>
                  <a:pt x="146" y="184"/>
                </a:cubicBezTo>
                <a:cubicBezTo>
                  <a:pt x="148" y="187"/>
                  <a:pt x="147" y="191"/>
                  <a:pt x="144" y="193"/>
                </a:cubicBezTo>
                <a:close/>
              </a:path>
            </a:pathLst>
          </a:custGeom>
          <a:solidFill>
            <a:srgbClr val="FCFCFC"/>
          </a:solidFill>
          <a:ln>
            <a:noFill/>
          </a:ln>
          <a:extLst>
            <a:ext uri="{91240B29-F687-4F45-9708-019B960494DF}">
              <a14:hiddenLine xmlns:a14="http://schemas.microsoft.com/office/drawing/2010/main" w="9525">
                <a:solidFill>
                  <a:srgbClr val="000000"/>
                </a:solidFill>
                <a:bevel/>
              </a14:hiddenLine>
            </a:ext>
          </a:extLst>
        </p:spPr>
        <p:txBody>
          <a:bodyP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30" name="Freeform6"/>
          <p:cNvSpPr>
            <a:spLocks noEditPoints="1" noChangeArrowheads="1"/>
          </p:cNvSpPr>
          <p:nvPr/>
        </p:nvSpPr>
        <p:spPr bwMode="auto">
          <a:xfrm>
            <a:off x="6518673" y="2877658"/>
            <a:ext cx="290276" cy="285664"/>
          </a:xfrm>
          <a:custGeom>
            <a:avLst/>
            <a:gdLst>
              <a:gd name="T0" fmla="*/ 443079258 w 105"/>
              <a:gd name="T1" fmla="*/ 127348823 h 103"/>
              <a:gd name="T2" fmla="*/ 472292175 w 105"/>
              <a:gd name="T3" fmla="*/ 97960471 h 103"/>
              <a:gd name="T4" fmla="*/ 408996418 w 105"/>
              <a:gd name="T5" fmla="*/ 34286051 h 103"/>
              <a:gd name="T6" fmla="*/ 379781295 w 105"/>
              <a:gd name="T7" fmla="*/ 63674411 h 103"/>
              <a:gd name="T8" fmla="*/ 301877977 w 105"/>
              <a:gd name="T9" fmla="*/ 34286051 h 103"/>
              <a:gd name="T10" fmla="*/ 301877977 w 105"/>
              <a:gd name="T11" fmla="*/ 0 h 103"/>
              <a:gd name="T12" fmla="*/ 209367029 w 105"/>
              <a:gd name="T13" fmla="*/ 0 h 103"/>
              <a:gd name="T14" fmla="*/ 209367029 w 105"/>
              <a:gd name="T15" fmla="*/ 34286051 h 103"/>
              <a:gd name="T16" fmla="*/ 136331392 w 105"/>
              <a:gd name="T17" fmla="*/ 63674411 h 103"/>
              <a:gd name="T18" fmla="*/ 107118476 w 105"/>
              <a:gd name="T19" fmla="*/ 34286051 h 103"/>
              <a:gd name="T20" fmla="*/ 38952779 w 105"/>
              <a:gd name="T21" fmla="*/ 97960471 h 103"/>
              <a:gd name="T22" fmla="*/ 73035636 w 105"/>
              <a:gd name="T23" fmla="*/ 132246513 h 103"/>
              <a:gd name="T24" fmla="*/ 38952779 w 105"/>
              <a:gd name="T25" fmla="*/ 205716321 h 103"/>
              <a:gd name="T26" fmla="*/ 0 w 105"/>
              <a:gd name="T27" fmla="*/ 205716321 h 103"/>
              <a:gd name="T28" fmla="*/ 0 w 105"/>
              <a:gd name="T29" fmla="*/ 298779136 h 103"/>
              <a:gd name="T30" fmla="*/ 43820496 w 105"/>
              <a:gd name="T31" fmla="*/ 298779136 h 103"/>
              <a:gd name="T32" fmla="*/ 73035636 w 105"/>
              <a:gd name="T33" fmla="*/ 372248910 h 103"/>
              <a:gd name="T34" fmla="*/ 43820496 w 105"/>
              <a:gd name="T35" fmla="*/ 401637262 h 103"/>
              <a:gd name="T36" fmla="*/ 107118476 w 105"/>
              <a:gd name="T37" fmla="*/ 465311656 h 103"/>
              <a:gd name="T38" fmla="*/ 136331392 w 105"/>
              <a:gd name="T39" fmla="*/ 435923304 h 103"/>
              <a:gd name="T40" fmla="*/ 209367029 w 105"/>
              <a:gd name="T41" fmla="*/ 465311656 h 103"/>
              <a:gd name="T42" fmla="*/ 209367029 w 105"/>
              <a:gd name="T43" fmla="*/ 504495388 h 103"/>
              <a:gd name="T44" fmla="*/ 301877977 w 105"/>
              <a:gd name="T45" fmla="*/ 504495388 h 103"/>
              <a:gd name="T46" fmla="*/ 301877977 w 105"/>
              <a:gd name="T47" fmla="*/ 465311656 h 103"/>
              <a:gd name="T48" fmla="*/ 374913579 w 105"/>
              <a:gd name="T49" fmla="*/ 435923304 h 103"/>
              <a:gd name="T50" fmla="*/ 404126496 w 105"/>
              <a:gd name="T51" fmla="*/ 465311656 h 103"/>
              <a:gd name="T52" fmla="*/ 467424458 w 105"/>
              <a:gd name="T53" fmla="*/ 401637262 h 103"/>
              <a:gd name="T54" fmla="*/ 443079258 w 105"/>
              <a:gd name="T55" fmla="*/ 372248910 h 103"/>
              <a:gd name="T56" fmla="*/ 472292175 w 105"/>
              <a:gd name="T57" fmla="*/ 298779136 h 103"/>
              <a:gd name="T58" fmla="*/ 511244937 w 105"/>
              <a:gd name="T59" fmla="*/ 298779136 h 103"/>
              <a:gd name="T60" fmla="*/ 511244937 w 105"/>
              <a:gd name="T61" fmla="*/ 205716321 h 103"/>
              <a:gd name="T62" fmla="*/ 472292175 w 105"/>
              <a:gd name="T63" fmla="*/ 205716321 h 103"/>
              <a:gd name="T64" fmla="*/ 443079258 w 105"/>
              <a:gd name="T65" fmla="*/ 127348823 h 103"/>
              <a:gd name="T66" fmla="*/ 258057430 w 105"/>
              <a:gd name="T67" fmla="*/ 406534952 h 103"/>
              <a:gd name="T68" fmla="*/ 102248553 w 105"/>
              <a:gd name="T69" fmla="*/ 249797743 h 103"/>
              <a:gd name="T70" fmla="*/ 258057430 w 105"/>
              <a:gd name="T71" fmla="*/ 93062781 h 103"/>
              <a:gd name="T72" fmla="*/ 413864134 w 105"/>
              <a:gd name="T73" fmla="*/ 249797743 h 103"/>
              <a:gd name="T74" fmla="*/ 258057430 w 105"/>
              <a:gd name="T75" fmla="*/ 406534952 h 103"/>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w 105"/>
              <a:gd name="T115" fmla="*/ 0 h 103"/>
              <a:gd name="T116" fmla="*/ 105 w 105"/>
              <a:gd name="T117" fmla="*/ 103 h 103"/>
            </a:gdLst>
            <a:ahLst/>
            <a:cxnLst>
              <a:cxn ang="T76">
                <a:pos x="T0" y="T1"/>
              </a:cxn>
              <a:cxn ang="T77">
                <a:pos x="T2" y="T3"/>
              </a:cxn>
              <a:cxn ang="T78">
                <a:pos x="T4" y="T5"/>
              </a:cxn>
              <a:cxn ang="T79">
                <a:pos x="T6" y="T7"/>
              </a:cxn>
              <a:cxn ang="T80">
                <a:pos x="T8" y="T9"/>
              </a:cxn>
              <a:cxn ang="T81">
                <a:pos x="T10" y="T11"/>
              </a:cxn>
              <a:cxn ang="T82">
                <a:pos x="T12" y="T13"/>
              </a:cxn>
              <a:cxn ang="T83">
                <a:pos x="T14" y="T15"/>
              </a:cxn>
              <a:cxn ang="T84">
                <a:pos x="T16" y="T17"/>
              </a:cxn>
              <a:cxn ang="T85">
                <a:pos x="T18" y="T19"/>
              </a:cxn>
              <a:cxn ang="T86">
                <a:pos x="T20" y="T21"/>
              </a:cxn>
              <a:cxn ang="T87">
                <a:pos x="T22" y="T23"/>
              </a:cxn>
              <a:cxn ang="T88">
                <a:pos x="T24" y="T25"/>
              </a:cxn>
              <a:cxn ang="T89">
                <a:pos x="T26" y="T27"/>
              </a:cxn>
              <a:cxn ang="T90">
                <a:pos x="T28" y="T29"/>
              </a:cxn>
              <a:cxn ang="T91">
                <a:pos x="T30" y="T31"/>
              </a:cxn>
              <a:cxn ang="T92">
                <a:pos x="T32" y="T33"/>
              </a:cxn>
              <a:cxn ang="T93">
                <a:pos x="T34" y="T35"/>
              </a:cxn>
              <a:cxn ang="T94">
                <a:pos x="T36" y="T37"/>
              </a:cxn>
              <a:cxn ang="T95">
                <a:pos x="T38" y="T39"/>
              </a:cxn>
              <a:cxn ang="T96">
                <a:pos x="T40" y="T41"/>
              </a:cxn>
              <a:cxn ang="T97">
                <a:pos x="T42" y="T43"/>
              </a:cxn>
              <a:cxn ang="T98">
                <a:pos x="T44" y="T45"/>
              </a:cxn>
              <a:cxn ang="T99">
                <a:pos x="T46" y="T47"/>
              </a:cxn>
              <a:cxn ang="T100">
                <a:pos x="T48" y="T49"/>
              </a:cxn>
              <a:cxn ang="T101">
                <a:pos x="T50" y="T51"/>
              </a:cxn>
              <a:cxn ang="T102">
                <a:pos x="T52" y="T53"/>
              </a:cxn>
              <a:cxn ang="T103">
                <a:pos x="T54" y="T55"/>
              </a:cxn>
              <a:cxn ang="T104">
                <a:pos x="T56" y="T57"/>
              </a:cxn>
              <a:cxn ang="T105">
                <a:pos x="T58" y="T59"/>
              </a:cxn>
              <a:cxn ang="T106">
                <a:pos x="T60" y="T61"/>
              </a:cxn>
              <a:cxn ang="T107">
                <a:pos x="T62" y="T63"/>
              </a:cxn>
              <a:cxn ang="T108">
                <a:pos x="T64" y="T65"/>
              </a:cxn>
              <a:cxn ang="T109">
                <a:pos x="T66" y="T67"/>
              </a:cxn>
              <a:cxn ang="T110">
                <a:pos x="T68" y="T69"/>
              </a:cxn>
              <a:cxn ang="T111">
                <a:pos x="T70" y="T71"/>
              </a:cxn>
              <a:cxn ang="T112">
                <a:pos x="T72" y="T73"/>
              </a:cxn>
              <a:cxn ang="T113">
                <a:pos x="T74" y="T75"/>
              </a:cxn>
            </a:cxnLst>
            <a:rect l="T114" t="T115" r="T116" b="T117"/>
            <a:pathLst>
              <a:path w="105" h="103">
                <a:moveTo>
                  <a:pt x="91" y="26"/>
                </a:moveTo>
                <a:cubicBezTo>
                  <a:pt x="97" y="20"/>
                  <a:pt x="97" y="20"/>
                  <a:pt x="97" y="20"/>
                </a:cubicBezTo>
                <a:cubicBezTo>
                  <a:pt x="84" y="7"/>
                  <a:pt x="84" y="7"/>
                  <a:pt x="84" y="7"/>
                </a:cubicBezTo>
                <a:cubicBezTo>
                  <a:pt x="78" y="13"/>
                  <a:pt x="78" y="13"/>
                  <a:pt x="78" y="13"/>
                </a:cubicBezTo>
                <a:cubicBezTo>
                  <a:pt x="73" y="10"/>
                  <a:pt x="67" y="8"/>
                  <a:pt x="62" y="7"/>
                </a:cubicBezTo>
                <a:cubicBezTo>
                  <a:pt x="62" y="0"/>
                  <a:pt x="62" y="0"/>
                  <a:pt x="62" y="0"/>
                </a:cubicBezTo>
                <a:cubicBezTo>
                  <a:pt x="43" y="0"/>
                  <a:pt x="43" y="0"/>
                  <a:pt x="43" y="0"/>
                </a:cubicBezTo>
                <a:cubicBezTo>
                  <a:pt x="43" y="7"/>
                  <a:pt x="43" y="7"/>
                  <a:pt x="43" y="7"/>
                </a:cubicBezTo>
                <a:cubicBezTo>
                  <a:pt x="38" y="8"/>
                  <a:pt x="33" y="10"/>
                  <a:pt x="28" y="13"/>
                </a:cubicBezTo>
                <a:cubicBezTo>
                  <a:pt x="22" y="7"/>
                  <a:pt x="22" y="7"/>
                  <a:pt x="22" y="7"/>
                </a:cubicBezTo>
                <a:cubicBezTo>
                  <a:pt x="8" y="20"/>
                  <a:pt x="8" y="20"/>
                  <a:pt x="8" y="20"/>
                </a:cubicBezTo>
                <a:cubicBezTo>
                  <a:pt x="15" y="27"/>
                  <a:pt x="15" y="27"/>
                  <a:pt x="15" y="27"/>
                </a:cubicBezTo>
                <a:cubicBezTo>
                  <a:pt x="12" y="31"/>
                  <a:pt x="10" y="36"/>
                  <a:pt x="8" y="42"/>
                </a:cubicBezTo>
                <a:cubicBezTo>
                  <a:pt x="0" y="42"/>
                  <a:pt x="0" y="42"/>
                  <a:pt x="0" y="42"/>
                </a:cubicBezTo>
                <a:cubicBezTo>
                  <a:pt x="0" y="61"/>
                  <a:pt x="0" y="61"/>
                  <a:pt x="0" y="61"/>
                </a:cubicBezTo>
                <a:cubicBezTo>
                  <a:pt x="9" y="61"/>
                  <a:pt x="9" y="61"/>
                  <a:pt x="9" y="61"/>
                </a:cubicBezTo>
                <a:cubicBezTo>
                  <a:pt x="10" y="66"/>
                  <a:pt x="12" y="71"/>
                  <a:pt x="15" y="76"/>
                </a:cubicBezTo>
                <a:cubicBezTo>
                  <a:pt x="9" y="82"/>
                  <a:pt x="9" y="82"/>
                  <a:pt x="9" y="82"/>
                </a:cubicBezTo>
                <a:cubicBezTo>
                  <a:pt x="22" y="95"/>
                  <a:pt x="22" y="95"/>
                  <a:pt x="22" y="95"/>
                </a:cubicBezTo>
                <a:cubicBezTo>
                  <a:pt x="28" y="89"/>
                  <a:pt x="28" y="89"/>
                  <a:pt x="28" y="89"/>
                </a:cubicBezTo>
                <a:cubicBezTo>
                  <a:pt x="33" y="92"/>
                  <a:pt x="38" y="94"/>
                  <a:pt x="43" y="95"/>
                </a:cubicBezTo>
                <a:cubicBezTo>
                  <a:pt x="43" y="103"/>
                  <a:pt x="43" y="103"/>
                  <a:pt x="43" y="103"/>
                </a:cubicBezTo>
                <a:cubicBezTo>
                  <a:pt x="62" y="103"/>
                  <a:pt x="62" y="103"/>
                  <a:pt x="62" y="103"/>
                </a:cubicBezTo>
                <a:cubicBezTo>
                  <a:pt x="62" y="95"/>
                  <a:pt x="62" y="95"/>
                  <a:pt x="62" y="95"/>
                </a:cubicBezTo>
                <a:cubicBezTo>
                  <a:pt x="67" y="94"/>
                  <a:pt x="73" y="92"/>
                  <a:pt x="77" y="89"/>
                </a:cubicBezTo>
                <a:cubicBezTo>
                  <a:pt x="83" y="95"/>
                  <a:pt x="83" y="95"/>
                  <a:pt x="83" y="95"/>
                </a:cubicBezTo>
                <a:cubicBezTo>
                  <a:pt x="96" y="82"/>
                  <a:pt x="96" y="82"/>
                  <a:pt x="96" y="82"/>
                </a:cubicBezTo>
                <a:cubicBezTo>
                  <a:pt x="91" y="76"/>
                  <a:pt x="91" y="76"/>
                  <a:pt x="91" y="76"/>
                </a:cubicBezTo>
                <a:cubicBezTo>
                  <a:pt x="94" y="71"/>
                  <a:pt x="96" y="66"/>
                  <a:pt x="97" y="61"/>
                </a:cubicBezTo>
                <a:cubicBezTo>
                  <a:pt x="105" y="61"/>
                  <a:pt x="105" y="61"/>
                  <a:pt x="105" y="61"/>
                </a:cubicBezTo>
                <a:cubicBezTo>
                  <a:pt x="105" y="42"/>
                  <a:pt x="105" y="42"/>
                  <a:pt x="105" y="42"/>
                </a:cubicBezTo>
                <a:cubicBezTo>
                  <a:pt x="97" y="42"/>
                  <a:pt x="97" y="42"/>
                  <a:pt x="97" y="42"/>
                </a:cubicBezTo>
                <a:cubicBezTo>
                  <a:pt x="96" y="36"/>
                  <a:pt x="94" y="31"/>
                  <a:pt x="91" y="26"/>
                </a:cubicBezTo>
                <a:close/>
                <a:moveTo>
                  <a:pt x="53" y="83"/>
                </a:moveTo>
                <a:cubicBezTo>
                  <a:pt x="35" y="83"/>
                  <a:pt x="21" y="69"/>
                  <a:pt x="21" y="51"/>
                </a:cubicBezTo>
                <a:cubicBezTo>
                  <a:pt x="21" y="33"/>
                  <a:pt x="35" y="19"/>
                  <a:pt x="53" y="19"/>
                </a:cubicBezTo>
                <a:cubicBezTo>
                  <a:pt x="71" y="19"/>
                  <a:pt x="85" y="33"/>
                  <a:pt x="85" y="51"/>
                </a:cubicBezTo>
                <a:cubicBezTo>
                  <a:pt x="85" y="69"/>
                  <a:pt x="71" y="83"/>
                  <a:pt x="53" y="83"/>
                </a:cubicBezTo>
                <a:close/>
              </a:path>
            </a:pathLst>
          </a:custGeom>
          <a:solidFill>
            <a:srgbClr val="FCFCFC"/>
          </a:solidFill>
          <a:ln>
            <a:noFill/>
          </a:ln>
          <a:extLst>
            <a:ext uri="{91240B29-F687-4F45-9708-019B960494DF}">
              <a14:hiddenLine xmlns:a14="http://schemas.microsoft.com/office/drawing/2010/main" w="9525">
                <a:solidFill>
                  <a:srgbClr val="000000"/>
                </a:solidFill>
                <a:bevel/>
              </a14:hiddenLine>
            </a:ext>
          </a:extLst>
        </p:spPr>
        <p:txBody>
          <a:bodyP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31" name="AutoShape1"/>
          <p:cNvSpPr>
            <a:spLocks noChangeArrowheads="1"/>
          </p:cNvSpPr>
          <p:nvPr/>
        </p:nvSpPr>
        <p:spPr bwMode="auto">
          <a:xfrm>
            <a:off x="6640401" y="2997074"/>
            <a:ext cx="46819" cy="46831"/>
          </a:xfrm>
          <a:prstGeom prst="ellipse">
            <a:avLst/>
          </a:prstGeom>
          <a:solidFill>
            <a:srgbClr val="FCFCFC"/>
          </a:solidFill>
          <a:ln>
            <a:noFill/>
          </a:ln>
          <a:extLst>
            <a:ext uri="{91240B29-F687-4F45-9708-019B960494DF}">
              <a14:hiddenLine xmlns:a14="http://schemas.microsoft.com/office/drawing/2010/main" w="9525">
                <a:solidFill>
                  <a:srgbClr val="000000"/>
                </a:solidFill>
                <a:bevel/>
              </a14:hiddenLine>
            </a:ext>
          </a:extLst>
        </p:spPr>
        <p:txBody>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eaLnBrk="1" hangingPunct="1"/>
            <a:endParaRPr lang="zh-CN" altLang="zh-CN">
              <a:solidFill>
                <a:srgbClr val="000000"/>
              </a:solidFill>
              <a:latin typeface="锐字工房云字库细圆GBK" panose="02010604000000000000" pitchFamily="2" charset="-122"/>
              <a:ea typeface="锐字工房云字库细圆GBK" panose="02010604000000000000" pitchFamily="2" charset="-122"/>
              <a:sym typeface="宋体" panose="02010600030101010101" pitchFamily="2" charset="-122"/>
            </a:endParaRPr>
          </a:p>
        </p:txBody>
      </p:sp>
      <p:sp>
        <p:nvSpPr>
          <p:cNvPr id="24" name="Freeform7"/>
          <p:cNvSpPr>
            <a:spLocks noEditPoints="1" noChangeArrowheads="1"/>
          </p:cNvSpPr>
          <p:nvPr/>
        </p:nvSpPr>
        <p:spPr bwMode="auto">
          <a:xfrm>
            <a:off x="5522191" y="3884186"/>
            <a:ext cx="67451" cy="68580"/>
          </a:xfrm>
          <a:custGeom>
            <a:avLst/>
            <a:gdLst>
              <a:gd name="T0" fmla="*/ 62454463 w 26"/>
              <a:gd name="T1" fmla="*/ 0 h 26"/>
              <a:gd name="T2" fmla="*/ 0 w 26"/>
              <a:gd name="T3" fmla="*/ 64521765 h 26"/>
              <a:gd name="T4" fmla="*/ 62454463 w 26"/>
              <a:gd name="T5" fmla="*/ 129041302 h 26"/>
              <a:gd name="T6" fmla="*/ 124908926 w 26"/>
              <a:gd name="T7" fmla="*/ 64521765 h 26"/>
              <a:gd name="T8" fmla="*/ 62454463 w 26"/>
              <a:gd name="T9" fmla="*/ 0 h 26"/>
              <a:gd name="T10" fmla="*/ 62454463 w 26"/>
              <a:gd name="T11" fmla="*/ 114152867 h 26"/>
              <a:gd name="T12" fmla="*/ 14413580 w 26"/>
              <a:gd name="T13" fmla="*/ 64521765 h 26"/>
              <a:gd name="T14" fmla="*/ 62454463 w 26"/>
              <a:gd name="T15" fmla="*/ 14888439 h 26"/>
              <a:gd name="T16" fmla="*/ 110495350 w 26"/>
              <a:gd name="T17" fmla="*/ 64521765 h 26"/>
              <a:gd name="T18" fmla="*/ 62454463 w 26"/>
              <a:gd name="T19" fmla="*/ 114152867 h 26"/>
              <a:gd name="T20" fmla="*/ 0 60000 65536"/>
              <a:gd name="T21" fmla="*/ 0 60000 65536"/>
              <a:gd name="T22" fmla="*/ 0 60000 65536"/>
              <a:gd name="T23" fmla="*/ 0 60000 65536"/>
              <a:gd name="T24" fmla="*/ 0 60000 65536"/>
              <a:gd name="T25" fmla="*/ 0 60000 65536"/>
              <a:gd name="T26" fmla="*/ 0 60000 65536"/>
              <a:gd name="T27" fmla="*/ 0 60000 65536"/>
              <a:gd name="T28" fmla="*/ 0 60000 65536"/>
              <a:gd name="T29" fmla="*/ 0 60000 65536"/>
              <a:gd name="T30" fmla="*/ 0 w 26"/>
              <a:gd name="T31" fmla="*/ 0 h 26"/>
              <a:gd name="T32" fmla="*/ 26 w 26"/>
              <a:gd name="T33" fmla="*/ 26 h 26"/>
            </a:gdLst>
            <a:ahLst/>
            <a:cxnLst>
              <a:cxn ang="T20">
                <a:pos x="T0" y="T1"/>
              </a:cxn>
              <a:cxn ang="T21">
                <a:pos x="T2" y="T3"/>
              </a:cxn>
              <a:cxn ang="T22">
                <a:pos x="T4" y="T5"/>
              </a:cxn>
              <a:cxn ang="T23">
                <a:pos x="T6" y="T7"/>
              </a:cxn>
              <a:cxn ang="T24">
                <a:pos x="T8" y="T9"/>
              </a:cxn>
              <a:cxn ang="T25">
                <a:pos x="T10" y="T11"/>
              </a:cxn>
              <a:cxn ang="T26">
                <a:pos x="T12" y="T13"/>
              </a:cxn>
              <a:cxn ang="T27">
                <a:pos x="T14" y="T15"/>
              </a:cxn>
              <a:cxn ang="T28">
                <a:pos x="T16" y="T17"/>
              </a:cxn>
              <a:cxn ang="T29">
                <a:pos x="T18" y="T19"/>
              </a:cxn>
            </a:cxnLst>
            <a:rect l="T30" t="T31" r="T32" b="T33"/>
            <a:pathLst>
              <a:path w="26" h="26">
                <a:moveTo>
                  <a:pt x="13" y="0"/>
                </a:moveTo>
                <a:cubicBezTo>
                  <a:pt x="6" y="0"/>
                  <a:pt x="0" y="6"/>
                  <a:pt x="0" y="13"/>
                </a:cubicBezTo>
                <a:cubicBezTo>
                  <a:pt x="0" y="20"/>
                  <a:pt x="6" y="26"/>
                  <a:pt x="13" y="26"/>
                </a:cubicBezTo>
                <a:cubicBezTo>
                  <a:pt x="20" y="26"/>
                  <a:pt x="26" y="20"/>
                  <a:pt x="26" y="13"/>
                </a:cubicBezTo>
                <a:cubicBezTo>
                  <a:pt x="26" y="6"/>
                  <a:pt x="20" y="0"/>
                  <a:pt x="13" y="0"/>
                </a:cubicBezTo>
                <a:close/>
                <a:moveTo>
                  <a:pt x="13" y="23"/>
                </a:moveTo>
                <a:cubicBezTo>
                  <a:pt x="8" y="23"/>
                  <a:pt x="3" y="18"/>
                  <a:pt x="3" y="13"/>
                </a:cubicBezTo>
                <a:cubicBezTo>
                  <a:pt x="3" y="7"/>
                  <a:pt x="8" y="3"/>
                  <a:pt x="13" y="3"/>
                </a:cubicBezTo>
                <a:cubicBezTo>
                  <a:pt x="19" y="3"/>
                  <a:pt x="23" y="7"/>
                  <a:pt x="23" y="13"/>
                </a:cubicBezTo>
                <a:cubicBezTo>
                  <a:pt x="23" y="18"/>
                  <a:pt x="19" y="23"/>
                  <a:pt x="13" y="23"/>
                </a:cubicBezTo>
                <a:close/>
              </a:path>
            </a:pathLst>
          </a:custGeom>
          <a:solidFill>
            <a:srgbClr val="FCFCFC"/>
          </a:solidFill>
          <a:ln>
            <a:noFill/>
          </a:ln>
          <a:extLst>
            <a:ext uri="{91240B29-F687-4F45-9708-019B960494DF}">
              <a14:hiddenLine xmlns:a14="http://schemas.microsoft.com/office/drawing/2010/main" w="9525">
                <a:solidFill>
                  <a:srgbClr val="000000"/>
                </a:solidFill>
                <a:bevel/>
              </a14:hiddenLine>
            </a:ext>
          </a:extLst>
        </p:spPr>
        <p:txBody>
          <a:bodyP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25" name="Freeform8"/>
          <p:cNvSpPr>
            <a:spLocks noEditPoints="1" noChangeArrowheads="1"/>
          </p:cNvSpPr>
          <p:nvPr/>
        </p:nvSpPr>
        <p:spPr bwMode="auto">
          <a:xfrm>
            <a:off x="5673680" y="3839942"/>
            <a:ext cx="57499" cy="57518"/>
          </a:xfrm>
          <a:custGeom>
            <a:avLst/>
            <a:gdLst>
              <a:gd name="T0" fmla="*/ 53636735 w 22"/>
              <a:gd name="T1" fmla="*/ 0 h 22"/>
              <a:gd name="T2" fmla="*/ 0 w 22"/>
              <a:gd name="T3" fmla="*/ 53636735 h 22"/>
              <a:gd name="T4" fmla="*/ 53636735 w 22"/>
              <a:gd name="T5" fmla="*/ 107273470 h 22"/>
              <a:gd name="T6" fmla="*/ 107273470 w 22"/>
              <a:gd name="T7" fmla="*/ 53636735 h 22"/>
              <a:gd name="T8" fmla="*/ 53636735 w 22"/>
              <a:gd name="T9" fmla="*/ 0 h 22"/>
              <a:gd name="T10" fmla="*/ 53636735 w 22"/>
              <a:gd name="T11" fmla="*/ 82892943 h 22"/>
              <a:gd name="T12" fmla="*/ 24380536 w 22"/>
              <a:gd name="T13" fmla="*/ 53636735 h 22"/>
              <a:gd name="T14" fmla="*/ 53636735 w 22"/>
              <a:gd name="T15" fmla="*/ 24380536 h 22"/>
              <a:gd name="T16" fmla="*/ 82892943 w 22"/>
              <a:gd name="T17" fmla="*/ 53636735 h 22"/>
              <a:gd name="T18" fmla="*/ 53636735 w 22"/>
              <a:gd name="T19" fmla="*/ 82892943 h 22"/>
              <a:gd name="T20" fmla="*/ 0 60000 65536"/>
              <a:gd name="T21" fmla="*/ 0 60000 65536"/>
              <a:gd name="T22" fmla="*/ 0 60000 65536"/>
              <a:gd name="T23" fmla="*/ 0 60000 65536"/>
              <a:gd name="T24" fmla="*/ 0 60000 65536"/>
              <a:gd name="T25" fmla="*/ 0 60000 65536"/>
              <a:gd name="T26" fmla="*/ 0 60000 65536"/>
              <a:gd name="T27" fmla="*/ 0 60000 65536"/>
              <a:gd name="T28" fmla="*/ 0 60000 65536"/>
              <a:gd name="T29" fmla="*/ 0 60000 65536"/>
              <a:gd name="T30" fmla="*/ 0 w 22"/>
              <a:gd name="T31" fmla="*/ 0 h 22"/>
              <a:gd name="T32" fmla="*/ 22 w 22"/>
              <a:gd name="T33" fmla="*/ 22 h 22"/>
            </a:gdLst>
            <a:ahLst/>
            <a:cxnLst>
              <a:cxn ang="T20">
                <a:pos x="T0" y="T1"/>
              </a:cxn>
              <a:cxn ang="T21">
                <a:pos x="T2" y="T3"/>
              </a:cxn>
              <a:cxn ang="T22">
                <a:pos x="T4" y="T5"/>
              </a:cxn>
              <a:cxn ang="T23">
                <a:pos x="T6" y="T7"/>
              </a:cxn>
              <a:cxn ang="T24">
                <a:pos x="T8" y="T9"/>
              </a:cxn>
              <a:cxn ang="T25">
                <a:pos x="T10" y="T11"/>
              </a:cxn>
              <a:cxn ang="T26">
                <a:pos x="T12" y="T13"/>
              </a:cxn>
              <a:cxn ang="T27">
                <a:pos x="T14" y="T15"/>
              </a:cxn>
              <a:cxn ang="T28">
                <a:pos x="T16" y="T17"/>
              </a:cxn>
              <a:cxn ang="T29">
                <a:pos x="T18" y="T19"/>
              </a:cxn>
            </a:cxnLst>
            <a:rect l="T30" t="T31" r="T32" b="T33"/>
            <a:pathLst>
              <a:path w="22" h="22">
                <a:moveTo>
                  <a:pt x="11" y="0"/>
                </a:moveTo>
                <a:cubicBezTo>
                  <a:pt x="5" y="0"/>
                  <a:pt x="0" y="5"/>
                  <a:pt x="0" y="11"/>
                </a:cubicBezTo>
                <a:cubicBezTo>
                  <a:pt x="0" y="17"/>
                  <a:pt x="5" y="22"/>
                  <a:pt x="11" y="22"/>
                </a:cubicBezTo>
                <a:cubicBezTo>
                  <a:pt x="17" y="22"/>
                  <a:pt x="22" y="17"/>
                  <a:pt x="22" y="11"/>
                </a:cubicBezTo>
                <a:cubicBezTo>
                  <a:pt x="22" y="5"/>
                  <a:pt x="17" y="0"/>
                  <a:pt x="11" y="0"/>
                </a:cubicBezTo>
                <a:close/>
                <a:moveTo>
                  <a:pt x="11" y="17"/>
                </a:moveTo>
                <a:cubicBezTo>
                  <a:pt x="8" y="17"/>
                  <a:pt x="5" y="14"/>
                  <a:pt x="5" y="11"/>
                </a:cubicBezTo>
                <a:cubicBezTo>
                  <a:pt x="5" y="8"/>
                  <a:pt x="8" y="5"/>
                  <a:pt x="11" y="5"/>
                </a:cubicBezTo>
                <a:cubicBezTo>
                  <a:pt x="14" y="5"/>
                  <a:pt x="17" y="8"/>
                  <a:pt x="17" y="11"/>
                </a:cubicBezTo>
                <a:cubicBezTo>
                  <a:pt x="17" y="14"/>
                  <a:pt x="14" y="17"/>
                  <a:pt x="11" y="17"/>
                </a:cubicBezTo>
                <a:close/>
              </a:path>
            </a:pathLst>
          </a:custGeom>
          <a:solidFill>
            <a:srgbClr val="FCFCFC"/>
          </a:solidFill>
          <a:ln>
            <a:noFill/>
          </a:ln>
          <a:extLst>
            <a:ext uri="{91240B29-F687-4F45-9708-019B960494DF}">
              <a14:hiddenLine xmlns:a14="http://schemas.microsoft.com/office/drawing/2010/main" w="9525">
                <a:solidFill>
                  <a:srgbClr val="000000"/>
                </a:solidFill>
                <a:bevel/>
              </a14:hiddenLine>
            </a:ext>
          </a:extLst>
        </p:spPr>
        <p:txBody>
          <a:bodyP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26" name="Freeform9"/>
          <p:cNvSpPr>
            <a:spLocks noEditPoints="1" noChangeArrowheads="1"/>
          </p:cNvSpPr>
          <p:nvPr/>
        </p:nvSpPr>
        <p:spPr bwMode="auto">
          <a:xfrm>
            <a:off x="5537671" y="3900779"/>
            <a:ext cx="36490" cy="36502"/>
          </a:xfrm>
          <a:custGeom>
            <a:avLst/>
            <a:gdLst>
              <a:gd name="T0" fmla="*/ 33946031 w 14"/>
              <a:gd name="T1" fmla="*/ 0 h 14"/>
              <a:gd name="T2" fmla="*/ 0 w 14"/>
              <a:gd name="T3" fmla="*/ 33946031 h 14"/>
              <a:gd name="T4" fmla="*/ 33946031 w 14"/>
              <a:gd name="T5" fmla="*/ 67892063 h 14"/>
              <a:gd name="T6" fmla="*/ 67892063 w 14"/>
              <a:gd name="T7" fmla="*/ 33946031 h 14"/>
              <a:gd name="T8" fmla="*/ 33946031 w 14"/>
              <a:gd name="T9" fmla="*/ 0 h 14"/>
              <a:gd name="T10" fmla="*/ 33946031 w 14"/>
              <a:gd name="T11" fmla="*/ 48493392 h 14"/>
              <a:gd name="T12" fmla="*/ 19398680 w 14"/>
              <a:gd name="T13" fmla="*/ 33946031 h 14"/>
              <a:gd name="T14" fmla="*/ 33946031 w 14"/>
              <a:gd name="T15" fmla="*/ 14547356 h 14"/>
              <a:gd name="T16" fmla="*/ 53344711 w 14"/>
              <a:gd name="T17" fmla="*/ 33946031 h 14"/>
              <a:gd name="T18" fmla="*/ 33946031 w 14"/>
              <a:gd name="T19" fmla="*/ 48493392 h 14"/>
              <a:gd name="T20" fmla="*/ 0 60000 65536"/>
              <a:gd name="T21" fmla="*/ 0 60000 65536"/>
              <a:gd name="T22" fmla="*/ 0 60000 65536"/>
              <a:gd name="T23" fmla="*/ 0 60000 65536"/>
              <a:gd name="T24" fmla="*/ 0 60000 65536"/>
              <a:gd name="T25" fmla="*/ 0 60000 65536"/>
              <a:gd name="T26" fmla="*/ 0 60000 65536"/>
              <a:gd name="T27" fmla="*/ 0 60000 65536"/>
              <a:gd name="T28" fmla="*/ 0 60000 65536"/>
              <a:gd name="T29" fmla="*/ 0 60000 65536"/>
              <a:gd name="T30" fmla="*/ 0 w 14"/>
              <a:gd name="T31" fmla="*/ 0 h 14"/>
              <a:gd name="T32" fmla="*/ 14 w 14"/>
              <a:gd name="T33" fmla="*/ 14 h 14"/>
            </a:gdLst>
            <a:ahLst/>
            <a:cxnLst>
              <a:cxn ang="T20">
                <a:pos x="T0" y="T1"/>
              </a:cxn>
              <a:cxn ang="T21">
                <a:pos x="T2" y="T3"/>
              </a:cxn>
              <a:cxn ang="T22">
                <a:pos x="T4" y="T5"/>
              </a:cxn>
              <a:cxn ang="T23">
                <a:pos x="T6" y="T7"/>
              </a:cxn>
              <a:cxn ang="T24">
                <a:pos x="T8" y="T9"/>
              </a:cxn>
              <a:cxn ang="T25">
                <a:pos x="T10" y="T11"/>
              </a:cxn>
              <a:cxn ang="T26">
                <a:pos x="T12" y="T13"/>
              </a:cxn>
              <a:cxn ang="T27">
                <a:pos x="T14" y="T15"/>
              </a:cxn>
              <a:cxn ang="T28">
                <a:pos x="T16" y="T17"/>
              </a:cxn>
              <a:cxn ang="T29">
                <a:pos x="T18" y="T19"/>
              </a:cxn>
            </a:cxnLst>
            <a:rect l="T30" t="T31" r="T32" b="T33"/>
            <a:pathLst>
              <a:path w="14" h="14">
                <a:moveTo>
                  <a:pt x="7" y="0"/>
                </a:moveTo>
                <a:cubicBezTo>
                  <a:pt x="3" y="0"/>
                  <a:pt x="0" y="3"/>
                  <a:pt x="0" y="7"/>
                </a:cubicBezTo>
                <a:cubicBezTo>
                  <a:pt x="0" y="11"/>
                  <a:pt x="3" y="14"/>
                  <a:pt x="7" y="14"/>
                </a:cubicBezTo>
                <a:cubicBezTo>
                  <a:pt x="11" y="14"/>
                  <a:pt x="14" y="11"/>
                  <a:pt x="14" y="7"/>
                </a:cubicBezTo>
                <a:cubicBezTo>
                  <a:pt x="14" y="3"/>
                  <a:pt x="11" y="0"/>
                  <a:pt x="7" y="0"/>
                </a:cubicBezTo>
                <a:close/>
                <a:moveTo>
                  <a:pt x="7" y="10"/>
                </a:moveTo>
                <a:cubicBezTo>
                  <a:pt x="5" y="10"/>
                  <a:pt x="4" y="9"/>
                  <a:pt x="4" y="7"/>
                </a:cubicBezTo>
                <a:cubicBezTo>
                  <a:pt x="4" y="5"/>
                  <a:pt x="5" y="3"/>
                  <a:pt x="7" y="3"/>
                </a:cubicBezTo>
                <a:cubicBezTo>
                  <a:pt x="9" y="3"/>
                  <a:pt x="11" y="5"/>
                  <a:pt x="11" y="7"/>
                </a:cubicBezTo>
                <a:cubicBezTo>
                  <a:pt x="11" y="9"/>
                  <a:pt x="9" y="10"/>
                  <a:pt x="7" y="10"/>
                </a:cubicBezTo>
                <a:close/>
              </a:path>
            </a:pathLst>
          </a:custGeom>
          <a:solidFill>
            <a:srgbClr val="FCFCFC"/>
          </a:solidFill>
          <a:ln>
            <a:noFill/>
          </a:ln>
          <a:extLst>
            <a:ext uri="{91240B29-F687-4F45-9708-019B960494DF}">
              <a14:hiddenLine xmlns:a14="http://schemas.microsoft.com/office/drawing/2010/main" w="9525">
                <a:solidFill>
                  <a:srgbClr val="000000"/>
                </a:solidFill>
                <a:bevel/>
              </a14:hiddenLine>
            </a:ext>
          </a:extLst>
        </p:spPr>
        <p:txBody>
          <a:bodyP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27" name="Freeform10"/>
          <p:cNvSpPr>
            <a:spLocks noEditPoints="1" noChangeArrowheads="1"/>
          </p:cNvSpPr>
          <p:nvPr/>
        </p:nvSpPr>
        <p:spPr bwMode="auto">
          <a:xfrm>
            <a:off x="5644930" y="3811181"/>
            <a:ext cx="114999" cy="115038"/>
          </a:xfrm>
          <a:custGeom>
            <a:avLst/>
            <a:gdLst>
              <a:gd name="T0" fmla="*/ 107276782 w 44"/>
              <a:gd name="T1" fmla="*/ 0 h 44"/>
              <a:gd name="T2" fmla="*/ 0 w 44"/>
              <a:gd name="T3" fmla="*/ 107276782 h 44"/>
              <a:gd name="T4" fmla="*/ 107276782 w 44"/>
              <a:gd name="T5" fmla="*/ 214551356 h 44"/>
              <a:gd name="T6" fmla="*/ 214551356 w 44"/>
              <a:gd name="T7" fmla="*/ 107276782 h 44"/>
              <a:gd name="T8" fmla="*/ 107276782 w 44"/>
              <a:gd name="T9" fmla="*/ 0 h 44"/>
              <a:gd name="T10" fmla="*/ 107276782 w 44"/>
              <a:gd name="T11" fmla="*/ 190170579 h 44"/>
              <a:gd name="T12" fmla="*/ 24380787 w 44"/>
              <a:gd name="T13" fmla="*/ 107276782 h 44"/>
              <a:gd name="T14" fmla="*/ 107276782 w 44"/>
              <a:gd name="T15" fmla="*/ 29256501 h 44"/>
              <a:gd name="T16" fmla="*/ 190170579 w 44"/>
              <a:gd name="T17" fmla="*/ 107276782 h 44"/>
              <a:gd name="T18" fmla="*/ 107276782 w 44"/>
              <a:gd name="T19" fmla="*/ 190170579 h 44"/>
              <a:gd name="T20" fmla="*/ 0 60000 65536"/>
              <a:gd name="T21" fmla="*/ 0 60000 65536"/>
              <a:gd name="T22" fmla="*/ 0 60000 65536"/>
              <a:gd name="T23" fmla="*/ 0 60000 65536"/>
              <a:gd name="T24" fmla="*/ 0 60000 65536"/>
              <a:gd name="T25" fmla="*/ 0 60000 65536"/>
              <a:gd name="T26" fmla="*/ 0 60000 65536"/>
              <a:gd name="T27" fmla="*/ 0 60000 65536"/>
              <a:gd name="T28" fmla="*/ 0 60000 65536"/>
              <a:gd name="T29" fmla="*/ 0 60000 65536"/>
              <a:gd name="T30" fmla="*/ 0 w 44"/>
              <a:gd name="T31" fmla="*/ 0 h 44"/>
              <a:gd name="T32" fmla="*/ 44 w 44"/>
              <a:gd name="T33" fmla="*/ 44 h 44"/>
            </a:gdLst>
            <a:ahLst/>
            <a:cxnLst>
              <a:cxn ang="T20">
                <a:pos x="T0" y="T1"/>
              </a:cxn>
              <a:cxn ang="T21">
                <a:pos x="T2" y="T3"/>
              </a:cxn>
              <a:cxn ang="T22">
                <a:pos x="T4" y="T5"/>
              </a:cxn>
              <a:cxn ang="T23">
                <a:pos x="T6" y="T7"/>
              </a:cxn>
              <a:cxn ang="T24">
                <a:pos x="T8" y="T9"/>
              </a:cxn>
              <a:cxn ang="T25">
                <a:pos x="T10" y="T11"/>
              </a:cxn>
              <a:cxn ang="T26">
                <a:pos x="T12" y="T13"/>
              </a:cxn>
              <a:cxn ang="T27">
                <a:pos x="T14" y="T15"/>
              </a:cxn>
              <a:cxn ang="T28">
                <a:pos x="T16" y="T17"/>
              </a:cxn>
              <a:cxn ang="T29">
                <a:pos x="T18" y="T19"/>
              </a:cxn>
            </a:cxnLst>
            <a:rect l="T30" t="T31" r="T32" b="T33"/>
            <a:pathLst>
              <a:path w="44" h="44">
                <a:moveTo>
                  <a:pt x="22" y="0"/>
                </a:moveTo>
                <a:cubicBezTo>
                  <a:pt x="10" y="0"/>
                  <a:pt x="0" y="10"/>
                  <a:pt x="0" y="22"/>
                </a:cubicBezTo>
                <a:cubicBezTo>
                  <a:pt x="0" y="34"/>
                  <a:pt x="10" y="44"/>
                  <a:pt x="22" y="44"/>
                </a:cubicBezTo>
                <a:cubicBezTo>
                  <a:pt x="34" y="44"/>
                  <a:pt x="44" y="34"/>
                  <a:pt x="44" y="22"/>
                </a:cubicBezTo>
                <a:cubicBezTo>
                  <a:pt x="44" y="10"/>
                  <a:pt x="34" y="0"/>
                  <a:pt x="22" y="0"/>
                </a:cubicBezTo>
                <a:close/>
                <a:moveTo>
                  <a:pt x="22" y="39"/>
                </a:moveTo>
                <a:cubicBezTo>
                  <a:pt x="13" y="39"/>
                  <a:pt x="5" y="31"/>
                  <a:pt x="5" y="22"/>
                </a:cubicBezTo>
                <a:cubicBezTo>
                  <a:pt x="5" y="13"/>
                  <a:pt x="13" y="6"/>
                  <a:pt x="22" y="6"/>
                </a:cubicBezTo>
                <a:cubicBezTo>
                  <a:pt x="31" y="6"/>
                  <a:pt x="39" y="13"/>
                  <a:pt x="39" y="22"/>
                </a:cubicBezTo>
                <a:cubicBezTo>
                  <a:pt x="39" y="31"/>
                  <a:pt x="31" y="39"/>
                  <a:pt x="22" y="39"/>
                </a:cubicBezTo>
                <a:close/>
              </a:path>
            </a:pathLst>
          </a:custGeom>
          <a:solidFill>
            <a:srgbClr val="FCFCFC"/>
          </a:solidFill>
          <a:ln>
            <a:noFill/>
          </a:ln>
          <a:extLst>
            <a:ext uri="{91240B29-F687-4F45-9708-019B960494DF}">
              <a14:hiddenLine xmlns:a14="http://schemas.microsoft.com/office/drawing/2010/main" w="9525">
                <a:solidFill>
                  <a:srgbClr val="000000"/>
                </a:solidFill>
                <a:bevel/>
              </a14:hiddenLine>
            </a:ext>
          </a:extLst>
        </p:spPr>
        <p:txBody>
          <a:bodyP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28" name="Freeform11"/>
          <p:cNvSpPr>
            <a:spLocks noEditPoints="1" noChangeArrowheads="1"/>
          </p:cNvSpPr>
          <p:nvPr/>
        </p:nvSpPr>
        <p:spPr bwMode="auto">
          <a:xfrm>
            <a:off x="5440364" y="3686190"/>
            <a:ext cx="476582" cy="533154"/>
          </a:xfrm>
          <a:custGeom>
            <a:avLst/>
            <a:gdLst>
              <a:gd name="T0" fmla="*/ 768466782 w 182"/>
              <a:gd name="T1" fmla="*/ 467756654 h 204"/>
              <a:gd name="T2" fmla="*/ 748889300 w 182"/>
              <a:gd name="T3" fmla="*/ 233879431 h 204"/>
              <a:gd name="T4" fmla="*/ 381786483 w 182"/>
              <a:gd name="T5" fmla="*/ 0 h 204"/>
              <a:gd name="T6" fmla="*/ 4893820 w 182"/>
              <a:gd name="T7" fmla="*/ 384925208 h 204"/>
              <a:gd name="T8" fmla="*/ 0 w 182"/>
              <a:gd name="T9" fmla="*/ 993984252 h 204"/>
              <a:gd name="T10" fmla="*/ 553101066 w 182"/>
              <a:gd name="T11" fmla="*/ 857555728 h 204"/>
              <a:gd name="T12" fmla="*/ 719519759 w 182"/>
              <a:gd name="T13" fmla="*/ 857555728 h 204"/>
              <a:gd name="T14" fmla="*/ 719519759 w 182"/>
              <a:gd name="T15" fmla="*/ 857555728 h 204"/>
              <a:gd name="T16" fmla="*/ 763572965 w 182"/>
              <a:gd name="T17" fmla="*/ 735744388 h 204"/>
              <a:gd name="T18" fmla="*/ 714625941 w 182"/>
              <a:gd name="T19" fmla="*/ 706507813 h 204"/>
              <a:gd name="T20" fmla="*/ 763572965 w 182"/>
              <a:gd name="T21" fmla="*/ 682145103 h 204"/>
              <a:gd name="T22" fmla="*/ 758676935 w 182"/>
              <a:gd name="T23" fmla="*/ 672401785 h 204"/>
              <a:gd name="T24" fmla="*/ 832097471 w 182"/>
              <a:gd name="T25" fmla="*/ 540844782 h 204"/>
              <a:gd name="T26" fmla="*/ 303472129 w 182"/>
              <a:gd name="T27" fmla="*/ 453139470 h 204"/>
              <a:gd name="T28" fmla="*/ 303472129 w 182"/>
              <a:gd name="T29" fmla="*/ 496993230 h 204"/>
              <a:gd name="T30" fmla="*/ 264312671 w 182"/>
              <a:gd name="T31" fmla="*/ 511610414 h 204"/>
              <a:gd name="T32" fmla="*/ 234945342 w 182"/>
              <a:gd name="T33" fmla="*/ 535970916 h 204"/>
              <a:gd name="T34" fmla="*/ 195788165 w 182"/>
              <a:gd name="T35" fmla="*/ 521353732 h 204"/>
              <a:gd name="T36" fmla="*/ 156630988 w 182"/>
              <a:gd name="T37" fmla="*/ 521353732 h 204"/>
              <a:gd name="T38" fmla="*/ 137051259 w 182"/>
              <a:gd name="T39" fmla="*/ 482373838 h 204"/>
              <a:gd name="T40" fmla="*/ 107683930 w 182"/>
              <a:gd name="T41" fmla="*/ 453139470 h 204"/>
              <a:gd name="T42" fmla="*/ 127261412 w 182"/>
              <a:gd name="T43" fmla="*/ 414159576 h 204"/>
              <a:gd name="T44" fmla="*/ 127261412 w 182"/>
              <a:gd name="T45" fmla="*/ 370308024 h 204"/>
              <a:gd name="T46" fmla="*/ 166418623 w 182"/>
              <a:gd name="T47" fmla="*/ 355690839 h 204"/>
              <a:gd name="T48" fmla="*/ 195788165 w 182"/>
              <a:gd name="T49" fmla="*/ 331328130 h 204"/>
              <a:gd name="T50" fmla="*/ 234945342 w 182"/>
              <a:gd name="T51" fmla="*/ 345945314 h 204"/>
              <a:gd name="T52" fmla="*/ 278998548 w 182"/>
              <a:gd name="T53" fmla="*/ 345945314 h 204"/>
              <a:gd name="T54" fmla="*/ 293682282 w 182"/>
              <a:gd name="T55" fmla="*/ 384925208 h 204"/>
              <a:gd name="T56" fmla="*/ 323049611 w 182"/>
              <a:gd name="T57" fmla="*/ 414159576 h 204"/>
              <a:gd name="T58" fmla="*/ 665678917 w 182"/>
              <a:gd name="T59" fmla="*/ 375179683 h 204"/>
              <a:gd name="T60" fmla="*/ 616731893 w 182"/>
              <a:gd name="T61" fmla="*/ 423905101 h 204"/>
              <a:gd name="T62" fmla="*/ 592258381 w 182"/>
              <a:gd name="T63" fmla="*/ 487247704 h 204"/>
              <a:gd name="T64" fmla="*/ 523731524 w 182"/>
              <a:gd name="T65" fmla="*/ 487247704 h 204"/>
              <a:gd name="T66" fmla="*/ 460100836 w 182"/>
              <a:gd name="T67" fmla="*/ 511610414 h 204"/>
              <a:gd name="T68" fmla="*/ 406259994 w 182"/>
              <a:gd name="T69" fmla="*/ 467756654 h 204"/>
              <a:gd name="T70" fmla="*/ 342629306 w 182"/>
              <a:gd name="T71" fmla="*/ 443393945 h 204"/>
              <a:gd name="T72" fmla="*/ 342629306 w 182"/>
              <a:gd name="T73" fmla="*/ 375179683 h 204"/>
              <a:gd name="T74" fmla="*/ 313259764 w 182"/>
              <a:gd name="T75" fmla="*/ 311839287 h 204"/>
              <a:gd name="T76" fmla="*/ 362206788 w 182"/>
              <a:gd name="T77" fmla="*/ 258239933 h 204"/>
              <a:gd name="T78" fmla="*/ 386680300 w 182"/>
              <a:gd name="T79" fmla="*/ 194899537 h 204"/>
              <a:gd name="T80" fmla="*/ 460100836 w 182"/>
              <a:gd name="T81" fmla="*/ 194899537 h 204"/>
              <a:gd name="T82" fmla="*/ 523731524 w 182"/>
              <a:gd name="T83" fmla="*/ 170536828 h 204"/>
              <a:gd name="T84" fmla="*/ 572678548 w 182"/>
              <a:gd name="T85" fmla="*/ 214388380 h 204"/>
              <a:gd name="T86" fmla="*/ 636309375 w 182"/>
              <a:gd name="T87" fmla="*/ 238751090 h 204"/>
              <a:gd name="T88" fmla="*/ 636309375 w 182"/>
              <a:gd name="T89" fmla="*/ 311839287 h 204"/>
              <a:gd name="T90" fmla="*/ 665678917 w 182"/>
              <a:gd name="T91" fmla="*/ 375179683 h 204"/>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w 182"/>
              <a:gd name="T139" fmla="*/ 0 h 204"/>
              <a:gd name="T140" fmla="*/ 182 w 182"/>
              <a:gd name="T141" fmla="*/ 204 h 204"/>
            </a:gdLst>
            <a:ahLst/>
            <a:cxnLst>
              <a:cxn ang="T92">
                <a:pos x="T0" y="T1"/>
              </a:cxn>
              <a:cxn ang="T93">
                <a:pos x="T2" y="T3"/>
              </a:cxn>
              <a:cxn ang="T94">
                <a:pos x="T4" y="T5"/>
              </a:cxn>
              <a:cxn ang="T95">
                <a:pos x="T6" y="T7"/>
              </a:cxn>
              <a:cxn ang="T96">
                <a:pos x="T8" y="T9"/>
              </a:cxn>
              <a:cxn ang="T97">
                <a:pos x="T10" y="T11"/>
              </a:cxn>
              <a:cxn ang="T98">
                <a:pos x="T12" y="T13"/>
              </a:cxn>
              <a:cxn ang="T99">
                <a:pos x="T14" y="T15"/>
              </a:cxn>
              <a:cxn ang="T100">
                <a:pos x="T16" y="T17"/>
              </a:cxn>
              <a:cxn ang="T101">
                <a:pos x="T18" y="T19"/>
              </a:cxn>
              <a:cxn ang="T102">
                <a:pos x="T20" y="T21"/>
              </a:cxn>
              <a:cxn ang="T103">
                <a:pos x="T22" y="T23"/>
              </a:cxn>
              <a:cxn ang="T104">
                <a:pos x="T24" y="T25"/>
              </a:cxn>
              <a:cxn ang="T105">
                <a:pos x="T26" y="T27"/>
              </a:cxn>
              <a:cxn ang="T106">
                <a:pos x="T28" y="T29"/>
              </a:cxn>
              <a:cxn ang="T107">
                <a:pos x="T30" y="T31"/>
              </a:cxn>
              <a:cxn ang="T108">
                <a:pos x="T32" y="T33"/>
              </a:cxn>
              <a:cxn ang="T109">
                <a:pos x="T34" y="T35"/>
              </a:cxn>
              <a:cxn ang="T110">
                <a:pos x="T36" y="T37"/>
              </a:cxn>
              <a:cxn ang="T111">
                <a:pos x="T38" y="T39"/>
              </a:cxn>
              <a:cxn ang="T112">
                <a:pos x="T40" y="T41"/>
              </a:cxn>
              <a:cxn ang="T113">
                <a:pos x="T42" y="T43"/>
              </a:cxn>
              <a:cxn ang="T114">
                <a:pos x="T44" y="T45"/>
              </a:cxn>
              <a:cxn ang="T115">
                <a:pos x="T46" y="T47"/>
              </a:cxn>
              <a:cxn ang="T116">
                <a:pos x="T48" y="T49"/>
              </a:cxn>
              <a:cxn ang="T117">
                <a:pos x="T50" y="T51"/>
              </a:cxn>
              <a:cxn ang="T118">
                <a:pos x="T52" y="T53"/>
              </a:cxn>
              <a:cxn ang="T119">
                <a:pos x="T54" y="T55"/>
              </a:cxn>
              <a:cxn ang="T120">
                <a:pos x="T56" y="T57"/>
              </a:cxn>
              <a:cxn ang="T121">
                <a:pos x="T58" y="T59"/>
              </a:cxn>
              <a:cxn ang="T122">
                <a:pos x="T60" y="T61"/>
              </a:cxn>
              <a:cxn ang="T123">
                <a:pos x="T62" y="T63"/>
              </a:cxn>
              <a:cxn ang="T124">
                <a:pos x="T64" y="T65"/>
              </a:cxn>
              <a:cxn ang="T125">
                <a:pos x="T66" y="T67"/>
              </a:cxn>
              <a:cxn ang="T126">
                <a:pos x="T68" y="T69"/>
              </a:cxn>
              <a:cxn ang="T127">
                <a:pos x="T70" y="T71"/>
              </a:cxn>
              <a:cxn ang="T128">
                <a:pos x="T72" y="T73"/>
              </a:cxn>
              <a:cxn ang="T129">
                <a:pos x="T74" y="T75"/>
              </a:cxn>
              <a:cxn ang="T130">
                <a:pos x="T76" y="T77"/>
              </a:cxn>
              <a:cxn ang="T131">
                <a:pos x="T78" y="T79"/>
              </a:cxn>
              <a:cxn ang="T132">
                <a:pos x="T80" y="T81"/>
              </a:cxn>
              <a:cxn ang="T133">
                <a:pos x="T82" y="T83"/>
              </a:cxn>
              <a:cxn ang="T134">
                <a:pos x="T84" y="T85"/>
              </a:cxn>
              <a:cxn ang="T135">
                <a:pos x="T86" y="T87"/>
              </a:cxn>
              <a:cxn ang="T136">
                <a:pos x="T88" y="T89"/>
              </a:cxn>
              <a:cxn ang="T137">
                <a:pos x="T90" y="T91"/>
              </a:cxn>
            </a:cxnLst>
            <a:rect l="T138" t="T139" r="T140" b="T141"/>
            <a:pathLst>
              <a:path w="182" h="204">
                <a:moveTo>
                  <a:pt x="170" y="111"/>
                </a:moveTo>
                <a:cubicBezTo>
                  <a:pt x="166" y="107"/>
                  <a:pt x="160" y="102"/>
                  <a:pt x="157" y="96"/>
                </a:cubicBezTo>
                <a:cubicBezTo>
                  <a:pt x="153" y="87"/>
                  <a:pt x="158" y="79"/>
                  <a:pt x="157" y="70"/>
                </a:cubicBezTo>
                <a:cubicBezTo>
                  <a:pt x="157" y="63"/>
                  <a:pt x="155" y="54"/>
                  <a:pt x="153" y="48"/>
                </a:cubicBezTo>
                <a:cubicBezTo>
                  <a:pt x="149" y="37"/>
                  <a:pt x="142" y="28"/>
                  <a:pt x="133" y="21"/>
                </a:cubicBezTo>
                <a:cubicBezTo>
                  <a:pt x="119" y="8"/>
                  <a:pt x="100" y="0"/>
                  <a:pt x="78" y="0"/>
                </a:cubicBezTo>
                <a:cubicBezTo>
                  <a:pt x="35" y="0"/>
                  <a:pt x="0" y="32"/>
                  <a:pt x="0" y="71"/>
                </a:cubicBezTo>
                <a:cubicBezTo>
                  <a:pt x="0" y="74"/>
                  <a:pt x="0" y="77"/>
                  <a:pt x="1" y="79"/>
                </a:cubicBezTo>
                <a:cubicBezTo>
                  <a:pt x="1" y="96"/>
                  <a:pt x="6" y="117"/>
                  <a:pt x="22" y="139"/>
                </a:cubicBezTo>
                <a:cubicBezTo>
                  <a:pt x="22" y="139"/>
                  <a:pt x="43" y="182"/>
                  <a:pt x="0" y="204"/>
                </a:cubicBezTo>
                <a:cubicBezTo>
                  <a:pt x="95" y="204"/>
                  <a:pt x="95" y="204"/>
                  <a:pt x="95" y="204"/>
                </a:cubicBezTo>
                <a:cubicBezTo>
                  <a:pt x="95" y="204"/>
                  <a:pt x="102" y="176"/>
                  <a:pt x="113" y="176"/>
                </a:cubicBezTo>
                <a:cubicBezTo>
                  <a:pt x="123" y="176"/>
                  <a:pt x="133" y="177"/>
                  <a:pt x="142" y="176"/>
                </a:cubicBezTo>
                <a:cubicBezTo>
                  <a:pt x="144" y="177"/>
                  <a:pt x="146" y="176"/>
                  <a:pt x="147" y="176"/>
                </a:cubicBezTo>
                <a:cubicBezTo>
                  <a:pt x="147" y="176"/>
                  <a:pt x="147" y="176"/>
                  <a:pt x="147" y="176"/>
                </a:cubicBezTo>
                <a:cubicBezTo>
                  <a:pt x="147" y="176"/>
                  <a:pt x="147" y="176"/>
                  <a:pt x="147" y="176"/>
                </a:cubicBezTo>
                <a:cubicBezTo>
                  <a:pt x="154" y="173"/>
                  <a:pt x="149" y="157"/>
                  <a:pt x="149" y="157"/>
                </a:cubicBezTo>
                <a:cubicBezTo>
                  <a:pt x="153" y="155"/>
                  <a:pt x="156" y="153"/>
                  <a:pt x="156" y="151"/>
                </a:cubicBezTo>
                <a:cubicBezTo>
                  <a:pt x="156" y="150"/>
                  <a:pt x="156" y="150"/>
                  <a:pt x="156" y="150"/>
                </a:cubicBezTo>
                <a:cubicBezTo>
                  <a:pt x="156" y="148"/>
                  <a:pt x="152" y="146"/>
                  <a:pt x="146" y="145"/>
                </a:cubicBezTo>
                <a:cubicBezTo>
                  <a:pt x="149" y="145"/>
                  <a:pt x="149" y="145"/>
                  <a:pt x="149" y="145"/>
                </a:cubicBezTo>
                <a:cubicBezTo>
                  <a:pt x="153" y="145"/>
                  <a:pt x="156" y="143"/>
                  <a:pt x="156" y="140"/>
                </a:cubicBezTo>
                <a:cubicBezTo>
                  <a:pt x="156" y="140"/>
                  <a:pt x="156" y="140"/>
                  <a:pt x="156" y="140"/>
                </a:cubicBezTo>
                <a:cubicBezTo>
                  <a:pt x="156" y="139"/>
                  <a:pt x="156" y="138"/>
                  <a:pt x="155" y="138"/>
                </a:cubicBezTo>
                <a:cubicBezTo>
                  <a:pt x="156" y="135"/>
                  <a:pt x="159" y="121"/>
                  <a:pt x="160" y="121"/>
                </a:cubicBezTo>
                <a:cubicBezTo>
                  <a:pt x="182" y="119"/>
                  <a:pt x="170" y="111"/>
                  <a:pt x="170" y="111"/>
                </a:cubicBezTo>
                <a:close/>
                <a:moveTo>
                  <a:pt x="66" y="93"/>
                </a:moveTo>
                <a:cubicBezTo>
                  <a:pt x="62" y="93"/>
                  <a:pt x="62" y="93"/>
                  <a:pt x="62" y="93"/>
                </a:cubicBezTo>
                <a:cubicBezTo>
                  <a:pt x="62" y="95"/>
                  <a:pt x="61" y="97"/>
                  <a:pt x="60" y="99"/>
                </a:cubicBezTo>
                <a:cubicBezTo>
                  <a:pt x="62" y="102"/>
                  <a:pt x="62" y="102"/>
                  <a:pt x="62" y="102"/>
                </a:cubicBezTo>
                <a:cubicBezTo>
                  <a:pt x="57" y="107"/>
                  <a:pt x="57" y="107"/>
                  <a:pt x="57" y="107"/>
                </a:cubicBezTo>
                <a:cubicBezTo>
                  <a:pt x="54" y="105"/>
                  <a:pt x="54" y="105"/>
                  <a:pt x="54" y="105"/>
                </a:cubicBezTo>
                <a:cubicBezTo>
                  <a:pt x="52" y="106"/>
                  <a:pt x="50" y="107"/>
                  <a:pt x="48" y="107"/>
                </a:cubicBezTo>
                <a:cubicBezTo>
                  <a:pt x="48" y="110"/>
                  <a:pt x="48" y="110"/>
                  <a:pt x="48" y="110"/>
                </a:cubicBezTo>
                <a:cubicBezTo>
                  <a:pt x="40" y="110"/>
                  <a:pt x="40" y="110"/>
                  <a:pt x="40" y="110"/>
                </a:cubicBezTo>
                <a:cubicBezTo>
                  <a:pt x="40" y="107"/>
                  <a:pt x="40" y="107"/>
                  <a:pt x="40" y="107"/>
                </a:cubicBezTo>
                <a:cubicBezTo>
                  <a:pt x="38" y="107"/>
                  <a:pt x="36" y="106"/>
                  <a:pt x="34" y="105"/>
                </a:cubicBezTo>
                <a:cubicBezTo>
                  <a:pt x="32" y="107"/>
                  <a:pt x="32" y="107"/>
                  <a:pt x="32" y="107"/>
                </a:cubicBezTo>
                <a:cubicBezTo>
                  <a:pt x="26" y="102"/>
                  <a:pt x="26" y="102"/>
                  <a:pt x="26" y="102"/>
                </a:cubicBezTo>
                <a:cubicBezTo>
                  <a:pt x="28" y="99"/>
                  <a:pt x="28" y="99"/>
                  <a:pt x="28" y="99"/>
                </a:cubicBezTo>
                <a:cubicBezTo>
                  <a:pt x="27" y="97"/>
                  <a:pt x="26" y="95"/>
                  <a:pt x="26" y="93"/>
                </a:cubicBezTo>
                <a:cubicBezTo>
                  <a:pt x="22" y="93"/>
                  <a:pt x="22" y="93"/>
                  <a:pt x="22" y="93"/>
                </a:cubicBezTo>
                <a:cubicBezTo>
                  <a:pt x="22" y="85"/>
                  <a:pt x="22" y="85"/>
                  <a:pt x="22" y="85"/>
                </a:cubicBezTo>
                <a:cubicBezTo>
                  <a:pt x="26" y="85"/>
                  <a:pt x="26" y="85"/>
                  <a:pt x="26" y="85"/>
                </a:cubicBezTo>
                <a:cubicBezTo>
                  <a:pt x="26" y="83"/>
                  <a:pt x="27" y="81"/>
                  <a:pt x="28" y="79"/>
                </a:cubicBezTo>
                <a:cubicBezTo>
                  <a:pt x="26" y="76"/>
                  <a:pt x="26" y="76"/>
                  <a:pt x="26" y="76"/>
                </a:cubicBezTo>
                <a:cubicBezTo>
                  <a:pt x="31" y="71"/>
                  <a:pt x="31" y="71"/>
                  <a:pt x="31" y="71"/>
                </a:cubicBezTo>
                <a:cubicBezTo>
                  <a:pt x="34" y="73"/>
                  <a:pt x="34" y="73"/>
                  <a:pt x="34" y="73"/>
                </a:cubicBezTo>
                <a:cubicBezTo>
                  <a:pt x="36" y="72"/>
                  <a:pt x="38" y="71"/>
                  <a:pt x="40" y="71"/>
                </a:cubicBezTo>
                <a:cubicBezTo>
                  <a:pt x="40" y="68"/>
                  <a:pt x="40" y="68"/>
                  <a:pt x="40" y="68"/>
                </a:cubicBezTo>
                <a:cubicBezTo>
                  <a:pt x="48" y="68"/>
                  <a:pt x="48" y="68"/>
                  <a:pt x="48" y="68"/>
                </a:cubicBezTo>
                <a:cubicBezTo>
                  <a:pt x="48" y="71"/>
                  <a:pt x="48" y="71"/>
                  <a:pt x="48" y="71"/>
                </a:cubicBezTo>
                <a:cubicBezTo>
                  <a:pt x="50" y="71"/>
                  <a:pt x="52" y="72"/>
                  <a:pt x="54" y="73"/>
                </a:cubicBezTo>
                <a:cubicBezTo>
                  <a:pt x="57" y="71"/>
                  <a:pt x="57" y="71"/>
                  <a:pt x="57" y="71"/>
                </a:cubicBezTo>
                <a:cubicBezTo>
                  <a:pt x="63" y="76"/>
                  <a:pt x="63" y="76"/>
                  <a:pt x="63" y="76"/>
                </a:cubicBezTo>
                <a:cubicBezTo>
                  <a:pt x="60" y="79"/>
                  <a:pt x="60" y="79"/>
                  <a:pt x="60" y="79"/>
                </a:cubicBezTo>
                <a:cubicBezTo>
                  <a:pt x="61" y="81"/>
                  <a:pt x="62" y="83"/>
                  <a:pt x="63" y="85"/>
                </a:cubicBezTo>
                <a:cubicBezTo>
                  <a:pt x="66" y="85"/>
                  <a:pt x="66" y="85"/>
                  <a:pt x="66" y="85"/>
                </a:cubicBezTo>
                <a:lnTo>
                  <a:pt x="66" y="93"/>
                </a:lnTo>
                <a:close/>
                <a:moveTo>
                  <a:pt x="136" y="77"/>
                </a:moveTo>
                <a:cubicBezTo>
                  <a:pt x="130" y="77"/>
                  <a:pt x="130" y="77"/>
                  <a:pt x="130" y="77"/>
                </a:cubicBezTo>
                <a:cubicBezTo>
                  <a:pt x="129" y="80"/>
                  <a:pt x="128" y="84"/>
                  <a:pt x="126" y="87"/>
                </a:cubicBezTo>
                <a:cubicBezTo>
                  <a:pt x="130" y="91"/>
                  <a:pt x="130" y="91"/>
                  <a:pt x="130" y="91"/>
                </a:cubicBezTo>
                <a:cubicBezTo>
                  <a:pt x="121" y="100"/>
                  <a:pt x="121" y="100"/>
                  <a:pt x="121" y="100"/>
                </a:cubicBezTo>
                <a:cubicBezTo>
                  <a:pt x="117" y="96"/>
                  <a:pt x="117" y="96"/>
                  <a:pt x="117" y="96"/>
                </a:cubicBezTo>
                <a:cubicBezTo>
                  <a:pt x="114" y="98"/>
                  <a:pt x="110" y="99"/>
                  <a:pt x="107" y="100"/>
                </a:cubicBezTo>
                <a:cubicBezTo>
                  <a:pt x="107" y="105"/>
                  <a:pt x="107" y="105"/>
                  <a:pt x="107" y="105"/>
                </a:cubicBezTo>
                <a:cubicBezTo>
                  <a:pt x="94" y="105"/>
                  <a:pt x="94" y="105"/>
                  <a:pt x="94" y="105"/>
                </a:cubicBezTo>
                <a:cubicBezTo>
                  <a:pt x="94" y="100"/>
                  <a:pt x="94" y="100"/>
                  <a:pt x="94" y="100"/>
                </a:cubicBezTo>
                <a:cubicBezTo>
                  <a:pt x="90" y="100"/>
                  <a:pt x="86" y="98"/>
                  <a:pt x="83" y="96"/>
                </a:cubicBezTo>
                <a:cubicBezTo>
                  <a:pt x="79" y="100"/>
                  <a:pt x="79" y="100"/>
                  <a:pt x="79" y="100"/>
                </a:cubicBezTo>
                <a:cubicBezTo>
                  <a:pt x="70" y="91"/>
                  <a:pt x="70" y="91"/>
                  <a:pt x="70" y="91"/>
                </a:cubicBezTo>
                <a:cubicBezTo>
                  <a:pt x="74" y="87"/>
                  <a:pt x="74" y="87"/>
                  <a:pt x="74" y="87"/>
                </a:cubicBezTo>
                <a:cubicBezTo>
                  <a:pt x="72" y="84"/>
                  <a:pt x="71" y="81"/>
                  <a:pt x="70" y="77"/>
                </a:cubicBezTo>
                <a:cubicBezTo>
                  <a:pt x="64" y="77"/>
                  <a:pt x="64" y="77"/>
                  <a:pt x="64" y="77"/>
                </a:cubicBezTo>
                <a:cubicBezTo>
                  <a:pt x="64" y="64"/>
                  <a:pt x="64" y="64"/>
                  <a:pt x="64" y="64"/>
                </a:cubicBezTo>
                <a:cubicBezTo>
                  <a:pt x="70" y="64"/>
                  <a:pt x="70" y="64"/>
                  <a:pt x="70" y="64"/>
                </a:cubicBezTo>
                <a:cubicBezTo>
                  <a:pt x="70" y="60"/>
                  <a:pt x="72" y="56"/>
                  <a:pt x="74" y="53"/>
                </a:cubicBezTo>
                <a:cubicBezTo>
                  <a:pt x="70" y="49"/>
                  <a:pt x="70" y="49"/>
                  <a:pt x="70" y="49"/>
                </a:cubicBezTo>
                <a:cubicBezTo>
                  <a:pt x="79" y="40"/>
                  <a:pt x="79" y="40"/>
                  <a:pt x="79" y="40"/>
                </a:cubicBezTo>
                <a:cubicBezTo>
                  <a:pt x="83" y="44"/>
                  <a:pt x="83" y="44"/>
                  <a:pt x="83" y="44"/>
                </a:cubicBezTo>
                <a:cubicBezTo>
                  <a:pt x="86" y="42"/>
                  <a:pt x="90" y="41"/>
                  <a:pt x="94" y="40"/>
                </a:cubicBezTo>
                <a:cubicBezTo>
                  <a:pt x="94" y="35"/>
                  <a:pt x="94" y="35"/>
                  <a:pt x="94" y="35"/>
                </a:cubicBezTo>
                <a:cubicBezTo>
                  <a:pt x="107" y="35"/>
                  <a:pt x="107" y="35"/>
                  <a:pt x="107" y="35"/>
                </a:cubicBezTo>
                <a:cubicBezTo>
                  <a:pt x="107" y="40"/>
                  <a:pt x="107" y="40"/>
                  <a:pt x="107" y="40"/>
                </a:cubicBezTo>
                <a:cubicBezTo>
                  <a:pt x="110" y="41"/>
                  <a:pt x="114" y="42"/>
                  <a:pt x="117" y="44"/>
                </a:cubicBezTo>
                <a:cubicBezTo>
                  <a:pt x="121" y="40"/>
                  <a:pt x="121" y="40"/>
                  <a:pt x="121" y="40"/>
                </a:cubicBezTo>
                <a:cubicBezTo>
                  <a:pt x="130" y="49"/>
                  <a:pt x="130" y="49"/>
                  <a:pt x="130" y="49"/>
                </a:cubicBezTo>
                <a:cubicBezTo>
                  <a:pt x="126" y="53"/>
                  <a:pt x="126" y="53"/>
                  <a:pt x="126" y="53"/>
                </a:cubicBezTo>
                <a:cubicBezTo>
                  <a:pt x="128" y="57"/>
                  <a:pt x="130" y="60"/>
                  <a:pt x="130" y="64"/>
                </a:cubicBezTo>
                <a:cubicBezTo>
                  <a:pt x="136" y="64"/>
                  <a:pt x="136" y="64"/>
                  <a:pt x="136" y="64"/>
                </a:cubicBezTo>
                <a:lnTo>
                  <a:pt x="136" y="77"/>
                </a:lnTo>
                <a:close/>
              </a:path>
            </a:pathLst>
          </a:custGeom>
          <a:solidFill>
            <a:srgbClr val="FCFCFC"/>
          </a:solidFill>
          <a:ln>
            <a:noFill/>
          </a:ln>
          <a:extLst>
            <a:ext uri="{91240B29-F687-4F45-9708-019B960494DF}">
              <a14:hiddenLine xmlns:a14="http://schemas.microsoft.com/office/drawing/2010/main" w="9525">
                <a:solidFill>
                  <a:srgbClr val="000000"/>
                </a:solidFill>
                <a:bevel/>
              </a14:hiddenLine>
            </a:ext>
          </a:extLst>
        </p:spPr>
        <p:txBody>
          <a:bodyP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23" name="Freeform12"/>
          <p:cNvSpPr>
            <a:spLocks noChangeArrowheads="1"/>
          </p:cNvSpPr>
          <p:nvPr/>
        </p:nvSpPr>
        <p:spPr bwMode="auto">
          <a:xfrm>
            <a:off x="7665554" y="3950846"/>
            <a:ext cx="413152" cy="179354"/>
          </a:xfrm>
          <a:custGeom>
            <a:avLst/>
            <a:gdLst>
              <a:gd name="T0" fmla="*/ 503185247 w 205"/>
              <a:gd name="T1" fmla="*/ 93208646 h 89"/>
              <a:gd name="T2" fmla="*/ 229609302 w 205"/>
              <a:gd name="T3" fmla="*/ 0 h 89"/>
              <a:gd name="T4" fmla="*/ 0 w 205"/>
              <a:gd name="T5" fmla="*/ 0 h 89"/>
              <a:gd name="T6" fmla="*/ 0 w 205"/>
              <a:gd name="T7" fmla="*/ 328681040 h 89"/>
              <a:gd name="T8" fmla="*/ 107476509 w 205"/>
              <a:gd name="T9" fmla="*/ 436605285 h 89"/>
              <a:gd name="T10" fmla="*/ 894007119 w 205"/>
              <a:gd name="T11" fmla="*/ 436605285 h 89"/>
              <a:gd name="T12" fmla="*/ 1001483593 w 205"/>
              <a:gd name="T13" fmla="*/ 328681040 h 89"/>
              <a:gd name="T14" fmla="*/ 1001483593 w 205"/>
              <a:gd name="T15" fmla="*/ 0 h 89"/>
              <a:gd name="T16" fmla="*/ 771874360 w 205"/>
              <a:gd name="T17" fmla="*/ 0 h 89"/>
              <a:gd name="T18" fmla="*/ 503185247 w 205"/>
              <a:gd name="T19" fmla="*/ 93208646 h 89"/>
              <a:gd name="T20" fmla="*/ 0 60000 65536"/>
              <a:gd name="T21" fmla="*/ 0 60000 65536"/>
              <a:gd name="T22" fmla="*/ 0 60000 65536"/>
              <a:gd name="T23" fmla="*/ 0 60000 65536"/>
              <a:gd name="T24" fmla="*/ 0 60000 65536"/>
              <a:gd name="T25" fmla="*/ 0 60000 65536"/>
              <a:gd name="T26" fmla="*/ 0 60000 65536"/>
              <a:gd name="T27" fmla="*/ 0 60000 65536"/>
              <a:gd name="T28" fmla="*/ 0 60000 65536"/>
              <a:gd name="T29" fmla="*/ 0 60000 65536"/>
              <a:gd name="T30" fmla="*/ 0 w 205"/>
              <a:gd name="T31" fmla="*/ 0 h 89"/>
              <a:gd name="T32" fmla="*/ 205 w 205"/>
              <a:gd name="T33" fmla="*/ 89 h 89"/>
            </a:gdLst>
            <a:ahLst/>
            <a:cxnLst>
              <a:cxn ang="T20">
                <a:pos x="T0" y="T1"/>
              </a:cxn>
              <a:cxn ang="T21">
                <a:pos x="T2" y="T3"/>
              </a:cxn>
              <a:cxn ang="T22">
                <a:pos x="T4" y="T5"/>
              </a:cxn>
              <a:cxn ang="T23">
                <a:pos x="T6" y="T7"/>
              </a:cxn>
              <a:cxn ang="T24">
                <a:pos x="T8" y="T9"/>
              </a:cxn>
              <a:cxn ang="T25">
                <a:pos x="T10" y="T11"/>
              </a:cxn>
              <a:cxn ang="T26">
                <a:pos x="T12" y="T13"/>
              </a:cxn>
              <a:cxn ang="T27">
                <a:pos x="T14" y="T15"/>
              </a:cxn>
              <a:cxn ang="T28">
                <a:pos x="T16" y="T17"/>
              </a:cxn>
              <a:cxn ang="T29">
                <a:pos x="T18" y="T19"/>
              </a:cxn>
            </a:cxnLst>
            <a:rect l="T30" t="T31" r="T32" b="T33"/>
            <a:pathLst>
              <a:path w="205" h="89">
                <a:moveTo>
                  <a:pt x="103" y="19"/>
                </a:moveTo>
                <a:cubicBezTo>
                  <a:pt x="82" y="19"/>
                  <a:pt x="62" y="12"/>
                  <a:pt x="47" y="0"/>
                </a:cubicBezTo>
                <a:cubicBezTo>
                  <a:pt x="0" y="0"/>
                  <a:pt x="0" y="0"/>
                  <a:pt x="0" y="0"/>
                </a:cubicBezTo>
                <a:cubicBezTo>
                  <a:pt x="0" y="67"/>
                  <a:pt x="0" y="67"/>
                  <a:pt x="0" y="67"/>
                </a:cubicBezTo>
                <a:cubicBezTo>
                  <a:pt x="0" y="79"/>
                  <a:pt x="10" y="89"/>
                  <a:pt x="22" y="89"/>
                </a:cubicBezTo>
                <a:cubicBezTo>
                  <a:pt x="183" y="89"/>
                  <a:pt x="183" y="89"/>
                  <a:pt x="183" y="89"/>
                </a:cubicBezTo>
                <a:cubicBezTo>
                  <a:pt x="195" y="89"/>
                  <a:pt x="205" y="79"/>
                  <a:pt x="205" y="67"/>
                </a:cubicBezTo>
                <a:cubicBezTo>
                  <a:pt x="205" y="0"/>
                  <a:pt x="205" y="0"/>
                  <a:pt x="205" y="0"/>
                </a:cubicBezTo>
                <a:cubicBezTo>
                  <a:pt x="158" y="0"/>
                  <a:pt x="158" y="0"/>
                  <a:pt x="158" y="0"/>
                </a:cubicBezTo>
                <a:cubicBezTo>
                  <a:pt x="143" y="12"/>
                  <a:pt x="124" y="19"/>
                  <a:pt x="103" y="19"/>
                </a:cubicBezTo>
                <a:close/>
              </a:path>
            </a:pathLst>
          </a:custGeom>
          <a:solidFill>
            <a:srgbClr val="FCFCFC"/>
          </a:solidFill>
          <a:ln>
            <a:noFill/>
          </a:ln>
          <a:extLst>
            <a:ext uri="{91240B29-F687-4F45-9708-019B960494DF}">
              <a14:hiddenLine xmlns:a14="http://schemas.microsoft.com/office/drawing/2010/main" w="9525">
                <a:solidFill>
                  <a:srgbClr val="000000"/>
                </a:solidFill>
                <a:bevel/>
              </a14:hiddenLine>
            </a:ext>
          </a:extLst>
        </p:spPr>
        <p:txBody>
          <a:bodyP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32" name="Freeform13"/>
          <p:cNvSpPr>
            <a:spLocks noEditPoints="1" noChangeArrowheads="1"/>
          </p:cNvSpPr>
          <p:nvPr/>
        </p:nvSpPr>
        <p:spPr bwMode="auto">
          <a:xfrm>
            <a:off x="7665554" y="3722191"/>
            <a:ext cx="413152" cy="237156"/>
          </a:xfrm>
          <a:custGeom>
            <a:avLst/>
            <a:gdLst>
              <a:gd name="T0" fmla="*/ 894007119 w 205"/>
              <a:gd name="T1" fmla="*/ 204929920 h 118"/>
              <a:gd name="T2" fmla="*/ 879350834 w 205"/>
              <a:gd name="T3" fmla="*/ 204929920 h 118"/>
              <a:gd name="T4" fmla="*/ 752333384 w 205"/>
              <a:gd name="T5" fmla="*/ 204929920 h 118"/>
              <a:gd name="T6" fmla="*/ 752333384 w 205"/>
              <a:gd name="T7" fmla="*/ 107344452 h 118"/>
              <a:gd name="T8" fmla="*/ 644856910 w 205"/>
              <a:gd name="T9" fmla="*/ 0 h 118"/>
              <a:gd name="T10" fmla="*/ 356626821 w 205"/>
              <a:gd name="T11" fmla="*/ 0 h 118"/>
              <a:gd name="T12" fmla="*/ 249150278 w 205"/>
              <a:gd name="T13" fmla="*/ 107344452 h 118"/>
              <a:gd name="T14" fmla="*/ 249150278 w 205"/>
              <a:gd name="T15" fmla="*/ 204929920 h 118"/>
              <a:gd name="T16" fmla="*/ 122132793 w 205"/>
              <a:gd name="T17" fmla="*/ 204929920 h 118"/>
              <a:gd name="T18" fmla="*/ 107476509 w 205"/>
              <a:gd name="T19" fmla="*/ 204929920 h 118"/>
              <a:gd name="T20" fmla="*/ 0 w 205"/>
              <a:gd name="T21" fmla="*/ 312276616 h 118"/>
              <a:gd name="T22" fmla="*/ 0 w 205"/>
              <a:gd name="T23" fmla="*/ 492809004 h 118"/>
              <a:gd name="T24" fmla="*/ 263804352 w 205"/>
              <a:gd name="T25" fmla="*/ 492809004 h 118"/>
              <a:gd name="T26" fmla="*/ 503185247 w 205"/>
              <a:gd name="T27" fmla="*/ 575758168 h 118"/>
              <a:gd name="T28" fmla="*/ 737679310 w 205"/>
              <a:gd name="T29" fmla="*/ 492809004 h 118"/>
              <a:gd name="T30" fmla="*/ 1001483593 w 205"/>
              <a:gd name="T31" fmla="*/ 492809004 h 118"/>
              <a:gd name="T32" fmla="*/ 1001483593 w 205"/>
              <a:gd name="T33" fmla="*/ 312276616 h 118"/>
              <a:gd name="T34" fmla="*/ 894007119 w 205"/>
              <a:gd name="T35" fmla="*/ 204929920 h 118"/>
              <a:gd name="T36" fmla="*/ 327314252 w 205"/>
              <a:gd name="T37" fmla="*/ 126862423 h 118"/>
              <a:gd name="T38" fmla="*/ 327314252 w 205"/>
              <a:gd name="T39" fmla="*/ 107344452 h 118"/>
              <a:gd name="T40" fmla="*/ 356626821 w 205"/>
              <a:gd name="T41" fmla="*/ 82949199 h 118"/>
              <a:gd name="T42" fmla="*/ 644856910 w 205"/>
              <a:gd name="T43" fmla="*/ 82949199 h 118"/>
              <a:gd name="T44" fmla="*/ 674169479 w 205"/>
              <a:gd name="T45" fmla="*/ 107344452 h 118"/>
              <a:gd name="T46" fmla="*/ 674169479 w 205"/>
              <a:gd name="T47" fmla="*/ 126862423 h 118"/>
              <a:gd name="T48" fmla="*/ 674169479 w 205"/>
              <a:gd name="T49" fmla="*/ 204929920 h 118"/>
              <a:gd name="T50" fmla="*/ 327314252 w 205"/>
              <a:gd name="T51" fmla="*/ 204929920 h 118"/>
              <a:gd name="T52" fmla="*/ 327314252 w 205"/>
              <a:gd name="T53" fmla="*/ 126862423 h 118"/>
              <a:gd name="T54" fmla="*/ 493413654 w 205"/>
              <a:gd name="T55" fmla="*/ 492809004 h 118"/>
              <a:gd name="T56" fmla="*/ 415249749 w 205"/>
              <a:gd name="T57" fmla="*/ 419621034 h 118"/>
              <a:gd name="T58" fmla="*/ 493413654 w 205"/>
              <a:gd name="T59" fmla="*/ 341551362 h 118"/>
              <a:gd name="T60" fmla="*/ 571577559 w 205"/>
              <a:gd name="T61" fmla="*/ 419621034 h 118"/>
              <a:gd name="T62" fmla="*/ 493413654 w 205"/>
              <a:gd name="T63" fmla="*/ 492809004 h 118"/>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w 205"/>
              <a:gd name="T97" fmla="*/ 0 h 118"/>
              <a:gd name="T98" fmla="*/ 205 w 205"/>
              <a:gd name="T99" fmla="*/ 118 h 118"/>
            </a:gdLst>
            <a:ahLst/>
            <a:cxnLst>
              <a:cxn ang="T64">
                <a:pos x="T0" y="T1"/>
              </a:cxn>
              <a:cxn ang="T65">
                <a:pos x="T2" y="T3"/>
              </a:cxn>
              <a:cxn ang="T66">
                <a:pos x="T4" y="T5"/>
              </a:cxn>
              <a:cxn ang="T67">
                <a:pos x="T6" y="T7"/>
              </a:cxn>
              <a:cxn ang="T68">
                <a:pos x="T8" y="T9"/>
              </a:cxn>
              <a:cxn ang="T69">
                <a:pos x="T10" y="T11"/>
              </a:cxn>
              <a:cxn ang="T70">
                <a:pos x="T12" y="T13"/>
              </a:cxn>
              <a:cxn ang="T71">
                <a:pos x="T14" y="T15"/>
              </a:cxn>
              <a:cxn ang="T72">
                <a:pos x="T16" y="T17"/>
              </a:cxn>
              <a:cxn ang="T73">
                <a:pos x="T18" y="T19"/>
              </a:cxn>
              <a:cxn ang="T74">
                <a:pos x="T20" y="T21"/>
              </a:cxn>
              <a:cxn ang="T75">
                <a:pos x="T22" y="T23"/>
              </a:cxn>
              <a:cxn ang="T76">
                <a:pos x="T24" y="T25"/>
              </a:cxn>
              <a:cxn ang="T77">
                <a:pos x="T26" y="T27"/>
              </a:cxn>
              <a:cxn ang="T78">
                <a:pos x="T28" y="T29"/>
              </a:cxn>
              <a:cxn ang="T79">
                <a:pos x="T30" y="T31"/>
              </a:cxn>
              <a:cxn ang="T80">
                <a:pos x="T32" y="T33"/>
              </a:cxn>
              <a:cxn ang="T81">
                <a:pos x="T34" y="T35"/>
              </a:cxn>
              <a:cxn ang="T82">
                <a:pos x="T36" y="T37"/>
              </a:cxn>
              <a:cxn ang="T83">
                <a:pos x="T38" y="T39"/>
              </a:cxn>
              <a:cxn ang="T84">
                <a:pos x="T40" y="T41"/>
              </a:cxn>
              <a:cxn ang="T85">
                <a:pos x="T42" y="T43"/>
              </a:cxn>
              <a:cxn ang="T86">
                <a:pos x="T44" y="T45"/>
              </a:cxn>
              <a:cxn ang="T87">
                <a:pos x="T46" y="T47"/>
              </a:cxn>
              <a:cxn ang="T88">
                <a:pos x="T48" y="T49"/>
              </a:cxn>
              <a:cxn ang="T89">
                <a:pos x="T50" y="T51"/>
              </a:cxn>
              <a:cxn ang="T90">
                <a:pos x="T52" y="T53"/>
              </a:cxn>
              <a:cxn ang="T91">
                <a:pos x="T54" y="T55"/>
              </a:cxn>
              <a:cxn ang="T92">
                <a:pos x="T56" y="T57"/>
              </a:cxn>
              <a:cxn ang="T93">
                <a:pos x="T58" y="T59"/>
              </a:cxn>
              <a:cxn ang="T94">
                <a:pos x="T60" y="T61"/>
              </a:cxn>
              <a:cxn ang="T95">
                <a:pos x="T62" y="T63"/>
              </a:cxn>
            </a:cxnLst>
            <a:rect l="T96" t="T97" r="T98" b="T99"/>
            <a:pathLst>
              <a:path w="205" h="118">
                <a:moveTo>
                  <a:pt x="183" y="42"/>
                </a:moveTo>
                <a:cubicBezTo>
                  <a:pt x="180" y="42"/>
                  <a:pt x="180" y="42"/>
                  <a:pt x="180" y="42"/>
                </a:cubicBezTo>
                <a:cubicBezTo>
                  <a:pt x="154" y="42"/>
                  <a:pt x="154" y="42"/>
                  <a:pt x="154" y="42"/>
                </a:cubicBezTo>
                <a:cubicBezTo>
                  <a:pt x="154" y="22"/>
                  <a:pt x="154" y="22"/>
                  <a:pt x="154" y="22"/>
                </a:cubicBezTo>
                <a:cubicBezTo>
                  <a:pt x="154" y="10"/>
                  <a:pt x="144" y="0"/>
                  <a:pt x="132" y="0"/>
                </a:cubicBezTo>
                <a:cubicBezTo>
                  <a:pt x="73" y="0"/>
                  <a:pt x="73" y="0"/>
                  <a:pt x="73" y="0"/>
                </a:cubicBezTo>
                <a:cubicBezTo>
                  <a:pt x="61" y="0"/>
                  <a:pt x="51" y="10"/>
                  <a:pt x="51" y="22"/>
                </a:cubicBezTo>
                <a:cubicBezTo>
                  <a:pt x="51" y="42"/>
                  <a:pt x="51" y="42"/>
                  <a:pt x="51" y="42"/>
                </a:cubicBezTo>
                <a:cubicBezTo>
                  <a:pt x="25" y="42"/>
                  <a:pt x="25" y="42"/>
                  <a:pt x="25" y="42"/>
                </a:cubicBezTo>
                <a:cubicBezTo>
                  <a:pt x="22" y="42"/>
                  <a:pt x="22" y="42"/>
                  <a:pt x="22" y="42"/>
                </a:cubicBezTo>
                <a:cubicBezTo>
                  <a:pt x="10" y="42"/>
                  <a:pt x="0" y="52"/>
                  <a:pt x="0" y="64"/>
                </a:cubicBezTo>
                <a:cubicBezTo>
                  <a:pt x="0" y="101"/>
                  <a:pt x="0" y="101"/>
                  <a:pt x="0" y="101"/>
                </a:cubicBezTo>
                <a:cubicBezTo>
                  <a:pt x="54" y="101"/>
                  <a:pt x="54" y="101"/>
                  <a:pt x="54" y="101"/>
                </a:cubicBezTo>
                <a:cubicBezTo>
                  <a:pt x="67" y="112"/>
                  <a:pt x="84" y="118"/>
                  <a:pt x="103" y="118"/>
                </a:cubicBezTo>
                <a:cubicBezTo>
                  <a:pt x="121" y="118"/>
                  <a:pt x="138" y="112"/>
                  <a:pt x="151" y="101"/>
                </a:cubicBezTo>
                <a:cubicBezTo>
                  <a:pt x="205" y="101"/>
                  <a:pt x="205" y="101"/>
                  <a:pt x="205" y="101"/>
                </a:cubicBezTo>
                <a:cubicBezTo>
                  <a:pt x="205" y="64"/>
                  <a:pt x="205" y="64"/>
                  <a:pt x="205" y="64"/>
                </a:cubicBezTo>
                <a:cubicBezTo>
                  <a:pt x="205" y="52"/>
                  <a:pt x="195" y="42"/>
                  <a:pt x="183" y="42"/>
                </a:cubicBezTo>
                <a:close/>
                <a:moveTo>
                  <a:pt x="67" y="26"/>
                </a:moveTo>
                <a:cubicBezTo>
                  <a:pt x="67" y="22"/>
                  <a:pt x="67" y="22"/>
                  <a:pt x="67" y="22"/>
                </a:cubicBezTo>
                <a:cubicBezTo>
                  <a:pt x="67" y="19"/>
                  <a:pt x="70" y="17"/>
                  <a:pt x="73" y="17"/>
                </a:cubicBezTo>
                <a:cubicBezTo>
                  <a:pt x="132" y="17"/>
                  <a:pt x="132" y="17"/>
                  <a:pt x="132" y="17"/>
                </a:cubicBezTo>
                <a:cubicBezTo>
                  <a:pt x="135" y="17"/>
                  <a:pt x="138" y="19"/>
                  <a:pt x="138" y="22"/>
                </a:cubicBezTo>
                <a:cubicBezTo>
                  <a:pt x="138" y="26"/>
                  <a:pt x="138" y="26"/>
                  <a:pt x="138" y="26"/>
                </a:cubicBezTo>
                <a:cubicBezTo>
                  <a:pt x="138" y="42"/>
                  <a:pt x="138" y="42"/>
                  <a:pt x="138" y="42"/>
                </a:cubicBezTo>
                <a:cubicBezTo>
                  <a:pt x="67" y="42"/>
                  <a:pt x="67" y="42"/>
                  <a:pt x="67" y="42"/>
                </a:cubicBezTo>
                <a:lnTo>
                  <a:pt x="67" y="26"/>
                </a:lnTo>
                <a:close/>
                <a:moveTo>
                  <a:pt x="101" y="101"/>
                </a:moveTo>
                <a:cubicBezTo>
                  <a:pt x="92" y="101"/>
                  <a:pt x="85" y="94"/>
                  <a:pt x="85" y="86"/>
                </a:cubicBezTo>
                <a:cubicBezTo>
                  <a:pt x="85" y="77"/>
                  <a:pt x="92" y="70"/>
                  <a:pt x="101" y="70"/>
                </a:cubicBezTo>
                <a:cubicBezTo>
                  <a:pt x="110" y="70"/>
                  <a:pt x="117" y="77"/>
                  <a:pt x="117" y="86"/>
                </a:cubicBezTo>
                <a:cubicBezTo>
                  <a:pt x="117" y="94"/>
                  <a:pt x="110" y="101"/>
                  <a:pt x="101" y="101"/>
                </a:cubicBezTo>
                <a:close/>
              </a:path>
            </a:pathLst>
          </a:custGeom>
          <a:solidFill>
            <a:srgbClr val="FCFCFC"/>
          </a:solidFill>
          <a:ln>
            <a:noFill/>
          </a:ln>
          <a:extLst>
            <a:ext uri="{91240B29-F687-4F45-9708-019B960494DF}">
              <a14:hiddenLine xmlns:a14="http://schemas.microsoft.com/office/drawing/2010/main" w="9525">
                <a:solidFill>
                  <a:srgbClr val="000000"/>
                </a:solidFill>
                <a:bevel/>
              </a14:hiddenLine>
            </a:ext>
          </a:extLst>
        </p:spPr>
        <p:txBody>
          <a:bodyP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33" name="Freeform14"/>
          <p:cNvSpPr>
            <a:spLocks noChangeArrowheads="1"/>
          </p:cNvSpPr>
          <p:nvPr/>
        </p:nvSpPr>
        <p:spPr bwMode="auto">
          <a:xfrm>
            <a:off x="4458992" y="3057962"/>
            <a:ext cx="53058" cy="49163"/>
          </a:xfrm>
          <a:custGeom>
            <a:avLst/>
            <a:gdLst>
              <a:gd name="T0" fmla="*/ 76978602 w 23"/>
              <a:gd name="T1" fmla="*/ 0 h 21"/>
              <a:gd name="T2" fmla="*/ 76978602 w 23"/>
              <a:gd name="T3" fmla="*/ 19792543 h 21"/>
              <a:gd name="T4" fmla="*/ 91411399 w 23"/>
              <a:gd name="T5" fmla="*/ 54426151 h 21"/>
              <a:gd name="T6" fmla="*/ 48110800 w 23"/>
              <a:gd name="T7" fmla="*/ 84112746 h 21"/>
              <a:gd name="T8" fmla="*/ 19245199 w 23"/>
              <a:gd name="T9" fmla="*/ 44529883 h 21"/>
              <a:gd name="T10" fmla="*/ 28867794 w 23"/>
              <a:gd name="T11" fmla="*/ 24739565 h 21"/>
              <a:gd name="T12" fmla="*/ 28867794 w 23"/>
              <a:gd name="T13" fmla="*/ 0 h 21"/>
              <a:gd name="T14" fmla="*/ 0 w 23"/>
              <a:gd name="T15" fmla="*/ 49479129 h 21"/>
              <a:gd name="T16" fmla="*/ 52923194 w 23"/>
              <a:gd name="T17" fmla="*/ 103905280 h 21"/>
              <a:gd name="T18" fmla="*/ 110656589 w 23"/>
              <a:gd name="T19" fmla="*/ 49479129 h 21"/>
              <a:gd name="T20" fmla="*/ 76978602 w 23"/>
              <a:gd name="T21" fmla="*/ 0 h 21"/>
              <a:gd name="T22" fmla="*/ 0 60000 65536"/>
              <a:gd name="T23" fmla="*/ 0 60000 65536"/>
              <a:gd name="T24" fmla="*/ 0 60000 65536"/>
              <a:gd name="T25" fmla="*/ 0 60000 65536"/>
              <a:gd name="T26" fmla="*/ 0 60000 65536"/>
              <a:gd name="T27" fmla="*/ 0 60000 65536"/>
              <a:gd name="T28" fmla="*/ 0 60000 65536"/>
              <a:gd name="T29" fmla="*/ 0 60000 65536"/>
              <a:gd name="T30" fmla="*/ 0 60000 65536"/>
              <a:gd name="T31" fmla="*/ 0 60000 65536"/>
              <a:gd name="T32" fmla="*/ 0 60000 65536"/>
              <a:gd name="T33" fmla="*/ 0 w 23"/>
              <a:gd name="T34" fmla="*/ 0 h 21"/>
              <a:gd name="T35" fmla="*/ 23 w 23"/>
              <a:gd name="T36" fmla="*/ 21 h 21"/>
            </a:gdLst>
            <a:ahLst/>
            <a:cxnLst>
              <a:cxn ang="T22">
                <a:pos x="T0" y="T1"/>
              </a:cxn>
              <a:cxn ang="T23">
                <a:pos x="T2" y="T3"/>
              </a:cxn>
              <a:cxn ang="T24">
                <a:pos x="T4" y="T5"/>
              </a:cxn>
              <a:cxn ang="T25">
                <a:pos x="T6" y="T7"/>
              </a:cxn>
              <a:cxn ang="T26">
                <a:pos x="T8" y="T9"/>
              </a:cxn>
              <a:cxn ang="T27">
                <a:pos x="T10" y="T11"/>
              </a:cxn>
              <a:cxn ang="T28">
                <a:pos x="T12" y="T13"/>
              </a:cxn>
              <a:cxn ang="T29">
                <a:pos x="T14" y="T15"/>
              </a:cxn>
              <a:cxn ang="T30">
                <a:pos x="T16" y="T17"/>
              </a:cxn>
              <a:cxn ang="T31">
                <a:pos x="T18" y="T19"/>
              </a:cxn>
              <a:cxn ang="T32">
                <a:pos x="T20" y="T21"/>
              </a:cxn>
            </a:cxnLst>
            <a:rect l="T33" t="T34" r="T35" b="T36"/>
            <a:pathLst>
              <a:path w="23" h="21">
                <a:moveTo>
                  <a:pt x="16" y="0"/>
                </a:moveTo>
                <a:cubicBezTo>
                  <a:pt x="16" y="4"/>
                  <a:pt x="16" y="4"/>
                  <a:pt x="16" y="4"/>
                </a:cubicBezTo>
                <a:cubicBezTo>
                  <a:pt x="18" y="5"/>
                  <a:pt x="19" y="8"/>
                  <a:pt x="19" y="11"/>
                </a:cubicBezTo>
                <a:cubicBezTo>
                  <a:pt x="18" y="15"/>
                  <a:pt x="15" y="18"/>
                  <a:pt x="10" y="17"/>
                </a:cubicBezTo>
                <a:cubicBezTo>
                  <a:pt x="6" y="17"/>
                  <a:pt x="3" y="13"/>
                  <a:pt x="4" y="9"/>
                </a:cubicBezTo>
                <a:cubicBezTo>
                  <a:pt x="4" y="7"/>
                  <a:pt x="5" y="6"/>
                  <a:pt x="6" y="5"/>
                </a:cubicBezTo>
                <a:cubicBezTo>
                  <a:pt x="6" y="0"/>
                  <a:pt x="6" y="0"/>
                  <a:pt x="6" y="0"/>
                </a:cubicBezTo>
                <a:cubicBezTo>
                  <a:pt x="3" y="2"/>
                  <a:pt x="0" y="6"/>
                  <a:pt x="0" y="10"/>
                </a:cubicBezTo>
                <a:cubicBezTo>
                  <a:pt x="0" y="16"/>
                  <a:pt x="5" y="21"/>
                  <a:pt x="11" y="21"/>
                </a:cubicBezTo>
                <a:cubicBezTo>
                  <a:pt x="18" y="21"/>
                  <a:pt x="23" y="16"/>
                  <a:pt x="23" y="10"/>
                </a:cubicBezTo>
                <a:cubicBezTo>
                  <a:pt x="23" y="5"/>
                  <a:pt x="20" y="1"/>
                  <a:pt x="16" y="0"/>
                </a:cubicBezTo>
                <a:close/>
              </a:path>
            </a:pathLst>
          </a:custGeom>
          <a:solidFill>
            <a:srgbClr val="FCFCFC"/>
          </a:solidFill>
          <a:ln>
            <a:noFill/>
          </a:ln>
          <a:extLst>
            <a:ext uri="{91240B29-F687-4F45-9708-019B960494DF}">
              <a14:hiddenLine xmlns:a14="http://schemas.microsoft.com/office/drawing/2010/main" w="9525">
                <a:solidFill>
                  <a:srgbClr val="000000"/>
                </a:solidFill>
                <a:bevel/>
              </a14:hiddenLine>
            </a:ext>
          </a:extLst>
        </p:spPr>
        <p:txBody>
          <a:bodyP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34" name="AutoShape2"/>
          <p:cNvSpPr>
            <a:spLocks noChangeArrowheads="1"/>
          </p:cNvSpPr>
          <p:nvPr/>
        </p:nvSpPr>
        <p:spPr bwMode="auto">
          <a:xfrm>
            <a:off x="4479626" y="3051079"/>
            <a:ext cx="9825" cy="34414"/>
          </a:xfrm>
          <a:prstGeom prst="rect">
            <a:avLst/>
          </a:prstGeom>
          <a:solidFill>
            <a:srgbClr val="FCFCFC"/>
          </a:solidFill>
          <a:ln>
            <a:noFill/>
          </a:ln>
          <a:extLst>
            <a:ext uri="{91240B29-F687-4F45-9708-019B960494DF}">
              <a14:hiddenLine xmlns:a14="http://schemas.microsoft.com/office/drawing/2010/main" w="9525">
                <a:solidFill>
                  <a:srgbClr val="000000"/>
                </a:solidFill>
                <a:bevel/>
              </a14:hiddenLine>
            </a:ext>
          </a:extLst>
        </p:spPr>
        <p:txBody>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eaLnBrk="1" hangingPunct="1"/>
            <a:endParaRPr lang="zh-CN" altLang="zh-CN">
              <a:solidFill>
                <a:srgbClr val="000000"/>
              </a:solidFill>
              <a:latin typeface="锐字工房云字库细圆GBK" panose="02010604000000000000" pitchFamily="2" charset="-122"/>
              <a:ea typeface="锐字工房云字库细圆GBK" panose="02010604000000000000" pitchFamily="2" charset="-122"/>
              <a:sym typeface="宋体" panose="02010600030101010101" pitchFamily="2" charset="-122"/>
            </a:endParaRPr>
          </a:p>
        </p:txBody>
      </p:sp>
      <p:sp>
        <p:nvSpPr>
          <p:cNvPr id="35" name="Freeform15"/>
          <p:cNvSpPr>
            <a:spLocks noEditPoints="1" noChangeArrowheads="1"/>
          </p:cNvSpPr>
          <p:nvPr/>
        </p:nvSpPr>
        <p:spPr bwMode="auto">
          <a:xfrm>
            <a:off x="4351893" y="2695139"/>
            <a:ext cx="274133" cy="274329"/>
          </a:xfrm>
          <a:custGeom>
            <a:avLst/>
            <a:gdLst>
              <a:gd name="T0" fmla="*/ 117103438 w 118"/>
              <a:gd name="T1" fmla="*/ 92705975 h 118"/>
              <a:gd name="T2" fmla="*/ 92705975 w 118"/>
              <a:gd name="T3" fmla="*/ 458654765 h 118"/>
              <a:gd name="T4" fmla="*/ 458654765 w 118"/>
              <a:gd name="T5" fmla="*/ 483052228 h 118"/>
              <a:gd name="T6" fmla="*/ 483052228 w 118"/>
              <a:gd name="T7" fmla="*/ 117103438 h 118"/>
              <a:gd name="T8" fmla="*/ 117103438 w 118"/>
              <a:gd name="T9" fmla="*/ 92705975 h 118"/>
              <a:gd name="T10" fmla="*/ 312276616 w 118"/>
              <a:gd name="T11" fmla="*/ 409862049 h 118"/>
              <a:gd name="T12" fmla="*/ 312276616 w 118"/>
              <a:gd name="T13" fmla="*/ 453775272 h 118"/>
              <a:gd name="T14" fmla="*/ 273240606 w 118"/>
              <a:gd name="T15" fmla="*/ 453775272 h 118"/>
              <a:gd name="T16" fmla="*/ 273240606 w 118"/>
              <a:gd name="T17" fmla="*/ 414741541 h 118"/>
              <a:gd name="T18" fmla="*/ 200052636 w 118"/>
              <a:gd name="T19" fmla="*/ 395223571 h 118"/>
              <a:gd name="T20" fmla="*/ 209809412 w 118"/>
              <a:gd name="T21" fmla="*/ 346430855 h 118"/>
              <a:gd name="T22" fmla="*/ 282999591 w 118"/>
              <a:gd name="T23" fmla="*/ 365948825 h 118"/>
              <a:gd name="T24" fmla="*/ 322033392 w 118"/>
              <a:gd name="T25" fmla="*/ 341551362 h 118"/>
              <a:gd name="T26" fmla="*/ 278120099 w 118"/>
              <a:gd name="T27" fmla="*/ 302517631 h 118"/>
              <a:gd name="T28" fmla="*/ 200052636 w 118"/>
              <a:gd name="T29" fmla="*/ 224447890 h 118"/>
              <a:gd name="T30" fmla="*/ 273240606 w 118"/>
              <a:gd name="T31" fmla="*/ 151257711 h 118"/>
              <a:gd name="T32" fmla="*/ 273240606 w 118"/>
              <a:gd name="T33" fmla="*/ 112223945 h 118"/>
              <a:gd name="T34" fmla="*/ 312276616 w 118"/>
              <a:gd name="T35" fmla="*/ 112223945 h 118"/>
              <a:gd name="T36" fmla="*/ 312276616 w 118"/>
              <a:gd name="T37" fmla="*/ 146378218 h 118"/>
              <a:gd name="T38" fmla="*/ 375705601 w 118"/>
              <a:gd name="T39" fmla="*/ 161016696 h 118"/>
              <a:gd name="T40" fmla="*/ 361069332 w 118"/>
              <a:gd name="T41" fmla="*/ 209809412 h 118"/>
              <a:gd name="T42" fmla="*/ 302517631 w 118"/>
              <a:gd name="T43" fmla="*/ 195173144 h 118"/>
              <a:gd name="T44" fmla="*/ 268361114 w 118"/>
              <a:gd name="T45" fmla="*/ 219568397 h 118"/>
              <a:gd name="T46" fmla="*/ 317153899 w 118"/>
              <a:gd name="T47" fmla="*/ 253724845 h 118"/>
              <a:gd name="T48" fmla="*/ 385464586 w 118"/>
              <a:gd name="T49" fmla="*/ 336671869 h 118"/>
              <a:gd name="T50" fmla="*/ 312276616 w 118"/>
              <a:gd name="T51" fmla="*/ 409862049 h 118"/>
              <a:gd name="T52" fmla="*/ 0 60000 65536"/>
              <a:gd name="T53" fmla="*/ 0 60000 65536"/>
              <a:gd name="T54" fmla="*/ 0 60000 65536"/>
              <a:gd name="T55" fmla="*/ 0 60000 65536"/>
              <a:gd name="T56" fmla="*/ 0 60000 65536"/>
              <a:gd name="T57" fmla="*/ 0 60000 65536"/>
              <a:gd name="T58" fmla="*/ 0 60000 65536"/>
              <a:gd name="T59" fmla="*/ 0 60000 65536"/>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w 118"/>
              <a:gd name="T79" fmla="*/ 0 h 118"/>
              <a:gd name="T80" fmla="*/ 118 w 118"/>
              <a:gd name="T81" fmla="*/ 118 h 118"/>
            </a:gdLst>
            <a:ahLst/>
            <a:cxnLst>
              <a:cxn ang="T52">
                <a:pos x="T0" y="T1"/>
              </a:cxn>
              <a:cxn ang="T53">
                <a:pos x="T2" y="T3"/>
              </a:cxn>
              <a:cxn ang="T54">
                <a:pos x="T4" y="T5"/>
              </a:cxn>
              <a:cxn ang="T55">
                <a:pos x="T6" y="T7"/>
              </a:cxn>
              <a:cxn ang="T56">
                <a:pos x="T8" y="T9"/>
              </a:cxn>
              <a:cxn ang="T57">
                <a:pos x="T10" y="T11"/>
              </a:cxn>
              <a:cxn ang="T58">
                <a:pos x="T12" y="T13"/>
              </a:cxn>
              <a:cxn ang="T59">
                <a:pos x="T14" y="T15"/>
              </a:cxn>
              <a:cxn ang="T60">
                <a:pos x="T16" y="T17"/>
              </a:cxn>
              <a:cxn ang="T61">
                <a:pos x="T18" y="T19"/>
              </a:cxn>
              <a:cxn ang="T62">
                <a:pos x="T20" y="T21"/>
              </a:cxn>
              <a:cxn ang="T63">
                <a:pos x="T22" y="T23"/>
              </a:cxn>
              <a:cxn ang="T64">
                <a:pos x="T24" y="T25"/>
              </a:cxn>
              <a:cxn ang="T65">
                <a:pos x="T26" y="T27"/>
              </a:cxn>
              <a:cxn ang="T66">
                <a:pos x="T28" y="T29"/>
              </a:cxn>
              <a:cxn ang="T67">
                <a:pos x="T30" y="T31"/>
              </a:cxn>
              <a:cxn ang="T68">
                <a:pos x="T32" y="T33"/>
              </a:cxn>
              <a:cxn ang="T69">
                <a:pos x="T34" y="T35"/>
              </a:cxn>
              <a:cxn ang="T70">
                <a:pos x="T36" y="T37"/>
              </a:cxn>
              <a:cxn ang="T71">
                <a:pos x="T38" y="T39"/>
              </a:cxn>
              <a:cxn ang="T72">
                <a:pos x="T40" y="T41"/>
              </a:cxn>
              <a:cxn ang="T73">
                <a:pos x="T42" y="T43"/>
              </a:cxn>
              <a:cxn ang="T74">
                <a:pos x="T44" y="T45"/>
              </a:cxn>
              <a:cxn ang="T75">
                <a:pos x="T46" y="T47"/>
              </a:cxn>
              <a:cxn ang="T76">
                <a:pos x="T48" y="T49"/>
              </a:cxn>
              <a:cxn ang="T77">
                <a:pos x="T50" y="T51"/>
              </a:cxn>
            </a:cxnLst>
            <a:rect l="T78" t="T79" r="T80" b="T81"/>
            <a:pathLst>
              <a:path w="118" h="118">
                <a:moveTo>
                  <a:pt x="24" y="19"/>
                </a:moveTo>
                <a:cubicBezTo>
                  <a:pt x="2" y="39"/>
                  <a:pt x="0" y="72"/>
                  <a:pt x="19" y="94"/>
                </a:cubicBezTo>
                <a:cubicBezTo>
                  <a:pt x="38" y="116"/>
                  <a:pt x="72" y="118"/>
                  <a:pt x="94" y="99"/>
                </a:cubicBezTo>
                <a:cubicBezTo>
                  <a:pt x="115" y="79"/>
                  <a:pt x="118" y="46"/>
                  <a:pt x="99" y="24"/>
                </a:cubicBezTo>
                <a:cubicBezTo>
                  <a:pt x="79" y="2"/>
                  <a:pt x="46" y="0"/>
                  <a:pt x="24" y="19"/>
                </a:cubicBezTo>
                <a:close/>
                <a:moveTo>
                  <a:pt x="64" y="84"/>
                </a:moveTo>
                <a:cubicBezTo>
                  <a:pt x="64" y="93"/>
                  <a:pt x="64" y="93"/>
                  <a:pt x="64" y="93"/>
                </a:cubicBezTo>
                <a:cubicBezTo>
                  <a:pt x="56" y="93"/>
                  <a:pt x="56" y="93"/>
                  <a:pt x="56" y="93"/>
                </a:cubicBezTo>
                <a:cubicBezTo>
                  <a:pt x="56" y="85"/>
                  <a:pt x="56" y="85"/>
                  <a:pt x="56" y="85"/>
                </a:cubicBezTo>
                <a:cubicBezTo>
                  <a:pt x="50" y="85"/>
                  <a:pt x="44" y="83"/>
                  <a:pt x="41" y="81"/>
                </a:cubicBezTo>
                <a:cubicBezTo>
                  <a:pt x="43" y="71"/>
                  <a:pt x="43" y="71"/>
                  <a:pt x="43" y="71"/>
                </a:cubicBezTo>
                <a:cubicBezTo>
                  <a:pt x="47" y="73"/>
                  <a:pt x="52" y="75"/>
                  <a:pt x="58" y="75"/>
                </a:cubicBezTo>
                <a:cubicBezTo>
                  <a:pt x="63" y="75"/>
                  <a:pt x="66" y="73"/>
                  <a:pt x="66" y="70"/>
                </a:cubicBezTo>
                <a:cubicBezTo>
                  <a:pt x="66" y="66"/>
                  <a:pt x="63" y="64"/>
                  <a:pt x="57" y="62"/>
                </a:cubicBezTo>
                <a:cubicBezTo>
                  <a:pt x="48" y="59"/>
                  <a:pt x="41" y="55"/>
                  <a:pt x="41" y="46"/>
                </a:cubicBezTo>
                <a:cubicBezTo>
                  <a:pt x="41" y="39"/>
                  <a:pt x="47" y="33"/>
                  <a:pt x="56" y="31"/>
                </a:cubicBezTo>
                <a:cubicBezTo>
                  <a:pt x="56" y="23"/>
                  <a:pt x="56" y="23"/>
                  <a:pt x="56" y="23"/>
                </a:cubicBezTo>
                <a:cubicBezTo>
                  <a:pt x="64" y="23"/>
                  <a:pt x="64" y="23"/>
                  <a:pt x="64" y="23"/>
                </a:cubicBezTo>
                <a:cubicBezTo>
                  <a:pt x="64" y="30"/>
                  <a:pt x="64" y="30"/>
                  <a:pt x="64" y="30"/>
                </a:cubicBezTo>
                <a:cubicBezTo>
                  <a:pt x="70" y="30"/>
                  <a:pt x="74" y="32"/>
                  <a:pt x="77" y="33"/>
                </a:cubicBezTo>
                <a:cubicBezTo>
                  <a:pt x="74" y="43"/>
                  <a:pt x="74" y="43"/>
                  <a:pt x="74" y="43"/>
                </a:cubicBezTo>
                <a:cubicBezTo>
                  <a:pt x="72" y="42"/>
                  <a:pt x="68" y="40"/>
                  <a:pt x="62" y="40"/>
                </a:cubicBezTo>
                <a:cubicBezTo>
                  <a:pt x="56" y="40"/>
                  <a:pt x="55" y="42"/>
                  <a:pt x="55" y="45"/>
                </a:cubicBezTo>
                <a:cubicBezTo>
                  <a:pt x="55" y="48"/>
                  <a:pt x="58" y="50"/>
                  <a:pt x="65" y="52"/>
                </a:cubicBezTo>
                <a:cubicBezTo>
                  <a:pt x="75" y="56"/>
                  <a:pt x="79" y="61"/>
                  <a:pt x="79" y="69"/>
                </a:cubicBezTo>
                <a:cubicBezTo>
                  <a:pt x="79" y="76"/>
                  <a:pt x="74" y="83"/>
                  <a:pt x="64" y="84"/>
                </a:cubicBezTo>
                <a:close/>
              </a:path>
            </a:pathLst>
          </a:custGeom>
          <a:solidFill>
            <a:srgbClr val="FCFCFC"/>
          </a:solidFill>
          <a:ln>
            <a:noFill/>
          </a:ln>
          <a:extLst>
            <a:ext uri="{91240B29-F687-4F45-9708-019B960494DF}">
              <a14:hiddenLine xmlns:a14="http://schemas.microsoft.com/office/drawing/2010/main" w="9525">
                <a:solidFill>
                  <a:srgbClr val="000000"/>
                </a:solidFill>
                <a:bevel/>
              </a14:hiddenLine>
            </a:ext>
          </a:extLst>
        </p:spPr>
        <p:txBody>
          <a:bodyP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36" name="Freeform16"/>
          <p:cNvSpPr>
            <a:spLocks noEditPoints="1" noChangeArrowheads="1"/>
          </p:cNvSpPr>
          <p:nvPr/>
        </p:nvSpPr>
        <p:spPr bwMode="auto">
          <a:xfrm>
            <a:off x="4310626" y="2609596"/>
            <a:ext cx="355686" cy="528011"/>
          </a:xfrm>
          <a:custGeom>
            <a:avLst/>
            <a:gdLst>
              <a:gd name="T0" fmla="*/ 674261585 w 153"/>
              <a:gd name="T1" fmla="*/ 864539836 h 227"/>
              <a:gd name="T2" fmla="*/ 78175867 w 153"/>
              <a:gd name="T3" fmla="*/ 864539836 h 227"/>
              <a:gd name="T4" fmla="*/ 78175867 w 153"/>
              <a:gd name="T5" fmla="*/ 78150316 h 227"/>
              <a:gd name="T6" fmla="*/ 674261585 w 153"/>
              <a:gd name="T7" fmla="*/ 78150316 h 227"/>
              <a:gd name="T8" fmla="*/ 674261585 w 153"/>
              <a:gd name="T9" fmla="*/ 503093818 h 227"/>
              <a:gd name="T10" fmla="*/ 679146607 w 153"/>
              <a:gd name="T11" fmla="*/ 498209563 h 227"/>
              <a:gd name="T12" fmla="*/ 747550185 w 153"/>
              <a:gd name="T13" fmla="*/ 459135528 h 227"/>
              <a:gd name="T14" fmla="*/ 747550185 w 153"/>
              <a:gd name="T15" fmla="*/ 63497535 h 227"/>
              <a:gd name="T16" fmla="*/ 688918863 w 153"/>
              <a:gd name="T17" fmla="*/ 0 h 227"/>
              <a:gd name="T18" fmla="*/ 58631339 w 153"/>
              <a:gd name="T19" fmla="*/ 0 h 227"/>
              <a:gd name="T20" fmla="*/ 0 w 153"/>
              <a:gd name="T21" fmla="*/ 63497535 h 227"/>
              <a:gd name="T22" fmla="*/ 0 w 153"/>
              <a:gd name="T23" fmla="*/ 1050148136 h 227"/>
              <a:gd name="T24" fmla="*/ 58631339 w 153"/>
              <a:gd name="T25" fmla="*/ 1108761399 h 227"/>
              <a:gd name="T26" fmla="*/ 688918863 w 153"/>
              <a:gd name="T27" fmla="*/ 1108761399 h 227"/>
              <a:gd name="T28" fmla="*/ 747550185 w 153"/>
              <a:gd name="T29" fmla="*/ 1050148136 h 227"/>
              <a:gd name="T30" fmla="*/ 747550185 w 153"/>
              <a:gd name="T31" fmla="*/ 859655582 h 227"/>
              <a:gd name="T32" fmla="*/ 674261585 w 153"/>
              <a:gd name="T33" fmla="*/ 810813037 h 227"/>
              <a:gd name="T34" fmla="*/ 674261585 w 153"/>
              <a:gd name="T35" fmla="*/ 864539836 h 227"/>
              <a:gd name="T36" fmla="*/ 366445348 w 153"/>
              <a:gd name="T37" fmla="*/ 1079455873 h 227"/>
              <a:gd name="T38" fmla="*/ 273612168 w 153"/>
              <a:gd name="T39" fmla="*/ 981766363 h 227"/>
              <a:gd name="T40" fmla="*/ 366445348 w 153"/>
              <a:gd name="T41" fmla="*/ 888963318 h 227"/>
              <a:gd name="T42" fmla="*/ 464165692 w 153"/>
              <a:gd name="T43" fmla="*/ 981766363 h 227"/>
              <a:gd name="T44" fmla="*/ 366445348 w 153"/>
              <a:gd name="T45" fmla="*/ 1079455873 h 227"/>
              <a:gd name="T46" fmla="*/ 0 60000 65536"/>
              <a:gd name="T47" fmla="*/ 0 60000 65536"/>
              <a:gd name="T48" fmla="*/ 0 60000 65536"/>
              <a:gd name="T49" fmla="*/ 0 60000 65536"/>
              <a:gd name="T50" fmla="*/ 0 60000 65536"/>
              <a:gd name="T51" fmla="*/ 0 60000 65536"/>
              <a:gd name="T52" fmla="*/ 0 60000 65536"/>
              <a:gd name="T53" fmla="*/ 0 60000 65536"/>
              <a:gd name="T54" fmla="*/ 0 60000 65536"/>
              <a:gd name="T55" fmla="*/ 0 60000 65536"/>
              <a:gd name="T56" fmla="*/ 0 60000 65536"/>
              <a:gd name="T57" fmla="*/ 0 60000 65536"/>
              <a:gd name="T58" fmla="*/ 0 60000 65536"/>
              <a:gd name="T59" fmla="*/ 0 60000 65536"/>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 name="T69" fmla="*/ 0 w 153"/>
              <a:gd name="T70" fmla="*/ 0 h 227"/>
              <a:gd name="T71" fmla="*/ 153 w 153"/>
              <a:gd name="T72" fmla="*/ 227 h 227"/>
            </a:gdLst>
            <a:ahLst/>
            <a:cxnLst>
              <a:cxn ang="T46">
                <a:pos x="T0" y="T1"/>
              </a:cxn>
              <a:cxn ang="T47">
                <a:pos x="T2" y="T3"/>
              </a:cxn>
              <a:cxn ang="T48">
                <a:pos x="T4" y="T5"/>
              </a:cxn>
              <a:cxn ang="T49">
                <a:pos x="T6" y="T7"/>
              </a:cxn>
              <a:cxn ang="T50">
                <a:pos x="T8" y="T9"/>
              </a:cxn>
              <a:cxn ang="T51">
                <a:pos x="T10" y="T11"/>
              </a:cxn>
              <a:cxn ang="T52">
                <a:pos x="T12" y="T13"/>
              </a:cxn>
              <a:cxn ang="T53">
                <a:pos x="T14" y="T15"/>
              </a:cxn>
              <a:cxn ang="T54">
                <a:pos x="T16" y="T17"/>
              </a:cxn>
              <a:cxn ang="T55">
                <a:pos x="T18" y="T19"/>
              </a:cxn>
              <a:cxn ang="T56">
                <a:pos x="T20" y="T21"/>
              </a:cxn>
              <a:cxn ang="T57">
                <a:pos x="T22" y="T23"/>
              </a:cxn>
              <a:cxn ang="T58">
                <a:pos x="T24" y="T25"/>
              </a:cxn>
              <a:cxn ang="T59">
                <a:pos x="T26" y="T27"/>
              </a:cxn>
              <a:cxn ang="T60">
                <a:pos x="T28" y="T29"/>
              </a:cxn>
              <a:cxn ang="T61">
                <a:pos x="T30" y="T31"/>
              </a:cxn>
              <a:cxn ang="T62">
                <a:pos x="T32" y="T33"/>
              </a:cxn>
              <a:cxn ang="T63">
                <a:pos x="T34" y="T35"/>
              </a:cxn>
              <a:cxn ang="T64">
                <a:pos x="T36" y="T37"/>
              </a:cxn>
              <a:cxn ang="T65">
                <a:pos x="T38" y="T39"/>
              </a:cxn>
              <a:cxn ang="T66">
                <a:pos x="T40" y="T41"/>
              </a:cxn>
              <a:cxn ang="T67">
                <a:pos x="T42" y="T43"/>
              </a:cxn>
              <a:cxn ang="T68">
                <a:pos x="T44" y="T45"/>
              </a:cxn>
            </a:cxnLst>
            <a:rect l="T69" t="T70" r="T71" b="T72"/>
            <a:pathLst>
              <a:path w="153" h="227">
                <a:moveTo>
                  <a:pt x="138" y="177"/>
                </a:moveTo>
                <a:cubicBezTo>
                  <a:pt x="16" y="177"/>
                  <a:pt x="16" y="177"/>
                  <a:pt x="16" y="177"/>
                </a:cubicBezTo>
                <a:cubicBezTo>
                  <a:pt x="16" y="16"/>
                  <a:pt x="16" y="16"/>
                  <a:pt x="16" y="16"/>
                </a:cubicBezTo>
                <a:cubicBezTo>
                  <a:pt x="138" y="16"/>
                  <a:pt x="138" y="16"/>
                  <a:pt x="138" y="16"/>
                </a:cubicBezTo>
                <a:cubicBezTo>
                  <a:pt x="138" y="103"/>
                  <a:pt x="138" y="103"/>
                  <a:pt x="138" y="103"/>
                </a:cubicBezTo>
                <a:cubicBezTo>
                  <a:pt x="138" y="103"/>
                  <a:pt x="139" y="102"/>
                  <a:pt x="139" y="102"/>
                </a:cubicBezTo>
                <a:cubicBezTo>
                  <a:pt x="144" y="98"/>
                  <a:pt x="148" y="95"/>
                  <a:pt x="153" y="94"/>
                </a:cubicBezTo>
                <a:cubicBezTo>
                  <a:pt x="153" y="13"/>
                  <a:pt x="153" y="13"/>
                  <a:pt x="153" y="13"/>
                </a:cubicBezTo>
                <a:cubicBezTo>
                  <a:pt x="153" y="6"/>
                  <a:pt x="148" y="0"/>
                  <a:pt x="141" y="0"/>
                </a:cubicBezTo>
                <a:cubicBezTo>
                  <a:pt x="12" y="0"/>
                  <a:pt x="12" y="0"/>
                  <a:pt x="12" y="0"/>
                </a:cubicBezTo>
                <a:cubicBezTo>
                  <a:pt x="6" y="0"/>
                  <a:pt x="0" y="6"/>
                  <a:pt x="0" y="13"/>
                </a:cubicBezTo>
                <a:cubicBezTo>
                  <a:pt x="0" y="215"/>
                  <a:pt x="0" y="215"/>
                  <a:pt x="0" y="215"/>
                </a:cubicBezTo>
                <a:cubicBezTo>
                  <a:pt x="0" y="222"/>
                  <a:pt x="6" y="227"/>
                  <a:pt x="12" y="227"/>
                </a:cubicBezTo>
                <a:cubicBezTo>
                  <a:pt x="141" y="227"/>
                  <a:pt x="141" y="227"/>
                  <a:pt x="141" y="227"/>
                </a:cubicBezTo>
                <a:cubicBezTo>
                  <a:pt x="148" y="227"/>
                  <a:pt x="153" y="222"/>
                  <a:pt x="153" y="215"/>
                </a:cubicBezTo>
                <a:cubicBezTo>
                  <a:pt x="153" y="176"/>
                  <a:pt x="153" y="176"/>
                  <a:pt x="153" y="176"/>
                </a:cubicBezTo>
                <a:cubicBezTo>
                  <a:pt x="148" y="174"/>
                  <a:pt x="142" y="170"/>
                  <a:pt x="138" y="166"/>
                </a:cubicBezTo>
                <a:lnTo>
                  <a:pt x="138" y="177"/>
                </a:lnTo>
                <a:close/>
                <a:moveTo>
                  <a:pt x="75" y="221"/>
                </a:moveTo>
                <a:cubicBezTo>
                  <a:pt x="65" y="221"/>
                  <a:pt x="56" y="212"/>
                  <a:pt x="56" y="201"/>
                </a:cubicBezTo>
                <a:cubicBezTo>
                  <a:pt x="56" y="191"/>
                  <a:pt x="65" y="182"/>
                  <a:pt x="75" y="182"/>
                </a:cubicBezTo>
                <a:cubicBezTo>
                  <a:pt x="86" y="182"/>
                  <a:pt x="95" y="191"/>
                  <a:pt x="95" y="201"/>
                </a:cubicBezTo>
                <a:cubicBezTo>
                  <a:pt x="95" y="212"/>
                  <a:pt x="86" y="221"/>
                  <a:pt x="75" y="221"/>
                </a:cubicBezTo>
                <a:close/>
              </a:path>
            </a:pathLst>
          </a:custGeom>
          <a:solidFill>
            <a:srgbClr val="FCFCFC"/>
          </a:solidFill>
          <a:ln>
            <a:noFill/>
          </a:ln>
          <a:extLst>
            <a:ext uri="{91240B29-F687-4F45-9708-019B960494DF}">
              <a14:hiddenLine xmlns:a14="http://schemas.microsoft.com/office/drawing/2010/main" w="9525">
                <a:solidFill>
                  <a:srgbClr val="000000"/>
                </a:solidFill>
                <a:bevel/>
              </a14:hiddenLine>
            </a:ext>
          </a:extLst>
        </p:spPr>
        <p:txBody>
          <a:bodyP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37" name="Freeform17"/>
          <p:cNvSpPr>
            <a:spLocks noEditPoints="1" noChangeArrowheads="1"/>
          </p:cNvSpPr>
          <p:nvPr/>
        </p:nvSpPr>
        <p:spPr bwMode="auto">
          <a:xfrm>
            <a:off x="4600481" y="2822963"/>
            <a:ext cx="200441" cy="200585"/>
          </a:xfrm>
          <a:custGeom>
            <a:avLst/>
            <a:gdLst>
              <a:gd name="T0" fmla="*/ 353597600 w 86"/>
              <a:gd name="T1" fmla="*/ 83489094 h 86"/>
              <a:gd name="T2" fmla="*/ 88399954 w 86"/>
              <a:gd name="T3" fmla="*/ 68754279 h 86"/>
              <a:gd name="T4" fmla="*/ 68754279 w 86"/>
              <a:gd name="T5" fmla="*/ 333951942 h 86"/>
              <a:gd name="T6" fmla="*/ 338862802 w 86"/>
              <a:gd name="T7" fmla="*/ 353597600 h 86"/>
              <a:gd name="T8" fmla="*/ 353597600 w 86"/>
              <a:gd name="T9" fmla="*/ 83489094 h 86"/>
              <a:gd name="T10" fmla="*/ 225908512 w 86"/>
              <a:gd name="T11" fmla="*/ 309397640 h 86"/>
              <a:gd name="T12" fmla="*/ 225908512 w 86"/>
              <a:gd name="T13" fmla="*/ 343775879 h 86"/>
              <a:gd name="T14" fmla="*/ 196443349 w 86"/>
              <a:gd name="T15" fmla="*/ 343775879 h 86"/>
              <a:gd name="T16" fmla="*/ 196443349 w 86"/>
              <a:gd name="T17" fmla="*/ 314308500 h 86"/>
              <a:gd name="T18" fmla="*/ 137510774 w 86"/>
              <a:gd name="T19" fmla="*/ 299575919 h 86"/>
              <a:gd name="T20" fmla="*/ 147332529 w 86"/>
              <a:gd name="T21" fmla="*/ 260286751 h 86"/>
              <a:gd name="T22" fmla="*/ 201354210 w 86"/>
              <a:gd name="T23" fmla="*/ 275019332 h 86"/>
              <a:gd name="T24" fmla="*/ 235730233 w 86"/>
              <a:gd name="T25" fmla="*/ 255375890 h 86"/>
              <a:gd name="T26" fmla="*/ 201354210 w 86"/>
              <a:gd name="T27" fmla="*/ 225908512 h 86"/>
              <a:gd name="T28" fmla="*/ 142421634 w 86"/>
              <a:gd name="T29" fmla="*/ 166975971 h 86"/>
              <a:gd name="T30" fmla="*/ 196443349 w 86"/>
              <a:gd name="T31" fmla="*/ 108043396 h 86"/>
              <a:gd name="T32" fmla="*/ 196443349 w 86"/>
              <a:gd name="T33" fmla="*/ 73665157 h 86"/>
              <a:gd name="T34" fmla="*/ 230819372 w 86"/>
              <a:gd name="T35" fmla="*/ 73665157 h 86"/>
              <a:gd name="T36" fmla="*/ 230819372 w 86"/>
              <a:gd name="T37" fmla="*/ 103132535 h 86"/>
              <a:gd name="T38" fmla="*/ 275019332 w 86"/>
              <a:gd name="T39" fmla="*/ 112954256 h 86"/>
              <a:gd name="T40" fmla="*/ 265197611 w 86"/>
              <a:gd name="T41" fmla="*/ 152243390 h 86"/>
              <a:gd name="T42" fmla="*/ 220997651 w 86"/>
              <a:gd name="T43" fmla="*/ 142421634 h 86"/>
              <a:gd name="T44" fmla="*/ 191532489 w 86"/>
              <a:gd name="T45" fmla="*/ 157154250 h 86"/>
              <a:gd name="T46" fmla="*/ 230819372 w 86"/>
              <a:gd name="T47" fmla="*/ 186621629 h 86"/>
              <a:gd name="T48" fmla="*/ 284841053 w 86"/>
              <a:gd name="T49" fmla="*/ 250465030 h 86"/>
              <a:gd name="T50" fmla="*/ 225908512 w 86"/>
              <a:gd name="T51" fmla="*/ 309397640 h 86"/>
              <a:gd name="T52" fmla="*/ 0 60000 65536"/>
              <a:gd name="T53" fmla="*/ 0 60000 65536"/>
              <a:gd name="T54" fmla="*/ 0 60000 65536"/>
              <a:gd name="T55" fmla="*/ 0 60000 65536"/>
              <a:gd name="T56" fmla="*/ 0 60000 65536"/>
              <a:gd name="T57" fmla="*/ 0 60000 65536"/>
              <a:gd name="T58" fmla="*/ 0 60000 65536"/>
              <a:gd name="T59" fmla="*/ 0 60000 65536"/>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w 86"/>
              <a:gd name="T79" fmla="*/ 0 h 86"/>
              <a:gd name="T80" fmla="*/ 86 w 86"/>
              <a:gd name="T81" fmla="*/ 86 h 86"/>
            </a:gdLst>
            <a:ahLst/>
            <a:cxnLst>
              <a:cxn ang="T52">
                <a:pos x="T0" y="T1"/>
              </a:cxn>
              <a:cxn ang="T53">
                <a:pos x="T2" y="T3"/>
              </a:cxn>
              <a:cxn ang="T54">
                <a:pos x="T4" y="T5"/>
              </a:cxn>
              <a:cxn ang="T55">
                <a:pos x="T6" y="T7"/>
              </a:cxn>
              <a:cxn ang="T56">
                <a:pos x="T8" y="T9"/>
              </a:cxn>
              <a:cxn ang="T57">
                <a:pos x="T10" y="T11"/>
              </a:cxn>
              <a:cxn ang="T58">
                <a:pos x="T12" y="T13"/>
              </a:cxn>
              <a:cxn ang="T59">
                <a:pos x="T14" y="T15"/>
              </a:cxn>
              <a:cxn ang="T60">
                <a:pos x="T16" y="T17"/>
              </a:cxn>
              <a:cxn ang="T61">
                <a:pos x="T18" y="T19"/>
              </a:cxn>
              <a:cxn ang="T62">
                <a:pos x="T20" y="T21"/>
              </a:cxn>
              <a:cxn ang="T63">
                <a:pos x="T22" y="T23"/>
              </a:cxn>
              <a:cxn ang="T64">
                <a:pos x="T24" y="T25"/>
              </a:cxn>
              <a:cxn ang="T65">
                <a:pos x="T26" y="T27"/>
              </a:cxn>
              <a:cxn ang="T66">
                <a:pos x="T28" y="T29"/>
              </a:cxn>
              <a:cxn ang="T67">
                <a:pos x="T30" y="T31"/>
              </a:cxn>
              <a:cxn ang="T68">
                <a:pos x="T32" y="T33"/>
              </a:cxn>
              <a:cxn ang="T69">
                <a:pos x="T34" y="T35"/>
              </a:cxn>
              <a:cxn ang="T70">
                <a:pos x="T36" y="T37"/>
              </a:cxn>
              <a:cxn ang="T71">
                <a:pos x="T38" y="T39"/>
              </a:cxn>
              <a:cxn ang="T72">
                <a:pos x="T40" y="T41"/>
              </a:cxn>
              <a:cxn ang="T73">
                <a:pos x="T42" y="T43"/>
              </a:cxn>
              <a:cxn ang="T74">
                <a:pos x="T44" y="T45"/>
              </a:cxn>
              <a:cxn ang="T75">
                <a:pos x="T46" y="T47"/>
              </a:cxn>
              <a:cxn ang="T76">
                <a:pos x="T48" y="T49"/>
              </a:cxn>
              <a:cxn ang="T77">
                <a:pos x="T50" y="T51"/>
              </a:cxn>
            </a:cxnLst>
            <a:rect l="T78" t="T79" r="T80" b="T81"/>
            <a:pathLst>
              <a:path w="86" h="86">
                <a:moveTo>
                  <a:pt x="72" y="17"/>
                </a:moveTo>
                <a:cubicBezTo>
                  <a:pt x="58" y="1"/>
                  <a:pt x="34" y="0"/>
                  <a:pt x="18" y="14"/>
                </a:cubicBezTo>
                <a:cubicBezTo>
                  <a:pt x="2" y="28"/>
                  <a:pt x="0" y="52"/>
                  <a:pt x="14" y="68"/>
                </a:cubicBezTo>
                <a:cubicBezTo>
                  <a:pt x="28" y="84"/>
                  <a:pt x="53" y="86"/>
                  <a:pt x="69" y="72"/>
                </a:cubicBezTo>
                <a:cubicBezTo>
                  <a:pt x="85" y="58"/>
                  <a:pt x="86" y="33"/>
                  <a:pt x="72" y="17"/>
                </a:cubicBezTo>
                <a:close/>
                <a:moveTo>
                  <a:pt x="46" y="63"/>
                </a:moveTo>
                <a:cubicBezTo>
                  <a:pt x="46" y="70"/>
                  <a:pt x="46" y="70"/>
                  <a:pt x="46" y="70"/>
                </a:cubicBezTo>
                <a:cubicBezTo>
                  <a:pt x="40" y="70"/>
                  <a:pt x="40" y="70"/>
                  <a:pt x="40" y="70"/>
                </a:cubicBezTo>
                <a:cubicBezTo>
                  <a:pt x="40" y="64"/>
                  <a:pt x="40" y="64"/>
                  <a:pt x="40" y="64"/>
                </a:cubicBezTo>
                <a:cubicBezTo>
                  <a:pt x="35" y="64"/>
                  <a:pt x="31" y="62"/>
                  <a:pt x="28" y="61"/>
                </a:cubicBezTo>
                <a:cubicBezTo>
                  <a:pt x="30" y="53"/>
                  <a:pt x="30" y="53"/>
                  <a:pt x="30" y="53"/>
                </a:cubicBezTo>
                <a:cubicBezTo>
                  <a:pt x="33" y="55"/>
                  <a:pt x="37" y="56"/>
                  <a:pt x="41" y="56"/>
                </a:cubicBezTo>
                <a:cubicBezTo>
                  <a:pt x="45" y="56"/>
                  <a:pt x="48" y="54"/>
                  <a:pt x="48" y="52"/>
                </a:cubicBezTo>
                <a:cubicBezTo>
                  <a:pt x="48" y="49"/>
                  <a:pt x="46" y="48"/>
                  <a:pt x="41" y="46"/>
                </a:cubicBezTo>
                <a:cubicBezTo>
                  <a:pt x="34" y="44"/>
                  <a:pt x="29" y="40"/>
                  <a:pt x="29" y="34"/>
                </a:cubicBezTo>
                <a:cubicBezTo>
                  <a:pt x="29" y="28"/>
                  <a:pt x="33" y="23"/>
                  <a:pt x="40" y="22"/>
                </a:cubicBezTo>
                <a:cubicBezTo>
                  <a:pt x="40" y="15"/>
                  <a:pt x="40" y="15"/>
                  <a:pt x="40" y="15"/>
                </a:cubicBezTo>
                <a:cubicBezTo>
                  <a:pt x="47" y="15"/>
                  <a:pt x="47" y="15"/>
                  <a:pt x="47" y="15"/>
                </a:cubicBezTo>
                <a:cubicBezTo>
                  <a:pt x="47" y="21"/>
                  <a:pt x="47" y="21"/>
                  <a:pt x="47" y="21"/>
                </a:cubicBezTo>
                <a:cubicBezTo>
                  <a:pt x="51" y="21"/>
                  <a:pt x="54" y="22"/>
                  <a:pt x="56" y="23"/>
                </a:cubicBezTo>
                <a:cubicBezTo>
                  <a:pt x="54" y="31"/>
                  <a:pt x="54" y="31"/>
                  <a:pt x="54" y="31"/>
                </a:cubicBezTo>
                <a:cubicBezTo>
                  <a:pt x="53" y="30"/>
                  <a:pt x="50" y="29"/>
                  <a:pt x="45" y="29"/>
                </a:cubicBezTo>
                <a:cubicBezTo>
                  <a:pt x="40" y="29"/>
                  <a:pt x="39" y="31"/>
                  <a:pt x="39" y="32"/>
                </a:cubicBezTo>
                <a:cubicBezTo>
                  <a:pt x="39" y="35"/>
                  <a:pt x="41" y="36"/>
                  <a:pt x="47" y="38"/>
                </a:cubicBezTo>
                <a:cubicBezTo>
                  <a:pt x="55" y="41"/>
                  <a:pt x="58" y="45"/>
                  <a:pt x="58" y="51"/>
                </a:cubicBezTo>
                <a:cubicBezTo>
                  <a:pt x="58" y="57"/>
                  <a:pt x="54" y="62"/>
                  <a:pt x="46" y="63"/>
                </a:cubicBezTo>
                <a:close/>
              </a:path>
            </a:pathLst>
          </a:custGeom>
          <a:solidFill>
            <a:srgbClr val="FCFCFC"/>
          </a:solidFill>
          <a:ln>
            <a:noFill/>
          </a:ln>
          <a:extLst>
            <a:ext uri="{91240B29-F687-4F45-9708-019B960494DF}">
              <a14:hiddenLine xmlns:a14="http://schemas.microsoft.com/office/drawing/2010/main" w="9525">
                <a:solidFill>
                  <a:srgbClr val="000000"/>
                </a:solidFill>
                <a:bevel/>
              </a14:hiddenLine>
            </a:ext>
          </a:extLst>
        </p:spPr>
        <p:txBody>
          <a:bodyPr/>
          <a:lstStyle/>
          <a:p>
            <a:endParaRPr lang="zh-CN" altLang="en-US">
              <a:latin typeface="锐字工房云字库细圆GBK" panose="02010604000000000000" pitchFamily="2" charset="-122"/>
              <a:ea typeface="锐字工房云字库细圆GBK" panose="02010604000000000000" pitchFamily="2" charset="-122"/>
            </a:endParaRPr>
          </a:p>
        </p:txBody>
      </p:sp>
      <p:sp>
        <p:nvSpPr>
          <p:cNvPr id="39" name="AutoShape3"/>
          <p:cNvSpPr/>
          <p:nvPr/>
        </p:nvSpPr>
        <p:spPr>
          <a:xfrm>
            <a:off x="5244971" y="1316303"/>
            <a:ext cx="2960449" cy="737235"/>
          </a:xfrm>
          <a:prstGeom prst="rect">
            <a:avLst/>
          </a:prstGeom>
        </p:spPr>
        <p:txBody>
          <a:bodyPr wrap="square">
            <a:spAutoFit/>
          </a:bodyPr>
          <a:lstStyle/>
          <a:p>
            <a:pPr algn="ct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点击替换文本点击替换文本点击替换文本点击替换文本点击替换文本点击替换文本</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
        <p:nvSpPr>
          <p:cNvPr id="40" name="AutoShape4"/>
          <p:cNvSpPr/>
          <p:nvPr/>
        </p:nvSpPr>
        <p:spPr>
          <a:xfrm>
            <a:off x="2730774" y="4760419"/>
            <a:ext cx="3049026" cy="737235"/>
          </a:xfrm>
          <a:prstGeom prst="rect">
            <a:avLst/>
          </a:prstGeom>
        </p:spPr>
        <p:txBody>
          <a:bodyPr wrap="square">
            <a:spAutoFit/>
          </a:bodyPr>
          <a:lstStyle/>
          <a:p>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点击替换文本点击替换文本点击替换文本点击替换文本点击替换文本点击替换文本</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
        <p:nvSpPr>
          <p:cNvPr id="41" name="AutoShape5"/>
          <p:cNvSpPr/>
          <p:nvPr/>
        </p:nvSpPr>
        <p:spPr>
          <a:xfrm>
            <a:off x="755716" y="2371289"/>
            <a:ext cx="2929210" cy="737235"/>
          </a:xfrm>
          <a:prstGeom prst="rect">
            <a:avLst/>
          </a:prstGeom>
        </p:spPr>
        <p:txBody>
          <a:bodyPr wrap="square">
            <a:spAutoFit/>
          </a:bodyPr>
          <a:lstStyle/>
          <a:p>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点击替换文本点击替换文本点击替换文本点击替换文本点击替换文本点击替换文本</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sp>
        <p:nvSpPr>
          <p:cNvPr id="42" name="AutoShape6"/>
          <p:cNvSpPr/>
          <p:nvPr/>
        </p:nvSpPr>
        <p:spPr>
          <a:xfrm>
            <a:off x="8430219" y="4760418"/>
            <a:ext cx="3049027" cy="737235"/>
          </a:xfrm>
          <a:prstGeom prst="rect">
            <a:avLst/>
          </a:prstGeom>
        </p:spPr>
        <p:txBody>
          <a:bodyPr wrap="square">
            <a:spAutoFit/>
          </a:bodyPr>
          <a:lstStyle/>
          <a:p>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rPr>
              <a:t>点击替换文本点击替换文本点击替换文本点击替换文本点击替换文本点击替换文本</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Noto Sans S Chinese Regular" panose="020B0500000000000000" pitchFamily="34" charset="-122"/>
            </a:endParaRPr>
          </a:p>
        </p:txBody>
      </p:sp>
      <p:grpSp>
        <p:nvGrpSpPr>
          <p:cNvPr id="43" name="组合 42"/>
          <p:cNvGrpSpPr/>
          <p:nvPr/>
        </p:nvGrpSpPr>
        <p:grpSpPr>
          <a:xfrm>
            <a:off x="101600" y="230505"/>
            <a:ext cx="4132580" cy="909320"/>
            <a:chOff x="160" y="363"/>
            <a:chExt cx="6508" cy="1432"/>
          </a:xfrm>
        </p:grpSpPr>
        <p:sp>
          <p:nvSpPr>
            <p:cNvPr id="44" name="文本 文本框 4627"/>
            <p:cNvSpPr txBox="1"/>
            <p:nvPr>
              <p:custDataLst>
                <p:tags r:id="rId1"/>
              </p:custDataLst>
            </p:nvPr>
          </p:nvSpPr>
          <p:spPr>
            <a:xfrm>
              <a:off x="1956" y="669"/>
              <a:ext cx="4712" cy="822"/>
            </a:xfrm>
            <a:prstGeom prst="rect">
              <a:avLst/>
            </a:prstGeom>
            <a:noFill/>
          </p:spPr>
          <p:txBody>
            <a:bodyPr wrap="square" rtlCol="0">
              <a:spAutoFit/>
            </a:bodyPr>
            <a:p>
              <a:pPr algn="l">
                <a:buFont typeface="+mj-lt"/>
              </a:pPr>
              <a:r>
                <a:rPr lang="zh-CN" altLang="en-US" sz="28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8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pic>
          <p:nvPicPr>
            <p:cNvPr id="45" name="图片 44" descr="757"/>
            <p:cNvPicPr>
              <a:picLocks noChangeAspect="1"/>
            </p:cNvPicPr>
            <p:nvPr/>
          </p:nvPicPr>
          <p:blipFill>
            <a:blip r:embed="rId2"/>
            <a:srcRect l="49757" t="31525" r="10268" b="34868"/>
            <a:stretch>
              <a:fillRect/>
            </a:stretch>
          </p:blipFill>
          <p:spPr>
            <a:xfrm flipH="1">
              <a:off x="160" y="363"/>
              <a:ext cx="1656" cy="1433"/>
            </a:xfrm>
            <a:prstGeom prst="ellipse">
              <a:avLst/>
            </a:prstGeom>
          </p:spPr>
        </p:pic>
      </p:grpSp>
    </p:spTree>
    <p:custDataLst>
      <p:tags r:id="rId3"/>
    </p:custData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p:sp>
        <p:nvSpPr>
          <p:cNvPr id="127" name="文本框 126"/>
          <p:cNvSpPr txBox="1"/>
          <p:nvPr/>
        </p:nvSpPr>
        <p:spPr>
          <a:xfrm>
            <a:off x="4509770" y="2319655"/>
            <a:ext cx="4293235" cy="583565"/>
          </a:xfrm>
          <a:prstGeom prst="rect">
            <a:avLst/>
          </a:prstGeom>
          <a:noFill/>
        </p:spPr>
        <p:txBody>
          <a:bodyPr wrap="square" rtlCol="0">
            <a:spAutoFit/>
          </a:bodyPr>
          <a:p>
            <a:pPr indent="0" algn="l">
              <a:buFont typeface="Arial" panose="020B0604020202020204" pitchFamily="34" charset="0"/>
              <a:buNone/>
            </a:pPr>
            <a:r>
              <a:rPr lang="zh-CN" altLang="en-US" sz="3200" b="1">
                <a:solidFill>
                  <a:schemeClr val="tx1">
                    <a:lumMod val="75000"/>
                    <a:lumOff val="25000"/>
                  </a:schemeClr>
                </a:solidFill>
                <a:latin typeface="微软雅黑" panose="020B0503020204020204" pitchFamily="34" charset="-122"/>
                <a:ea typeface="微软雅黑" panose="020B0503020204020204" pitchFamily="34" charset="-122"/>
              </a:rPr>
              <a:t>点击输入文本标题</a:t>
            </a:r>
            <a:endParaRPr lang="zh-CN" altLang="en-US" sz="3200" b="1">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8" name="文本框 127"/>
          <p:cNvSpPr txBox="1"/>
          <p:nvPr/>
        </p:nvSpPr>
        <p:spPr>
          <a:xfrm>
            <a:off x="4509770" y="2903220"/>
            <a:ext cx="5586095" cy="1109345"/>
          </a:xfrm>
          <a:prstGeom prst="rect">
            <a:avLst/>
          </a:prstGeom>
          <a:noFill/>
          <a:effectLst/>
        </p:spPr>
        <p:txBody>
          <a:bodyPr wrap="square" rtlCol="0">
            <a:noAutofit/>
          </a:bodyPr>
          <a:p>
            <a:pPr algn="l">
              <a:lnSpc>
                <a:spcPct val="150000"/>
              </a:lnSpc>
            </a:pPr>
            <a:r>
              <a:rPr lang="en-US" altLang="zh-CN">
                <a:solidFill>
                  <a:schemeClr val="tx1">
                    <a:lumMod val="75000"/>
                    <a:lumOff val="25000"/>
                  </a:schemeClr>
                </a:solidFill>
                <a:latin typeface="微软雅黑" panose="020B0503020204020204" pitchFamily="34" charset="-122"/>
                <a:ea typeface="微软雅黑" panose="020B0503020204020204" pitchFamily="34" charset="-122"/>
                <a:sym typeface="+mn-ea"/>
              </a:rPr>
              <a:t>请在此处添加详细描述文本，尽量与标题文本语言风格相符合，语言描述尽量简洁生动。</a:t>
            </a:r>
            <a:endParaRPr lang="en-US" altLang="zh-CN" dirty="0">
              <a:solidFill>
                <a:schemeClr val="tx1">
                  <a:lumMod val="75000"/>
                  <a:lumOff val="25000"/>
                </a:schemeClr>
              </a:solidFill>
              <a:latin typeface="微软雅黑" panose="020B0503020204020204" pitchFamily="34" charset="-122"/>
              <a:ea typeface="微软雅黑" panose="020B0503020204020204" pitchFamily="34" charset="-122"/>
              <a:cs typeface="华文仿宋" panose="02010600040101010101" charset="-122"/>
              <a:sym typeface="+mn-ea"/>
            </a:endParaRPr>
          </a:p>
        </p:txBody>
      </p:sp>
      <p:sp>
        <p:nvSpPr>
          <p:cNvPr id="5" name="文本框 4"/>
          <p:cNvSpPr txBox="1"/>
          <p:nvPr/>
        </p:nvSpPr>
        <p:spPr>
          <a:xfrm>
            <a:off x="2717165" y="2319655"/>
            <a:ext cx="1684020" cy="1568450"/>
          </a:xfrm>
          <a:prstGeom prst="rect">
            <a:avLst/>
          </a:prstGeom>
          <a:noFill/>
        </p:spPr>
        <p:txBody>
          <a:bodyPr wrap="square" rtlCol="0">
            <a:spAutoFit/>
          </a:bodyPr>
          <a:p>
            <a:pPr algn="ctr"/>
            <a:r>
              <a:rPr lang="en-US" altLang="zh-CN" sz="9600">
                <a:solidFill>
                  <a:schemeClr val="tx1">
                    <a:lumMod val="75000"/>
                    <a:lumOff val="25000"/>
                  </a:schemeClr>
                </a:solidFill>
                <a:latin typeface="微软雅黑" panose="020B0503020204020204" pitchFamily="34" charset="-122"/>
                <a:ea typeface="微软雅黑" panose="020B0503020204020204" pitchFamily="34" charset="-122"/>
              </a:rPr>
              <a:t>03</a:t>
            </a:r>
            <a:endParaRPr lang="en-US" altLang="zh-CN" sz="9600">
              <a:solidFill>
                <a:schemeClr val="tx1">
                  <a:lumMod val="75000"/>
                  <a:lumOff val="25000"/>
                </a:schemeClr>
              </a:solidFill>
              <a:latin typeface="微软雅黑" panose="020B0503020204020204" pitchFamily="34" charset="-122"/>
              <a:ea typeface="微软雅黑" panose="020B0503020204020204" pitchFamily="34" charset="-122"/>
            </a:endParaRPr>
          </a:p>
        </p:txBody>
      </p:sp>
      <p:pic>
        <p:nvPicPr>
          <p:cNvPr id="6" name="图片 5" descr="2020-08-30 093723"/>
          <p:cNvPicPr>
            <a:picLocks noChangeAspect="1"/>
          </p:cNvPicPr>
          <p:nvPr/>
        </p:nvPicPr>
        <p:blipFill>
          <a:blip r:embed="rId1"/>
          <a:srcRect l="67516" t="4067" r="10010" b="67094"/>
          <a:stretch>
            <a:fillRect/>
          </a:stretch>
        </p:blipFill>
        <p:spPr>
          <a:xfrm>
            <a:off x="10329545" y="3910965"/>
            <a:ext cx="1614805" cy="2072640"/>
          </a:xfrm>
          <a:prstGeom prst="rect">
            <a:avLst/>
          </a:prstGeom>
        </p:spPr>
      </p:pic>
      <p:pic>
        <p:nvPicPr>
          <p:cNvPr id="36" name="图片 35" descr="2020-08-30 093723"/>
          <p:cNvPicPr>
            <a:picLocks noChangeAspect="1"/>
          </p:cNvPicPr>
          <p:nvPr/>
        </p:nvPicPr>
        <p:blipFill>
          <a:blip r:embed="rId1"/>
          <a:srcRect l="-3886" t="1282" r="72004" b="65305"/>
          <a:stretch>
            <a:fillRect/>
          </a:stretch>
        </p:blipFill>
        <p:spPr>
          <a:xfrm rot="20760000">
            <a:off x="9606915" y="4713605"/>
            <a:ext cx="1302385" cy="1365885"/>
          </a:xfrm>
          <a:prstGeom prst="rect">
            <a:avLst/>
          </a:prstGeom>
        </p:spPr>
      </p:pic>
      <p:grpSp>
        <p:nvGrpSpPr>
          <p:cNvPr id="74" name="组合 73"/>
          <p:cNvGrpSpPr/>
          <p:nvPr/>
        </p:nvGrpSpPr>
        <p:grpSpPr>
          <a:xfrm>
            <a:off x="75060" y="1"/>
            <a:ext cx="2347418" cy="2497191"/>
            <a:chOff x="532260" y="1"/>
            <a:chExt cx="2347418" cy="2497191"/>
          </a:xfrm>
        </p:grpSpPr>
        <p:sp>
          <p:nvSpPr>
            <p:cNvPr id="32" name="任意多边形: 形状 31"/>
            <p:cNvSpPr/>
            <p:nvPr/>
          </p:nvSpPr>
          <p:spPr>
            <a:xfrm>
              <a:off x="605893" y="1"/>
              <a:ext cx="2273785" cy="1136924"/>
            </a:xfrm>
            <a:custGeom>
              <a:avLst/>
              <a:gdLst>
                <a:gd name="connsiteX0" fmla="*/ 0 w 3634639"/>
                <a:gd name="connsiteY0" fmla="*/ 0 h 1817369"/>
                <a:gd name="connsiteX1" fmla="*/ 1817269 w 3634639"/>
                <a:gd name="connsiteY1" fmla="*/ 0 h 1817369"/>
                <a:gd name="connsiteX2" fmla="*/ 3634639 w 3634639"/>
                <a:gd name="connsiteY2" fmla="*/ 0 h 1817369"/>
                <a:gd name="connsiteX3" fmla="*/ 2725514 w 3634639"/>
                <a:gd name="connsiteY3" fmla="*/ 1574142 h 1817369"/>
                <a:gd name="connsiteX4" fmla="*/ 907705 w 3634639"/>
                <a:gd name="connsiteY4" fmla="*/ 1573381 h 1817369"/>
                <a:gd name="connsiteX5" fmla="*/ 15689 w 3634639"/>
                <a:gd name="connsiteY5" fmla="*/ 239284 h 181736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634639" h="1817369">
                  <a:moveTo>
                    <a:pt x="0" y="0"/>
                  </a:moveTo>
                  <a:lnTo>
                    <a:pt x="1817269" y="0"/>
                  </a:lnTo>
                  <a:lnTo>
                    <a:pt x="3634639" y="0"/>
                  </a:lnTo>
                  <a:cubicBezTo>
                    <a:pt x="3634639" y="649465"/>
                    <a:pt x="3288058" y="1249567"/>
                    <a:pt x="2725514" y="1574142"/>
                  </a:cubicBezTo>
                  <a:cubicBezTo>
                    <a:pt x="2162970" y="1898717"/>
                    <a:pt x="1469976" y="1898427"/>
                    <a:pt x="907705" y="1573381"/>
                  </a:cubicBezTo>
                  <a:cubicBezTo>
                    <a:pt x="415717" y="1288965"/>
                    <a:pt x="89254" y="793738"/>
                    <a:pt x="15689" y="239284"/>
                  </a:cubicBezTo>
                  <a:close/>
                </a:path>
              </a:pathLst>
            </a:custGeom>
            <a:pattFill prst="wdUpDiag">
              <a:fgClr>
                <a:srgbClr val="174D49"/>
              </a:fgClr>
              <a:bgClr>
                <a:srgbClr val="D6EFC7"/>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black"/>
                </a:solidFill>
                <a:effectLst/>
                <a:uLnTx/>
                <a:uFillTx/>
                <a:latin typeface="等线" panose="02010600030101010101"/>
                <a:ea typeface="等线" panose="02010600030101010101" pitchFamily="2" charset="-122"/>
                <a:cs typeface="+mn-cs"/>
              </a:endParaRPr>
            </a:p>
          </p:txBody>
        </p:sp>
        <p:grpSp>
          <p:nvGrpSpPr>
            <p:cNvPr id="58" name="组合 57"/>
            <p:cNvGrpSpPr/>
            <p:nvPr/>
          </p:nvGrpSpPr>
          <p:grpSpPr>
            <a:xfrm>
              <a:off x="532260" y="811332"/>
              <a:ext cx="667757" cy="1685860"/>
              <a:chOff x="532260" y="811332"/>
              <a:chExt cx="667757" cy="1685860"/>
            </a:xfrm>
          </p:grpSpPr>
          <p:sp>
            <p:nvSpPr>
              <p:cNvPr id="44" name="矩形 43"/>
              <p:cNvSpPr/>
              <p:nvPr/>
            </p:nvSpPr>
            <p:spPr>
              <a:xfrm rot="2768827">
                <a:off x="1052754" y="1935112"/>
                <a:ext cx="147263" cy="147263"/>
              </a:xfrm>
              <a:prstGeom prst="rect">
                <a:avLst/>
              </a:prstGeom>
              <a:solidFill>
                <a:srgbClr val="96BB7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46" name="矩形 45"/>
              <p:cNvSpPr/>
              <p:nvPr/>
            </p:nvSpPr>
            <p:spPr>
              <a:xfrm rot="2611835">
                <a:off x="532260" y="1280852"/>
                <a:ext cx="147263" cy="147263"/>
              </a:xfrm>
              <a:prstGeom prst="rect">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48" name="矩形 47"/>
              <p:cNvSpPr/>
              <p:nvPr/>
            </p:nvSpPr>
            <p:spPr>
              <a:xfrm rot="2733774">
                <a:off x="669728" y="811332"/>
                <a:ext cx="147263" cy="147263"/>
              </a:xfrm>
              <a:prstGeom prst="rect">
                <a:avLst/>
              </a:prstGeom>
              <a:solidFill>
                <a:srgbClr val="96BB7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50" name="矩形 49"/>
              <p:cNvSpPr/>
              <p:nvPr/>
            </p:nvSpPr>
            <p:spPr>
              <a:xfrm rot="19032381">
                <a:off x="979353" y="1173073"/>
                <a:ext cx="147263" cy="147263"/>
              </a:xfrm>
              <a:prstGeom prst="rect">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52" name="矩形 51"/>
              <p:cNvSpPr/>
              <p:nvPr/>
            </p:nvSpPr>
            <p:spPr>
              <a:xfrm rot="2611835">
                <a:off x="740452" y="1671610"/>
                <a:ext cx="147263" cy="147263"/>
              </a:xfrm>
              <a:prstGeom prst="rect">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54" name="矩形 53"/>
              <p:cNvSpPr/>
              <p:nvPr/>
            </p:nvSpPr>
            <p:spPr>
              <a:xfrm rot="2611835">
                <a:off x="844549" y="2349929"/>
                <a:ext cx="147263" cy="147263"/>
              </a:xfrm>
              <a:prstGeom prst="rect">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grpSp>
        <p:grpSp>
          <p:nvGrpSpPr>
            <p:cNvPr id="72" name="组合 71"/>
            <p:cNvGrpSpPr/>
            <p:nvPr/>
          </p:nvGrpSpPr>
          <p:grpSpPr>
            <a:xfrm>
              <a:off x="1425663" y="863248"/>
              <a:ext cx="860696" cy="685525"/>
              <a:chOff x="1425663" y="863248"/>
              <a:chExt cx="860696" cy="685525"/>
            </a:xfrm>
          </p:grpSpPr>
          <p:sp>
            <p:nvSpPr>
              <p:cNvPr id="55" name="流程图: 接点 54"/>
              <p:cNvSpPr/>
              <p:nvPr/>
            </p:nvSpPr>
            <p:spPr>
              <a:xfrm>
                <a:off x="1600834" y="863248"/>
                <a:ext cx="685525" cy="685525"/>
              </a:xfrm>
              <a:prstGeom prst="flowChartConnector">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57" name="流程图: 接点 56"/>
              <p:cNvSpPr/>
              <p:nvPr/>
            </p:nvSpPr>
            <p:spPr>
              <a:xfrm>
                <a:off x="1425663" y="1096369"/>
                <a:ext cx="421217" cy="421217"/>
              </a:xfrm>
              <a:prstGeom prst="flowChartConnector">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grpSp>
      </p:grpSp>
      <p:pic>
        <p:nvPicPr>
          <p:cNvPr id="2" name="图片 1" descr="757"/>
          <p:cNvPicPr>
            <a:picLocks noChangeAspect="1"/>
          </p:cNvPicPr>
          <p:nvPr/>
        </p:nvPicPr>
        <p:blipFill>
          <a:blip r:embed="rId2"/>
          <a:stretch>
            <a:fillRect/>
          </a:stretch>
        </p:blipFill>
        <p:spPr>
          <a:xfrm>
            <a:off x="-236220" y="4209415"/>
            <a:ext cx="3416300" cy="3249295"/>
          </a:xfrm>
          <a:prstGeom prst="rect">
            <a:avLst/>
          </a:prstGeom>
        </p:spPr>
      </p:pic>
    </p:spTree>
    <p:custDataLst>
      <p:tags r:id="rId3"/>
    </p:custData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p:pic>
        <p:nvPicPr>
          <p:cNvPr id="5" name="图片 4" descr="2020-09-20 133536"/>
          <p:cNvPicPr>
            <a:picLocks noChangeAspect="1"/>
          </p:cNvPicPr>
          <p:nvPr/>
        </p:nvPicPr>
        <p:blipFill>
          <a:blip r:embed="rId1"/>
          <a:srcRect l="31515" t="24324" r="35341" b="41326"/>
          <a:stretch>
            <a:fillRect/>
          </a:stretch>
        </p:blipFill>
        <p:spPr>
          <a:xfrm>
            <a:off x="9664700" y="1643380"/>
            <a:ext cx="1035685" cy="1073785"/>
          </a:xfrm>
          <a:prstGeom prst="rect">
            <a:avLst/>
          </a:prstGeom>
        </p:spPr>
      </p:pic>
      <p:pic>
        <p:nvPicPr>
          <p:cNvPr id="4" name="图片 3" descr="2020-09-20 133549"/>
          <p:cNvPicPr>
            <a:picLocks noChangeAspect="1"/>
          </p:cNvPicPr>
          <p:nvPr/>
        </p:nvPicPr>
        <p:blipFill>
          <a:blip r:embed="rId2"/>
          <a:srcRect l="28883" t="24192" r="33763" b="39747"/>
          <a:stretch>
            <a:fillRect/>
          </a:stretch>
        </p:blipFill>
        <p:spPr>
          <a:xfrm>
            <a:off x="6852285" y="1655445"/>
            <a:ext cx="1195705" cy="1155065"/>
          </a:xfrm>
          <a:prstGeom prst="rect">
            <a:avLst/>
          </a:prstGeom>
        </p:spPr>
      </p:pic>
      <p:pic>
        <p:nvPicPr>
          <p:cNvPr id="3" name="图片 2" descr="2020-09-20 133524"/>
          <p:cNvPicPr>
            <a:picLocks noChangeAspect="1"/>
          </p:cNvPicPr>
          <p:nvPr/>
        </p:nvPicPr>
        <p:blipFill>
          <a:blip r:embed="rId3"/>
          <a:srcRect l="28756" t="23801" r="34943" b="40410"/>
          <a:stretch>
            <a:fillRect/>
          </a:stretch>
        </p:blipFill>
        <p:spPr>
          <a:xfrm>
            <a:off x="4091305" y="1643380"/>
            <a:ext cx="1125220" cy="1109345"/>
          </a:xfrm>
          <a:prstGeom prst="rect">
            <a:avLst/>
          </a:prstGeom>
        </p:spPr>
      </p:pic>
      <p:pic>
        <p:nvPicPr>
          <p:cNvPr id="2" name="图片 1" descr="2020-09-20 133513"/>
          <p:cNvPicPr>
            <a:picLocks noChangeAspect="1"/>
          </p:cNvPicPr>
          <p:nvPr/>
        </p:nvPicPr>
        <p:blipFill>
          <a:blip r:embed="rId4"/>
          <a:srcRect l="30202" t="24457" r="34943" b="38567"/>
          <a:stretch>
            <a:fillRect/>
          </a:stretch>
        </p:blipFill>
        <p:spPr>
          <a:xfrm>
            <a:off x="1454150" y="1643380"/>
            <a:ext cx="1111250" cy="1179195"/>
          </a:xfrm>
          <a:prstGeom prst="rect">
            <a:avLst/>
          </a:prstGeom>
        </p:spPr>
      </p:pic>
      <p:sp>
        <p:nvSpPr>
          <p:cNvPr id="25" name="文本 文本框 4627"/>
          <p:cNvSpPr txBox="1"/>
          <p:nvPr>
            <p:custDataLst>
              <p:tags r:id="rId5"/>
            </p:custDataLst>
          </p:nvPr>
        </p:nvSpPr>
        <p:spPr>
          <a:xfrm>
            <a:off x="781685" y="2985770"/>
            <a:ext cx="2457450" cy="460375"/>
          </a:xfrm>
          <a:prstGeom prst="rect">
            <a:avLst/>
          </a:prstGeom>
          <a:noFill/>
        </p:spPr>
        <p:txBody>
          <a:bodyPr wrap="square" rtlCol="0">
            <a:spAutoFit/>
          </a:bodyPr>
          <a:p>
            <a:pPr>
              <a:buFont typeface="+mj-lt"/>
            </a:pPr>
            <a:r>
              <a:rPr lang="zh-CN" altLang="en-US" sz="24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4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sp>
        <p:nvSpPr>
          <p:cNvPr id="26" name="文本框 25"/>
          <p:cNvSpPr txBox="1"/>
          <p:nvPr/>
        </p:nvSpPr>
        <p:spPr>
          <a:xfrm>
            <a:off x="782320" y="3567430"/>
            <a:ext cx="2456815" cy="922020"/>
          </a:xfrm>
          <a:prstGeom prst="rect">
            <a:avLst/>
          </a:prstGeom>
          <a:noFill/>
        </p:spPr>
        <p:txBody>
          <a:bodyPr wrap="square" rtlCol="0" anchor="t">
            <a:spAutoFit/>
          </a:bodyPr>
          <a:p>
            <a:pPr algn="ctr"/>
            <a:r>
              <a:rPr lang="en-US" altLang="zh-CN">
                <a:solidFill>
                  <a:schemeClr val="tx1">
                    <a:lumMod val="75000"/>
                    <a:lumOff val="25000"/>
                  </a:schemeClr>
                </a:solidFill>
                <a:latin typeface="微软雅黑" panose="020B0503020204020204" pitchFamily="34" charset="-122"/>
                <a:ea typeface="微软雅黑" panose="020B0503020204020204" pitchFamily="34" charset="-122"/>
                <a:sym typeface="+mn-ea"/>
              </a:rPr>
              <a:t>请在此处添加详细描述文本，语言描述尽量简洁生动。</a:t>
            </a:r>
            <a:endParaRPr lang="en-US" altLang="zh-CN">
              <a:solidFill>
                <a:schemeClr val="tx1">
                  <a:lumMod val="75000"/>
                  <a:lumOff val="25000"/>
                </a:schemeClr>
              </a:solidFill>
              <a:latin typeface="微软雅黑" panose="020B0503020204020204" pitchFamily="34" charset="-122"/>
              <a:ea typeface="微软雅黑" panose="020B0503020204020204" pitchFamily="34" charset="-122"/>
              <a:sym typeface="+mn-ea"/>
            </a:endParaRPr>
          </a:p>
        </p:txBody>
      </p:sp>
      <p:sp>
        <p:nvSpPr>
          <p:cNvPr id="28" name="文本 文本框 4627"/>
          <p:cNvSpPr txBox="1"/>
          <p:nvPr>
            <p:custDataLst>
              <p:tags r:id="rId6"/>
            </p:custDataLst>
          </p:nvPr>
        </p:nvSpPr>
        <p:spPr>
          <a:xfrm>
            <a:off x="3468370" y="2981960"/>
            <a:ext cx="2457450" cy="460375"/>
          </a:xfrm>
          <a:prstGeom prst="rect">
            <a:avLst/>
          </a:prstGeom>
          <a:noFill/>
        </p:spPr>
        <p:txBody>
          <a:bodyPr wrap="square" rtlCol="0">
            <a:spAutoFit/>
          </a:bodyPr>
          <a:p>
            <a:pPr>
              <a:buFont typeface="+mj-lt"/>
            </a:pPr>
            <a:r>
              <a:rPr lang="zh-CN" altLang="en-US" sz="24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4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sp>
        <p:nvSpPr>
          <p:cNvPr id="29" name="文本框 28"/>
          <p:cNvSpPr txBox="1"/>
          <p:nvPr/>
        </p:nvSpPr>
        <p:spPr>
          <a:xfrm>
            <a:off x="3425190" y="3564255"/>
            <a:ext cx="2456815" cy="922020"/>
          </a:xfrm>
          <a:prstGeom prst="rect">
            <a:avLst/>
          </a:prstGeom>
          <a:noFill/>
        </p:spPr>
        <p:txBody>
          <a:bodyPr wrap="square" rtlCol="0" anchor="t">
            <a:spAutoFit/>
          </a:bodyPr>
          <a:p>
            <a:pPr algn="ctr"/>
            <a:r>
              <a:rPr lang="en-US" altLang="zh-CN">
                <a:solidFill>
                  <a:schemeClr val="tx1">
                    <a:lumMod val="75000"/>
                    <a:lumOff val="25000"/>
                  </a:schemeClr>
                </a:solidFill>
                <a:latin typeface="微软雅黑" panose="020B0503020204020204" pitchFamily="34" charset="-122"/>
                <a:ea typeface="微软雅黑" panose="020B0503020204020204" pitchFamily="34" charset="-122"/>
                <a:sym typeface="+mn-ea"/>
              </a:rPr>
              <a:t>请在此处添加详细描述文本，语言描述尽量简洁生动。</a:t>
            </a:r>
            <a:endParaRPr lang="en-US" altLang="zh-CN">
              <a:solidFill>
                <a:schemeClr val="tx1">
                  <a:lumMod val="75000"/>
                  <a:lumOff val="25000"/>
                </a:schemeClr>
              </a:solidFill>
              <a:latin typeface="微软雅黑" panose="020B0503020204020204" pitchFamily="34" charset="-122"/>
              <a:ea typeface="微软雅黑" panose="020B0503020204020204" pitchFamily="34" charset="-122"/>
              <a:sym typeface="+mn-ea"/>
            </a:endParaRPr>
          </a:p>
        </p:txBody>
      </p:sp>
      <p:sp>
        <p:nvSpPr>
          <p:cNvPr id="31" name="文本 文本框 4627"/>
          <p:cNvSpPr txBox="1"/>
          <p:nvPr>
            <p:custDataLst>
              <p:tags r:id="rId7"/>
            </p:custDataLst>
          </p:nvPr>
        </p:nvSpPr>
        <p:spPr>
          <a:xfrm>
            <a:off x="6221730" y="2981960"/>
            <a:ext cx="2457450" cy="460375"/>
          </a:xfrm>
          <a:prstGeom prst="rect">
            <a:avLst/>
          </a:prstGeom>
          <a:noFill/>
        </p:spPr>
        <p:txBody>
          <a:bodyPr wrap="square" rtlCol="0">
            <a:spAutoFit/>
          </a:bodyPr>
          <a:p>
            <a:pPr>
              <a:buFont typeface="+mj-lt"/>
            </a:pPr>
            <a:r>
              <a:rPr lang="zh-CN" altLang="en-US" sz="24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4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sp>
        <p:nvSpPr>
          <p:cNvPr id="32" name="文本框 31"/>
          <p:cNvSpPr txBox="1"/>
          <p:nvPr/>
        </p:nvSpPr>
        <p:spPr>
          <a:xfrm>
            <a:off x="6222365" y="3564255"/>
            <a:ext cx="2456815" cy="922020"/>
          </a:xfrm>
          <a:prstGeom prst="rect">
            <a:avLst/>
          </a:prstGeom>
          <a:noFill/>
        </p:spPr>
        <p:txBody>
          <a:bodyPr wrap="square" rtlCol="0" anchor="t">
            <a:spAutoFit/>
          </a:bodyPr>
          <a:p>
            <a:pPr algn="ctr"/>
            <a:r>
              <a:rPr lang="en-US" altLang="zh-CN">
                <a:solidFill>
                  <a:schemeClr val="tx1">
                    <a:lumMod val="75000"/>
                    <a:lumOff val="25000"/>
                  </a:schemeClr>
                </a:solidFill>
                <a:latin typeface="微软雅黑" panose="020B0503020204020204" pitchFamily="34" charset="-122"/>
                <a:ea typeface="微软雅黑" panose="020B0503020204020204" pitchFamily="34" charset="-122"/>
                <a:sym typeface="+mn-ea"/>
              </a:rPr>
              <a:t>请在此处添加详细描述文本，语言描述尽量简洁生动。</a:t>
            </a:r>
            <a:endParaRPr lang="en-US" altLang="zh-CN">
              <a:solidFill>
                <a:schemeClr val="tx1">
                  <a:lumMod val="75000"/>
                  <a:lumOff val="25000"/>
                </a:schemeClr>
              </a:solidFill>
              <a:latin typeface="微软雅黑" panose="020B0503020204020204" pitchFamily="34" charset="-122"/>
              <a:ea typeface="微软雅黑" panose="020B0503020204020204" pitchFamily="34" charset="-122"/>
              <a:sym typeface="+mn-ea"/>
            </a:endParaRPr>
          </a:p>
        </p:txBody>
      </p:sp>
      <p:sp>
        <p:nvSpPr>
          <p:cNvPr id="34" name="文本 文本框 4627"/>
          <p:cNvSpPr txBox="1"/>
          <p:nvPr>
            <p:custDataLst>
              <p:tags r:id="rId8"/>
            </p:custDataLst>
          </p:nvPr>
        </p:nvSpPr>
        <p:spPr>
          <a:xfrm>
            <a:off x="8953500" y="2981960"/>
            <a:ext cx="2457450" cy="460375"/>
          </a:xfrm>
          <a:prstGeom prst="rect">
            <a:avLst/>
          </a:prstGeom>
          <a:noFill/>
        </p:spPr>
        <p:txBody>
          <a:bodyPr wrap="square" rtlCol="0">
            <a:spAutoFit/>
          </a:bodyPr>
          <a:p>
            <a:pPr>
              <a:buFont typeface="+mj-lt"/>
            </a:pPr>
            <a:r>
              <a:rPr lang="zh-CN" altLang="en-US" sz="24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4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sp>
        <p:nvSpPr>
          <p:cNvPr id="35" name="文本框 34"/>
          <p:cNvSpPr txBox="1"/>
          <p:nvPr/>
        </p:nvSpPr>
        <p:spPr>
          <a:xfrm>
            <a:off x="8954135" y="3564255"/>
            <a:ext cx="2456815" cy="922020"/>
          </a:xfrm>
          <a:prstGeom prst="rect">
            <a:avLst/>
          </a:prstGeom>
          <a:noFill/>
        </p:spPr>
        <p:txBody>
          <a:bodyPr wrap="square" rtlCol="0" anchor="t">
            <a:spAutoFit/>
          </a:bodyPr>
          <a:p>
            <a:pPr algn="ctr"/>
            <a:r>
              <a:rPr lang="en-US" altLang="zh-CN">
                <a:solidFill>
                  <a:schemeClr val="tx1">
                    <a:lumMod val="75000"/>
                    <a:lumOff val="25000"/>
                  </a:schemeClr>
                </a:solidFill>
                <a:latin typeface="微软雅黑" panose="020B0503020204020204" pitchFamily="34" charset="-122"/>
                <a:ea typeface="微软雅黑" panose="020B0503020204020204" pitchFamily="34" charset="-122"/>
                <a:sym typeface="+mn-ea"/>
              </a:rPr>
              <a:t>请在此处添加详细描述文本，语言描述尽量简洁生动。</a:t>
            </a:r>
            <a:endParaRPr lang="en-US" altLang="zh-CN">
              <a:solidFill>
                <a:schemeClr val="tx1">
                  <a:lumMod val="75000"/>
                  <a:lumOff val="25000"/>
                </a:schemeClr>
              </a:solidFill>
              <a:latin typeface="微软雅黑" panose="020B0503020204020204" pitchFamily="34" charset="-122"/>
              <a:ea typeface="微软雅黑" panose="020B0503020204020204" pitchFamily="34" charset="-122"/>
              <a:sym typeface="+mn-ea"/>
            </a:endParaRPr>
          </a:p>
        </p:txBody>
      </p:sp>
      <p:sp>
        <p:nvSpPr>
          <p:cNvPr id="38" name="文本框 37"/>
          <p:cNvSpPr txBox="1"/>
          <p:nvPr/>
        </p:nvSpPr>
        <p:spPr>
          <a:xfrm>
            <a:off x="1602740" y="1880870"/>
            <a:ext cx="814705" cy="706755"/>
          </a:xfrm>
          <a:prstGeom prst="rect">
            <a:avLst/>
          </a:prstGeom>
          <a:noFill/>
        </p:spPr>
        <p:txBody>
          <a:bodyPr wrap="square" rtlCol="0">
            <a:spAutoFit/>
          </a:bodyPr>
          <a:p>
            <a:pPr algn="ctr">
              <a:lnSpc>
                <a:spcPct val="100000"/>
              </a:lnSpc>
            </a:pPr>
            <a:r>
              <a:rPr lang="en-US" altLang="zh-CN" sz="4000" b="1">
                <a:solidFill>
                  <a:schemeClr val="tx1">
                    <a:lumMod val="75000"/>
                    <a:lumOff val="25000"/>
                  </a:schemeClr>
                </a:solidFill>
                <a:latin typeface="微软雅黑" panose="020B0503020204020204" pitchFamily="34" charset="-122"/>
                <a:ea typeface="微软雅黑" panose="020B0503020204020204" pitchFamily="34" charset="-122"/>
              </a:rPr>
              <a:t>1</a:t>
            </a:r>
            <a:endParaRPr lang="en-US" altLang="zh-CN" sz="4000" b="1">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2" name="文本框 41"/>
          <p:cNvSpPr txBox="1"/>
          <p:nvPr/>
        </p:nvSpPr>
        <p:spPr>
          <a:xfrm>
            <a:off x="4267835" y="1879600"/>
            <a:ext cx="814705" cy="706755"/>
          </a:xfrm>
          <a:prstGeom prst="rect">
            <a:avLst/>
          </a:prstGeom>
          <a:noFill/>
        </p:spPr>
        <p:txBody>
          <a:bodyPr wrap="square" rtlCol="0">
            <a:spAutoFit/>
          </a:bodyPr>
          <a:p>
            <a:pPr algn="ctr">
              <a:lnSpc>
                <a:spcPct val="100000"/>
              </a:lnSpc>
            </a:pPr>
            <a:r>
              <a:rPr lang="en-US" altLang="zh-CN" sz="4000" b="1">
                <a:solidFill>
                  <a:schemeClr val="tx1">
                    <a:lumMod val="75000"/>
                    <a:lumOff val="25000"/>
                  </a:schemeClr>
                </a:solidFill>
                <a:latin typeface="微软雅黑" panose="020B0503020204020204" pitchFamily="34" charset="-122"/>
                <a:ea typeface="微软雅黑" panose="020B0503020204020204" pitchFamily="34" charset="-122"/>
              </a:rPr>
              <a:t>2</a:t>
            </a:r>
            <a:endParaRPr lang="en-US" altLang="zh-CN" sz="4000" b="1">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5" name="文本框 44"/>
          <p:cNvSpPr txBox="1"/>
          <p:nvPr/>
        </p:nvSpPr>
        <p:spPr>
          <a:xfrm>
            <a:off x="7042785" y="1879600"/>
            <a:ext cx="814705" cy="706755"/>
          </a:xfrm>
          <a:prstGeom prst="rect">
            <a:avLst/>
          </a:prstGeom>
          <a:noFill/>
        </p:spPr>
        <p:txBody>
          <a:bodyPr wrap="square" rtlCol="0">
            <a:spAutoFit/>
          </a:bodyPr>
          <a:p>
            <a:pPr algn="ctr">
              <a:lnSpc>
                <a:spcPct val="100000"/>
              </a:lnSpc>
            </a:pPr>
            <a:r>
              <a:rPr lang="en-US" altLang="zh-CN" sz="4000" b="1">
                <a:solidFill>
                  <a:schemeClr val="tx1">
                    <a:lumMod val="75000"/>
                    <a:lumOff val="25000"/>
                  </a:schemeClr>
                </a:solidFill>
                <a:latin typeface="微软雅黑" panose="020B0503020204020204" pitchFamily="34" charset="-122"/>
                <a:ea typeface="微软雅黑" panose="020B0503020204020204" pitchFamily="34" charset="-122"/>
              </a:rPr>
              <a:t>3</a:t>
            </a:r>
            <a:endParaRPr lang="en-US" altLang="zh-CN" sz="4000" b="1">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8" name="文本框 47"/>
          <p:cNvSpPr txBox="1"/>
          <p:nvPr/>
        </p:nvSpPr>
        <p:spPr>
          <a:xfrm>
            <a:off x="9774555" y="1880235"/>
            <a:ext cx="814705" cy="706755"/>
          </a:xfrm>
          <a:prstGeom prst="rect">
            <a:avLst/>
          </a:prstGeom>
          <a:noFill/>
        </p:spPr>
        <p:txBody>
          <a:bodyPr wrap="square" rtlCol="0">
            <a:spAutoFit/>
          </a:bodyPr>
          <a:p>
            <a:pPr algn="ctr">
              <a:lnSpc>
                <a:spcPct val="100000"/>
              </a:lnSpc>
            </a:pPr>
            <a:r>
              <a:rPr lang="en-US" altLang="zh-CN" sz="4000" b="1">
                <a:solidFill>
                  <a:schemeClr val="tx1">
                    <a:lumMod val="75000"/>
                    <a:lumOff val="25000"/>
                  </a:schemeClr>
                </a:solidFill>
                <a:latin typeface="微软雅黑" panose="020B0503020204020204" pitchFamily="34" charset="-122"/>
                <a:ea typeface="微软雅黑" panose="020B0503020204020204" pitchFamily="34" charset="-122"/>
              </a:rPr>
              <a:t>4</a:t>
            </a:r>
            <a:endParaRPr lang="en-US" altLang="zh-CN" sz="4000" b="1">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43" name="组合 42"/>
          <p:cNvGrpSpPr/>
          <p:nvPr/>
        </p:nvGrpSpPr>
        <p:grpSpPr>
          <a:xfrm>
            <a:off x="101600" y="230505"/>
            <a:ext cx="4132580" cy="909320"/>
            <a:chOff x="160" y="363"/>
            <a:chExt cx="6508" cy="1432"/>
          </a:xfrm>
        </p:grpSpPr>
        <p:sp>
          <p:nvSpPr>
            <p:cNvPr id="44" name="文本 文本框 4627"/>
            <p:cNvSpPr txBox="1"/>
            <p:nvPr>
              <p:custDataLst>
                <p:tags r:id="rId9"/>
              </p:custDataLst>
            </p:nvPr>
          </p:nvSpPr>
          <p:spPr>
            <a:xfrm>
              <a:off x="1956" y="669"/>
              <a:ext cx="4712" cy="822"/>
            </a:xfrm>
            <a:prstGeom prst="rect">
              <a:avLst/>
            </a:prstGeom>
            <a:noFill/>
          </p:spPr>
          <p:txBody>
            <a:bodyPr wrap="square" rtlCol="0">
              <a:spAutoFit/>
            </a:bodyPr>
            <a:p>
              <a:pPr algn="l">
                <a:buFont typeface="+mj-lt"/>
              </a:pPr>
              <a:r>
                <a:rPr lang="zh-CN" altLang="en-US" sz="28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8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pic>
          <p:nvPicPr>
            <p:cNvPr id="6" name="图片 5" descr="757"/>
            <p:cNvPicPr>
              <a:picLocks noChangeAspect="1"/>
            </p:cNvPicPr>
            <p:nvPr/>
          </p:nvPicPr>
          <p:blipFill>
            <a:blip r:embed="rId10"/>
            <a:srcRect l="49757" t="31525" r="10268" b="34868"/>
            <a:stretch>
              <a:fillRect/>
            </a:stretch>
          </p:blipFill>
          <p:spPr>
            <a:xfrm flipH="1">
              <a:off x="160" y="363"/>
              <a:ext cx="1656" cy="1433"/>
            </a:xfrm>
            <a:prstGeom prst="ellipse">
              <a:avLst/>
            </a:prstGeom>
          </p:spPr>
        </p:pic>
      </p:grpSp>
    </p:spTree>
    <p:custDataLst>
      <p:tags r:id="rId11"/>
    </p:custData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p:grpSp>
        <p:nvGrpSpPr>
          <p:cNvPr id="15" name="组合 14"/>
          <p:cNvGrpSpPr/>
          <p:nvPr/>
        </p:nvGrpSpPr>
        <p:grpSpPr>
          <a:xfrm>
            <a:off x="101600" y="230505"/>
            <a:ext cx="4132580" cy="909320"/>
            <a:chOff x="160" y="363"/>
            <a:chExt cx="6508" cy="1432"/>
          </a:xfrm>
        </p:grpSpPr>
        <p:sp>
          <p:nvSpPr>
            <p:cNvPr id="16" name="文本 文本框 4627"/>
            <p:cNvSpPr txBox="1"/>
            <p:nvPr>
              <p:custDataLst>
                <p:tags r:id="rId1"/>
              </p:custDataLst>
            </p:nvPr>
          </p:nvSpPr>
          <p:spPr>
            <a:xfrm>
              <a:off x="1956" y="669"/>
              <a:ext cx="4712" cy="822"/>
            </a:xfrm>
            <a:prstGeom prst="rect">
              <a:avLst/>
            </a:prstGeom>
            <a:noFill/>
          </p:spPr>
          <p:txBody>
            <a:bodyPr wrap="square" rtlCol="0">
              <a:spAutoFit/>
            </a:bodyPr>
            <a:p>
              <a:pPr algn="l">
                <a:buFont typeface="+mj-lt"/>
              </a:pPr>
              <a:r>
                <a:rPr lang="zh-CN" altLang="en-US" sz="28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8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pic>
          <p:nvPicPr>
            <p:cNvPr id="17" name="图片 16" descr="757"/>
            <p:cNvPicPr>
              <a:picLocks noChangeAspect="1"/>
            </p:cNvPicPr>
            <p:nvPr/>
          </p:nvPicPr>
          <p:blipFill>
            <a:blip r:embed="rId2"/>
            <a:srcRect l="49757" t="31525" r="10268" b="34868"/>
            <a:stretch>
              <a:fillRect/>
            </a:stretch>
          </p:blipFill>
          <p:spPr>
            <a:xfrm flipH="1">
              <a:off x="160" y="363"/>
              <a:ext cx="1656" cy="1433"/>
            </a:xfrm>
            <a:prstGeom prst="ellipse">
              <a:avLst/>
            </a:prstGeom>
          </p:spPr>
        </p:pic>
      </p:grpSp>
      <p:grpSp>
        <p:nvGrpSpPr>
          <p:cNvPr id="20" name="组合 19"/>
          <p:cNvGrpSpPr/>
          <p:nvPr/>
        </p:nvGrpSpPr>
        <p:grpSpPr>
          <a:xfrm>
            <a:off x="4090338" y="1193358"/>
            <a:ext cx="3780183" cy="3390332"/>
            <a:chOff x="4038788" y="1208820"/>
            <a:chExt cx="4415812" cy="3960408"/>
          </a:xfrm>
        </p:grpSpPr>
        <p:grpSp>
          <p:nvGrpSpPr>
            <p:cNvPr id="22" name="组合 21"/>
            <p:cNvGrpSpPr/>
            <p:nvPr/>
          </p:nvGrpSpPr>
          <p:grpSpPr>
            <a:xfrm rot="17785513">
              <a:off x="4266490" y="981118"/>
              <a:ext cx="3960408" cy="4415812"/>
              <a:chOff x="4128008" y="679122"/>
              <a:chExt cx="5216195" cy="5816001"/>
            </a:xfrm>
          </p:grpSpPr>
          <p:sp>
            <p:nvSpPr>
              <p:cNvPr id="31" name="任意多边形: 形状 30"/>
              <p:cNvSpPr/>
              <p:nvPr/>
            </p:nvSpPr>
            <p:spPr>
              <a:xfrm>
                <a:off x="5066452" y="719665"/>
                <a:ext cx="2600961" cy="2600961"/>
              </a:xfrm>
              <a:custGeom>
                <a:avLst/>
                <a:gdLst>
                  <a:gd name="connsiteX0" fmla="*/ 1589033 w 2123675"/>
                  <a:gd name="connsiteY0" fmla="*/ 537873 h 2123675"/>
                  <a:gd name="connsiteX1" fmla="*/ 1902347 w 2123675"/>
                  <a:gd name="connsiteY1" fmla="*/ 443446 h 2123675"/>
                  <a:gd name="connsiteX2" fmla="*/ 2017635 w 2123675"/>
                  <a:gd name="connsiteY2" fmla="*/ 643130 h 2123675"/>
                  <a:gd name="connsiteX3" fmla="*/ 1779202 w 2123675"/>
                  <a:gd name="connsiteY3" fmla="*/ 867255 h 2123675"/>
                  <a:gd name="connsiteX4" fmla="*/ 1779202 w 2123675"/>
                  <a:gd name="connsiteY4" fmla="*/ 1256420 h 2123675"/>
                  <a:gd name="connsiteX5" fmla="*/ 2017635 w 2123675"/>
                  <a:gd name="connsiteY5" fmla="*/ 1480545 h 2123675"/>
                  <a:gd name="connsiteX6" fmla="*/ 1902347 w 2123675"/>
                  <a:gd name="connsiteY6" fmla="*/ 1680229 h 2123675"/>
                  <a:gd name="connsiteX7" fmla="*/ 1589033 w 2123675"/>
                  <a:gd name="connsiteY7" fmla="*/ 1585802 h 2123675"/>
                  <a:gd name="connsiteX8" fmla="*/ 1252006 w 2123675"/>
                  <a:gd name="connsiteY8" fmla="*/ 1780385 h 2123675"/>
                  <a:gd name="connsiteX9" fmla="*/ 1177125 w 2123675"/>
                  <a:gd name="connsiteY9" fmla="*/ 2098936 h 2123675"/>
                  <a:gd name="connsiteX10" fmla="*/ 946550 w 2123675"/>
                  <a:gd name="connsiteY10" fmla="*/ 2098936 h 2123675"/>
                  <a:gd name="connsiteX11" fmla="*/ 871669 w 2123675"/>
                  <a:gd name="connsiteY11" fmla="*/ 1780385 h 2123675"/>
                  <a:gd name="connsiteX12" fmla="*/ 534642 w 2123675"/>
                  <a:gd name="connsiteY12" fmla="*/ 1585802 h 2123675"/>
                  <a:gd name="connsiteX13" fmla="*/ 221328 w 2123675"/>
                  <a:gd name="connsiteY13" fmla="*/ 1680229 h 2123675"/>
                  <a:gd name="connsiteX14" fmla="*/ 106040 w 2123675"/>
                  <a:gd name="connsiteY14" fmla="*/ 1480545 h 2123675"/>
                  <a:gd name="connsiteX15" fmla="*/ 344473 w 2123675"/>
                  <a:gd name="connsiteY15" fmla="*/ 1256420 h 2123675"/>
                  <a:gd name="connsiteX16" fmla="*/ 344473 w 2123675"/>
                  <a:gd name="connsiteY16" fmla="*/ 867255 h 2123675"/>
                  <a:gd name="connsiteX17" fmla="*/ 106040 w 2123675"/>
                  <a:gd name="connsiteY17" fmla="*/ 643130 h 2123675"/>
                  <a:gd name="connsiteX18" fmla="*/ 221328 w 2123675"/>
                  <a:gd name="connsiteY18" fmla="*/ 443446 h 2123675"/>
                  <a:gd name="connsiteX19" fmla="*/ 534642 w 2123675"/>
                  <a:gd name="connsiteY19" fmla="*/ 537873 h 2123675"/>
                  <a:gd name="connsiteX20" fmla="*/ 871669 w 2123675"/>
                  <a:gd name="connsiteY20" fmla="*/ 343290 h 2123675"/>
                  <a:gd name="connsiteX21" fmla="*/ 946550 w 2123675"/>
                  <a:gd name="connsiteY21" fmla="*/ 24739 h 2123675"/>
                  <a:gd name="connsiteX22" fmla="*/ 1177125 w 2123675"/>
                  <a:gd name="connsiteY22" fmla="*/ 24739 h 2123675"/>
                  <a:gd name="connsiteX23" fmla="*/ 1252006 w 2123675"/>
                  <a:gd name="connsiteY23" fmla="*/ 343290 h 2123675"/>
                  <a:gd name="connsiteX24" fmla="*/ 1589033 w 2123675"/>
                  <a:gd name="connsiteY24" fmla="*/ 537873 h 212367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Lst>
                <a:rect l="l" t="t" r="r" b="b"/>
                <a:pathLst>
                  <a:path w="2123675" h="2123675">
                    <a:moveTo>
                      <a:pt x="1366897" y="537190"/>
                    </a:moveTo>
                    <a:lnTo>
                      <a:pt x="1594045" y="396507"/>
                    </a:lnTo>
                    <a:lnTo>
                      <a:pt x="1727168" y="529630"/>
                    </a:lnTo>
                    <a:lnTo>
                      <a:pt x="1586485" y="756778"/>
                    </a:lnTo>
                    <a:cubicBezTo>
                      <a:pt x="1640670" y="849967"/>
                      <a:pt x="1669056" y="955907"/>
                      <a:pt x="1668725" y="1063703"/>
                    </a:cubicBezTo>
                    <a:lnTo>
                      <a:pt x="1904134" y="1190078"/>
                    </a:lnTo>
                    <a:lnTo>
                      <a:pt x="1855408" y="1371927"/>
                    </a:lnTo>
                    <a:lnTo>
                      <a:pt x="1588350" y="1363666"/>
                    </a:lnTo>
                    <a:cubicBezTo>
                      <a:pt x="1534739" y="1457186"/>
                      <a:pt x="1457186" y="1534739"/>
                      <a:pt x="1363666" y="1588351"/>
                    </a:cubicBezTo>
                    <a:lnTo>
                      <a:pt x="1371926" y="1855408"/>
                    </a:lnTo>
                    <a:lnTo>
                      <a:pt x="1190078" y="1904134"/>
                    </a:lnTo>
                    <a:lnTo>
                      <a:pt x="1063703" y="1668725"/>
                    </a:lnTo>
                    <a:cubicBezTo>
                      <a:pt x="955907" y="1669057"/>
                      <a:pt x="849967" y="1640670"/>
                      <a:pt x="756778" y="1586485"/>
                    </a:cubicBezTo>
                    <a:lnTo>
                      <a:pt x="529630" y="1727168"/>
                    </a:lnTo>
                    <a:lnTo>
                      <a:pt x="396507" y="1594045"/>
                    </a:lnTo>
                    <a:lnTo>
                      <a:pt x="537190" y="1366897"/>
                    </a:lnTo>
                    <a:cubicBezTo>
                      <a:pt x="483005" y="1273708"/>
                      <a:pt x="454619" y="1167768"/>
                      <a:pt x="454950" y="1059972"/>
                    </a:cubicBezTo>
                    <a:lnTo>
                      <a:pt x="219541" y="933597"/>
                    </a:lnTo>
                    <a:lnTo>
                      <a:pt x="268267" y="751748"/>
                    </a:lnTo>
                    <a:lnTo>
                      <a:pt x="535325" y="760009"/>
                    </a:lnTo>
                    <a:cubicBezTo>
                      <a:pt x="588936" y="666489"/>
                      <a:pt x="666489" y="588936"/>
                      <a:pt x="760009" y="535324"/>
                    </a:cubicBezTo>
                    <a:lnTo>
                      <a:pt x="751749" y="268267"/>
                    </a:lnTo>
                    <a:lnTo>
                      <a:pt x="933597" y="219541"/>
                    </a:lnTo>
                    <a:lnTo>
                      <a:pt x="1059972" y="454950"/>
                    </a:lnTo>
                    <a:cubicBezTo>
                      <a:pt x="1167768" y="454618"/>
                      <a:pt x="1273708" y="483005"/>
                      <a:pt x="1366897" y="537190"/>
                    </a:cubicBezTo>
                    <a:close/>
                  </a:path>
                </a:pathLst>
              </a:custGeom>
              <a:solidFill>
                <a:srgbClr val="3960BB"/>
              </a:solidFill>
              <a:ln w="38100">
                <a:noFill/>
              </a:ln>
            </p:spPr>
            <p:style>
              <a:lnRef idx="2">
                <a:schemeClr val="lt1">
                  <a:hueOff val="0"/>
                  <a:satOff val="0"/>
                  <a:lumOff val="0"/>
                  <a:alphaOff val="0"/>
                </a:schemeClr>
              </a:lnRef>
              <a:fillRef idx="1">
                <a:schemeClr val="accent1">
                  <a:hueOff val="0"/>
                  <a:satOff val="0"/>
                  <a:lumOff val="0"/>
                  <a:alphaOff val="0"/>
                </a:schemeClr>
              </a:fillRef>
              <a:effectRef idx="0">
                <a:schemeClr val="accent1">
                  <a:hueOff val="0"/>
                  <a:satOff val="0"/>
                  <a:lumOff val="0"/>
                  <a:alphaOff val="0"/>
                </a:schemeClr>
              </a:effectRef>
              <a:fontRef idx="minor">
                <a:schemeClr val="lt1"/>
              </a:fontRef>
            </p:style>
            <p:txBody>
              <a:bodyPr spcFirstLastPara="0" vert="horz" wrap="square" lIns="751417" tIns="751417" rIns="751418" bIns="751418" numCol="1" spcCol="1270" anchor="ctr" anchorCtr="0">
                <a:noAutofit/>
              </a:bodyPr>
              <a:p>
                <a:pPr marL="0" lvl="0" indent="0" algn="ctr" defTabSz="1644650">
                  <a:lnSpc>
                    <a:spcPct val="90000"/>
                  </a:lnSpc>
                  <a:spcBef>
                    <a:spcPct val="0"/>
                  </a:spcBef>
                  <a:spcAft>
                    <a:spcPct val="35000"/>
                  </a:spcAft>
                  <a:buNone/>
                </a:pPr>
                <a:endParaRPr lang="zh-CN" altLang="en-US" sz="1600" kern="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2" name="箭头: 环形 31"/>
              <p:cNvSpPr/>
              <p:nvPr/>
            </p:nvSpPr>
            <p:spPr>
              <a:xfrm>
                <a:off x="5529462" y="2680381"/>
                <a:ext cx="3814741" cy="3814742"/>
              </a:xfrm>
              <a:prstGeom prst="circularArrow">
                <a:avLst>
                  <a:gd name="adj1" fmla="val 4688"/>
                  <a:gd name="adj2" fmla="val 299029"/>
                  <a:gd name="adj3" fmla="val 2539295"/>
                  <a:gd name="adj4" fmla="val 16567317"/>
                  <a:gd name="adj5" fmla="val 3095"/>
                </a:avLst>
              </a:prstGeom>
              <a:solidFill>
                <a:srgbClr val="174D49"/>
              </a:solidFill>
            </p:spPr>
            <p:style>
              <a:lnRef idx="0">
                <a:schemeClr val="accent1">
                  <a:tint val="60000"/>
                  <a:hueOff val="0"/>
                  <a:satOff val="0"/>
                  <a:lumOff val="0"/>
                  <a:alphaOff val="0"/>
                </a:schemeClr>
              </a:lnRef>
              <a:fillRef idx="1">
                <a:schemeClr val="accent1">
                  <a:tint val="60000"/>
                  <a:hueOff val="0"/>
                  <a:satOff val="0"/>
                  <a:lumOff val="0"/>
                  <a:alphaOff val="0"/>
                </a:schemeClr>
              </a:fillRef>
              <a:effectRef idx="0">
                <a:schemeClr val="accent1">
                  <a:tint val="60000"/>
                  <a:hueOff val="0"/>
                  <a:satOff val="0"/>
                  <a:lumOff val="0"/>
                  <a:alphaOff val="0"/>
                </a:schemeClr>
              </a:effectRef>
              <a:fontRef idx="minor">
                <a:schemeClr val="lt1"/>
              </a:fontRef>
            </p:style>
          </p:sp>
          <p:sp>
            <p:nvSpPr>
              <p:cNvPr id="33" name="形状 32"/>
              <p:cNvSpPr/>
              <p:nvPr/>
            </p:nvSpPr>
            <p:spPr>
              <a:xfrm rot="16036860">
                <a:off x="4168730" y="2638578"/>
                <a:ext cx="2771647" cy="2771649"/>
              </a:xfrm>
              <a:prstGeom prst="leftCircularArrow">
                <a:avLst>
                  <a:gd name="adj1" fmla="val 6452"/>
                  <a:gd name="adj2" fmla="val 429999"/>
                  <a:gd name="adj3" fmla="val 10489124"/>
                  <a:gd name="adj4" fmla="val 14837806"/>
                  <a:gd name="adj5" fmla="val 7527"/>
                </a:avLst>
              </a:prstGeom>
              <a:solidFill>
                <a:srgbClr val="174D49"/>
              </a:solidFill>
            </p:spPr>
            <p:style>
              <a:lnRef idx="0">
                <a:schemeClr val="accent1">
                  <a:tint val="60000"/>
                  <a:hueOff val="0"/>
                  <a:satOff val="0"/>
                  <a:lumOff val="0"/>
                  <a:alphaOff val="0"/>
                </a:schemeClr>
              </a:lnRef>
              <a:fillRef idx="1">
                <a:schemeClr val="accent1">
                  <a:tint val="60000"/>
                  <a:hueOff val="0"/>
                  <a:satOff val="0"/>
                  <a:lumOff val="0"/>
                  <a:alphaOff val="0"/>
                </a:schemeClr>
              </a:fillRef>
              <a:effectRef idx="0">
                <a:schemeClr val="accent1">
                  <a:tint val="60000"/>
                  <a:hueOff val="0"/>
                  <a:satOff val="0"/>
                  <a:lumOff val="0"/>
                  <a:alphaOff val="0"/>
                </a:schemeClr>
              </a:effectRef>
              <a:fontRef idx="minor">
                <a:schemeClr val="lt1"/>
              </a:fontRef>
            </p:style>
          </p:sp>
          <p:sp>
            <p:nvSpPr>
              <p:cNvPr id="34" name="箭头: 环形 33"/>
              <p:cNvSpPr/>
              <p:nvPr/>
            </p:nvSpPr>
            <p:spPr>
              <a:xfrm>
                <a:off x="4625057" y="679122"/>
                <a:ext cx="2988393" cy="2988395"/>
              </a:xfrm>
              <a:prstGeom prst="circularArrow">
                <a:avLst>
                  <a:gd name="adj1" fmla="val 5006"/>
                  <a:gd name="adj2" fmla="val 878820"/>
                  <a:gd name="adj3" fmla="val 13990389"/>
                  <a:gd name="adj4" fmla="val 10896618"/>
                  <a:gd name="adj5" fmla="val 7256"/>
                </a:avLst>
              </a:prstGeom>
              <a:solidFill>
                <a:srgbClr val="174D49"/>
              </a:solidFill>
            </p:spPr>
            <p:style>
              <a:lnRef idx="0">
                <a:schemeClr val="accent1">
                  <a:tint val="60000"/>
                  <a:hueOff val="0"/>
                  <a:satOff val="0"/>
                  <a:lumOff val="0"/>
                  <a:alphaOff val="0"/>
                </a:schemeClr>
              </a:lnRef>
              <a:fillRef idx="1">
                <a:schemeClr val="accent1">
                  <a:tint val="60000"/>
                  <a:hueOff val="0"/>
                  <a:satOff val="0"/>
                  <a:lumOff val="0"/>
                  <a:alphaOff val="0"/>
                </a:schemeClr>
              </a:fillRef>
              <a:effectRef idx="0">
                <a:schemeClr val="accent1">
                  <a:tint val="60000"/>
                  <a:hueOff val="0"/>
                  <a:satOff val="0"/>
                  <a:lumOff val="0"/>
                  <a:alphaOff val="0"/>
                </a:schemeClr>
              </a:effectRef>
              <a:fontRef idx="minor">
                <a:schemeClr val="lt1"/>
              </a:fontRef>
            </p:style>
          </p:sp>
          <p:sp>
            <p:nvSpPr>
              <p:cNvPr id="35" name="任意多边形: 形状 34"/>
              <p:cNvSpPr/>
              <p:nvPr/>
            </p:nvSpPr>
            <p:spPr>
              <a:xfrm>
                <a:off x="5746869" y="3191008"/>
                <a:ext cx="2980265" cy="2980265"/>
              </a:xfrm>
              <a:custGeom>
                <a:avLst/>
                <a:gdLst>
                  <a:gd name="connsiteX0" fmla="*/ 2115406 w 2980266"/>
                  <a:gd name="connsiteY0" fmla="*/ 475169 h 2980266"/>
                  <a:gd name="connsiteX1" fmla="*/ 2347223 w 2980266"/>
                  <a:gd name="connsiteY1" fmla="*/ 280641 h 2980266"/>
                  <a:gd name="connsiteX2" fmla="*/ 2532418 w 2980266"/>
                  <a:gd name="connsiteY2" fmla="*/ 436038 h 2980266"/>
                  <a:gd name="connsiteX3" fmla="*/ 2381100 w 2980266"/>
                  <a:gd name="connsiteY3" fmla="*/ 698113 h 2980266"/>
                  <a:gd name="connsiteX4" fmla="*/ 2621526 w 2980266"/>
                  <a:gd name="connsiteY4" fmla="*/ 1114543 h 2980266"/>
                  <a:gd name="connsiteX5" fmla="*/ 2924149 w 2980266"/>
                  <a:gd name="connsiteY5" fmla="*/ 1114535 h 2980266"/>
                  <a:gd name="connsiteX6" fmla="*/ 2966129 w 2980266"/>
                  <a:gd name="connsiteY6" fmla="*/ 1352617 h 2980266"/>
                  <a:gd name="connsiteX7" fmla="*/ 2681754 w 2980266"/>
                  <a:gd name="connsiteY7" fmla="*/ 1456113 h 2980266"/>
                  <a:gd name="connsiteX8" fmla="*/ 2598255 w 2980266"/>
                  <a:gd name="connsiteY8" fmla="*/ 1929659 h 2980266"/>
                  <a:gd name="connsiteX9" fmla="*/ 2830082 w 2980266"/>
                  <a:gd name="connsiteY9" fmla="*/ 2124176 h 2980266"/>
                  <a:gd name="connsiteX10" fmla="*/ 2709205 w 2980266"/>
                  <a:gd name="connsiteY10" fmla="*/ 2333542 h 2980266"/>
                  <a:gd name="connsiteX11" fmla="*/ 2424835 w 2980266"/>
                  <a:gd name="connsiteY11" fmla="*/ 2230031 h 2980266"/>
                  <a:gd name="connsiteX12" fmla="*/ 2056481 w 2980266"/>
                  <a:gd name="connsiteY12" fmla="*/ 2539116 h 2980266"/>
                  <a:gd name="connsiteX13" fmla="*/ 2109039 w 2980266"/>
                  <a:gd name="connsiteY13" fmla="*/ 2837141 h 2980266"/>
                  <a:gd name="connsiteX14" fmla="*/ 1881863 w 2980266"/>
                  <a:gd name="connsiteY14" fmla="*/ 2919826 h 2980266"/>
                  <a:gd name="connsiteX15" fmla="*/ 1730559 w 2980266"/>
                  <a:gd name="connsiteY15" fmla="*/ 2657743 h 2980266"/>
                  <a:gd name="connsiteX16" fmla="*/ 1249707 w 2980266"/>
                  <a:gd name="connsiteY16" fmla="*/ 2657743 h 2980266"/>
                  <a:gd name="connsiteX17" fmla="*/ 1098403 w 2980266"/>
                  <a:gd name="connsiteY17" fmla="*/ 2919826 h 2980266"/>
                  <a:gd name="connsiteX18" fmla="*/ 871227 w 2980266"/>
                  <a:gd name="connsiteY18" fmla="*/ 2837141 h 2980266"/>
                  <a:gd name="connsiteX19" fmla="*/ 923785 w 2980266"/>
                  <a:gd name="connsiteY19" fmla="*/ 2539117 h 2980266"/>
                  <a:gd name="connsiteX20" fmla="*/ 555431 w 2980266"/>
                  <a:gd name="connsiteY20" fmla="*/ 2230032 h 2980266"/>
                  <a:gd name="connsiteX21" fmla="*/ 271061 w 2980266"/>
                  <a:gd name="connsiteY21" fmla="*/ 2333542 h 2980266"/>
                  <a:gd name="connsiteX22" fmla="*/ 150184 w 2980266"/>
                  <a:gd name="connsiteY22" fmla="*/ 2124176 h 2980266"/>
                  <a:gd name="connsiteX23" fmla="*/ 382011 w 2980266"/>
                  <a:gd name="connsiteY23" fmla="*/ 1929660 h 2980266"/>
                  <a:gd name="connsiteX24" fmla="*/ 298512 w 2980266"/>
                  <a:gd name="connsiteY24" fmla="*/ 1456114 h 2980266"/>
                  <a:gd name="connsiteX25" fmla="*/ 14137 w 2980266"/>
                  <a:gd name="connsiteY25" fmla="*/ 1352617 h 2980266"/>
                  <a:gd name="connsiteX26" fmla="*/ 56117 w 2980266"/>
                  <a:gd name="connsiteY26" fmla="*/ 1114535 h 2980266"/>
                  <a:gd name="connsiteX27" fmla="*/ 358740 w 2980266"/>
                  <a:gd name="connsiteY27" fmla="*/ 1114543 h 2980266"/>
                  <a:gd name="connsiteX28" fmla="*/ 599166 w 2980266"/>
                  <a:gd name="connsiteY28" fmla="*/ 698113 h 2980266"/>
                  <a:gd name="connsiteX29" fmla="*/ 447848 w 2980266"/>
                  <a:gd name="connsiteY29" fmla="*/ 436038 h 2980266"/>
                  <a:gd name="connsiteX30" fmla="*/ 633043 w 2980266"/>
                  <a:gd name="connsiteY30" fmla="*/ 280641 h 2980266"/>
                  <a:gd name="connsiteX31" fmla="*/ 864860 w 2980266"/>
                  <a:gd name="connsiteY31" fmla="*/ 475169 h 2980266"/>
                  <a:gd name="connsiteX32" fmla="*/ 1316713 w 2980266"/>
                  <a:gd name="connsiteY32" fmla="*/ 310708 h 2980266"/>
                  <a:gd name="connsiteX33" fmla="*/ 1369255 w 2980266"/>
                  <a:gd name="connsiteY33" fmla="*/ 12681 h 2980266"/>
                  <a:gd name="connsiteX34" fmla="*/ 1611011 w 2980266"/>
                  <a:gd name="connsiteY34" fmla="*/ 12681 h 2980266"/>
                  <a:gd name="connsiteX35" fmla="*/ 1663553 w 2980266"/>
                  <a:gd name="connsiteY35" fmla="*/ 310708 h 2980266"/>
                  <a:gd name="connsiteX36" fmla="*/ 2115406 w 2980266"/>
                  <a:gd name="connsiteY36" fmla="*/ 475169 h 298026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Lst>
                <a:rect l="l" t="t" r="r" b="b"/>
                <a:pathLst>
                  <a:path w="2980266" h="2980266">
                    <a:moveTo>
                      <a:pt x="2115406" y="475169"/>
                    </a:moveTo>
                    <a:lnTo>
                      <a:pt x="2347223" y="280641"/>
                    </a:lnTo>
                    <a:lnTo>
                      <a:pt x="2532418" y="436038"/>
                    </a:lnTo>
                    <a:lnTo>
                      <a:pt x="2381100" y="698113"/>
                    </a:lnTo>
                    <a:cubicBezTo>
                      <a:pt x="2488696" y="819151"/>
                      <a:pt x="2570502" y="960843"/>
                      <a:pt x="2621526" y="1114543"/>
                    </a:cubicBezTo>
                    <a:lnTo>
                      <a:pt x="2924149" y="1114535"/>
                    </a:lnTo>
                    <a:lnTo>
                      <a:pt x="2966129" y="1352617"/>
                    </a:lnTo>
                    <a:lnTo>
                      <a:pt x="2681754" y="1456113"/>
                    </a:lnTo>
                    <a:cubicBezTo>
                      <a:pt x="2686376" y="1617995"/>
                      <a:pt x="2657965" y="1779121"/>
                      <a:pt x="2598255" y="1929659"/>
                    </a:cubicBezTo>
                    <a:lnTo>
                      <a:pt x="2830082" y="2124176"/>
                    </a:lnTo>
                    <a:lnTo>
                      <a:pt x="2709205" y="2333542"/>
                    </a:lnTo>
                    <a:lnTo>
                      <a:pt x="2424835" y="2230031"/>
                    </a:lnTo>
                    <a:cubicBezTo>
                      <a:pt x="2324320" y="2357010"/>
                      <a:pt x="2198986" y="2462178"/>
                      <a:pt x="2056481" y="2539116"/>
                    </a:cubicBezTo>
                    <a:lnTo>
                      <a:pt x="2109039" y="2837141"/>
                    </a:lnTo>
                    <a:lnTo>
                      <a:pt x="1881863" y="2919826"/>
                    </a:lnTo>
                    <a:lnTo>
                      <a:pt x="1730559" y="2657743"/>
                    </a:lnTo>
                    <a:cubicBezTo>
                      <a:pt x="1571939" y="2690405"/>
                      <a:pt x="1408327" y="2690405"/>
                      <a:pt x="1249707" y="2657743"/>
                    </a:cubicBezTo>
                    <a:lnTo>
                      <a:pt x="1098403" y="2919826"/>
                    </a:lnTo>
                    <a:lnTo>
                      <a:pt x="871227" y="2837141"/>
                    </a:lnTo>
                    <a:lnTo>
                      <a:pt x="923785" y="2539117"/>
                    </a:lnTo>
                    <a:cubicBezTo>
                      <a:pt x="781280" y="2462179"/>
                      <a:pt x="655947" y="2357011"/>
                      <a:pt x="555431" y="2230032"/>
                    </a:cubicBezTo>
                    <a:lnTo>
                      <a:pt x="271061" y="2333542"/>
                    </a:lnTo>
                    <a:lnTo>
                      <a:pt x="150184" y="2124176"/>
                    </a:lnTo>
                    <a:lnTo>
                      <a:pt x="382011" y="1929660"/>
                    </a:lnTo>
                    <a:cubicBezTo>
                      <a:pt x="322301" y="1779122"/>
                      <a:pt x="293890" y="1617995"/>
                      <a:pt x="298512" y="1456114"/>
                    </a:cubicBezTo>
                    <a:lnTo>
                      <a:pt x="14137" y="1352617"/>
                    </a:lnTo>
                    <a:lnTo>
                      <a:pt x="56117" y="1114535"/>
                    </a:lnTo>
                    <a:lnTo>
                      <a:pt x="358740" y="1114543"/>
                    </a:lnTo>
                    <a:cubicBezTo>
                      <a:pt x="409764" y="960843"/>
                      <a:pt x="491570" y="819151"/>
                      <a:pt x="599166" y="698113"/>
                    </a:cubicBezTo>
                    <a:lnTo>
                      <a:pt x="447848" y="436038"/>
                    </a:lnTo>
                    <a:lnTo>
                      <a:pt x="633043" y="280641"/>
                    </a:lnTo>
                    <a:lnTo>
                      <a:pt x="864860" y="475169"/>
                    </a:lnTo>
                    <a:cubicBezTo>
                      <a:pt x="1002743" y="390226"/>
                      <a:pt x="1156488" y="334267"/>
                      <a:pt x="1316713" y="310708"/>
                    </a:cubicBezTo>
                    <a:lnTo>
                      <a:pt x="1369255" y="12681"/>
                    </a:lnTo>
                    <a:lnTo>
                      <a:pt x="1611011" y="12681"/>
                    </a:lnTo>
                    <a:lnTo>
                      <a:pt x="1663553" y="310708"/>
                    </a:lnTo>
                    <a:cubicBezTo>
                      <a:pt x="1823778" y="334267"/>
                      <a:pt x="1977523" y="390226"/>
                      <a:pt x="2115406" y="475169"/>
                    </a:cubicBezTo>
                    <a:close/>
                  </a:path>
                </a:pathLst>
              </a:custGeom>
              <a:solidFill>
                <a:srgbClr val="E8956C"/>
              </a:solidFill>
              <a:ln w="38100">
                <a:noFill/>
              </a:ln>
            </p:spPr>
            <p:style>
              <a:lnRef idx="2">
                <a:schemeClr val="lt1">
                  <a:hueOff val="0"/>
                  <a:satOff val="0"/>
                  <a:lumOff val="0"/>
                  <a:alphaOff val="0"/>
                </a:schemeClr>
              </a:lnRef>
              <a:fillRef idx="1">
                <a:schemeClr val="accent1">
                  <a:hueOff val="0"/>
                  <a:satOff val="0"/>
                  <a:lumOff val="0"/>
                  <a:alphaOff val="0"/>
                </a:schemeClr>
              </a:fillRef>
              <a:effectRef idx="0">
                <a:schemeClr val="accent1">
                  <a:hueOff val="0"/>
                  <a:satOff val="0"/>
                  <a:lumOff val="0"/>
                  <a:alphaOff val="0"/>
                </a:schemeClr>
              </a:effectRef>
              <a:fontRef idx="minor">
                <a:schemeClr val="lt1"/>
              </a:fontRef>
            </p:style>
            <p:txBody>
              <a:bodyPr spcFirstLastPara="0" vert="horz" wrap="square" lIns="670286" tIns="769233" rIns="670286" bIns="821355" numCol="1" spcCol="1270" anchor="ctr" anchorCtr="0">
                <a:noAutofit/>
              </a:bodyPr>
              <a:p>
                <a:pPr marL="0" lvl="0" indent="0" algn="ctr" defTabSz="2489200">
                  <a:lnSpc>
                    <a:spcPct val="90000"/>
                  </a:lnSpc>
                  <a:spcBef>
                    <a:spcPct val="0"/>
                  </a:spcBef>
                  <a:spcAft>
                    <a:spcPct val="35000"/>
                  </a:spcAft>
                  <a:buNone/>
                </a:pPr>
                <a:endParaRPr lang="zh-CN" altLang="en-US" sz="1600" kern="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6" name="任意多边形: 形状 35"/>
              <p:cNvSpPr/>
              <p:nvPr/>
            </p:nvSpPr>
            <p:spPr>
              <a:xfrm>
                <a:off x="4128008" y="2422143"/>
                <a:ext cx="2167466" cy="2167466"/>
              </a:xfrm>
              <a:custGeom>
                <a:avLst/>
                <a:gdLst>
                  <a:gd name="connsiteX0" fmla="*/ 1621800 w 2167466"/>
                  <a:gd name="connsiteY0" fmla="*/ 548964 h 2167466"/>
                  <a:gd name="connsiteX1" fmla="*/ 1941574 w 2167466"/>
                  <a:gd name="connsiteY1" fmla="*/ 452590 h 2167466"/>
                  <a:gd name="connsiteX2" fmla="*/ 2059240 w 2167466"/>
                  <a:gd name="connsiteY2" fmla="*/ 656392 h 2167466"/>
                  <a:gd name="connsiteX3" fmla="*/ 1815890 w 2167466"/>
                  <a:gd name="connsiteY3" fmla="*/ 885138 h 2167466"/>
                  <a:gd name="connsiteX4" fmla="*/ 1815890 w 2167466"/>
                  <a:gd name="connsiteY4" fmla="*/ 1282328 h 2167466"/>
                  <a:gd name="connsiteX5" fmla="*/ 2059240 w 2167466"/>
                  <a:gd name="connsiteY5" fmla="*/ 1511074 h 2167466"/>
                  <a:gd name="connsiteX6" fmla="*/ 1941574 w 2167466"/>
                  <a:gd name="connsiteY6" fmla="*/ 1714876 h 2167466"/>
                  <a:gd name="connsiteX7" fmla="*/ 1621800 w 2167466"/>
                  <a:gd name="connsiteY7" fmla="*/ 1618502 h 2167466"/>
                  <a:gd name="connsiteX8" fmla="*/ 1277823 w 2167466"/>
                  <a:gd name="connsiteY8" fmla="*/ 1817097 h 2167466"/>
                  <a:gd name="connsiteX9" fmla="*/ 1201398 w 2167466"/>
                  <a:gd name="connsiteY9" fmla="*/ 2142217 h 2167466"/>
                  <a:gd name="connsiteX10" fmla="*/ 966068 w 2167466"/>
                  <a:gd name="connsiteY10" fmla="*/ 2142217 h 2167466"/>
                  <a:gd name="connsiteX11" fmla="*/ 889643 w 2167466"/>
                  <a:gd name="connsiteY11" fmla="*/ 1817097 h 2167466"/>
                  <a:gd name="connsiteX12" fmla="*/ 545666 w 2167466"/>
                  <a:gd name="connsiteY12" fmla="*/ 1618502 h 2167466"/>
                  <a:gd name="connsiteX13" fmla="*/ 225892 w 2167466"/>
                  <a:gd name="connsiteY13" fmla="*/ 1714876 h 2167466"/>
                  <a:gd name="connsiteX14" fmla="*/ 108226 w 2167466"/>
                  <a:gd name="connsiteY14" fmla="*/ 1511074 h 2167466"/>
                  <a:gd name="connsiteX15" fmla="*/ 351576 w 2167466"/>
                  <a:gd name="connsiteY15" fmla="*/ 1282328 h 2167466"/>
                  <a:gd name="connsiteX16" fmla="*/ 351576 w 2167466"/>
                  <a:gd name="connsiteY16" fmla="*/ 885138 h 2167466"/>
                  <a:gd name="connsiteX17" fmla="*/ 108226 w 2167466"/>
                  <a:gd name="connsiteY17" fmla="*/ 656392 h 2167466"/>
                  <a:gd name="connsiteX18" fmla="*/ 225892 w 2167466"/>
                  <a:gd name="connsiteY18" fmla="*/ 452590 h 2167466"/>
                  <a:gd name="connsiteX19" fmla="*/ 545666 w 2167466"/>
                  <a:gd name="connsiteY19" fmla="*/ 548964 h 2167466"/>
                  <a:gd name="connsiteX20" fmla="*/ 889643 w 2167466"/>
                  <a:gd name="connsiteY20" fmla="*/ 350369 h 2167466"/>
                  <a:gd name="connsiteX21" fmla="*/ 966068 w 2167466"/>
                  <a:gd name="connsiteY21" fmla="*/ 25249 h 2167466"/>
                  <a:gd name="connsiteX22" fmla="*/ 1201398 w 2167466"/>
                  <a:gd name="connsiteY22" fmla="*/ 25249 h 2167466"/>
                  <a:gd name="connsiteX23" fmla="*/ 1277823 w 2167466"/>
                  <a:gd name="connsiteY23" fmla="*/ 350369 h 2167466"/>
                  <a:gd name="connsiteX24" fmla="*/ 1621800 w 2167466"/>
                  <a:gd name="connsiteY24" fmla="*/ 548964 h 216746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Lst>
                <a:rect l="l" t="t" r="r" b="b"/>
                <a:pathLst>
                  <a:path w="2167466" h="2167466">
                    <a:moveTo>
                      <a:pt x="1621800" y="548964"/>
                    </a:moveTo>
                    <a:lnTo>
                      <a:pt x="1941574" y="452590"/>
                    </a:lnTo>
                    <a:lnTo>
                      <a:pt x="2059240" y="656392"/>
                    </a:lnTo>
                    <a:lnTo>
                      <a:pt x="1815890" y="885138"/>
                    </a:lnTo>
                    <a:cubicBezTo>
                      <a:pt x="1851165" y="1015185"/>
                      <a:pt x="1851165" y="1152281"/>
                      <a:pt x="1815890" y="1282328"/>
                    </a:cubicBezTo>
                    <a:lnTo>
                      <a:pt x="2059240" y="1511074"/>
                    </a:lnTo>
                    <a:lnTo>
                      <a:pt x="1941574" y="1714876"/>
                    </a:lnTo>
                    <a:lnTo>
                      <a:pt x="1621800" y="1618502"/>
                    </a:lnTo>
                    <a:cubicBezTo>
                      <a:pt x="1526813" y="1714075"/>
                      <a:pt x="1408085" y="1782623"/>
                      <a:pt x="1277823" y="1817097"/>
                    </a:cubicBezTo>
                    <a:lnTo>
                      <a:pt x="1201398" y="2142217"/>
                    </a:lnTo>
                    <a:lnTo>
                      <a:pt x="966068" y="2142217"/>
                    </a:lnTo>
                    <a:lnTo>
                      <a:pt x="889643" y="1817097"/>
                    </a:lnTo>
                    <a:cubicBezTo>
                      <a:pt x="759381" y="1782622"/>
                      <a:pt x="640653" y="1714074"/>
                      <a:pt x="545666" y="1618502"/>
                    </a:cubicBezTo>
                    <a:lnTo>
                      <a:pt x="225892" y="1714876"/>
                    </a:lnTo>
                    <a:lnTo>
                      <a:pt x="108226" y="1511074"/>
                    </a:lnTo>
                    <a:lnTo>
                      <a:pt x="351576" y="1282328"/>
                    </a:lnTo>
                    <a:cubicBezTo>
                      <a:pt x="316301" y="1152281"/>
                      <a:pt x="316301" y="1015185"/>
                      <a:pt x="351576" y="885138"/>
                    </a:cubicBezTo>
                    <a:lnTo>
                      <a:pt x="108226" y="656392"/>
                    </a:lnTo>
                    <a:lnTo>
                      <a:pt x="225892" y="452590"/>
                    </a:lnTo>
                    <a:lnTo>
                      <a:pt x="545666" y="548964"/>
                    </a:lnTo>
                    <a:cubicBezTo>
                      <a:pt x="640653" y="453391"/>
                      <a:pt x="759381" y="384843"/>
                      <a:pt x="889643" y="350369"/>
                    </a:cubicBezTo>
                    <a:lnTo>
                      <a:pt x="966068" y="25249"/>
                    </a:lnTo>
                    <a:lnTo>
                      <a:pt x="1201398" y="25249"/>
                    </a:lnTo>
                    <a:lnTo>
                      <a:pt x="1277823" y="350369"/>
                    </a:lnTo>
                    <a:cubicBezTo>
                      <a:pt x="1408085" y="384844"/>
                      <a:pt x="1526813" y="453392"/>
                      <a:pt x="1621800" y="548964"/>
                    </a:cubicBezTo>
                    <a:close/>
                  </a:path>
                </a:pathLst>
              </a:custGeom>
              <a:solidFill>
                <a:srgbClr val="96BB7C"/>
              </a:solidFill>
              <a:ln w="38100">
                <a:noFill/>
              </a:ln>
            </p:spPr>
            <p:style>
              <a:lnRef idx="2">
                <a:schemeClr val="lt1">
                  <a:hueOff val="0"/>
                  <a:satOff val="0"/>
                  <a:lumOff val="0"/>
                  <a:alphaOff val="0"/>
                </a:schemeClr>
              </a:lnRef>
              <a:fillRef idx="1">
                <a:schemeClr val="accent1">
                  <a:hueOff val="0"/>
                  <a:satOff val="0"/>
                  <a:lumOff val="0"/>
                  <a:alphaOff val="0"/>
                </a:schemeClr>
              </a:fillRef>
              <a:effectRef idx="0">
                <a:schemeClr val="accent1">
                  <a:hueOff val="0"/>
                  <a:satOff val="0"/>
                  <a:lumOff val="0"/>
                  <a:alphaOff val="0"/>
                </a:schemeClr>
              </a:effectRef>
              <a:fontRef idx="minor">
                <a:schemeClr val="lt1"/>
              </a:fontRef>
            </p:style>
            <p:txBody>
              <a:bodyPr spcFirstLastPara="0" vert="horz" wrap="square" lIns="588846" tIns="592144" rIns="588846" bIns="592144" numCol="1" spcCol="1270" anchor="ctr" anchorCtr="0">
                <a:noAutofit/>
              </a:bodyPr>
              <a:p>
                <a:pPr marL="0" lvl="0" indent="0" algn="ctr" defTabSz="1511300">
                  <a:lnSpc>
                    <a:spcPct val="90000"/>
                  </a:lnSpc>
                  <a:spcBef>
                    <a:spcPct val="0"/>
                  </a:spcBef>
                  <a:spcAft>
                    <a:spcPct val="35000"/>
                  </a:spcAft>
                  <a:buNone/>
                </a:pPr>
                <a:endParaRPr lang="zh-CN" altLang="en-US" sz="1600" kern="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sp>
          <p:nvSpPr>
            <p:cNvPr id="23" name="文本框 22"/>
            <p:cNvSpPr txBox="1"/>
            <p:nvPr/>
          </p:nvSpPr>
          <p:spPr>
            <a:xfrm>
              <a:off x="4403554" y="2753704"/>
              <a:ext cx="1173705" cy="431434"/>
            </a:xfrm>
            <a:prstGeom prst="rect">
              <a:avLst/>
            </a:prstGeom>
            <a:noFill/>
          </p:spPr>
          <p:txBody>
            <a:bodyPr wrap="square" rtlCol="0">
              <a:spAutoFit/>
            </a:bodyPr>
            <a:p>
              <a:pPr algn="ctr"/>
              <a:r>
                <a:rPr lang="zh-CN" altLang="en-US" dirty="0">
                  <a:solidFill>
                    <a:schemeClr val="bg1"/>
                  </a:solidFill>
                  <a:latin typeface="微软雅黑" panose="020B0503020204020204" pitchFamily="34" charset="-122"/>
                  <a:ea typeface="微软雅黑" panose="020B0503020204020204" pitchFamily="34" charset="-122"/>
                </a:rPr>
                <a:t>关键词</a:t>
              </a:r>
              <a:endParaRPr lang="zh-CN" altLang="en-US" dirty="0">
                <a:solidFill>
                  <a:schemeClr val="bg1"/>
                </a:solidFill>
                <a:latin typeface="微软雅黑" panose="020B0503020204020204" pitchFamily="34" charset="-122"/>
                <a:ea typeface="微软雅黑" panose="020B0503020204020204" pitchFamily="34" charset="-122"/>
              </a:endParaRPr>
            </a:p>
          </p:txBody>
        </p:sp>
        <p:sp>
          <p:nvSpPr>
            <p:cNvPr id="24" name="文本框 23"/>
            <p:cNvSpPr txBox="1"/>
            <p:nvPr/>
          </p:nvSpPr>
          <p:spPr>
            <a:xfrm>
              <a:off x="5089533" y="4011442"/>
              <a:ext cx="1173705" cy="431434"/>
            </a:xfrm>
            <a:prstGeom prst="rect">
              <a:avLst/>
            </a:prstGeom>
            <a:noFill/>
          </p:spPr>
          <p:txBody>
            <a:bodyPr wrap="square" rtlCol="0">
              <a:spAutoFit/>
            </a:bodyPr>
            <a:p>
              <a:pPr algn="ctr"/>
              <a:r>
                <a:rPr lang="zh-CN" altLang="en-US" dirty="0">
                  <a:solidFill>
                    <a:schemeClr val="bg1"/>
                  </a:solidFill>
                  <a:latin typeface="微软雅黑" panose="020B0503020204020204" pitchFamily="34" charset="-122"/>
                  <a:ea typeface="微软雅黑" panose="020B0503020204020204" pitchFamily="34" charset="-122"/>
                </a:rPr>
                <a:t>关键词</a:t>
              </a:r>
              <a:endParaRPr lang="zh-CN" altLang="en-US" dirty="0">
                <a:solidFill>
                  <a:schemeClr val="bg1"/>
                </a:solidFill>
                <a:latin typeface="微软雅黑" panose="020B0503020204020204" pitchFamily="34" charset="-122"/>
                <a:ea typeface="微软雅黑" panose="020B0503020204020204" pitchFamily="34" charset="-122"/>
              </a:endParaRPr>
            </a:p>
          </p:txBody>
        </p:sp>
        <p:sp>
          <p:nvSpPr>
            <p:cNvPr id="28" name="文本框 27"/>
            <p:cNvSpPr txBox="1"/>
            <p:nvPr/>
          </p:nvSpPr>
          <p:spPr>
            <a:xfrm>
              <a:off x="6551030" y="2990163"/>
              <a:ext cx="1217518" cy="467388"/>
            </a:xfrm>
            <a:prstGeom prst="rect">
              <a:avLst/>
            </a:prstGeom>
            <a:noFill/>
          </p:spPr>
          <p:txBody>
            <a:bodyPr wrap="square" rtlCol="0">
              <a:spAutoFit/>
            </a:bodyPr>
            <a:p>
              <a:pPr algn="ctr"/>
              <a:r>
                <a:rPr lang="zh-CN" altLang="en-US" sz="2000" dirty="0">
                  <a:solidFill>
                    <a:schemeClr val="bg1"/>
                  </a:solidFill>
                  <a:latin typeface="微软雅黑" panose="020B0503020204020204" pitchFamily="34" charset="-122"/>
                  <a:ea typeface="微软雅黑" panose="020B0503020204020204" pitchFamily="34" charset="-122"/>
                </a:rPr>
                <a:t>关键词</a:t>
              </a:r>
              <a:endParaRPr lang="zh-CN" altLang="en-US" sz="2000" dirty="0">
                <a:solidFill>
                  <a:schemeClr val="bg1"/>
                </a:solidFill>
                <a:latin typeface="微软雅黑" panose="020B0503020204020204" pitchFamily="34" charset="-122"/>
                <a:ea typeface="微软雅黑" panose="020B0503020204020204" pitchFamily="34" charset="-122"/>
              </a:endParaRPr>
            </a:p>
          </p:txBody>
        </p:sp>
      </p:grpSp>
      <p:grpSp>
        <p:nvGrpSpPr>
          <p:cNvPr id="29" name="组合 28"/>
          <p:cNvGrpSpPr/>
          <p:nvPr/>
        </p:nvGrpSpPr>
        <p:grpSpPr>
          <a:xfrm>
            <a:off x="8205529" y="2719168"/>
            <a:ext cx="2908237" cy="921997"/>
            <a:chOff x="5814452" y="5085097"/>
            <a:chExt cx="2908237" cy="921997"/>
          </a:xfrm>
        </p:grpSpPr>
        <p:sp>
          <p:nvSpPr>
            <p:cNvPr id="30" name="矩形 29"/>
            <p:cNvSpPr/>
            <p:nvPr/>
          </p:nvSpPr>
          <p:spPr>
            <a:xfrm>
              <a:off x="5814452" y="5331962"/>
              <a:ext cx="2908237" cy="675132"/>
            </a:xfrm>
            <a:prstGeom prst="rect">
              <a:avLst/>
            </a:prstGeom>
            <a:noFill/>
          </p:spPr>
          <p:txBody>
            <a:bodyPr wrap="square">
              <a:noAutofit/>
            </a:bodyPr>
            <a:p>
              <a:pPr defTabSz="1216660">
                <a:lnSpc>
                  <a:spcPct val="15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请在此处添加具体内容，简单说明即可。请在此处添加具体内容，简单说明即可。</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7" name="矩形 36"/>
            <p:cNvSpPr/>
            <p:nvPr/>
          </p:nvSpPr>
          <p:spPr>
            <a:xfrm>
              <a:off x="5814778" y="5085097"/>
              <a:ext cx="1383274" cy="313831"/>
            </a:xfrm>
            <a:prstGeom prst="rect">
              <a:avLst/>
            </a:prstGeom>
            <a:noFill/>
          </p:spPr>
          <p:txBody>
            <a:bodyPr wrap="none">
              <a:noAutofit/>
            </a:bodyPr>
            <a:p>
              <a:pPr marL="0" lvl="0" defTabSz="914400" rtl="0" eaLnBrk="1" latinLnBrk="0" hangingPunct="1">
                <a:lnSpc>
                  <a:spcPct val="100000"/>
                </a:lnSpc>
              </a:pPr>
              <a:r>
                <a:rPr lang="zh-CN" altLang="en-US" sz="1600" b="1" noProof="1">
                  <a:solidFill>
                    <a:schemeClr val="tx1">
                      <a:lumMod val="75000"/>
                      <a:lumOff val="25000"/>
                    </a:schemeClr>
                  </a:solidFill>
                  <a:latin typeface="微软雅黑" panose="020B0503020204020204" pitchFamily="34" charset="-122"/>
                  <a:ea typeface="微软雅黑" panose="020B0503020204020204" pitchFamily="34" charset="-122"/>
                  <a:sym typeface="+mn-ea"/>
                </a:rPr>
                <a:t>经验总结</a:t>
              </a:r>
              <a:endParaRPr kumimoji="0" lang="zh-CN" altLang="en-US" sz="1600" b="1" i="0" u="none" strike="noStrike" kern="1200" cap="none" normalizeH="0" baseline="0" noProof="1">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cs"/>
                <a:sym typeface="+mn-ea"/>
              </a:endParaRPr>
            </a:p>
          </p:txBody>
        </p:sp>
      </p:grpSp>
      <p:grpSp>
        <p:nvGrpSpPr>
          <p:cNvPr id="38" name="组合 37"/>
          <p:cNvGrpSpPr/>
          <p:nvPr/>
        </p:nvGrpSpPr>
        <p:grpSpPr>
          <a:xfrm>
            <a:off x="1043999" y="1975018"/>
            <a:ext cx="2923221" cy="921997"/>
            <a:chOff x="5814452" y="5085097"/>
            <a:chExt cx="2923221" cy="921997"/>
          </a:xfrm>
        </p:grpSpPr>
        <p:sp>
          <p:nvSpPr>
            <p:cNvPr id="39" name="矩形 38"/>
            <p:cNvSpPr/>
            <p:nvPr/>
          </p:nvSpPr>
          <p:spPr>
            <a:xfrm>
              <a:off x="5814452" y="5331962"/>
              <a:ext cx="2923221" cy="675132"/>
            </a:xfrm>
            <a:prstGeom prst="rect">
              <a:avLst/>
            </a:prstGeom>
            <a:noFill/>
          </p:spPr>
          <p:txBody>
            <a:bodyPr wrap="square">
              <a:noAutofit/>
            </a:bodyPr>
            <a:p>
              <a:pPr defTabSz="1216660">
                <a:lnSpc>
                  <a:spcPct val="15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请在此处添加具体内容，简单说明即可。请在此处添加具体内容，简单说明即可。</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0" name="矩形 39"/>
            <p:cNvSpPr/>
            <p:nvPr/>
          </p:nvSpPr>
          <p:spPr>
            <a:xfrm>
              <a:off x="5814778" y="5085097"/>
              <a:ext cx="1383274" cy="313831"/>
            </a:xfrm>
            <a:prstGeom prst="rect">
              <a:avLst/>
            </a:prstGeom>
            <a:noFill/>
          </p:spPr>
          <p:txBody>
            <a:bodyPr wrap="none">
              <a:noAutofit/>
            </a:bodyPr>
            <a:p>
              <a:pPr marL="0" lvl="0" defTabSz="914400" rtl="0" eaLnBrk="1" latinLnBrk="0" hangingPunct="1">
                <a:lnSpc>
                  <a:spcPct val="100000"/>
                </a:lnSpc>
              </a:pPr>
              <a:r>
                <a:rPr lang="zh-CN" altLang="en-US" sz="1600" b="1" noProof="1">
                  <a:solidFill>
                    <a:schemeClr val="tx1">
                      <a:lumMod val="75000"/>
                      <a:lumOff val="25000"/>
                    </a:schemeClr>
                  </a:solidFill>
                  <a:latin typeface="微软雅黑" panose="020B0503020204020204" pitchFamily="34" charset="-122"/>
                  <a:ea typeface="微软雅黑" panose="020B0503020204020204" pitchFamily="34" charset="-122"/>
                  <a:sym typeface="+mn-ea"/>
                </a:rPr>
                <a:t>经验总结</a:t>
              </a:r>
              <a:endParaRPr kumimoji="0" lang="zh-CN" altLang="en-US" sz="1600" b="1" i="0" u="none" strike="noStrike" kern="1200" cap="none" normalizeH="0" baseline="0" noProof="1">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cs"/>
                <a:sym typeface="+mn-ea"/>
              </a:endParaRPr>
            </a:p>
          </p:txBody>
        </p:sp>
      </p:grpSp>
      <p:grpSp>
        <p:nvGrpSpPr>
          <p:cNvPr id="41" name="组合 40"/>
          <p:cNvGrpSpPr/>
          <p:nvPr/>
        </p:nvGrpSpPr>
        <p:grpSpPr>
          <a:xfrm>
            <a:off x="4439063" y="4612804"/>
            <a:ext cx="2908237" cy="921997"/>
            <a:chOff x="5814452" y="5085097"/>
            <a:chExt cx="2908237" cy="921997"/>
          </a:xfrm>
        </p:grpSpPr>
        <p:sp>
          <p:nvSpPr>
            <p:cNvPr id="42" name="矩形 41"/>
            <p:cNvSpPr/>
            <p:nvPr/>
          </p:nvSpPr>
          <p:spPr>
            <a:xfrm>
              <a:off x="5814452" y="5331962"/>
              <a:ext cx="2908237" cy="675132"/>
            </a:xfrm>
            <a:prstGeom prst="rect">
              <a:avLst/>
            </a:prstGeom>
            <a:noFill/>
          </p:spPr>
          <p:txBody>
            <a:bodyPr wrap="square">
              <a:noAutofit/>
            </a:bodyPr>
            <a:p>
              <a:pPr defTabSz="1216660">
                <a:lnSpc>
                  <a:spcPct val="15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请在此处添加具体内容，简单说明即可。请在此处添加具体内容，简单说明即可。</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3" name="矩形 42"/>
            <p:cNvSpPr/>
            <p:nvPr/>
          </p:nvSpPr>
          <p:spPr>
            <a:xfrm>
              <a:off x="5814778" y="5085097"/>
              <a:ext cx="1383274" cy="313831"/>
            </a:xfrm>
            <a:prstGeom prst="rect">
              <a:avLst/>
            </a:prstGeom>
            <a:noFill/>
          </p:spPr>
          <p:txBody>
            <a:bodyPr wrap="none">
              <a:noAutofit/>
            </a:bodyPr>
            <a:p>
              <a:pPr marL="0" lvl="0" defTabSz="914400" rtl="0" eaLnBrk="1" latinLnBrk="0" hangingPunct="1">
                <a:lnSpc>
                  <a:spcPct val="100000"/>
                </a:lnSpc>
              </a:pPr>
              <a:r>
                <a:rPr kumimoji="0" lang="zh-CN" altLang="en-US" sz="1600" b="1" i="0" u="none" strike="noStrike" kern="1200" cap="none" normalizeH="0" baseline="0" noProof="1">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cs"/>
                  <a:sym typeface="+mn-ea"/>
                </a:rPr>
                <a:t>经验总结</a:t>
              </a:r>
              <a:endParaRPr kumimoji="0" lang="zh-CN" altLang="en-US" sz="1600" b="1" i="0" u="none" strike="noStrike" kern="1200" cap="none" normalizeH="0" baseline="0" noProof="1">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cs"/>
                <a:sym typeface="+mn-ea"/>
              </a:endParaRPr>
            </a:p>
          </p:txBody>
        </p:sp>
      </p:grpSp>
    </p:spTree>
    <p:custDataLst>
      <p:tags r:id="rId3"/>
    </p:custData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p:sp>
        <p:nvSpPr>
          <p:cNvPr id="11" name="文本框 10"/>
          <p:cNvSpPr txBox="1"/>
          <p:nvPr/>
        </p:nvSpPr>
        <p:spPr>
          <a:xfrm>
            <a:off x="1949450" y="2809875"/>
            <a:ext cx="2440305" cy="510185"/>
          </a:xfrm>
          <a:prstGeom prst="roundRect">
            <a:avLst/>
          </a:prstGeom>
          <a:noFill/>
          <a:extLst>
            <a:ext uri="{909E8E84-426E-40DD-AFC4-6F175D3DCCD1}">
              <a14:hiddenFill xmlns:a14="http://schemas.microsoft.com/office/drawing/2010/main">
                <a:solidFill>
                  <a:srgbClr val="FACC94"/>
                </a:solidFill>
              </a14:hiddenFill>
            </a:ext>
          </a:extLst>
        </p:spPr>
        <p:txBody>
          <a:bodyPr wrap="square" rtlCol="0">
            <a:spAutoFit/>
          </a:bodyPr>
          <a:p>
            <a:pPr algn="ctr"/>
            <a:r>
              <a:rPr lang="zh-CN" altLang="en-US" sz="2400">
                <a:solidFill>
                  <a:schemeClr val="tx1">
                    <a:lumMod val="75000"/>
                    <a:lumOff val="25000"/>
                  </a:schemeClr>
                </a:solidFill>
                <a:latin typeface="微软雅黑" panose="020B0503020204020204" pitchFamily="34" charset="-122"/>
                <a:ea typeface="微软雅黑" panose="020B0503020204020204" pitchFamily="34" charset="-122"/>
              </a:rPr>
              <a:t>请输入您的标题</a:t>
            </a:r>
            <a:endParaRPr lang="zh-CN" alt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 name="内容占位符 8"/>
          <p:cNvSpPr>
            <a:spLocks noGrp="1"/>
          </p:cNvSpPr>
          <p:nvPr/>
        </p:nvSpPr>
        <p:spPr>
          <a:xfrm>
            <a:off x="1949450" y="3399155"/>
            <a:ext cx="8927465" cy="466090"/>
          </a:xfrm>
          <a:prstGeom prst="rect">
            <a:avLst/>
          </a:prstGeom>
        </p:spPr>
        <p:txBody>
          <a:bodyPr vert="horz" lIns="90000" tIns="46800" rIns="90000" bIns="46800" rtlCol="0">
            <a:noAutofit/>
          </a:bodyPr>
          <a:lstStyle>
            <a:lvl1pPr marL="228600" marR="0" lvl="0" indent="-228600" algn="l" defTabSz="914400" rtl="0" eaLnBrk="1" fontAlgn="auto" latinLnBrk="0" hangingPunct="1">
              <a:lnSpc>
                <a:spcPct val="130000"/>
              </a:lnSpc>
              <a:spcBef>
                <a:spcPts val="0"/>
              </a:spcBef>
              <a:spcAft>
                <a:spcPts val="1000"/>
              </a:spcAft>
              <a:buFont typeface="Arial" panose="020B0604020202020204" pitchFamily="34" charset="0"/>
              <a:buChar char="●"/>
              <a:defRPr kumimoji="0" lang="zh-CN" altLang="en-US" sz="18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2pPr>
            <a:lvl3pPr marL="1143000" marR="0" lvl="2" indent="-228600" algn="l" defTabSz="914400" rtl="0" eaLnBrk="1" fontAlgn="auto" latinLnBrk="0" hangingPunct="1">
              <a:lnSpc>
                <a:spcPct val="12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3pPr>
            <a:lvl4pPr marL="1600200" marR="0" lvl="3" indent="-228600" algn="l" defTabSz="914400" rtl="0" eaLnBrk="1" fontAlgn="auto" latinLnBrk="0" hangingPunct="1">
              <a:lnSpc>
                <a:spcPct val="120000"/>
              </a:lnSpc>
              <a:spcBef>
                <a:spcPts val="0"/>
              </a:spcBef>
              <a:spcAft>
                <a:spcPts val="300"/>
              </a:spcAft>
              <a:buFont typeface="Wingdings" panose="05000000000000000000"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4pPr>
            <a:lvl5pPr marL="2057400" marR="0" lvl="4" indent="-228600" algn="l" defTabSz="914400" rtl="0" eaLnBrk="1" fontAlgn="auto" latinLnBrk="0" hangingPunct="1">
              <a:lnSpc>
                <a:spcPct val="120000"/>
              </a:lnSpc>
              <a:spcBef>
                <a:spcPts val="0"/>
              </a:spcBef>
              <a:spcAft>
                <a:spcPts val="300"/>
              </a:spcAft>
              <a:buFont typeface="Arial" panose="020B0604020202020204" pitchFamily="34"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5pPr>
            <a:lvl6pPr marL="22860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gn="l">
              <a:buNone/>
            </a:pPr>
            <a:r>
              <a:rPr lang="en-US" altLang="zh-CN" sz="1600">
                <a:solidFill>
                  <a:schemeClr val="tx1">
                    <a:lumMod val="75000"/>
                    <a:lumOff val="25000"/>
                  </a:schemeClr>
                </a:solidFill>
                <a:latin typeface="微软雅黑" panose="020B0503020204020204" pitchFamily="34" charset="-122"/>
                <a:sym typeface="+mn-ea"/>
              </a:rPr>
              <a:t>请在此处添加详细描述文本，尽量与标题文本语言风格相符合，语言描述尽量简洁生动。</a:t>
            </a:r>
            <a:endParaRPr lang="zh-CN" altLang="en-US" sz="1600">
              <a:solidFill>
                <a:schemeClr val="tx1">
                  <a:lumMod val="75000"/>
                  <a:lumOff val="25000"/>
                </a:schemeClr>
              </a:solidFill>
              <a:latin typeface="微软雅黑" panose="020B0503020204020204" pitchFamily="34" charset="-122"/>
              <a:cs typeface="汉仪糯米团简" panose="00020600040101010101" charset="-122"/>
              <a:sym typeface="+mn-ea"/>
            </a:endParaRPr>
          </a:p>
          <a:p>
            <a:pPr marL="0" indent="0" algn="l">
              <a:buNone/>
            </a:pPr>
            <a:endParaRPr lang="zh-CN" altLang="en-US" sz="1600">
              <a:solidFill>
                <a:schemeClr val="tx1">
                  <a:lumMod val="75000"/>
                  <a:lumOff val="25000"/>
                </a:schemeClr>
              </a:solidFill>
              <a:latin typeface="微软雅黑" panose="020B0503020204020204" pitchFamily="34" charset="-122"/>
              <a:cs typeface="汉仪糯米团简" panose="00020600040101010101" charset="-122"/>
              <a:sym typeface="+mn-ea"/>
            </a:endParaRPr>
          </a:p>
        </p:txBody>
      </p:sp>
      <p:sp>
        <p:nvSpPr>
          <p:cNvPr id="15" name="文本框 14"/>
          <p:cNvSpPr txBox="1"/>
          <p:nvPr/>
        </p:nvSpPr>
        <p:spPr>
          <a:xfrm>
            <a:off x="1949450" y="4551680"/>
            <a:ext cx="2440305" cy="509905"/>
          </a:xfrm>
          <a:prstGeom prst="roundRect">
            <a:avLst/>
          </a:prstGeom>
          <a:noFill/>
          <a:extLst>
            <a:ext uri="{909E8E84-426E-40DD-AFC4-6F175D3DCCD1}">
              <a14:hiddenFill xmlns:a14="http://schemas.microsoft.com/office/drawing/2010/main">
                <a:solidFill>
                  <a:srgbClr val="FACC94"/>
                </a:solidFill>
              </a14:hiddenFill>
            </a:ext>
          </a:extLst>
        </p:spPr>
        <p:txBody>
          <a:bodyPr wrap="square" rtlCol="0">
            <a:spAutoFit/>
          </a:bodyPr>
          <a:p>
            <a:pPr algn="ctr"/>
            <a:r>
              <a:rPr lang="zh-CN" altLang="en-US" sz="2400">
                <a:solidFill>
                  <a:schemeClr val="tx1">
                    <a:lumMod val="75000"/>
                    <a:lumOff val="25000"/>
                  </a:schemeClr>
                </a:solidFill>
                <a:latin typeface="微软雅黑" panose="020B0503020204020204" pitchFamily="34" charset="-122"/>
                <a:ea typeface="微软雅黑" panose="020B0503020204020204" pitchFamily="34" charset="-122"/>
              </a:rPr>
              <a:t>请输入您的标题</a:t>
            </a:r>
            <a:endParaRPr lang="zh-CN" alt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6" name="内容占位符 8"/>
          <p:cNvSpPr>
            <a:spLocks noGrp="1"/>
          </p:cNvSpPr>
          <p:nvPr/>
        </p:nvSpPr>
        <p:spPr>
          <a:xfrm>
            <a:off x="1949450" y="5140960"/>
            <a:ext cx="8927465" cy="466090"/>
          </a:xfrm>
          <a:prstGeom prst="rect">
            <a:avLst/>
          </a:prstGeom>
        </p:spPr>
        <p:txBody>
          <a:bodyPr vert="horz" lIns="90000" tIns="46800" rIns="90000" bIns="46800" rtlCol="0">
            <a:noAutofit/>
          </a:bodyPr>
          <a:lstStyle>
            <a:lvl1pPr marL="228600" marR="0" lvl="0" indent="-228600" algn="l" defTabSz="914400" rtl="0" eaLnBrk="1" fontAlgn="auto" latinLnBrk="0" hangingPunct="1">
              <a:lnSpc>
                <a:spcPct val="130000"/>
              </a:lnSpc>
              <a:spcBef>
                <a:spcPts val="0"/>
              </a:spcBef>
              <a:spcAft>
                <a:spcPts val="1000"/>
              </a:spcAft>
              <a:buFont typeface="Arial" panose="020B0604020202020204" pitchFamily="34" charset="0"/>
              <a:buChar char="●"/>
              <a:defRPr kumimoji="0" lang="zh-CN" altLang="en-US" sz="18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2pPr>
            <a:lvl3pPr marL="1143000" marR="0" lvl="2" indent="-228600" algn="l" defTabSz="914400" rtl="0" eaLnBrk="1" fontAlgn="auto" latinLnBrk="0" hangingPunct="1">
              <a:lnSpc>
                <a:spcPct val="12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3pPr>
            <a:lvl4pPr marL="1600200" marR="0" lvl="3" indent="-228600" algn="l" defTabSz="914400" rtl="0" eaLnBrk="1" fontAlgn="auto" latinLnBrk="0" hangingPunct="1">
              <a:lnSpc>
                <a:spcPct val="120000"/>
              </a:lnSpc>
              <a:spcBef>
                <a:spcPts val="0"/>
              </a:spcBef>
              <a:spcAft>
                <a:spcPts val="300"/>
              </a:spcAft>
              <a:buFont typeface="Wingdings" panose="05000000000000000000"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4pPr>
            <a:lvl5pPr marL="2057400" marR="0" lvl="4" indent="-228600" algn="l" defTabSz="914400" rtl="0" eaLnBrk="1" fontAlgn="auto" latinLnBrk="0" hangingPunct="1">
              <a:lnSpc>
                <a:spcPct val="120000"/>
              </a:lnSpc>
              <a:spcBef>
                <a:spcPts val="0"/>
              </a:spcBef>
              <a:spcAft>
                <a:spcPts val="300"/>
              </a:spcAft>
              <a:buFont typeface="Arial" panose="020B0604020202020204" pitchFamily="34"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5pPr>
            <a:lvl6pPr marL="22860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gn="l">
              <a:buNone/>
            </a:pPr>
            <a:r>
              <a:rPr lang="en-US" altLang="zh-CN" sz="1600">
                <a:solidFill>
                  <a:schemeClr val="tx1">
                    <a:lumMod val="75000"/>
                    <a:lumOff val="25000"/>
                  </a:schemeClr>
                </a:solidFill>
                <a:latin typeface="微软雅黑" panose="020B0503020204020204" pitchFamily="34" charset="-122"/>
                <a:sym typeface="+mn-ea"/>
              </a:rPr>
              <a:t>请在此处添加详细描述文本，尽量与标题文本语言风格相符合，语言描述尽量简洁生动。</a:t>
            </a:r>
            <a:endParaRPr lang="zh-CN" altLang="en-US" sz="1600">
              <a:solidFill>
                <a:schemeClr val="tx1">
                  <a:lumMod val="75000"/>
                  <a:lumOff val="25000"/>
                </a:schemeClr>
              </a:solidFill>
              <a:latin typeface="微软雅黑" panose="020B0503020204020204" pitchFamily="34" charset="-122"/>
              <a:cs typeface="汉仪糯米团简" panose="00020600040101010101" charset="-122"/>
              <a:sym typeface="+mn-ea"/>
            </a:endParaRPr>
          </a:p>
          <a:p>
            <a:pPr marL="0" indent="0" algn="l">
              <a:buNone/>
            </a:pPr>
            <a:endParaRPr lang="zh-CN" altLang="en-US" sz="1600">
              <a:solidFill>
                <a:schemeClr val="tx1">
                  <a:lumMod val="75000"/>
                  <a:lumOff val="25000"/>
                </a:schemeClr>
              </a:solidFill>
              <a:latin typeface="微软雅黑" panose="020B0503020204020204" pitchFamily="34" charset="-122"/>
              <a:cs typeface="汉仪糯米团简" panose="00020600040101010101" charset="-122"/>
              <a:sym typeface="+mn-ea"/>
            </a:endParaRPr>
          </a:p>
        </p:txBody>
      </p:sp>
      <p:sp>
        <p:nvSpPr>
          <p:cNvPr id="43" name="文本框 42"/>
          <p:cNvSpPr txBox="1"/>
          <p:nvPr/>
        </p:nvSpPr>
        <p:spPr>
          <a:xfrm>
            <a:off x="1949450" y="1140460"/>
            <a:ext cx="2440305" cy="509905"/>
          </a:xfrm>
          <a:prstGeom prst="roundRect">
            <a:avLst/>
          </a:prstGeom>
          <a:noFill/>
          <a:extLst>
            <a:ext uri="{909E8E84-426E-40DD-AFC4-6F175D3DCCD1}">
              <a14:hiddenFill xmlns:a14="http://schemas.microsoft.com/office/drawing/2010/main">
                <a:solidFill>
                  <a:srgbClr val="FACC94"/>
                </a:solidFill>
              </a14:hiddenFill>
            </a:ext>
          </a:extLst>
        </p:spPr>
        <p:txBody>
          <a:bodyPr wrap="square" rtlCol="0">
            <a:spAutoFit/>
          </a:bodyPr>
          <a:p>
            <a:pPr algn="ctr"/>
            <a:r>
              <a:rPr lang="zh-CN" altLang="en-US" sz="2400">
                <a:solidFill>
                  <a:schemeClr val="tx1">
                    <a:lumMod val="75000"/>
                    <a:lumOff val="25000"/>
                  </a:schemeClr>
                </a:solidFill>
                <a:latin typeface="微软雅黑" panose="020B0503020204020204" pitchFamily="34" charset="-122"/>
                <a:ea typeface="微软雅黑" panose="020B0503020204020204" pitchFamily="34" charset="-122"/>
              </a:rPr>
              <a:t>请输入您的标题</a:t>
            </a:r>
            <a:endParaRPr lang="zh-CN" alt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4" name="内容占位符 8"/>
          <p:cNvSpPr>
            <a:spLocks noGrp="1"/>
          </p:cNvSpPr>
          <p:nvPr/>
        </p:nvSpPr>
        <p:spPr>
          <a:xfrm>
            <a:off x="1949450" y="1729740"/>
            <a:ext cx="8927465" cy="466090"/>
          </a:xfrm>
          <a:prstGeom prst="rect">
            <a:avLst/>
          </a:prstGeom>
        </p:spPr>
        <p:txBody>
          <a:bodyPr vert="horz" lIns="90000" tIns="46800" rIns="90000" bIns="46800" rtlCol="0">
            <a:noAutofit/>
          </a:bodyPr>
          <a:lstStyle>
            <a:lvl1pPr marL="228600" marR="0" lvl="0" indent="-228600" algn="l" defTabSz="914400" rtl="0" eaLnBrk="1" fontAlgn="auto" latinLnBrk="0" hangingPunct="1">
              <a:lnSpc>
                <a:spcPct val="130000"/>
              </a:lnSpc>
              <a:spcBef>
                <a:spcPts val="0"/>
              </a:spcBef>
              <a:spcAft>
                <a:spcPts val="1000"/>
              </a:spcAft>
              <a:buFont typeface="Arial" panose="020B0604020202020204" pitchFamily="34" charset="0"/>
              <a:buChar char="●"/>
              <a:defRPr kumimoji="0" lang="zh-CN" altLang="en-US" sz="18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1pPr>
            <a:lvl2pPr marL="685800" marR="0" lvl="1" indent="-228600" algn="l" defTabSz="914400" rtl="0" eaLnBrk="1" fontAlgn="auto" latinLnBrk="0" hangingPunct="1">
              <a:lnSpc>
                <a:spcPct val="120000"/>
              </a:lnSpc>
              <a:spcBef>
                <a:spcPts val="0"/>
              </a:spcBef>
              <a:spcAft>
                <a:spcPts val="600"/>
              </a:spcAft>
              <a:buFont typeface="Arial" panose="020B0604020202020204" pitchFamily="34" charset="0"/>
              <a:buChar char="●"/>
              <a:tabLst>
                <a:tab pos="1609725" algn="l"/>
              </a:tabLst>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2pPr>
            <a:lvl3pPr marL="1143000" marR="0" lvl="2" indent="-228600" algn="l" defTabSz="914400" rtl="0" eaLnBrk="1" fontAlgn="auto" latinLnBrk="0" hangingPunct="1">
              <a:lnSpc>
                <a:spcPct val="120000"/>
              </a:lnSpc>
              <a:spcBef>
                <a:spcPts val="0"/>
              </a:spcBef>
              <a:spcAft>
                <a:spcPts val="600"/>
              </a:spcAft>
              <a:buFont typeface="Arial" panose="020B0604020202020204" pitchFamily="34" charset="0"/>
              <a:buChar char="●"/>
              <a:defRPr kumimoji="0" lang="zh-CN" altLang="en-US" sz="16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3pPr>
            <a:lvl4pPr marL="1600200" marR="0" lvl="3" indent="-228600" algn="l" defTabSz="914400" rtl="0" eaLnBrk="1" fontAlgn="auto" latinLnBrk="0" hangingPunct="1">
              <a:lnSpc>
                <a:spcPct val="120000"/>
              </a:lnSpc>
              <a:spcBef>
                <a:spcPts val="0"/>
              </a:spcBef>
              <a:spcAft>
                <a:spcPts val="300"/>
              </a:spcAft>
              <a:buFont typeface="Wingdings" panose="05000000000000000000"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4pPr>
            <a:lvl5pPr marL="2057400" marR="0" lvl="4" indent="-228600" algn="l" defTabSz="914400" rtl="0" eaLnBrk="1" fontAlgn="auto" latinLnBrk="0" hangingPunct="1">
              <a:lnSpc>
                <a:spcPct val="120000"/>
              </a:lnSpc>
              <a:spcBef>
                <a:spcPts val="0"/>
              </a:spcBef>
              <a:spcAft>
                <a:spcPts val="300"/>
              </a:spcAft>
              <a:buFont typeface="Arial" panose="020B0604020202020204" pitchFamily="34" charset="0"/>
              <a:buChar char="•"/>
              <a:defRPr kumimoji="0" lang="zh-CN" altLang="en-US" sz="1400" b="0" i="0" u="none" strike="noStrike" kern="1200" cap="none" spc="150" normalizeH="0" baseline="0" noProof="1" dirty="0">
                <a:solidFill>
                  <a:schemeClr val="tx1">
                    <a:lumMod val="65000"/>
                    <a:lumOff val="35000"/>
                  </a:schemeClr>
                </a:solidFill>
                <a:uFillTx/>
                <a:latin typeface="Arial" panose="020B0604020202020204" pitchFamily="34" charset="0"/>
                <a:ea typeface="微软雅黑" panose="020B0503020204020204" pitchFamily="34" charset="-122"/>
                <a:cs typeface="+mn-cs"/>
                <a:sym typeface="+mn-ea"/>
              </a:defRPr>
            </a:lvl5pPr>
            <a:lvl6pPr marL="22860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gn="l">
              <a:buNone/>
            </a:pPr>
            <a:r>
              <a:rPr lang="en-US" altLang="zh-CN" sz="1600">
                <a:solidFill>
                  <a:schemeClr val="tx1">
                    <a:lumMod val="75000"/>
                    <a:lumOff val="25000"/>
                  </a:schemeClr>
                </a:solidFill>
                <a:latin typeface="微软雅黑" panose="020B0503020204020204" pitchFamily="34" charset="-122"/>
                <a:sym typeface="+mn-ea"/>
              </a:rPr>
              <a:t>请在此处添加详细描述文本，尽量与标题文本语言风格相符合，语言描述尽量简洁生动。</a:t>
            </a:r>
            <a:endParaRPr lang="zh-CN" altLang="en-US" sz="1600">
              <a:solidFill>
                <a:schemeClr val="tx1">
                  <a:lumMod val="75000"/>
                  <a:lumOff val="25000"/>
                </a:schemeClr>
              </a:solidFill>
              <a:latin typeface="微软雅黑" panose="020B0503020204020204" pitchFamily="34" charset="-122"/>
              <a:cs typeface="汉仪糯米团简" panose="00020600040101010101" charset="-122"/>
              <a:sym typeface="+mn-ea"/>
            </a:endParaRPr>
          </a:p>
          <a:p>
            <a:pPr marL="0" indent="0" algn="l">
              <a:buNone/>
            </a:pPr>
            <a:endParaRPr lang="zh-CN" altLang="en-US" sz="1600">
              <a:solidFill>
                <a:schemeClr val="tx1">
                  <a:lumMod val="75000"/>
                  <a:lumOff val="25000"/>
                </a:schemeClr>
              </a:solidFill>
              <a:latin typeface="微软雅黑" panose="020B0503020204020204" pitchFamily="34" charset="-122"/>
              <a:cs typeface="汉仪糯米团简" panose="00020600040101010101" charset="-122"/>
              <a:sym typeface="+mn-ea"/>
            </a:endParaRPr>
          </a:p>
        </p:txBody>
      </p:sp>
      <p:pic>
        <p:nvPicPr>
          <p:cNvPr id="6" name="图片 5" descr="2020-08-26 131309"/>
          <p:cNvPicPr>
            <a:picLocks noChangeAspect="1"/>
          </p:cNvPicPr>
          <p:nvPr/>
        </p:nvPicPr>
        <p:blipFill>
          <a:blip r:embed="rId1"/>
          <a:srcRect r="52130" b="50505"/>
          <a:stretch>
            <a:fillRect/>
          </a:stretch>
        </p:blipFill>
        <p:spPr>
          <a:xfrm>
            <a:off x="1214120" y="2740025"/>
            <a:ext cx="677545" cy="934720"/>
          </a:xfrm>
          <a:prstGeom prst="rect">
            <a:avLst/>
          </a:prstGeom>
        </p:spPr>
      </p:pic>
      <p:pic>
        <p:nvPicPr>
          <p:cNvPr id="7" name="图片 6" descr="2020-08-26 131309"/>
          <p:cNvPicPr>
            <a:picLocks noChangeAspect="1"/>
          </p:cNvPicPr>
          <p:nvPr/>
        </p:nvPicPr>
        <p:blipFill>
          <a:blip r:embed="rId1"/>
          <a:srcRect l="59158" t="3510" r="5455" b="48611"/>
          <a:stretch>
            <a:fillRect/>
          </a:stretch>
        </p:blipFill>
        <p:spPr>
          <a:xfrm>
            <a:off x="1326515" y="4618990"/>
            <a:ext cx="518795" cy="937260"/>
          </a:xfrm>
          <a:prstGeom prst="rect">
            <a:avLst/>
          </a:prstGeom>
        </p:spPr>
      </p:pic>
      <p:pic>
        <p:nvPicPr>
          <p:cNvPr id="30" name="图片 29" descr="C:/Users/86139/AppData/Local/Temp/kaimatting/20200830152926/output_aiMatting_20200830153911.pngoutput_aiMatting_20200830153911"/>
          <p:cNvPicPr>
            <a:picLocks noChangeAspect="1"/>
          </p:cNvPicPr>
          <p:nvPr/>
        </p:nvPicPr>
        <p:blipFill>
          <a:blip r:embed="rId2"/>
          <a:srcRect l="18678" t="3214" r="13973" b="-11873"/>
          <a:stretch>
            <a:fillRect/>
          </a:stretch>
        </p:blipFill>
        <p:spPr>
          <a:xfrm>
            <a:off x="1038225" y="1140460"/>
            <a:ext cx="801370" cy="1004570"/>
          </a:xfrm>
          <a:prstGeom prst="rect">
            <a:avLst/>
          </a:prstGeom>
        </p:spPr>
      </p:pic>
      <p:grpSp>
        <p:nvGrpSpPr>
          <p:cNvPr id="2" name="组合 1"/>
          <p:cNvGrpSpPr/>
          <p:nvPr/>
        </p:nvGrpSpPr>
        <p:grpSpPr>
          <a:xfrm>
            <a:off x="101600" y="230505"/>
            <a:ext cx="4132580" cy="909320"/>
            <a:chOff x="160" y="363"/>
            <a:chExt cx="6508" cy="1432"/>
          </a:xfrm>
        </p:grpSpPr>
        <p:sp>
          <p:nvSpPr>
            <p:cNvPr id="3" name="文本 文本框 4627"/>
            <p:cNvSpPr txBox="1"/>
            <p:nvPr>
              <p:custDataLst>
                <p:tags r:id="rId3"/>
              </p:custDataLst>
            </p:nvPr>
          </p:nvSpPr>
          <p:spPr>
            <a:xfrm>
              <a:off x="1956" y="669"/>
              <a:ext cx="4712" cy="822"/>
            </a:xfrm>
            <a:prstGeom prst="rect">
              <a:avLst/>
            </a:prstGeom>
            <a:noFill/>
          </p:spPr>
          <p:txBody>
            <a:bodyPr wrap="square" rtlCol="0">
              <a:spAutoFit/>
            </a:bodyPr>
            <a:p>
              <a:pPr algn="l">
                <a:buFont typeface="+mj-lt"/>
              </a:pPr>
              <a:r>
                <a:rPr lang="zh-CN" altLang="en-US" sz="28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8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pic>
          <p:nvPicPr>
            <p:cNvPr id="4" name="图片 3" descr="757"/>
            <p:cNvPicPr>
              <a:picLocks noChangeAspect="1"/>
            </p:cNvPicPr>
            <p:nvPr/>
          </p:nvPicPr>
          <p:blipFill>
            <a:blip r:embed="rId4"/>
            <a:srcRect l="49757" t="31525" r="10268" b="34868"/>
            <a:stretch>
              <a:fillRect/>
            </a:stretch>
          </p:blipFill>
          <p:spPr>
            <a:xfrm flipH="1">
              <a:off x="160" y="363"/>
              <a:ext cx="1656" cy="1433"/>
            </a:xfrm>
            <a:prstGeom prst="ellipse">
              <a:avLst/>
            </a:prstGeom>
          </p:spPr>
        </p:pic>
      </p:grpSp>
    </p:spTree>
    <p:custDataLst>
      <p:tags r:id="rId5"/>
    </p:custData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p:sp>
        <p:nvSpPr>
          <p:cNvPr id="127" name="文本框 126"/>
          <p:cNvSpPr txBox="1"/>
          <p:nvPr/>
        </p:nvSpPr>
        <p:spPr>
          <a:xfrm>
            <a:off x="4509770" y="2319655"/>
            <a:ext cx="4293235" cy="583565"/>
          </a:xfrm>
          <a:prstGeom prst="rect">
            <a:avLst/>
          </a:prstGeom>
          <a:noFill/>
        </p:spPr>
        <p:txBody>
          <a:bodyPr wrap="square" rtlCol="0">
            <a:spAutoFit/>
          </a:bodyPr>
          <a:p>
            <a:pPr indent="0" algn="l">
              <a:buFont typeface="Arial" panose="020B0604020202020204" pitchFamily="34" charset="0"/>
              <a:buNone/>
            </a:pPr>
            <a:r>
              <a:rPr lang="zh-CN" altLang="en-US" sz="3200" b="1">
                <a:solidFill>
                  <a:schemeClr val="tx1">
                    <a:lumMod val="75000"/>
                    <a:lumOff val="25000"/>
                  </a:schemeClr>
                </a:solidFill>
                <a:latin typeface="微软雅黑" panose="020B0503020204020204" pitchFamily="34" charset="-122"/>
                <a:ea typeface="微软雅黑" panose="020B0503020204020204" pitchFamily="34" charset="-122"/>
              </a:rPr>
              <a:t>点击输入文本标题</a:t>
            </a:r>
            <a:endParaRPr lang="zh-CN" altLang="en-US" sz="3200" b="1">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8" name="文本框 127"/>
          <p:cNvSpPr txBox="1"/>
          <p:nvPr/>
        </p:nvSpPr>
        <p:spPr>
          <a:xfrm>
            <a:off x="4509770" y="2903220"/>
            <a:ext cx="5586095" cy="1109345"/>
          </a:xfrm>
          <a:prstGeom prst="rect">
            <a:avLst/>
          </a:prstGeom>
          <a:noFill/>
          <a:effectLst/>
        </p:spPr>
        <p:txBody>
          <a:bodyPr wrap="square" rtlCol="0">
            <a:noAutofit/>
          </a:bodyPr>
          <a:p>
            <a:pPr algn="l">
              <a:lnSpc>
                <a:spcPct val="150000"/>
              </a:lnSpc>
            </a:pPr>
            <a:r>
              <a:rPr lang="en-US" altLang="zh-CN">
                <a:solidFill>
                  <a:schemeClr val="tx1">
                    <a:lumMod val="75000"/>
                    <a:lumOff val="25000"/>
                  </a:schemeClr>
                </a:solidFill>
                <a:latin typeface="微软雅黑" panose="020B0503020204020204" pitchFamily="34" charset="-122"/>
                <a:ea typeface="微软雅黑" panose="020B0503020204020204" pitchFamily="34" charset="-122"/>
                <a:sym typeface="+mn-ea"/>
              </a:rPr>
              <a:t>请在此处添加详细描述文本，尽量与标题文本语言风格相符合，语言描述尽量简洁生动。</a:t>
            </a:r>
            <a:endParaRPr lang="en-US" altLang="zh-CN" dirty="0">
              <a:solidFill>
                <a:schemeClr val="tx1">
                  <a:lumMod val="75000"/>
                  <a:lumOff val="25000"/>
                </a:schemeClr>
              </a:solidFill>
              <a:latin typeface="微软雅黑" panose="020B0503020204020204" pitchFamily="34" charset="-122"/>
              <a:ea typeface="微软雅黑" panose="020B0503020204020204" pitchFamily="34" charset="-122"/>
              <a:cs typeface="华文仿宋" panose="02010600040101010101" charset="-122"/>
              <a:sym typeface="+mn-ea"/>
            </a:endParaRPr>
          </a:p>
        </p:txBody>
      </p:sp>
      <p:sp>
        <p:nvSpPr>
          <p:cNvPr id="5" name="文本框 4"/>
          <p:cNvSpPr txBox="1"/>
          <p:nvPr/>
        </p:nvSpPr>
        <p:spPr>
          <a:xfrm>
            <a:off x="2717165" y="2319655"/>
            <a:ext cx="1684020" cy="1568450"/>
          </a:xfrm>
          <a:prstGeom prst="rect">
            <a:avLst/>
          </a:prstGeom>
          <a:noFill/>
        </p:spPr>
        <p:txBody>
          <a:bodyPr wrap="square" rtlCol="0">
            <a:spAutoFit/>
          </a:bodyPr>
          <a:p>
            <a:pPr algn="ctr"/>
            <a:r>
              <a:rPr lang="en-US" altLang="zh-CN" sz="9600">
                <a:solidFill>
                  <a:schemeClr val="tx1">
                    <a:lumMod val="75000"/>
                    <a:lumOff val="25000"/>
                  </a:schemeClr>
                </a:solidFill>
                <a:latin typeface="微软雅黑" panose="020B0503020204020204" pitchFamily="34" charset="-122"/>
                <a:ea typeface="微软雅黑" panose="020B0503020204020204" pitchFamily="34" charset="-122"/>
              </a:rPr>
              <a:t>04</a:t>
            </a:r>
            <a:endParaRPr lang="en-US" altLang="zh-CN" sz="9600">
              <a:solidFill>
                <a:schemeClr val="tx1">
                  <a:lumMod val="75000"/>
                  <a:lumOff val="25000"/>
                </a:schemeClr>
              </a:solidFill>
              <a:latin typeface="微软雅黑" panose="020B0503020204020204" pitchFamily="34" charset="-122"/>
              <a:ea typeface="微软雅黑" panose="020B0503020204020204" pitchFamily="34" charset="-122"/>
            </a:endParaRPr>
          </a:p>
        </p:txBody>
      </p:sp>
      <p:pic>
        <p:nvPicPr>
          <p:cNvPr id="6" name="图片 5" descr="2020-08-30 093723"/>
          <p:cNvPicPr>
            <a:picLocks noChangeAspect="1"/>
          </p:cNvPicPr>
          <p:nvPr/>
        </p:nvPicPr>
        <p:blipFill>
          <a:blip r:embed="rId1"/>
          <a:srcRect l="67516" t="4067" r="10010" b="67094"/>
          <a:stretch>
            <a:fillRect/>
          </a:stretch>
        </p:blipFill>
        <p:spPr>
          <a:xfrm>
            <a:off x="10329545" y="3910965"/>
            <a:ext cx="1614805" cy="2072640"/>
          </a:xfrm>
          <a:prstGeom prst="rect">
            <a:avLst/>
          </a:prstGeom>
        </p:spPr>
      </p:pic>
      <p:pic>
        <p:nvPicPr>
          <p:cNvPr id="36" name="图片 35" descr="2020-08-30 093723"/>
          <p:cNvPicPr>
            <a:picLocks noChangeAspect="1"/>
          </p:cNvPicPr>
          <p:nvPr/>
        </p:nvPicPr>
        <p:blipFill>
          <a:blip r:embed="rId1"/>
          <a:srcRect l="-3886" t="1282" r="72004" b="65305"/>
          <a:stretch>
            <a:fillRect/>
          </a:stretch>
        </p:blipFill>
        <p:spPr>
          <a:xfrm rot="20760000">
            <a:off x="9606915" y="4713605"/>
            <a:ext cx="1302385" cy="1365885"/>
          </a:xfrm>
          <a:prstGeom prst="rect">
            <a:avLst/>
          </a:prstGeom>
        </p:spPr>
      </p:pic>
      <p:grpSp>
        <p:nvGrpSpPr>
          <p:cNvPr id="74" name="组合 73"/>
          <p:cNvGrpSpPr/>
          <p:nvPr/>
        </p:nvGrpSpPr>
        <p:grpSpPr>
          <a:xfrm>
            <a:off x="75060" y="1"/>
            <a:ext cx="2347418" cy="2497191"/>
            <a:chOff x="532260" y="1"/>
            <a:chExt cx="2347418" cy="2497191"/>
          </a:xfrm>
        </p:grpSpPr>
        <p:sp>
          <p:nvSpPr>
            <p:cNvPr id="32" name="任意多边形: 形状 31"/>
            <p:cNvSpPr/>
            <p:nvPr/>
          </p:nvSpPr>
          <p:spPr>
            <a:xfrm>
              <a:off x="605893" y="1"/>
              <a:ext cx="2273785" cy="1136924"/>
            </a:xfrm>
            <a:custGeom>
              <a:avLst/>
              <a:gdLst>
                <a:gd name="connsiteX0" fmla="*/ 0 w 3634639"/>
                <a:gd name="connsiteY0" fmla="*/ 0 h 1817369"/>
                <a:gd name="connsiteX1" fmla="*/ 1817269 w 3634639"/>
                <a:gd name="connsiteY1" fmla="*/ 0 h 1817369"/>
                <a:gd name="connsiteX2" fmla="*/ 3634639 w 3634639"/>
                <a:gd name="connsiteY2" fmla="*/ 0 h 1817369"/>
                <a:gd name="connsiteX3" fmla="*/ 2725514 w 3634639"/>
                <a:gd name="connsiteY3" fmla="*/ 1574142 h 1817369"/>
                <a:gd name="connsiteX4" fmla="*/ 907705 w 3634639"/>
                <a:gd name="connsiteY4" fmla="*/ 1573381 h 1817369"/>
                <a:gd name="connsiteX5" fmla="*/ 15689 w 3634639"/>
                <a:gd name="connsiteY5" fmla="*/ 239284 h 181736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634639" h="1817369">
                  <a:moveTo>
                    <a:pt x="0" y="0"/>
                  </a:moveTo>
                  <a:lnTo>
                    <a:pt x="1817269" y="0"/>
                  </a:lnTo>
                  <a:lnTo>
                    <a:pt x="3634639" y="0"/>
                  </a:lnTo>
                  <a:cubicBezTo>
                    <a:pt x="3634639" y="649465"/>
                    <a:pt x="3288058" y="1249567"/>
                    <a:pt x="2725514" y="1574142"/>
                  </a:cubicBezTo>
                  <a:cubicBezTo>
                    <a:pt x="2162970" y="1898717"/>
                    <a:pt x="1469976" y="1898427"/>
                    <a:pt x="907705" y="1573381"/>
                  </a:cubicBezTo>
                  <a:cubicBezTo>
                    <a:pt x="415717" y="1288965"/>
                    <a:pt x="89254" y="793738"/>
                    <a:pt x="15689" y="239284"/>
                  </a:cubicBezTo>
                  <a:close/>
                </a:path>
              </a:pathLst>
            </a:custGeom>
            <a:pattFill prst="wdUpDiag">
              <a:fgClr>
                <a:srgbClr val="174D49"/>
              </a:fgClr>
              <a:bgClr>
                <a:srgbClr val="D6EFC7"/>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black"/>
                </a:solidFill>
                <a:effectLst/>
                <a:uLnTx/>
                <a:uFillTx/>
                <a:latin typeface="等线" panose="02010600030101010101"/>
                <a:ea typeface="等线" panose="02010600030101010101" pitchFamily="2" charset="-122"/>
                <a:cs typeface="+mn-cs"/>
              </a:endParaRPr>
            </a:p>
          </p:txBody>
        </p:sp>
        <p:grpSp>
          <p:nvGrpSpPr>
            <p:cNvPr id="58" name="组合 57"/>
            <p:cNvGrpSpPr/>
            <p:nvPr/>
          </p:nvGrpSpPr>
          <p:grpSpPr>
            <a:xfrm>
              <a:off x="532260" y="811332"/>
              <a:ext cx="667757" cy="1685860"/>
              <a:chOff x="532260" y="811332"/>
              <a:chExt cx="667757" cy="1685860"/>
            </a:xfrm>
          </p:grpSpPr>
          <p:sp>
            <p:nvSpPr>
              <p:cNvPr id="44" name="矩形 43"/>
              <p:cNvSpPr/>
              <p:nvPr/>
            </p:nvSpPr>
            <p:spPr>
              <a:xfrm rot="2768827">
                <a:off x="1052754" y="1935112"/>
                <a:ext cx="147263" cy="147263"/>
              </a:xfrm>
              <a:prstGeom prst="rect">
                <a:avLst/>
              </a:prstGeom>
              <a:solidFill>
                <a:srgbClr val="96BB7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46" name="矩形 45"/>
              <p:cNvSpPr/>
              <p:nvPr/>
            </p:nvSpPr>
            <p:spPr>
              <a:xfrm rot="2611835">
                <a:off x="532260" y="1280852"/>
                <a:ext cx="147263" cy="147263"/>
              </a:xfrm>
              <a:prstGeom prst="rect">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48" name="矩形 47"/>
              <p:cNvSpPr/>
              <p:nvPr/>
            </p:nvSpPr>
            <p:spPr>
              <a:xfrm rot="2733774">
                <a:off x="669728" y="811332"/>
                <a:ext cx="147263" cy="147263"/>
              </a:xfrm>
              <a:prstGeom prst="rect">
                <a:avLst/>
              </a:prstGeom>
              <a:solidFill>
                <a:srgbClr val="96BB7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50" name="矩形 49"/>
              <p:cNvSpPr/>
              <p:nvPr/>
            </p:nvSpPr>
            <p:spPr>
              <a:xfrm rot="19032381">
                <a:off x="979353" y="1173073"/>
                <a:ext cx="147263" cy="147263"/>
              </a:xfrm>
              <a:prstGeom prst="rect">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52" name="矩形 51"/>
              <p:cNvSpPr/>
              <p:nvPr/>
            </p:nvSpPr>
            <p:spPr>
              <a:xfrm rot="2611835">
                <a:off x="740452" y="1671610"/>
                <a:ext cx="147263" cy="147263"/>
              </a:xfrm>
              <a:prstGeom prst="rect">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54" name="矩形 53"/>
              <p:cNvSpPr/>
              <p:nvPr/>
            </p:nvSpPr>
            <p:spPr>
              <a:xfrm rot="2611835">
                <a:off x="844549" y="2349929"/>
                <a:ext cx="147263" cy="147263"/>
              </a:xfrm>
              <a:prstGeom prst="rect">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grpSp>
        <p:grpSp>
          <p:nvGrpSpPr>
            <p:cNvPr id="72" name="组合 71"/>
            <p:cNvGrpSpPr/>
            <p:nvPr/>
          </p:nvGrpSpPr>
          <p:grpSpPr>
            <a:xfrm>
              <a:off x="1425663" y="863248"/>
              <a:ext cx="860696" cy="685525"/>
              <a:chOff x="1425663" y="863248"/>
              <a:chExt cx="860696" cy="685525"/>
            </a:xfrm>
          </p:grpSpPr>
          <p:sp>
            <p:nvSpPr>
              <p:cNvPr id="55" name="流程图: 接点 54"/>
              <p:cNvSpPr/>
              <p:nvPr/>
            </p:nvSpPr>
            <p:spPr>
              <a:xfrm>
                <a:off x="1600834" y="863248"/>
                <a:ext cx="685525" cy="685525"/>
              </a:xfrm>
              <a:prstGeom prst="flowChartConnector">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57" name="流程图: 接点 56"/>
              <p:cNvSpPr/>
              <p:nvPr/>
            </p:nvSpPr>
            <p:spPr>
              <a:xfrm>
                <a:off x="1425663" y="1096369"/>
                <a:ext cx="421217" cy="421217"/>
              </a:xfrm>
              <a:prstGeom prst="flowChartConnector">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grpSp>
      </p:grpSp>
      <p:pic>
        <p:nvPicPr>
          <p:cNvPr id="2" name="图片 1" descr="757"/>
          <p:cNvPicPr>
            <a:picLocks noChangeAspect="1"/>
          </p:cNvPicPr>
          <p:nvPr/>
        </p:nvPicPr>
        <p:blipFill>
          <a:blip r:embed="rId2"/>
          <a:stretch>
            <a:fillRect/>
          </a:stretch>
        </p:blipFill>
        <p:spPr>
          <a:xfrm>
            <a:off x="-236220" y="4209415"/>
            <a:ext cx="3416300" cy="3249295"/>
          </a:xfrm>
          <a:prstGeom prst="rect">
            <a:avLst/>
          </a:prstGeom>
        </p:spPr>
      </p:pic>
    </p:spTree>
    <p:custDataLst>
      <p:tags r:id="rId3"/>
    </p:custData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p:sp>
        <p:nvSpPr>
          <p:cNvPr id="12" name="文本框 11"/>
          <p:cNvSpPr txBox="1"/>
          <p:nvPr/>
        </p:nvSpPr>
        <p:spPr>
          <a:xfrm>
            <a:off x="1367155" y="2745105"/>
            <a:ext cx="4009390" cy="2091690"/>
          </a:xfrm>
          <a:prstGeom prst="rect">
            <a:avLst/>
          </a:prstGeom>
          <a:noFill/>
        </p:spPr>
        <p:txBody>
          <a:bodyPr wrap="square" rtlCol="0">
            <a:spAutoFit/>
          </a:bodyPr>
          <a:p>
            <a:pPr lvl="0" indent="0" algn="l" fontAlgn="base">
              <a:lnSpc>
                <a:spcPct val="130000"/>
              </a:lnSpc>
              <a:buFont typeface="Wingdings" panose="05000000000000000000" pitchFamily="2" charset="2"/>
              <a:buNone/>
            </a:pPr>
            <a:r>
              <a:rPr lang="en-US" altLang="zh-CN" sz="2000" dirty="0">
                <a:solidFill>
                  <a:schemeClr val="tx1">
                    <a:lumMod val="75000"/>
                    <a:lumOff val="25000"/>
                  </a:schemeClr>
                </a:solidFill>
                <a:latin typeface="微软雅黑" panose="020B0503020204020204" pitchFamily="34" charset="-122"/>
                <a:ea typeface="微软雅黑" panose="020B0503020204020204" pitchFamily="34" charset="-122"/>
                <a:sym typeface="+mn-ea"/>
              </a:rPr>
              <a:t>请在此处添加详细描述文本，尽量与标题文本语言风格相符合，语言描述尽量简洁生动。请在此处添加详细描述文本，语言描述尽量简洁生动。</a:t>
            </a:r>
            <a:endParaRPr lang="en-US" altLang="zh-CN" sz="2000" dirty="0">
              <a:solidFill>
                <a:schemeClr val="tx1">
                  <a:lumMod val="75000"/>
                  <a:lumOff val="25000"/>
                </a:schemeClr>
              </a:solidFill>
              <a:latin typeface="微软雅黑" panose="020B0503020204020204" pitchFamily="34" charset="-122"/>
              <a:ea typeface="微软雅黑" panose="020B0503020204020204" pitchFamily="34" charset="-122"/>
              <a:sym typeface="+mn-ea"/>
            </a:endParaRPr>
          </a:p>
        </p:txBody>
      </p:sp>
      <p:sp>
        <p:nvSpPr>
          <p:cNvPr id="28" name="文本 文本框 4627"/>
          <p:cNvSpPr txBox="1"/>
          <p:nvPr>
            <p:custDataLst>
              <p:tags r:id="rId1"/>
            </p:custDataLst>
          </p:nvPr>
        </p:nvSpPr>
        <p:spPr>
          <a:xfrm>
            <a:off x="1367155" y="2189480"/>
            <a:ext cx="2512695" cy="460375"/>
          </a:xfrm>
          <a:prstGeom prst="rect">
            <a:avLst/>
          </a:prstGeom>
          <a:noFill/>
        </p:spPr>
        <p:txBody>
          <a:bodyPr wrap="square" rtlCol="0">
            <a:spAutoFit/>
          </a:bodyPr>
          <a:p>
            <a:pPr algn="ctr">
              <a:buFont typeface="+mj-lt"/>
            </a:pPr>
            <a:r>
              <a:rPr lang="zh-CN" altLang="en-US" sz="24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4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sp>
        <p:nvSpPr>
          <p:cNvPr id="6" name="文本框 5"/>
          <p:cNvSpPr txBox="1"/>
          <p:nvPr/>
        </p:nvSpPr>
        <p:spPr>
          <a:xfrm>
            <a:off x="6521450" y="3842385"/>
            <a:ext cx="4092575" cy="891540"/>
          </a:xfrm>
          <a:prstGeom prst="rect">
            <a:avLst/>
          </a:prstGeom>
          <a:noFill/>
        </p:spPr>
        <p:txBody>
          <a:bodyPr wrap="square" rtlCol="0">
            <a:spAutoFit/>
          </a:bodyPr>
          <a:p>
            <a:pPr lvl="0" indent="0" fontAlgn="base">
              <a:lnSpc>
                <a:spcPct val="130000"/>
              </a:lnSpc>
              <a:buFont typeface="Wingdings" panose="05000000000000000000" pitchFamily="2" charset="2"/>
              <a:buNone/>
            </a:pPr>
            <a:r>
              <a:rPr lang="en-US" altLang="zh-CN" sz="2000" dirty="0">
                <a:solidFill>
                  <a:schemeClr val="tx1">
                    <a:lumMod val="75000"/>
                    <a:lumOff val="25000"/>
                  </a:schemeClr>
                </a:solidFill>
                <a:latin typeface="微软雅黑" panose="020B0503020204020204" pitchFamily="34" charset="-122"/>
                <a:ea typeface="微软雅黑" panose="020B0503020204020204" pitchFamily="34" charset="-122"/>
                <a:sym typeface="+mn-ea"/>
              </a:rPr>
              <a:t>请在此处添加详细描述文本，语言描述尽量简洁生动。</a:t>
            </a:r>
            <a:endParaRPr lang="en-US" altLang="zh-CN" sz="2000" dirty="0">
              <a:solidFill>
                <a:schemeClr val="tx1">
                  <a:lumMod val="75000"/>
                  <a:lumOff val="25000"/>
                </a:schemeClr>
              </a:solidFill>
              <a:latin typeface="微软雅黑" panose="020B0503020204020204" pitchFamily="34" charset="-122"/>
              <a:ea typeface="微软雅黑" panose="020B0503020204020204" pitchFamily="34" charset="-122"/>
              <a:sym typeface="+mn-ea"/>
            </a:endParaRPr>
          </a:p>
        </p:txBody>
      </p:sp>
      <p:sp>
        <p:nvSpPr>
          <p:cNvPr id="7" name="文本 文本框 4627"/>
          <p:cNvSpPr txBox="1"/>
          <p:nvPr>
            <p:custDataLst>
              <p:tags r:id="rId2"/>
            </p:custDataLst>
          </p:nvPr>
        </p:nvSpPr>
        <p:spPr>
          <a:xfrm>
            <a:off x="6521450" y="3382010"/>
            <a:ext cx="3328035" cy="460375"/>
          </a:xfrm>
          <a:prstGeom prst="rect">
            <a:avLst/>
          </a:prstGeom>
          <a:noFill/>
        </p:spPr>
        <p:txBody>
          <a:bodyPr wrap="square" rtlCol="0">
            <a:spAutoFit/>
          </a:bodyPr>
          <a:p>
            <a:pPr marL="457200" indent="-457200">
              <a:buFont typeface="+mj-lt"/>
              <a:buAutoNum type="arabicPeriod" startAt="2"/>
            </a:pPr>
            <a:r>
              <a:rPr lang="zh-CN" altLang="en-US" sz="24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4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sp>
        <p:nvSpPr>
          <p:cNvPr id="9" name="文本框 8"/>
          <p:cNvSpPr txBox="1"/>
          <p:nvPr/>
        </p:nvSpPr>
        <p:spPr>
          <a:xfrm>
            <a:off x="6521450" y="1758315"/>
            <a:ext cx="4092575" cy="891540"/>
          </a:xfrm>
          <a:prstGeom prst="rect">
            <a:avLst/>
          </a:prstGeom>
          <a:noFill/>
        </p:spPr>
        <p:txBody>
          <a:bodyPr wrap="square" rtlCol="0">
            <a:spAutoFit/>
          </a:bodyPr>
          <a:p>
            <a:pPr lvl="0" indent="0" fontAlgn="base">
              <a:lnSpc>
                <a:spcPct val="130000"/>
              </a:lnSpc>
              <a:buFont typeface="Wingdings" panose="05000000000000000000" pitchFamily="2" charset="2"/>
              <a:buNone/>
            </a:pPr>
            <a:r>
              <a:rPr lang="en-US" altLang="zh-CN" sz="2000" dirty="0">
                <a:solidFill>
                  <a:schemeClr val="tx1">
                    <a:lumMod val="75000"/>
                    <a:lumOff val="25000"/>
                  </a:schemeClr>
                </a:solidFill>
                <a:latin typeface="微软雅黑" panose="020B0503020204020204" pitchFamily="34" charset="-122"/>
                <a:ea typeface="微软雅黑" panose="020B0503020204020204" pitchFamily="34" charset="-122"/>
                <a:sym typeface="+mn-ea"/>
              </a:rPr>
              <a:t>请在此处添加详细描述文本，语言描述尽量简洁生动。</a:t>
            </a:r>
            <a:endParaRPr lang="en-US" altLang="zh-CN" sz="2000" dirty="0">
              <a:solidFill>
                <a:schemeClr val="tx1">
                  <a:lumMod val="75000"/>
                  <a:lumOff val="25000"/>
                </a:schemeClr>
              </a:solidFill>
              <a:latin typeface="微软雅黑" panose="020B0503020204020204" pitchFamily="34" charset="-122"/>
              <a:ea typeface="微软雅黑" panose="020B0503020204020204" pitchFamily="34" charset="-122"/>
              <a:sym typeface="+mn-ea"/>
            </a:endParaRPr>
          </a:p>
        </p:txBody>
      </p:sp>
      <p:sp>
        <p:nvSpPr>
          <p:cNvPr id="10" name="文本 文本框 4627"/>
          <p:cNvSpPr txBox="1"/>
          <p:nvPr>
            <p:custDataLst>
              <p:tags r:id="rId3"/>
            </p:custDataLst>
          </p:nvPr>
        </p:nvSpPr>
        <p:spPr>
          <a:xfrm>
            <a:off x="6521450" y="1297940"/>
            <a:ext cx="3689350" cy="460375"/>
          </a:xfrm>
          <a:prstGeom prst="rect">
            <a:avLst/>
          </a:prstGeom>
          <a:noFill/>
        </p:spPr>
        <p:txBody>
          <a:bodyPr wrap="square" rtlCol="0">
            <a:spAutoFit/>
          </a:bodyPr>
          <a:p>
            <a:pPr marL="457200" indent="-457200">
              <a:buFont typeface="+mj-lt"/>
              <a:buAutoNum type="arabicPeriod"/>
            </a:pPr>
            <a:r>
              <a:rPr lang="zh-CN" altLang="en-US" sz="24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4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grpSp>
        <p:nvGrpSpPr>
          <p:cNvPr id="2" name="组合 1"/>
          <p:cNvGrpSpPr/>
          <p:nvPr/>
        </p:nvGrpSpPr>
        <p:grpSpPr>
          <a:xfrm>
            <a:off x="101600" y="230505"/>
            <a:ext cx="4132580" cy="909320"/>
            <a:chOff x="160" y="363"/>
            <a:chExt cx="6508" cy="1432"/>
          </a:xfrm>
        </p:grpSpPr>
        <p:sp>
          <p:nvSpPr>
            <p:cNvPr id="3" name="文本 文本框 4627"/>
            <p:cNvSpPr txBox="1"/>
            <p:nvPr>
              <p:custDataLst>
                <p:tags r:id="rId4"/>
              </p:custDataLst>
            </p:nvPr>
          </p:nvSpPr>
          <p:spPr>
            <a:xfrm>
              <a:off x="1956" y="669"/>
              <a:ext cx="4712" cy="822"/>
            </a:xfrm>
            <a:prstGeom prst="rect">
              <a:avLst/>
            </a:prstGeom>
            <a:noFill/>
          </p:spPr>
          <p:txBody>
            <a:bodyPr wrap="square" rtlCol="0">
              <a:spAutoFit/>
            </a:bodyPr>
            <a:p>
              <a:pPr algn="l">
                <a:buFont typeface="+mj-lt"/>
              </a:pPr>
              <a:r>
                <a:rPr lang="zh-CN" altLang="en-US" sz="28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8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pic>
          <p:nvPicPr>
            <p:cNvPr id="4" name="图片 3" descr="757"/>
            <p:cNvPicPr>
              <a:picLocks noChangeAspect="1"/>
            </p:cNvPicPr>
            <p:nvPr/>
          </p:nvPicPr>
          <p:blipFill>
            <a:blip r:embed="rId5"/>
            <a:srcRect l="49757" t="31525" r="10268" b="34868"/>
            <a:stretch>
              <a:fillRect/>
            </a:stretch>
          </p:blipFill>
          <p:spPr>
            <a:xfrm flipH="1">
              <a:off x="160" y="363"/>
              <a:ext cx="1656" cy="1433"/>
            </a:xfrm>
            <a:prstGeom prst="ellipse">
              <a:avLst/>
            </a:prstGeom>
          </p:spPr>
        </p:pic>
      </p:grpSp>
    </p:spTree>
    <p:custDataLst>
      <p:tags r:id="rId6"/>
    </p:custData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p:grpSp>
        <p:nvGrpSpPr>
          <p:cNvPr id="15" name="组合 14"/>
          <p:cNvGrpSpPr/>
          <p:nvPr/>
        </p:nvGrpSpPr>
        <p:grpSpPr>
          <a:xfrm>
            <a:off x="101600" y="230505"/>
            <a:ext cx="4132580" cy="909320"/>
            <a:chOff x="160" y="363"/>
            <a:chExt cx="6508" cy="1432"/>
          </a:xfrm>
        </p:grpSpPr>
        <p:sp>
          <p:nvSpPr>
            <p:cNvPr id="16" name="文本 文本框 4627"/>
            <p:cNvSpPr txBox="1"/>
            <p:nvPr>
              <p:custDataLst>
                <p:tags r:id="rId1"/>
              </p:custDataLst>
            </p:nvPr>
          </p:nvSpPr>
          <p:spPr>
            <a:xfrm>
              <a:off x="1956" y="669"/>
              <a:ext cx="4712" cy="822"/>
            </a:xfrm>
            <a:prstGeom prst="rect">
              <a:avLst/>
            </a:prstGeom>
            <a:noFill/>
          </p:spPr>
          <p:txBody>
            <a:bodyPr wrap="square" rtlCol="0">
              <a:spAutoFit/>
            </a:bodyPr>
            <a:p>
              <a:pPr algn="l">
                <a:buFont typeface="+mj-lt"/>
              </a:pPr>
              <a:r>
                <a:rPr lang="zh-CN" altLang="en-US" sz="28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8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pic>
          <p:nvPicPr>
            <p:cNvPr id="17" name="图片 16" descr="757"/>
            <p:cNvPicPr>
              <a:picLocks noChangeAspect="1"/>
            </p:cNvPicPr>
            <p:nvPr/>
          </p:nvPicPr>
          <p:blipFill>
            <a:blip r:embed="rId2"/>
            <a:srcRect l="49757" t="31525" r="10268" b="34868"/>
            <a:stretch>
              <a:fillRect/>
            </a:stretch>
          </p:blipFill>
          <p:spPr>
            <a:xfrm flipH="1">
              <a:off x="160" y="363"/>
              <a:ext cx="1656" cy="1433"/>
            </a:xfrm>
            <a:prstGeom prst="ellipse">
              <a:avLst/>
            </a:prstGeom>
          </p:spPr>
        </p:pic>
      </p:grpSp>
      <p:sp>
        <p:nvSpPr>
          <p:cNvPr id="4" name="菱形 3"/>
          <p:cNvSpPr/>
          <p:nvPr/>
        </p:nvSpPr>
        <p:spPr>
          <a:xfrm>
            <a:off x="5360670" y="1497330"/>
            <a:ext cx="1386840" cy="1931670"/>
          </a:xfrm>
          <a:prstGeom prst="diamond">
            <a:avLst/>
          </a:prstGeom>
          <a:solidFill>
            <a:srgbClr val="FF7B5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1600">
              <a:latin typeface="微软雅黑" panose="020B0503020204020204" pitchFamily="34" charset="-122"/>
              <a:ea typeface="微软雅黑" panose="020B0503020204020204" pitchFamily="34" charset="-122"/>
            </a:endParaRPr>
          </a:p>
        </p:txBody>
      </p:sp>
      <p:sp>
        <p:nvSpPr>
          <p:cNvPr id="2" name="菱形 1"/>
          <p:cNvSpPr/>
          <p:nvPr/>
        </p:nvSpPr>
        <p:spPr>
          <a:xfrm rot="16200000">
            <a:off x="4394200" y="2463165"/>
            <a:ext cx="1386840" cy="1932305"/>
          </a:xfrm>
          <a:prstGeom prst="diamond">
            <a:avLst/>
          </a:prstGeom>
          <a:solidFill>
            <a:srgbClr val="59985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1400">
              <a:latin typeface="微软雅黑" panose="020B0503020204020204" pitchFamily="34" charset="-122"/>
              <a:ea typeface="微软雅黑" panose="020B0503020204020204" pitchFamily="34" charset="-122"/>
            </a:endParaRPr>
          </a:p>
        </p:txBody>
      </p:sp>
      <p:sp>
        <p:nvSpPr>
          <p:cNvPr id="3" name="菱形 2"/>
          <p:cNvSpPr/>
          <p:nvPr/>
        </p:nvSpPr>
        <p:spPr>
          <a:xfrm>
            <a:off x="5360670" y="3429000"/>
            <a:ext cx="1386840" cy="1931670"/>
          </a:xfrm>
          <a:prstGeom prst="diamond">
            <a:avLst/>
          </a:prstGeom>
          <a:solidFill>
            <a:srgbClr val="BBC8E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1600">
              <a:latin typeface="微软雅黑" panose="020B0503020204020204" pitchFamily="34" charset="-122"/>
              <a:ea typeface="微软雅黑" panose="020B0503020204020204" pitchFamily="34" charset="-122"/>
            </a:endParaRPr>
          </a:p>
        </p:txBody>
      </p:sp>
      <p:sp>
        <p:nvSpPr>
          <p:cNvPr id="5" name="菱形 4"/>
          <p:cNvSpPr/>
          <p:nvPr/>
        </p:nvSpPr>
        <p:spPr>
          <a:xfrm rot="16200000">
            <a:off x="6326505" y="2463165"/>
            <a:ext cx="1386840" cy="1932305"/>
          </a:xfrm>
          <a:prstGeom prst="diamond">
            <a:avLst/>
          </a:prstGeom>
          <a:solidFill>
            <a:srgbClr val="3960B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1600">
              <a:latin typeface="微软雅黑" panose="020B0503020204020204" pitchFamily="34" charset="-122"/>
              <a:ea typeface="微软雅黑" panose="020B0503020204020204" pitchFamily="34" charset="-122"/>
            </a:endParaRPr>
          </a:p>
        </p:txBody>
      </p:sp>
      <p:sp>
        <p:nvSpPr>
          <p:cNvPr id="24" name="文本框 23"/>
          <p:cNvSpPr txBox="1"/>
          <p:nvPr/>
        </p:nvSpPr>
        <p:spPr>
          <a:xfrm>
            <a:off x="7986395" y="2186305"/>
            <a:ext cx="2275840" cy="645160"/>
          </a:xfrm>
          <a:prstGeom prst="rect">
            <a:avLst/>
          </a:prstGeom>
          <a:noFill/>
        </p:spPr>
        <p:txBody>
          <a:bodyPr wrap="square" rtlCol="0">
            <a:spAutoFit/>
          </a:bodyPr>
          <a:p>
            <a:pPr>
              <a:lnSpc>
                <a:spcPct val="150000"/>
              </a:lnSpc>
            </a:pPr>
            <a:r>
              <a:rPr lang="zh-CN" altLang="en-US" sz="1200" dirty="0">
                <a:solidFill>
                  <a:schemeClr val="tx1">
                    <a:lumMod val="65000"/>
                    <a:lumOff val="35000"/>
                  </a:schemeClr>
                </a:solidFill>
                <a:latin typeface="微软雅黑" panose="020B0503020204020204" pitchFamily="34" charset="-122"/>
                <a:ea typeface="微软雅黑" panose="020B0503020204020204" pitchFamily="34" charset="-122"/>
              </a:rPr>
              <a:t>在此输入相关内容来说明在此输入相关内容来说明</a:t>
            </a:r>
            <a:endParaRPr lang="zh-CN" altLang="en-US" sz="120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25" name="文本框 24"/>
          <p:cNvSpPr txBox="1"/>
          <p:nvPr/>
        </p:nvSpPr>
        <p:spPr>
          <a:xfrm>
            <a:off x="7986395" y="1870710"/>
            <a:ext cx="1205230" cy="398780"/>
          </a:xfrm>
          <a:prstGeom prst="rect">
            <a:avLst/>
          </a:prstGeom>
          <a:noFill/>
        </p:spPr>
        <p:txBody>
          <a:bodyPr wrap="square" rtlCol="0">
            <a:spAutoFit/>
          </a:bodyPr>
          <a:p>
            <a:r>
              <a:rPr lang="zh-CN" altLang="en-US" sz="2000" dirty="0">
                <a:solidFill>
                  <a:schemeClr val="tx1">
                    <a:lumMod val="85000"/>
                    <a:lumOff val="15000"/>
                  </a:schemeClr>
                </a:solidFill>
                <a:latin typeface="微软雅黑" panose="020B0503020204020204" pitchFamily="34" charset="-122"/>
                <a:ea typeface="微软雅黑" panose="020B0503020204020204" pitchFamily="34" charset="-122"/>
              </a:rPr>
              <a:t>输入标题</a:t>
            </a:r>
            <a:endParaRPr lang="zh-CN" altLang="en-US" sz="2000" dirty="0">
              <a:solidFill>
                <a:schemeClr val="tx1">
                  <a:lumMod val="85000"/>
                  <a:lumOff val="15000"/>
                </a:schemeClr>
              </a:solidFill>
              <a:latin typeface="微软雅黑" panose="020B0503020204020204" pitchFamily="34" charset="-122"/>
              <a:ea typeface="微软雅黑" panose="020B0503020204020204" pitchFamily="34" charset="-122"/>
            </a:endParaRPr>
          </a:p>
        </p:txBody>
      </p:sp>
      <p:sp>
        <p:nvSpPr>
          <p:cNvPr id="36" name="文本框 35"/>
          <p:cNvSpPr txBox="1"/>
          <p:nvPr/>
        </p:nvSpPr>
        <p:spPr>
          <a:xfrm>
            <a:off x="1958340" y="4393565"/>
            <a:ext cx="2275840" cy="645160"/>
          </a:xfrm>
          <a:prstGeom prst="rect">
            <a:avLst/>
          </a:prstGeom>
          <a:noFill/>
        </p:spPr>
        <p:txBody>
          <a:bodyPr wrap="square" rtlCol="0">
            <a:spAutoFit/>
          </a:bodyPr>
          <a:p>
            <a:pPr>
              <a:lnSpc>
                <a:spcPct val="150000"/>
              </a:lnSpc>
            </a:pPr>
            <a:r>
              <a:rPr lang="zh-CN" altLang="en-US" sz="1200" dirty="0">
                <a:solidFill>
                  <a:schemeClr val="tx1">
                    <a:lumMod val="65000"/>
                    <a:lumOff val="35000"/>
                  </a:schemeClr>
                </a:solidFill>
                <a:latin typeface="微软雅黑" panose="020B0503020204020204" pitchFamily="34" charset="-122"/>
                <a:ea typeface="微软雅黑" panose="020B0503020204020204" pitchFamily="34" charset="-122"/>
              </a:rPr>
              <a:t>在此输入相关内容来说明在此输入相关内容来说明</a:t>
            </a:r>
            <a:endParaRPr lang="zh-CN" altLang="en-US" sz="120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37" name="文本框 36"/>
          <p:cNvSpPr txBox="1"/>
          <p:nvPr/>
        </p:nvSpPr>
        <p:spPr>
          <a:xfrm>
            <a:off x="1958340" y="4078605"/>
            <a:ext cx="1205230" cy="398780"/>
          </a:xfrm>
          <a:prstGeom prst="rect">
            <a:avLst/>
          </a:prstGeom>
          <a:noFill/>
        </p:spPr>
        <p:txBody>
          <a:bodyPr wrap="square" rtlCol="0">
            <a:spAutoFit/>
          </a:bodyPr>
          <a:p>
            <a:r>
              <a:rPr lang="zh-CN" altLang="en-US" sz="2000" dirty="0">
                <a:solidFill>
                  <a:schemeClr val="tx1">
                    <a:lumMod val="85000"/>
                    <a:lumOff val="15000"/>
                  </a:schemeClr>
                </a:solidFill>
                <a:latin typeface="微软雅黑" panose="020B0503020204020204" pitchFamily="34" charset="-122"/>
                <a:ea typeface="微软雅黑" panose="020B0503020204020204" pitchFamily="34" charset="-122"/>
              </a:rPr>
              <a:t>输入标题</a:t>
            </a:r>
            <a:endParaRPr lang="zh-CN" altLang="en-US" sz="2000" dirty="0">
              <a:solidFill>
                <a:schemeClr val="tx1">
                  <a:lumMod val="85000"/>
                  <a:lumOff val="15000"/>
                </a:schemeClr>
              </a:solidFill>
              <a:latin typeface="微软雅黑" panose="020B0503020204020204" pitchFamily="34" charset="-122"/>
              <a:ea typeface="微软雅黑" panose="020B0503020204020204" pitchFamily="34" charset="-122"/>
            </a:endParaRPr>
          </a:p>
        </p:txBody>
      </p:sp>
      <p:sp>
        <p:nvSpPr>
          <p:cNvPr id="38" name="文本框 37"/>
          <p:cNvSpPr txBox="1"/>
          <p:nvPr/>
        </p:nvSpPr>
        <p:spPr>
          <a:xfrm>
            <a:off x="1878965" y="2051685"/>
            <a:ext cx="2424430" cy="783590"/>
          </a:xfrm>
          <a:prstGeom prst="rect">
            <a:avLst/>
          </a:prstGeom>
          <a:noFill/>
        </p:spPr>
        <p:txBody>
          <a:bodyPr wrap="square" rtlCol="0">
            <a:spAutoFit/>
          </a:bodyPr>
          <a:p>
            <a:pPr>
              <a:lnSpc>
                <a:spcPct val="150000"/>
              </a:lnSpc>
            </a:pPr>
            <a:r>
              <a:rPr lang="zh-CN" altLang="en-US" sz="1000" dirty="0">
                <a:solidFill>
                  <a:schemeClr val="tx1">
                    <a:lumMod val="65000"/>
                    <a:lumOff val="35000"/>
                  </a:schemeClr>
                </a:solidFill>
                <a:latin typeface="微软雅黑" panose="020B0503020204020204" pitchFamily="34" charset="-122"/>
                <a:ea typeface="微软雅黑" panose="020B0503020204020204" pitchFamily="34" charset="-122"/>
              </a:rPr>
              <a:t>在此输入相关内容来说明在此输入相关内容来说明在此输入相关内容来说明在此输入相关内容来说明</a:t>
            </a:r>
            <a:endParaRPr lang="zh-CN" altLang="en-US" sz="100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39" name="文本框 38"/>
          <p:cNvSpPr txBox="1"/>
          <p:nvPr/>
        </p:nvSpPr>
        <p:spPr>
          <a:xfrm>
            <a:off x="1878965" y="1736725"/>
            <a:ext cx="1205230" cy="398780"/>
          </a:xfrm>
          <a:prstGeom prst="rect">
            <a:avLst/>
          </a:prstGeom>
          <a:noFill/>
        </p:spPr>
        <p:txBody>
          <a:bodyPr wrap="square" rtlCol="0">
            <a:spAutoFit/>
          </a:bodyPr>
          <a:p>
            <a:r>
              <a:rPr lang="zh-CN" altLang="en-US" sz="2000" dirty="0">
                <a:solidFill>
                  <a:schemeClr val="tx1">
                    <a:lumMod val="85000"/>
                    <a:lumOff val="15000"/>
                  </a:schemeClr>
                </a:solidFill>
                <a:latin typeface="微软雅黑" panose="020B0503020204020204" pitchFamily="34" charset="-122"/>
                <a:ea typeface="微软雅黑" panose="020B0503020204020204" pitchFamily="34" charset="-122"/>
              </a:rPr>
              <a:t>输入标题</a:t>
            </a:r>
            <a:endParaRPr lang="zh-CN" altLang="en-US" sz="2000" dirty="0">
              <a:solidFill>
                <a:schemeClr val="tx1">
                  <a:lumMod val="85000"/>
                  <a:lumOff val="15000"/>
                </a:schemeClr>
              </a:solidFill>
              <a:latin typeface="微软雅黑" panose="020B0503020204020204" pitchFamily="34" charset="-122"/>
              <a:ea typeface="微软雅黑" panose="020B0503020204020204" pitchFamily="34" charset="-122"/>
            </a:endParaRPr>
          </a:p>
        </p:txBody>
      </p:sp>
      <p:sp>
        <p:nvSpPr>
          <p:cNvPr id="40" name="文本框 39"/>
          <p:cNvSpPr txBox="1"/>
          <p:nvPr/>
        </p:nvSpPr>
        <p:spPr>
          <a:xfrm>
            <a:off x="7893685" y="4594860"/>
            <a:ext cx="3181985" cy="783590"/>
          </a:xfrm>
          <a:prstGeom prst="rect">
            <a:avLst/>
          </a:prstGeom>
          <a:noFill/>
        </p:spPr>
        <p:txBody>
          <a:bodyPr wrap="square" rtlCol="0">
            <a:spAutoFit/>
          </a:bodyPr>
          <a:p>
            <a:pPr>
              <a:lnSpc>
                <a:spcPct val="150000"/>
              </a:lnSpc>
            </a:pPr>
            <a:r>
              <a:rPr lang="zh-CN" altLang="en-US" sz="1000" dirty="0">
                <a:solidFill>
                  <a:schemeClr val="tx1">
                    <a:lumMod val="65000"/>
                    <a:lumOff val="35000"/>
                  </a:schemeClr>
                </a:solidFill>
                <a:latin typeface="微软雅黑" panose="020B0503020204020204" pitchFamily="34" charset="-122"/>
                <a:ea typeface="微软雅黑" panose="020B0503020204020204" pitchFamily="34" charset="-122"/>
              </a:rPr>
              <a:t>在此输入相关内容来说明在此输入相关内容来说明在此输入相关内容来说明在此输入相关内容来说明</a:t>
            </a:r>
            <a:endParaRPr lang="zh-CN" altLang="en-US" sz="1000" dirty="0">
              <a:solidFill>
                <a:schemeClr val="tx1">
                  <a:lumMod val="65000"/>
                  <a:lumOff val="35000"/>
                </a:schemeClr>
              </a:solidFill>
              <a:latin typeface="微软雅黑" panose="020B0503020204020204" pitchFamily="34" charset="-122"/>
              <a:ea typeface="微软雅黑" panose="020B0503020204020204" pitchFamily="34" charset="-122"/>
            </a:endParaRPr>
          </a:p>
          <a:p>
            <a:pPr>
              <a:lnSpc>
                <a:spcPct val="150000"/>
              </a:lnSpc>
            </a:pPr>
            <a:endParaRPr lang="zh-CN" altLang="en-US" sz="100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41" name="文本框 40"/>
          <p:cNvSpPr txBox="1"/>
          <p:nvPr/>
        </p:nvSpPr>
        <p:spPr>
          <a:xfrm>
            <a:off x="7893685" y="4196080"/>
            <a:ext cx="1205230" cy="398780"/>
          </a:xfrm>
          <a:prstGeom prst="rect">
            <a:avLst/>
          </a:prstGeom>
          <a:noFill/>
        </p:spPr>
        <p:txBody>
          <a:bodyPr wrap="square" rtlCol="0">
            <a:spAutoFit/>
          </a:bodyPr>
          <a:p>
            <a:r>
              <a:rPr lang="zh-CN" altLang="en-US" sz="2000" dirty="0">
                <a:solidFill>
                  <a:schemeClr val="tx1">
                    <a:lumMod val="85000"/>
                    <a:lumOff val="15000"/>
                  </a:schemeClr>
                </a:solidFill>
                <a:latin typeface="微软雅黑" panose="020B0503020204020204" pitchFamily="34" charset="-122"/>
                <a:ea typeface="微软雅黑" panose="020B0503020204020204" pitchFamily="34" charset="-122"/>
              </a:rPr>
              <a:t>输入标题</a:t>
            </a:r>
            <a:endParaRPr lang="zh-CN" altLang="en-US" sz="2000" dirty="0">
              <a:solidFill>
                <a:schemeClr val="tx1">
                  <a:lumMod val="85000"/>
                  <a:lumOff val="15000"/>
                </a:schemeClr>
              </a:solidFill>
              <a:latin typeface="微软雅黑" panose="020B0503020204020204" pitchFamily="34" charset="-122"/>
              <a:ea typeface="微软雅黑" panose="020B0503020204020204" pitchFamily="34" charset="-122"/>
            </a:endParaRPr>
          </a:p>
        </p:txBody>
      </p:sp>
      <p:sp>
        <p:nvSpPr>
          <p:cNvPr id="7" name="文本框 6"/>
          <p:cNvSpPr txBox="1"/>
          <p:nvPr/>
        </p:nvSpPr>
        <p:spPr>
          <a:xfrm>
            <a:off x="5807710" y="1870710"/>
            <a:ext cx="485140" cy="398780"/>
          </a:xfrm>
          <a:prstGeom prst="rect">
            <a:avLst/>
          </a:prstGeom>
          <a:noFill/>
        </p:spPr>
        <p:txBody>
          <a:bodyPr wrap="square" rtlCol="0">
            <a:spAutoFit/>
          </a:bodyPr>
          <a:p>
            <a:r>
              <a:rPr lang="en-US" altLang="zh-CN" sz="2000" dirty="0">
                <a:solidFill>
                  <a:schemeClr val="bg1"/>
                </a:solidFill>
                <a:latin typeface="微软雅黑" panose="020B0503020204020204" pitchFamily="34" charset="-122"/>
                <a:ea typeface="微软雅黑" panose="020B0503020204020204" pitchFamily="34" charset="-122"/>
              </a:rPr>
              <a:t>01</a:t>
            </a:r>
            <a:endParaRPr lang="en-US" altLang="zh-CN" sz="2000" dirty="0">
              <a:solidFill>
                <a:schemeClr val="bg1"/>
              </a:solidFill>
              <a:latin typeface="微软雅黑" panose="020B0503020204020204" pitchFamily="34" charset="-122"/>
              <a:ea typeface="微软雅黑" panose="020B0503020204020204" pitchFamily="34" charset="-122"/>
            </a:endParaRPr>
          </a:p>
        </p:txBody>
      </p:sp>
      <p:sp>
        <p:nvSpPr>
          <p:cNvPr id="48" name="文本框 47"/>
          <p:cNvSpPr txBox="1"/>
          <p:nvPr/>
        </p:nvSpPr>
        <p:spPr>
          <a:xfrm>
            <a:off x="5807710" y="4589780"/>
            <a:ext cx="485140" cy="398780"/>
          </a:xfrm>
          <a:prstGeom prst="rect">
            <a:avLst/>
          </a:prstGeom>
          <a:noFill/>
        </p:spPr>
        <p:txBody>
          <a:bodyPr wrap="square" rtlCol="0">
            <a:spAutoFit/>
          </a:bodyPr>
          <a:p>
            <a:r>
              <a:rPr lang="en-US" altLang="zh-CN" sz="2000" dirty="0">
                <a:solidFill>
                  <a:schemeClr val="bg1"/>
                </a:solidFill>
                <a:latin typeface="微软雅黑" panose="020B0503020204020204" pitchFamily="34" charset="-122"/>
                <a:ea typeface="微软雅黑" panose="020B0503020204020204" pitchFamily="34" charset="-122"/>
              </a:rPr>
              <a:t>03</a:t>
            </a:r>
            <a:endParaRPr lang="en-US" altLang="zh-CN" sz="2000" dirty="0">
              <a:solidFill>
                <a:schemeClr val="bg1"/>
              </a:solidFill>
              <a:latin typeface="微软雅黑" panose="020B0503020204020204" pitchFamily="34" charset="-122"/>
              <a:ea typeface="微软雅黑" panose="020B0503020204020204" pitchFamily="34" charset="-122"/>
            </a:endParaRPr>
          </a:p>
        </p:txBody>
      </p:sp>
      <p:sp>
        <p:nvSpPr>
          <p:cNvPr id="49" name="文本框 48"/>
          <p:cNvSpPr txBox="1"/>
          <p:nvPr/>
        </p:nvSpPr>
        <p:spPr>
          <a:xfrm>
            <a:off x="4389755" y="3213735"/>
            <a:ext cx="485140" cy="398780"/>
          </a:xfrm>
          <a:prstGeom prst="rect">
            <a:avLst/>
          </a:prstGeom>
          <a:noFill/>
        </p:spPr>
        <p:txBody>
          <a:bodyPr wrap="square" rtlCol="0">
            <a:spAutoFit/>
          </a:bodyPr>
          <a:p>
            <a:r>
              <a:rPr lang="en-US" altLang="zh-CN" sz="2000" dirty="0">
                <a:solidFill>
                  <a:schemeClr val="bg1"/>
                </a:solidFill>
                <a:latin typeface="微软雅黑" panose="020B0503020204020204" pitchFamily="34" charset="-122"/>
                <a:ea typeface="微软雅黑" panose="020B0503020204020204" pitchFamily="34" charset="-122"/>
              </a:rPr>
              <a:t>04</a:t>
            </a:r>
            <a:endParaRPr lang="en-US" altLang="zh-CN" sz="2000" dirty="0">
              <a:solidFill>
                <a:schemeClr val="bg1"/>
              </a:solidFill>
              <a:latin typeface="微软雅黑" panose="020B0503020204020204" pitchFamily="34" charset="-122"/>
              <a:ea typeface="微软雅黑" panose="020B0503020204020204" pitchFamily="34" charset="-122"/>
            </a:endParaRPr>
          </a:p>
        </p:txBody>
      </p:sp>
      <p:sp>
        <p:nvSpPr>
          <p:cNvPr id="50" name="文本框 49"/>
          <p:cNvSpPr txBox="1"/>
          <p:nvPr/>
        </p:nvSpPr>
        <p:spPr>
          <a:xfrm>
            <a:off x="7139305" y="3213735"/>
            <a:ext cx="485140" cy="398780"/>
          </a:xfrm>
          <a:prstGeom prst="rect">
            <a:avLst/>
          </a:prstGeom>
          <a:noFill/>
        </p:spPr>
        <p:txBody>
          <a:bodyPr wrap="square" rtlCol="0">
            <a:spAutoFit/>
          </a:bodyPr>
          <a:p>
            <a:r>
              <a:rPr lang="en-US" altLang="zh-CN" sz="2000" dirty="0">
                <a:solidFill>
                  <a:schemeClr val="bg1"/>
                </a:solidFill>
                <a:latin typeface="微软雅黑" panose="020B0503020204020204" pitchFamily="34" charset="-122"/>
                <a:ea typeface="微软雅黑" panose="020B0503020204020204" pitchFamily="34" charset="-122"/>
              </a:rPr>
              <a:t>02</a:t>
            </a:r>
            <a:endParaRPr lang="en-US" altLang="zh-CN" sz="2000" dirty="0">
              <a:solidFill>
                <a:schemeClr val="bg1"/>
              </a:solidFill>
              <a:latin typeface="微软雅黑" panose="020B0503020204020204" pitchFamily="34" charset="-122"/>
              <a:ea typeface="微软雅黑" panose="020B0503020204020204" pitchFamily="34" charset="-122"/>
            </a:endParaRPr>
          </a:p>
        </p:txBody>
      </p:sp>
    </p:spTree>
    <p:custDataLst>
      <p:tags r:id="rId3"/>
    </p:custData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p:grpSp>
        <p:nvGrpSpPr>
          <p:cNvPr id="2" name="组合 1"/>
          <p:cNvGrpSpPr/>
          <p:nvPr/>
        </p:nvGrpSpPr>
        <p:grpSpPr>
          <a:xfrm>
            <a:off x="101600" y="230505"/>
            <a:ext cx="4132580" cy="909320"/>
            <a:chOff x="160" y="363"/>
            <a:chExt cx="6508" cy="1432"/>
          </a:xfrm>
        </p:grpSpPr>
        <p:sp>
          <p:nvSpPr>
            <p:cNvPr id="3" name="文本 文本框 4627"/>
            <p:cNvSpPr txBox="1"/>
            <p:nvPr>
              <p:custDataLst>
                <p:tags r:id="rId1"/>
              </p:custDataLst>
            </p:nvPr>
          </p:nvSpPr>
          <p:spPr>
            <a:xfrm>
              <a:off x="1956" y="669"/>
              <a:ext cx="4712" cy="822"/>
            </a:xfrm>
            <a:prstGeom prst="rect">
              <a:avLst/>
            </a:prstGeom>
            <a:noFill/>
          </p:spPr>
          <p:txBody>
            <a:bodyPr wrap="square" rtlCol="0">
              <a:spAutoFit/>
            </a:bodyPr>
            <a:p>
              <a:pPr algn="l">
                <a:buFont typeface="+mj-lt"/>
              </a:pPr>
              <a:r>
                <a:rPr lang="zh-CN" altLang="en-US" sz="280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rPr>
                <a:t>请输入您的标题</a:t>
              </a:r>
              <a:endParaRPr lang="zh-CN" altLang="en-US" sz="2800" spc="140" noProof="1" dirty="0">
                <a:solidFill>
                  <a:schemeClr val="tx1">
                    <a:lumMod val="75000"/>
                    <a:lumOff val="25000"/>
                  </a:schemeClr>
                </a:solidFill>
                <a:latin typeface="微软雅黑" panose="020B0503020204020204" pitchFamily="34" charset="-122"/>
                <a:ea typeface="微软雅黑" panose="020B0503020204020204" pitchFamily="34" charset="-122"/>
                <a:cs typeface="+mn-cs"/>
                <a:sym typeface="+mn-ea"/>
              </a:endParaRPr>
            </a:p>
          </p:txBody>
        </p:sp>
        <p:pic>
          <p:nvPicPr>
            <p:cNvPr id="4" name="图片 3" descr="757"/>
            <p:cNvPicPr>
              <a:picLocks noChangeAspect="1"/>
            </p:cNvPicPr>
            <p:nvPr/>
          </p:nvPicPr>
          <p:blipFill>
            <a:blip r:embed="rId2"/>
            <a:srcRect l="49757" t="31525" r="10268" b="34868"/>
            <a:stretch>
              <a:fillRect/>
            </a:stretch>
          </p:blipFill>
          <p:spPr>
            <a:xfrm flipH="1">
              <a:off x="160" y="363"/>
              <a:ext cx="1656" cy="1433"/>
            </a:xfrm>
            <a:prstGeom prst="ellipse">
              <a:avLst/>
            </a:prstGeom>
          </p:spPr>
        </p:pic>
      </p:grpSp>
      <p:grpSp>
        <p:nvGrpSpPr>
          <p:cNvPr id="72" name="组合 71"/>
          <p:cNvGrpSpPr/>
          <p:nvPr/>
        </p:nvGrpSpPr>
        <p:grpSpPr>
          <a:xfrm>
            <a:off x="1524245" y="2675954"/>
            <a:ext cx="2089816" cy="1966352"/>
            <a:chOff x="1398819" y="2754590"/>
            <a:chExt cx="2527138" cy="2377837"/>
          </a:xfrm>
        </p:grpSpPr>
        <p:grpSp>
          <p:nvGrpSpPr>
            <p:cNvPr id="5" name="组合 4"/>
            <p:cNvGrpSpPr/>
            <p:nvPr/>
          </p:nvGrpSpPr>
          <p:grpSpPr>
            <a:xfrm>
              <a:off x="1398819" y="2754590"/>
              <a:ext cx="2527138" cy="2377837"/>
              <a:chOff x="1398819" y="2438778"/>
              <a:chExt cx="2862780" cy="2693650"/>
            </a:xfrm>
          </p:grpSpPr>
          <p:grpSp>
            <p:nvGrpSpPr>
              <p:cNvPr id="62" name="组合 61"/>
              <p:cNvGrpSpPr/>
              <p:nvPr/>
            </p:nvGrpSpPr>
            <p:grpSpPr>
              <a:xfrm flipH="1">
                <a:off x="1398819" y="2438778"/>
                <a:ext cx="2862780" cy="2693650"/>
                <a:chOff x="4284808" y="1780818"/>
                <a:chExt cx="3948339" cy="3715076"/>
              </a:xfrm>
            </p:grpSpPr>
            <p:sp>
              <p:nvSpPr>
                <p:cNvPr id="68" name="等腰三角形 67"/>
                <p:cNvSpPr/>
                <p:nvPr/>
              </p:nvSpPr>
              <p:spPr>
                <a:xfrm rot="20398818">
                  <a:off x="7414483" y="3637912"/>
                  <a:ext cx="818664" cy="650054"/>
                </a:xfrm>
                <a:prstGeom prst="triangle">
                  <a:avLst/>
                </a:prstGeom>
                <a:solidFill>
                  <a:srgbClr val="96BB7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69" name="等腰三角形 68"/>
                <p:cNvSpPr/>
                <p:nvPr/>
              </p:nvSpPr>
              <p:spPr>
                <a:xfrm rot="21312726" flipH="1" flipV="1">
                  <a:off x="6800536" y="3693653"/>
                  <a:ext cx="994410" cy="1591056"/>
                </a:xfrm>
                <a:prstGeom prst="triangle">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70" name="平行四边形 69"/>
                <p:cNvSpPr/>
                <p:nvPr/>
              </p:nvSpPr>
              <p:spPr>
                <a:xfrm rot="20781087" flipH="1">
                  <a:off x="5555999" y="2950006"/>
                  <a:ext cx="1530207" cy="2545888"/>
                </a:xfrm>
                <a:prstGeom prst="parallelogram">
                  <a:avLst/>
                </a:prstGeom>
                <a:solidFill>
                  <a:srgbClr val="BBC8E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71" name="等腰三角形 70"/>
                <p:cNvSpPr/>
                <p:nvPr/>
              </p:nvSpPr>
              <p:spPr>
                <a:xfrm rot="20374888">
                  <a:off x="4284808" y="1780818"/>
                  <a:ext cx="2698787" cy="1448856"/>
                </a:xfrm>
                <a:prstGeom prst="triangle">
                  <a:avLst/>
                </a:prstGeom>
                <a:solidFill>
                  <a:srgbClr val="BBC8E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grpSp>
            <p:nvGrpSpPr>
              <p:cNvPr id="63" name="组合 62"/>
              <p:cNvGrpSpPr/>
              <p:nvPr/>
            </p:nvGrpSpPr>
            <p:grpSpPr>
              <a:xfrm>
                <a:off x="2867180" y="2969899"/>
                <a:ext cx="529659" cy="648338"/>
                <a:chOff x="7739698" y="802326"/>
                <a:chExt cx="382588" cy="468313"/>
              </a:xfrm>
            </p:grpSpPr>
            <p:sp>
              <p:nvSpPr>
                <p:cNvPr id="64" name="Freeform 297"/>
                <p:cNvSpPr>
                  <a:spLocks noEditPoints="1"/>
                </p:cNvSpPr>
                <p:nvPr/>
              </p:nvSpPr>
              <p:spPr bwMode="auto">
                <a:xfrm>
                  <a:off x="7739698" y="802326"/>
                  <a:ext cx="244475" cy="431800"/>
                </a:xfrm>
                <a:custGeom>
                  <a:avLst/>
                  <a:gdLst>
                    <a:gd name="T0" fmla="*/ 86 w 127"/>
                    <a:gd name="T1" fmla="*/ 220 h 224"/>
                    <a:gd name="T2" fmla="*/ 86 w 127"/>
                    <a:gd name="T3" fmla="*/ 220 h 224"/>
                    <a:gd name="T4" fmla="*/ 85 w 127"/>
                    <a:gd name="T5" fmla="*/ 220 h 224"/>
                    <a:gd name="T6" fmla="*/ 85 w 127"/>
                    <a:gd name="T7" fmla="*/ 219 h 224"/>
                    <a:gd name="T8" fmla="*/ 83 w 127"/>
                    <a:gd name="T9" fmla="*/ 217 h 224"/>
                    <a:gd name="T10" fmla="*/ 83 w 127"/>
                    <a:gd name="T11" fmla="*/ 217 h 224"/>
                    <a:gd name="T12" fmla="*/ 82 w 127"/>
                    <a:gd name="T13" fmla="*/ 214 h 224"/>
                    <a:gd name="T14" fmla="*/ 81 w 127"/>
                    <a:gd name="T15" fmla="*/ 214 h 224"/>
                    <a:gd name="T16" fmla="*/ 81 w 127"/>
                    <a:gd name="T17" fmla="*/ 213 h 224"/>
                    <a:gd name="T18" fmla="*/ 79 w 127"/>
                    <a:gd name="T19" fmla="*/ 205 h 224"/>
                    <a:gd name="T20" fmla="*/ 73 w 127"/>
                    <a:gd name="T21" fmla="*/ 188 h 224"/>
                    <a:gd name="T22" fmla="*/ 20 w 127"/>
                    <a:gd name="T23" fmla="*/ 188 h 224"/>
                    <a:gd name="T24" fmla="*/ 12 w 127"/>
                    <a:gd name="T25" fmla="*/ 180 h 224"/>
                    <a:gd name="T26" fmla="*/ 12 w 127"/>
                    <a:gd name="T27" fmla="*/ 35 h 224"/>
                    <a:gd name="T28" fmla="*/ 20 w 127"/>
                    <a:gd name="T29" fmla="*/ 27 h 224"/>
                    <a:gd name="T30" fmla="*/ 107 w 127"/>
                    <a:gd name="T31" fmla="*/ 27 h 224"/>
                    <a:gd name="T32" fmla="*/ 115 w 127"/>
                    <a:gd name="T33" fmla="*/ 35 h 224"/>
                    <a:gd name="T34" fmla="*/ 115 w 127"/>
                    <a:gd name="T35" fmla="*/ 150 h 224"/>
                    <a:gd name="T36" fmla="*/ 127 w 127"/>
                    <a:gd name="T37" fmla="*/ 150 h 224"/>
                    <a:gd name="T38" fmla="*/ 127 w 127"/>
                    <a:gd name="T39" fmla="*/ 23 h 224"/>
                    <a:gd name="T40" fmla="*/ 104 w 127"/>
                    <a:gd name="T41" fmla="*/ 0 h 224"/>
                    <a:gd name="T42" fmla="*/ 23 w 127"/>
                    <a:gd name="T43" fmla="*/ 0 h 224"/>
                    <a:gd name="T44" fmla="*/ 0 w 127"/>
                    <a:gd name="T45" fmla="*/ 23 h 224"/>
                    <a:gd name="T46" fmla="*/ 0 w 127"/>
                    <a:gd name="T47" fmla="*/ 202 h 224"/>
                    <a:gd name="T48" fmla="*/ 23 w 127"/>
                    <a:gd name="T49" fmla="*/ 224 h 224"/>
                    <a:gd name="T50" fmla="*/ 88 w 127"/>
                    <a:gd name="T51" fmla="*/ 224 h 224"/>
                    <a:gd name="T52" fmla="*/ 89 w 127"/>
                    <a:gd name="T53" fmla="*/ 222 h 224"/>
                    <a:gd name="T54" fmla="*/ 88 w 127"/>
                    <a:gd name="T55" fmla="*/ 222 h 224"/>
                    <a:gd name="T56" fmla="*/ 86 w 127"/>
                    <a:gd name="T57" fmla="*/ 220 h 224"/>
                    <a:gd name="T58" fmla="*/ 47 w 127"/>
                    <a:gd name="T59" fmla="*/ 7 h 224"/>
                    <a:gd name="T60" fmla="*/ 80 w 127"/>
                    <a:gd name="T61" fmla="*/ 7 h 224"/>
                    <a:gd name="T62" fmla="*/ 86 w 127"/>
                    <a:gd name="T63" fmla="*/ 13 h 224"/>
                    <a:gd name="T64" fmla="*/ 80 w 127"/>
                    <a:gd name="T65" fmla="*/ 19 h 224"/>
                    <a:gd name="T66" fmla="*/ 47 w 127"/>
                    <a:gd name="T67" fmla="*/ 19 h 224"/>
                    <a:gd name="T68" fmla="*/ 41 w 127"/>
                    <a:gd name="T69" fmla="*/ 13 h 224"/>
                    <a:gd name="T70" fmla="*/ 47 w 127"/>
                    <a:gd name="T71" fmla="*/ 7 h 224"/>
                    <a:gd name="T72" fmla="*/ 63 w 127"/>
                    <a:gd name="T73" fmla="*/ 219 h 224"/>
                    <a:gd name="T74" fmla="*/ 50 w 127"/>
                    <a:gd name="T75" fmla="*/ 206 h 224"/>
                    <a:gd name="T76" fmla="*/ 63 w 127"/>
                    <a:gd name="T77" fmla="*/ 193 h 224"/>
                    <a:gd name="T78" fmla="*/ 77 w 127"/>
                    <a:gd name="T79" fmla="*/ 206 h 224"/>
                    <a:gd name="T80" fmla="*/ 63 w 127"/>
                    <a:gd name="T81" fmla="*/ 219 h 2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127" h="224">
                      <a:moveTo>
                        <a:pt x="86" y="220"/>
                      </a:moveTo>
                      <a:cubicBezTo>
                        <a:pt x="86" y="220"/>
                        <a:pt x="86" y="220"/>
                        <a:pt x="86" y="220"/>
                      </a:cubicBezTo>
                      <a:cubicBezTo>
                        <a:pt x="86" y="220"/>
                        <a:pt x="86" y="220"/>
                        <a:pt x="85" y="220"/>
                      </a:cubicBezTo>
                      <a:cubicBezTo>
                        <a:pt x="85" y="219"/>
                        <a:pt x="85" y="219"/>
                        <a:pt x="85" y="219"/>
                      </a:cubicBezTo>
                      <a:cubicBezTo>
                        <a:pt x="84" y="219"/>
                        <a:pt x="84" y="218"/>
                        <a:pt x="83" y="217"/>
                      </a:cubicBezTo>
                      <a:cubicBezTo>
                        <a:pt x="83" y="217"/>
                        <a:pt x="83" y="217"/>
                        <a:pt x="83" y="217"/>
                      </a:cubicBezTo>
                      <a:cubicBezTo>
                        <a:pt x="82" y="216"/>
                        <a:pt x="82" y="215"/>
                        <a:pt x="82" y="214"/>
                      </a:cubicBezTo>
                      <a:cubicBezTo>
                        <a:pt x="82" y="214"/>
                        <a:pt x="81" y="214"/>
                        <a:pt x="81" y="214"/>
                      </a:cubicBezTo>
                      <a:cubicBezTo>
                        <a:pt x="81" y="213"/>
                        <a:pt x="81" y="213"/>
                        <a:pt x="81" y="213"/>
                      </a:cubicBezTo>
                      <a:cubicBezTo>
                        <a:pt x="81" y="213"/>
                        <a:pt x="81" y="213"/>
                        <a:pt x="79" y="205"/>
                      </a:cubicBezTo>
                      <a:cubicBezTo>
                        <a:pt x="73" y="188"/>
                        <a:pt x="73" y="188"/>
                        <a:pt x="73" y="188"/>
                      </a:cubicBezTo>
                      <a:cubicBezTo>
                        <a:pt x="20" y="188"/>
                        <a:pt x="20" y="188"/>
                        <a:pt x="20" y="188"/>
                      </a:cubicBezTo>
                      <a:cubicBezTo>
                        <a:pt x="16" y="188"/>
                        <a:pt x="12" y="184"/>
                        <a:pt x="12" y="180"/>
                      </a:cubicBezTo>
                      <a:cubicBezTo>
                        <a:pt x="12" y="35"/>
                        <a:pt x="12" y="35"/>
                        <a:pt x="12" y="35"/>
                      </a:cubicBezTo>
                      <a:cubicBezTo>
                        <a:pt x="12" y="30"/>
                        <a:pt x="16" y="27"/>
                        <a:pt x="20" y="27"/>
                      </a:cubicBezTo>
                      <a:cubicBezTo>
                        <a:pt x="107" y="27"/>
                        <a:pt x="107" y="27"/>
                        <a:pt x="107" y="27"/>
                      </a:cubicBezTo>
                      <a:cubicBezTo>
                        <a:pt x="111" y="27"/>
                        <a:pt x="115" y="30"/>
                        <a:pt x="115" y="35"/>
                      </a:cubicBezTo>
                      <a:cubicBezTo>
                        <a:pt x="115" y="150"/>
                        <a:pt x="115" y="150"/>
                        <a:pt x="115" y="150"/>
                      </a:cubicBezTo>
                      <a:cubicBezTo>
                        <a:pt x="127" y="150"/>
                        <a:pt x="127" y="150"/>
                        <a:pt x="127" y="150"/>
                      </a:cubicBezTo>
                      <a:cubicBezTo>
                        <a:pt x="127" y="23"/>
                        <a:pt x="127" y="23"/>
                        <a:pt x="127" y="23"/>
                      </a:cubicBezTo>
                      <a:cubicBezTo>
                        <a:pt x="127" y="10"/>
                        <a:pt x="117" y="0"/>
                        <a:pt x="104" y="0"/>
                      </a:cubicBezTo>
                      <a:cubicBezTo>
                        <a:pt x="23" y="0"/>
                        <a:pt x="23" y="0"/>
                        <a:pt x="23" y="0"/>
                      </a:cubicBezTo>
                      <a:cubicBezTo>
                        <a:pt x="10" y="0"/>
                        <a:pt x="0" y="10"/>
                        <a:pt x="0" y="23"/>
                      </a:cubicBezTo>
                      <a:cubicBezTo>
                        <a:pt x="0" y="202"/>
                        <a:pt x="0" y="202"/>
                        <a:pt x="0" y="202"/>
                      </a:cubicBezTo>
                      <a:cubicBezTo>
                        <a:pt x="0" y="214"/>
                        <a:pt x="10" y="224"/>
                        <a:pt x="23" y="224"/>
                      </a:cubicBezTo>
                      <a:cubicBezTo>
                        <a:pt x="88" y="224"/>
                        <a:pt x="88" y="224"/>
                        <a:pt x="88" y="224"/>
                      </a:cubicBezTo>
                      <a:cubicBezTo>
                        <a:pt x="88" y="224"/>
                        <a:pt x="88" y="223"/>
                        <a:pt x="89" y="222"/>
                      </a:cubicBezTo>
                      <a:cubicBezTo>
                        <a:pt x="88" y="222"/>
                        <a:pt x="88" y="222"/>
                        <a:pt x="88" y="222"/>
                      </a:cubicBezTo>
                      <a:cubicBezTo>
                        <a:pt x="87" y="222"/>
                        <a:pt x="87" y="221"/>
                        <a:pt x="86" y="220"/>
                      </a:cubicBezTo>
                      <a:close/>
                      <a:moveTo>
                        <a:pt x="47" y="7"/>
                      </a:moveTo>
                      <a:cubicBezTo>
                        <a:pt x="80" y="7"/>
                        <a:pt x="80" y="7"/>
                        <a:pt x="80" y="7"/>
                      </a:cubicBezTo>
                      <a:cubicBezTo>
                        <a:pt x="84" y="7"/>
                        <a:pt x="86" y="9"/>
                        <a:pt x="86" y="13"/>
                      </a:cubicBezTo>
                      <a:cubicBezTo>
                        <a:pt x="86" y="16"/>
                        <a:pt x="84" y="19"/>
                        <a:pt x="80" y="19"/>
                      </a:cubicBezTo>
                      <a:cubicBezTo>
                        <a:pt x="47" y="19"/>
                        <a:pt x="47" y="19"/>
                        <a:pt x="47" y="19"/>
                      </a:cubicBezTo>
                      <a:cubicBezTo>
                        <a:pt x="43" y="19"/>
                        <a:pt x="41" y="16"/>
                        <a:pt x="41" y="13"/>
                      </a:cubicBezTo>
                      <a:cubicBezTo>
                        <a:pt x="41" y="9"/>
                        <a:pt x="43" y="7"/>
                        <a:pt x="47" y="7"/>
                      </a:cubicBezTo>
                      <a:close/>
                      <a:moveTo>
                        <a:pt x="63" y="219"/>
                      </a:moveTo>
                      <a:cubicBezTo>
                        <a:pt x="56" y="219"/>
                        <a:pt x="50" y="213"/>
                        <a:pt x="50" y="206"/>
                      </a:cubicBezTo>
                      <a:cubicBezTo>
                        <a:pt x="50" y="198"/>
                        <a:pt x="56" y="193"/>
                        <a:pt x="63" y="193"/>
                      </a:cubicBezTo>
                      <a:cubicBezTo>
                        <a:pt x="71" y="193"/>
                        <a:pt x="77" y="198"/>
                        <a:pt x="77" y="206"/>
                      </a:cubicBezTo>
                      <a:cubicBezTo>
                        <a:pt x="77" y="213"/>
                        <a:pt x="71" y="219"/>
                        <a:pt x="63" y="219"/>
                      </a:cubicBez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p>
                  <a:endParaRPr lang="zh-CN" altLang="en-US"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65" name="Freeform 298"/>
                <p:cNvSpPr>
                  <a:spLocks noEditPoints="1"/>
                </p:cNvSpPr>
                <p:nvPr/>
              </p:nvSpPr>
              <p:spPr bwMode="auto">
                <a:xfrm>
                  <a:off x="7812723" y="1029338"/>
                  <a:ext cx="309563" cy="187325"/>
                </a:xfrm>
                <a:custGeom>
                  <a:avLst/>
                  <a:gdLst>
                    <a:gd name="T0" fmla="*/ 161 w 161"/>
                    <a:gd name="T1" fmla="*/ 49 h 97"/>
                    <a:gd name="T2" fmla="*/ 160 w 161"/>
                    <a:gd name="T3" fmla="*/ 48 h 97"/>
                    <a:gd name="T4" fmla="*/ 160 w 161"/>
                    <a:gd name="T5" fmla="*/ 46 h 97"/>
                    <a:gd name="T6" fmla="*/ 159 w 161"/>
                    <a:gd name="T7" fmla="*/ 45 h 97"/>
                    <a:gd name="T8" fmla="*/ 157 w 161"/>
                    <a:gd name="T9" fmla="*/ 43 h 97"/>
                    <a:gd name="T10" fmla="*/ 156 w 161"/>
                    <a:gd name="T11" fmla="*/ 43 h 97"/>
                    <a:gd name="T12" fmla="*/ 154 w 161"/>
                    <a:gd name="T13" fmla="*/ 42 h 97"/>
                    <a:gd name="T14" fmla="*/ 153 w 161"/>
                    <a:gd name="T15" fmla="*/ 42 h 97"/>
                    <a:gd name="T16" fmla="*/ 152 w 161"/>
                    <a:gd name="T17" fmla="*/ 42 h 97"/>
                    <a:gd name="T18" fmla="*/ 65 w 161"/>
                    <a:gd name="T19" fmla="*/ 42 h 97"/>
                    <a:gd name="T20" fmla="*/ 55 w 161"/>
                    <a:gd name="T21" fmla="*/ 40 h 97"/>
                    <a:gd name="T22" fmla="*/ 46 w 161"/>
                    <a:gd name="T23" fmla="*/ 13 h 97"/>
                    <a:gd name="T24" fmla="*/ 44 w 161"/>
                    <a:gd name="T25" fmla="*/ 5 h 97"/>
                    <a:gd name="T26" fmla="*/ 43 w 161"/>
                    <a:gd name="T27" fmla="*/ 4 h 97"/>
                    <a:gd name="T28" fmla="*/ 42 w 161"/>
                    <a:gd name="T29" fmla="*/ 2 h 97"/>
                    <a:gd name="T30" fmla="*/ 41 w 161"/>
                    <a:gd name="T31" fmla="*/ 1 h 97"/>
                    <a:gd name="T32" fmla="*/ 39 w 161"/>
                    <a:gd name="T33" fmla="*/ 0 h 97"/>
                    <a:gd name="T34" fmla="*/ 38 w 161"/>
                    <a:gd name="T35" fmla="*/ 0 h 97"/>
                    <a:gd name="T36" fmla="*/ 36 w 161"/>
                    <a:gd name="T37" fmla="*/ 0 h 97"/>
                    <a:gd name="T38" fmla="*/ 28 w 161"/>
                    <a:gd name="T39" fmla="*/ 0 h 97"/>
                    <a:gd name="T40" fmla="*/ 11 w 161"/>
                    <a:gd name="T41" fmla="*/ 0 h 97"/>
                    <a:gd name="T42" fmla="*/ 6 w 161"/>
                    <a:gd name="T43" fmla="*/ 0 h 97"/>
                    <a:gd name="T44" fmla="*/ 1 w 161"/>
                    <a:gd name="T45" fmla="*/ 5 h 97"/>
                    <a:gd name="T46" fmla="*/ 1 w 161"/>
                    <a:gd name="T47" fmla="*/ 12 h 97"/>
                    <a:gd name="T48" fmla="*/ 5 w 161"/>
                    <a:gd name="T49" fmla="*/ 16 h 97"/>
                    <a:gd name="T50" fmla="*/ 11 w 161"/>
                    <a:gd name="T51" fmla="*/ 17 h 97"/>
                    <a:gd name="T52" fmla="*/ 27 w 161"/>
                    <a:gd name="T53" fmla="*/ 17 h 97"/>
                    <a:gd name="T54" fmla="*/ 32 w 161"/>
                    <a:gd name="T55" fmla="*/ 27 h 97"/>
                    <a:gd name="T56" fmla="*/ 52 w 161"/>
                    <a:gd name="T57" fmla="*/ 92 h 97"/>
                    <a:gd name="T58" fmla="*/ 53 w 161"/>
                    <a:gd name="T59" fmla="*/ 92 h 97"/>
                    <a:gd name="T60" fmla="*/ 54 w 161"/>
                    <a:gd name="T61" fmla="*/ 94 h 97"/>
                    <a:gd name="T62" fmla="*/ 55 w 161"/>
                    <a:gd name="T63" fmla="*/ 95 h 97"/>
                    <a:gd name="T64" fmla="*/ 56 w 161"/>
                    <a:gd name="T65" fmla="*/ 96 h 97"/>
                    <a:gd name="T66" fmla="*/ 58 w 161"/>
                    <a:gd name="T67" fmla="*/ 97 h 97"/>
                    <a:gd name="T68" fmla="*/ 59 w 161"/>
                    <a:gd name="T69" fmla="*/ 97 h 97"/>
                    <a:gd name="T70" fmla="*/ 61 w 161"/>
                    <a:gd name="T71" fmla="*/ 97 h 97"/>
                    <a:gd name="T72" fmla="*/ 139 w 161"/>
                    <a:gd name="T73" fmla="*/ 97 h 97"/>
                    <a:gd name="T74" fmla="*/ 146 w 161"/>
                    <a:gd name="T75" fmla="*/ 97 h 97"/>
                    <a:gd name="T76" fmla="*/ 148 w 161"/>
                    <a:gd name="T77" fmla="*/ 97 h 97"/>
                    <a:gd name="T78" fmla="*/ 150 w 161"/>
                    <a:gd name="T79" fmla="*/ 97 h 97"/>
                    <a:gd name="T80" fmla="*/ 151 w 161"/>
                    <a:gd name="T81" fmla="*/ 96 h 97"/>
                    <a:gd name="T82" fmla="*/ 153 w 161"/>
                    <a:gd name="T83" fmla="*/ 95 h 97"/>
                    <a:gd name="T84" fmla="*/ 154 w 161"/>
                    <a:gd name="T85" fmla="*/ 94 h 97"/>
                    <a:gd name="T86" fmla="*/ 154 w 161"/>
                    <a:gd name="T87" fmla="*/ 92 h 97"/>
                    <a:gd name="T88" fmla="*/ 155 w 161"/>
                    <a:gd name="T89" fmla="*/ 91 h 97"/>
                    <a:gd name="T90" fmla="*/ 155 w 161"/>
                    <a:gd name="T91" fmla="*/ 90 h 97"/>
                    <a:gd name="T92" fmla="*/ 160 w 161"/>
                    <a:gd name="T93" fmla="*/ 59 h 97"/>
                    <a:gd name="T94" fmla="*/ 161 w 161"/>
                    <a:gd name="T95" fmla="*/ 51 h 97"/>
                    <a:gd name="T96" fmla="*/ 161 w 161"/>
                    <a:gd name="T97" fmla="*/ 50 h 97"/>
                    <a:gd name="T98" fmla="*/ 139 w 161"/>
                    <a:gd name="T99" fmla="*/ 78 h 97"/>
                    <a:gd name="T100" fmla="*/ 127 w 161"/>
                    <a:gd name="T101" fmla="*/ 80 h 97"/>
                    <a:gd name="T102" fmla="*/ 69 w 161"/>
                    <a:gd name="T103" fmla="*/ 80 h 97"/>
                    <a:gd name="T104" fmla="*/ 64 w 161"/>
                    <a:gd name="T105" fmla="*/ 69 h 97"/>
                    <a:gd name="T106" fmla="*/ 63 w 161"/>
                    <a:gd name="T107" fmla="*/ 59 h 97"/>
                    <a:gd name="T108" fmla="*/ 130 w 161"/>
                    <a:gd name="T109" fmla="*/ 59 h 97"/>
                    <a:gd name="T110" fmla="*/ 141 w 161"/>
                    <a:gd name="T111" fmla="*/ 62 h 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61" h="97">
                      <a:moveTo>
                        <a:pt x="161" y="50"/>
                      </a:moveTo>
                      <a:cubicBezTo>
                        <a:pt x="161" y="50"/>
                        <a:pt x="161" y="50"/>
                        <a:pt x="161" y="49"/>
                      </a:cubicBezTo>
                      <a:cubicBezTo>
                        <a:pt x="161" y="49"/>
                        <a:pt x="161" y="49"/>
                        <a:pt x="160" y="48"/>
                      </a:cubicBezTo>
                      <a:cubicBezTo>
                        <a:pt x="160" y="48"/>
                        <a:pt x="160" y="48"/>
                        <a:pt x="160" y="48"/>
                      </a:cubicBezTo>
                      <a:cubicBezTo>
                        <a:pt x="160" y="47"/>
                        <a:pt x="160" y="47"/>
                        <a:pt x="160" y="47"/>
                      </a:cubicBezTo>
                      <a:cubicBezTo>
                        <a:pt x="160" y="47"/>
                        <a:pt x="160" y="46"/>
                        <a:pt x="160" y="46"/>
                      </a:cubicBezTo>
                      <a:cubicBezTo>
                        <a:pt x="159" y="46"/>
                        <a:pt x="159" y="46"/>
                        <a:pt x="159" y="45"/>
                      </a:cubicBezTo>
                      <a:cubicBezTo>
                        <a:pt x="159" y="45"/>
                        <a:pt x="159" y="45"/>
                        <a:pt x="159" y="45"/>
                      </a:cubicBezTo>
                      <a:cubicBezTo>
                        <a:pt x="158" y="44"/>
                        <a:pt x="158" y="44"/>
                        <a:pt x="158" y="44"/>
                      </a:cubicBezTo>
                      <a:cubicBezTo>
                        <a:pt x="158" y="44"/>
                        <a:pt x="158" y="44"/>
                        <a:pt x="157" y="43"/>
                      </a:cubicBezTo>
                      <a:cubicBezTo>
                        <a:pt x="157" y="43"/>
                        <a:pt x="157" y="43"/>
                        <a:pt x="157" y="43"/>
                      </a:cubicBezTo>
                      <a:cubicBezTo>
                        <a:pt x="156" y="43"/>
                        <a:pt x="156" y="43"/>
                        <a:pt x="156" y="43"/>
                      </a:cubicBezTo>
                      <a:cubicBezTo>
                        <a:pt x="156" y="42"/>
                        <a:pt x="155" y="42"/>
                        <a:pt x="155" y="42"/>
                      </a:cubicBezTo>
                      <a:cubicBezTo>
                        <a:pt x="155" y="42"/>
                        <a:pt x="155" y="42"/>
                        <a:pt x="154" y="42"/>
                      </a:cubicBezTo>
                      <a:cubicBezTo>
                        <a:pt x="154" y="42"/>
                        <a:pt x="154" y="42"/>
                        <a:pt x="153" y="42"/>
                      </a:cubicBezTo>
                      <a:cubicBezTo>
                        <a:pt x="153" y="42"/>
                        <a:pt x="153" y="42"/>
                        <a:pt x="153" y="42"/>
                      </a:cubicBezTo>
                      <a:cubicBezTo>
                        <a:pt x="153" y="42"/>
                        <a:pt x="153" y="42"/>
                        <a:pt x="152" y="42"/>
                      </a:cubicBezTo>
                      <a:cubicBezTo>
                        <a:pt x="152" y="42"/>
                        <a:pt x="152" y="42"/>
                        <a:pt x="152" y="42"/>
                      </a:cubicBezTo>
                      <a:cubicBezTo>
                        <a:pt x="152" y="42"/>
                        <a:pt x="149" y="42"/>
                        <a:pt x="145" y="42"/>
                      </a:cubicBezTo>
                      <a:cubicBezTo>
                        <a:pt x="65" y="42"/>
                        <a:pt x="65" y="42"/>
                        <a:pt x="65" y="42"/>
                      </a:cubicBezTo>
                      <a:cubicBezTo>
                        <a:pt x="61" y="42"/>
                        <a:pt x="57" y="42"/>
                        <a:pt x="57" y="42"/>
                      </a:cubicBezTo>
                      <a:cubicBezTo>
                        <a:pt x="56" y="42"/>
                        <a:pt x="55" y="41"/>
                        <a:pt x="55" y="40"/>
                      </a:cubicBezTo>
                      <a:cubicBezTo>
                        <a:pt x="55" y="39"/>
                        <a:pt x="53" y="36"/>
                        <a:pt x="52" y="32"/>
                      </a:cubicBezTo>
                      <a:cubicBezTo>
                        <a:pt x="46" y="13"/>
                        <a:pt x="46" y="13"/>
                        <a:pt x="46" y="13"/>
                      </a:cubicBezTo>
                      <a:cubicBezTo>
                        <a:pt x="45" y="9"/>
                        <a:pt x="44" y="6"/>
                        <a:pt x="44" y="6"/>
                      </a:cubicBezTo>
                      <a:cubicBezTo>
                        <a:pt x="44" y="6"/>
                        <a:pt x="44" y="6"/>
                        <a:pt x="44" y="5"/>
                      </a:cubicBezTo>
                      <a:cubicBezTo>
                        <a:pt x="44" y="5"/>
                        <a:pt x="44" y="5"/>
                        <a:pt x="43" y="5"/>
                      </a:cubicBezTo>
                      <a:cubicBezTo>
                        <a:pt x="43" y="4"/>
                        <a:pt x="43" y="4"/>
                        <a:pt x="43" y="4"/>
                      </a:cubicBezTo>
                      <a:cubicBezTo>
                        <a:pt x="43" y="4"/>
                        <a:pt x="43" y="3"/>
                        <a:pt x="43" y="3"/>
                      </a:cubicBezTo>
                      <a:cubicBezTo>
                        <a:pt x="42" y="3"/>
                        <a:pt x="42" y="3"/>
                        <a:pt x="42" y="2"/>
                      </a:cubicBezTo>
                      <a:cubicBezTo>
                        <a:pt x="42" y="2"/>
                        <a:pt x="42" y="2"/>
                        <a:pt x="41" y="2"/>
                      </a:cubicBezTo>
                      <a:cubicBezTo>
                        <a:pt x="41" y="2"/>
                        <a:pt x="41" y="1"/>
                        <a:pt x="41" y="1"/>
                      </a:cubicBezTo>
                      <a:cubicBezTo>
                        <a:pt x="40" y="1"/>
                        <a:pt x="40" y="1"/>
                        <a:pt x="40" y="1"/>
                      </a:cubicBezTo>
                      <a:cubicBezTo>
                        <a:pt x="40" y="1"/>
                        <a:pt x="40" y="1"/>
                        <a:pt x="39" y="0"/>
                      </a:cubicBezTo>
                      <a:cubicBezTo>
                        <a:pt x="39" y="0"/>
                        <a:pt x="39" y="0"/>
                        <a:pt x="38" y="0"/>
                      </a:cubicBezTo>
                      <a:cubicBezTo>
                        <a:pt x="38" y="0"/>
                        <a:pt x="38" y="0"/>
                        <a:pt x="38" y="0"/>
                      </a:cubicBezTo>
                      <a:cubicBezTo>
                        <a:pt x="37" y="0"/>
                        <a:pt x="37" y="0"/>
                        <a:pt x="37" y="0"/>
                      </a:cubicBezTo>
                      <a:cubicBezTo>
                        <a:pt x="37" y="0"/>
                        <a:pt x="36" y="0"/>
                        <a:pt x="36" y="0"/>
                      </a:cubicBezTo>
                      <a:cubicBezTo>
                        <a:pt x="36" y="0"/>
                        <a:pt x="36" y="0"/>
                        <a:pt x="36" y="0"/>
                      </a:cubicBezTo>
                      <a:cubicBezTo>
                        <a:pt x="36" y="0"/>
                        <a:pt x="32" y="0"/>
                        <a:pt x="28" y="0"/>
                      </a:cubicBezTo>
                      <a:cubicBezTo>
                        <a:pt x="21" y="0"/>
                        <a:pt x="21" y="0"/>
                        <a:pt x="21" y="0"/>
                      </a:cubicBezTo>
                      <a:cubicBezTo>
                        <a:pt x="17" y="0"/>
                        <a:pt x="12" y="0"/>
                        <a:pt x="11" y="0"/>
                      </a:cubicBezTo>
                      <a:cubicBezTo>
                        <a:pt x="10" y="0"/>
                        <a:pt x="8" y="0"/>
                        <a:pt x="7" y="0"/>
                      </a:cubicBezTo>
                      <a:cubicBezTo>
                        <a:pt x="7" y="0"/>
                        <a:pt x="7" y="0"/>
                        <a:pt x="6" y="0"/>
                      </a:cubicBezTo>
                      <a:cubicBezTo>
                        <a:pt x="5" y="1"/>
                        <a:pt x="4" y="1"/>
                        <a:pt x="3" y="2"/>
                      </a:cubicBezTo>
                      <a:cubicBezTo>
                        <a:pt x="2" y="3"/>
                        <a:pt x="1" y="4"/>
                        <a:pt x="1" y="5"/>
                      </a:cubicBezTo>
                      <a:cubicBezTo>
                        <a:pt x="0" y="6"/>
                        <a:pt x="0" y="7"/>
                        <a:pt x="0" y="8"/>
                      </a:cubicBezTo>
                      <a:cubicBezTo>
                        <a:pt x="0" y="10"/>
                        <a:pt x="0" y="11"/>
                        <a:pt x="1" y="12"/>
                      </a:cubicBezTo>
                      <a:cubicBezTo>
                        <a:pt x="1" y="13"/>
                        <a:pt x="2" y="14"/>
                        <a:pt x="3" y="15"/>
                      </a:cubicBezTo>
                      <a:cubicBezTo>
                        <a:pt x="3" y="15"/>
                        <a:pt x="4" y="16"/>
                        <a:pt x="5" y="16"/>
                      </a:cubicBezTo>
                      <a:cubicBezTo>
                        <a:pt x="6" y="17"/>
                        <a:pt x="6" y="17"/>
                        <a:pt x="6" y="17"/>
                      </a:cubicBezTo>
                      <a:cubicBezTo>
                        <a:pt x="8" y="17"/>
                        <a:pt x="10" y="17"/>
                        <a:pt x="11" y="17"/>
                      </a:cubicBezTo>
                      <a:cubicBezTo>
                        <a:pt x="12" y="17"/>
                        <a:pt x="16" y="17"/>
                        <a:pt x="19" y="17"/>
                      </a:cubicBezTo>
                      <a:cubicBezTo>
                        <a:pt x="23" y="17"/>
                        <a:pt x="26" y="17"/>
                        <a:pt x="27" y="17"/>
                      </a:cubicBezTo>
                      <a:cubicBezTo>
                        <a:pt x="28" y="17"/>
                        <a:pt x="29" y="18"/>
                        <a:pt x="29" y="19"/>
                      </a:cubicBezTo>
                      <a:cubicBezTo>
                        <a:pt x="30" y="20"/>
                        <a:pt x="31" y="23"/>
                        <a:pt x="32" y="27"/>
                      </a:cubicBezTo>
                      <a:cubicBezTo>
                        <a:pt x="50" y="84"/>
                        <a:pt x="50" y="84"/>
                        <a:pt x="50" y="84"/>
                      </a:cubicBezTo>
                      <a:cubicBezTo>
                        <a:pt x="51" y="88"/>
                        <a:pt x="52" y="91"/>
                        <a:pt x="52" y="92"/>
                      </a:cubicBezTo>
                      <a:cubicBezTo>
                        <a:pt x="52" y="92"/>
                        <a:pt x="52" y="92"/>
                        <a:pt x="52" y="92"/>
                      </a:cubicBezTo>
                      <a:cubicBezTo>
                        <a:pt x="53" y="92"/>
                        <a:pt x="53" y="92"/>
                        <a:pt x="53" y="92"/>
                      </a:cubicBezTo>
                      <a:cubicBezTo>
                        <a:pt x="53" y="93"/>
                        <a:pt x="53" y="93"/>
                        <a:pt x="53" y="93"/>
                      </a:cubicBezTo>
                      <a:cubicBezTo>
                        <a:pt x="53" y="93"/>
                        <a:pt x="53" y="94"/>
                        <a:pt x="54" y="94"/>
                      </a:cubicBezTo>
                      <a:cubicBezTo>
                        <a:pt x="54" y="94"/>
                        <a:pt x="54" y="94"/>
                        <a:pt x="54" y="95"/>
                      </a:cubicBezTo>
                      <a:cubicBezTo>
                        <a:pt x="54" y="95"/>
                        <a:pt x="54" y="95"/>
                        <a:pt x="55" y="95"/>
                      </a:cubicBezTo>
                      <a:cubicBezTo>
                        <a:pt x="55" y="95"/>
                        <a:pt x="55" y="96"/>
                        <a:pt x="56" y="96"/>
                      </a:cubicBezTo>
                      <a:cubicBezTo>
                        <a:pt x="56" y="96"/>
                        <a:pt x="56" y="96"/>
                        <a:pt x="56" y="96"/>
                      </a:cubicBezTo>
                      <a:cubicBezTo>
                        <a:pt x="56" y="96"/>
                        <a:pt x="57" y="97"/>
                        <a:pt x="57" y="97"/>
                      </a:cubicBezTo>
                      <a:cubicBezTo>
                        <a:pt x="57" y="97"/>
                        <a:pt x="57" y="97"/>
                        <a:pt x="58" y="97"/>
                      </a:cubicBezTo>
                      <a:cubicBezTo>
                        <a:pt x="58" y="97"/>
                        <a:pt x="58" y="97"/>
                        <a:pt x="59" y="97"/>
                      </a:cubicBezTo>
                      <a:cubicBezTo>
                        <a:pt x="59" y="97"/>
                        <a:pt x="59" y="97"/>
                        <a:pt x="59" y="97"/>
                      </a:cubicBezTo>
                      <a:cubicBezTo>
                        <a:pt x="60" y="97"/>
                        <a:pt x="60" y="97"/>
                        <a:pt x="61" y="97"/>
                      </a:cubicBezTo>
                      <a:cubicBezTo>
                        <a:pt x="61" y="97"/>
                        <a:pt x="61" y="97"/>
                        <a:pt x="61" y="97"/>
                      </a:cubicBezTo>
                      <a:cubicBezTo>
                        <a:pt x="61" y="97"/>
                        <a:pt x="64" y="97"/>
                        <a:pt x="68" y="97"/>
                      </a:cubicBezTo>
                      <a:cubicBezTo>
                        <a:pt x="139" y="97"/>
                        <a:pt x="139" y="97"/>
                        <a:pt x="139" y="97"/>
                      </a:cubicBezTo>
                      <a:cubicBezTo>
                        <a:pt x="143" y="97"/>
                        <a:pt x="146" y="97"/>
                        <a:pt x="146" y="97"/>
                      </a:cubicBezTo>
                      <a:cubicBezTo>
                        <a:pt x="146" y="97"/>
                        <a:pt x="146" y="97"/>
                        <a:pt x="146" y="97"/>
                      </a:cubicBezTo>
                      <a:cubicBezTo>
                        <a:pt x="146" y="97"/>
                        <a:pt x="146" y="97"/>
                        <a:pt x="146" y="97"/>
                      </a:cubicBezTo>
                      <a:cubicBezTo>
                        <a:pt x="147" y="97"/>
                        <a:pt x="148" y="97"/>
                        <a:pt x="148" y="97"/>
                      </a:cubicBezTo>
                      <a:cubicBezTo>
                        <a:pt x="148" y="97"/>
                        <a:pt x="149" y="97"/>
                        <a:pt x="149" y="97"/>
                      </a:cubicBezTo>
                      <a:cubicBezTo>
                        <a:pt x="149" y="97"/>
                        <a:pt x="149" y="97"/>
                        <a:pt x="150" y="97"/>
                      </a:cubicBezTo>
                      <a:cubicBezTo>
                        <a:pt x="150" y="97"/>
                        <a:pt x="150" y="97"/>
                        <a:pt x="150" y="97"/>
                      </a:cubicBezTo>
                      <a:cubicBezTo>
                        <a:pt x="151" y="96"/>
                        <a:pt x="151" y="96"/>
                        <a:pt x="151" y="96"/>
                      </a:cubicBezTo>
                      <a:cubicBezTo>
                        <a:pt x="151" y="96"/>
                        <a:pt x="152" y="96"/>
                        <a:pt x="152" y="96"/>
                      </a:cubicBezTo>
                      <a:cubicBezTo>
                        <a:pt x="152" y="95"/>
                        <a:pt x="152" y="95"/>
                        <a:pt x="153" y="95"/>
                      </a:cubicBezTo>
                      <a:cubicBezTo>
                        <a:pt x="153" y="95"/>
                        <a:pt x="153" y="95"/>
                        <a:pt x="153" y="95"/>
                      </a:cubicBezTo>
                      <a:cubicBezTo>
                        <a:pt x="153" y="94"/>
                        <a:pt x="153" y="94"/>
                        <a:pt x="154" y="94"/>
                      </a:cubicBezTo>
                      <a:cubicBezTo>
                        <a:pt x="154" y="94"/>
                        <a:pt x="154" y="93"/>
                        <a:pt x="154" y="93"/>
                      </a:cubicBezTo>
                      <a:cubicBezTo>
                        <a:pt x="154" y="93"/>
                        <a:pt x="154" y="93"/>
                        <a:pt x="154" y="92"/>
                      </a:cubicBezTo>
                      <a:cubicBezTo>
                        <a:pt x="155" y="92"/>
                        <a:pt x="155" y="92"/>
                        <a:pt x="155" y="92"/>
                      </a:cubicBezTo>
                      <a:cubicBezTo>
                        <a:pt x="155" y="91"/>
                        <a:pt x="155" y="91"/>
                        <a:pt x="155" y="91"/>
                      </a:cubicBezTo>
                      <a:cubicBezTo>
                        <a:pt x="155" y="91"/>
                        <a:pt x="155" y="90"/>
                        <a:pt x="155" y="90"/>
                      </a:cubicBezTo>
                      <a:cubicBezTo>
                        <a:pt x="155" y="90"/>
                        <a:pt x="155" y="90"/>
                        <a:pt x="155" y="90"/>
                      </a:cubicBezTo>
                      <a:cubicBezTo>
                        <a:pt x="155" y="90"/>
                        <a:pt x="156" y="87"/>
                        <a:pt x="156" y="83"/>
                      </a:cubicBezTo>
                      <a:cubicBezTo>
                        <a:pt x="160" y="59"/>
                        <a:pt x="160" y="59"/>
                        <a:pt x="160" y="59"/>
                      </a:cubicBezTo>
                      <a:cubicBezTo>
                        <a:pt x="160" y="55"/>
                        <a:pt x="161" y="52"/>
                        <a:pt x="161" y="51"/>
                      </a:cubicBezTo>
                      <a:cubicBezTo>
                        <a:pt x="161" y="51"/>
                        <a:pt x="161" y="51"/>
                        <a:pt x="161" y="51"/>
                      </a:cubicBezTo>
                      <a:cubicBezTo>
                        <a:pt x="161" y="51"/>
                        <a:pt x="161" y="51"/>
                        <a:pt x="161" y="50"/>
                      </a:cubicBezTo>
                      <a:cubicBezTo>
                        <a:pt x="161" y="50"/>
                        <a:pt x="161" y="50"/>
                        <a:pt x="161" y="50"/>
                      </a:cubicBezTo>
                      <a:close/>
                      <a:moveTo>
                        <a:pt x="140" y="70"/>
                      </a:moveTo>
                      <a:cubicBezTo>
                        <a:pt x="140" y="73"/>
                        <a:pt x="139" y="77"/>
                        <a:pt x="139" y="78"/>
                      </a:cubicBezTo>
                      <a:cubicBezTo>
                        <a:pt x="139" y="79"/>
                        <a:pt x="138" y="80"/>
                        <a:pt x="136" y="80"/>
                      </a:cubicBezTo>
                      <a:cubicBezTo>
                        <a:pt x="135" y="80"/>
                        <a:pt x="131" y="80"/>
                        <a:pt x="127" y="80"/>
                      </a:cubicBezTo>
                      <a:cubicBezTo>
                        <a:pt x="79" y="80"/>
                        <a:pt x="79" y="80"/>
                        <a:pt x="79" y="80"/>
                      </a:cubicBezTo>
                      <a:cubicBezTo>
                        <a:pt x="75" y="80"/>
                        <a:pt x="70" y="80"/>
                        <a:pt x="69" y="80"/>
                      </a:cubicBezTo>
                      <a:cubicBezTo>
                        <a:pt x="68" y="80"/>
                        <a:pt x="67" y="79"/>
                        <a:pt x="67" y="78"/>
                      </a:cubicBezTo>
                      <a:cubicBezTo>
                        <a:pt x="66" y="77"/>
                        <a:pt x="65" y="73"/>
                        <a:pt x="64" y="69"/>
                      </a:cubicBezTo>
                      <a:cubicBezTo>
                        <a:pt x="63" y="66"/>
                        <a:pt x="62" y="62"/>
                        <a:pt x="61" y="61"/>
                      </a:cubicBezTo>
                      <a:cubicBezTo>
                        <a:pt x="61" y="60"/>
                        <a:pt x="62" y="59"/>
                        <a:pt x="63" y="59"/>
                      </a:cubicBezTo>
                      <a:cubicBezTo>
                        <a:pt x="64" y="59"/>
                        <a:pt x="68" y="59"/>
                        <a:pt x="72" y="59"/>
                      </a:cubicBezTo>
                      <a:cubicBezTo>
                        <a:pt x="130" y="59"/>
                        <a:pt x="130" y="59"/>
                        <a:pt x="130" y="59"/>
                      </a:cubicBezTo>
                      <a:cubicBezTo>
                        <a:pt x="134" y="59"/>
                        <a:pt x="138" y="59"/>
                        <a:pt x="139" y="59"/>
                      </a:cubicBezTo>
                      <a:cubicBezTo>
                        <a:pt x="140" y="59"/>
                        <a:pt x="141" y="60"/>
                        <a:pt x="141" y="62"/>
                      </a:cubicBezTo>
                      <a:cubicBezTo>
                        <a:pt x="141" y="63"/>
                        <a:pt x="141" y="67"/>
                        <a:pt x="140" y="70"/>
                      </a:cubicBez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p>
                  <a:endParaRPr lang="zh-CN" altLang="en-US"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66" name="Oval 299"/>
                <p:cNvSpPr>
                  <a:spLocks noChangeArrowheads="1"/>
                </p:cNvSpPr>
                <p:nvPr/>
              </p:nvSpPr>
              <p:spPr bwMode="auto">
                <a:xfrm>
                  <a:off x="7923848" y="1227776"/>
                  <a:ext cx="42863" cy="42863"/>
                </a:xfrm>
                <a:prstGeom prst="ellipse">
                  <a:avLst/>
                </a:pr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67" name="Oval 300"/>
                <p:cNvSpPr>
                  <a:spLocks noChangeArrowheads="1"/>
                </p:cNvSpPr>
                <p:nvPr/>
              </p:nvSpPr>
              <p:spPr bwMode="auto">
                <a:xfrm>
                  <a:off x="8052436" y="1227776"/>
                  <a:ext cx="41275" cy="42863"/>
                </a:xfrm>
                <a:prstGeom prst="ellipse">
                  <a:avLst/>
                </a:pr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endParaRPr>
                </a:p>
              </p:txBody>
            </p:sp>
          </p:grpSp>
        </p:grpSp>
        <p:sp>
          <p:nvSpPr>
            <p:cNvPr id="14" name="文本框 13"/>
            <p:cNvSpPr txBox="1"/>
            <p:nvPr/>
          </p:nvSpPr>
          <p:spPr>
            <a:xfrm>
              <a:off x="2091097" y="4257685"/>
              <a:ext cx="949688" cy="446620"/>
            </a:xfrm>
            <a:prstGeom prst="rect">
              <a:avLst/>
            </a:prstGeom>
            <a:noFill/>
          </p:spPr>
          <p:txBody>
            <a:bodyPr wrap="square" rtlCol="0">
              <a:spAutoFit/>
            </a:bodyPr>
            <a:p>
              <a:r>
                <a:rPr lang="en-US" altLang="zh-CN" dirty="0">
                  <a:solidFill>
                    <a:schemeClr val="tx1">
                      <a:lumMod val="75000"/>
                      <a:lumOff val="25000"/>
                    </a:schemeClr>
                  </a:solidFill>
                  <a:latin typeface="微软雅黑" panose="020B0503020204020204" pitchFamily="34" charset="-122"/>
                  <a:ea typeface="微软雅黑" panose="020B0503020204020204" pitchFamily="34" charset="-122"/>
                </a:rPr>
                <a:t>68</a:t>
              </a:r>
              <a:r>
                <a:rPr lang="en-US" altLang="zh-CN" spc="-150" dirty="0">
                  <a:solidFill>
                    <a:schemeClr val="tx1">
                      <a:lumMod val="75000"/>
                      <a:lumOff val="25000"/>
                    </a:schemeClr>
                  </a:solidFill>
                  <a:latin typeface="微软雅黑" panose="020B0503020204020204" pitchFamily="34" charset="-122"/>
                  <a:ea typeface="微软雅黑" panose="020B0503020204020204" pitchFamily="34" charset="-122"/>
                </a:rPr>
                <a:t> %</a:t>
              </a:r>
              <a:endParaRPr lang="en-US" altLang="zh-CN" spc="-15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grpSp>
        <p:nvGrpSpPr>
          <p:cNvPr id="98" name="组合 97"/>
          <p:cNvGrpSpPr/>
          <p:nvPr/>
        </p:nvGrpSpPr>
        <p:grpSpPr>
          <a:xfrm>
            <a:off x="4295961" y="1684007"/>
            <a:ext cx="2089816" cy="1966352"/>
            <a:chOff x="1398819" y="2754590"/>
            <a:chExt cx="2527138" cy="2377837"/>
          </a:xfrm>
        </p:grpSpPr>
        <p:grpSp>
          <p:nvGrpSpPr>
            <p:cNvPr id="99" name="组合 98"/>
            <p:cNvGrpSpPr/>
            <p:nvPr/>
          </p:nvGrpSpPr>
          <p:grpSpPr>
            <a:xfrm>
              <a:off x="1398819" y="2754590"/>
              <a:ext cx="2527138" cy="2377837"/>
              <a:chOff x="1398819" y="2438778"/>
              <a:chExt cx="2862780" cy="2693650"/>
            </a:xfrm>
          </p:grpSpPr>
          <p:grpSp>
            <p:nvGrpSpPr>
              <p:cNvPr id="101" name="组合 100"/>
              <p:cNvGrpSpPr/>
              <p:nvPr/>
            </p:nvGrpSpPr>
            <p:grpSpPr>
              <a:xfrm flipH="1">
                <a:off x="1398819" y="2438778"/>
                <a:ext cx="2862780" cy="2693650"/>
                <a:chOff x="4284808" y="1780818"/>
                <a:chExt cx="3948339" cy="3715075"/>
              </a:xfrm>
            </p:grpSpPr>
            <p:sp>
              <p:nvSpPr>
                <p:cNvPr id="107" name="等腰三角形 106"/>
                <p:cNvSpPr/>
                <p:nvPr/>
              </p:nvSpPr>
              <p:spPr>
                <a:xfrm rot="20398818">
                  <a:off x="7414483" y="3637912"/>
                  <a:ext cx="818664" cy="650054"/>
                </a:xfrm>
                <a:prstGeom prst="triangle">
                  <a:avLst/>
                </a:prstGeom>
                <a:solidFill>
                  <a:srgbClr val="96BB7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a:p>
              </p:txBody>
            </p:sp>
            <p:sp>
              <p:nvSpPr>
                <p:cNvPr id="108" name="等腰三角形 107"/>
                <p:cNvSpPr/>
                <p:nvPr/>
              </p:nvSpPr>
              <p:spPr>
                <a:xfrm rot="21312726" flipH="1" flipV="1">
                  <a:off x="6800536" y="3693653"/>
                  <a:ext cx="994410" cy="1591056"/>
                </a:xfrm>
                <a:prstGeom prst="triangle">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dirty="0"/>
                </a:p>
              </p:txBody>
            </p:sp>
            <p:sp>
              <p:nvSpPr>
                <p:cNvPr id="109" name="平行四边形 108"/>
                <p:cNvSpPr/>
                <p:nvPr/>
              </p:nvSpPr>
              <p:spPr>
                <a:xfrm rot="20781087" flipH="1">
                  <a:off x="5556000" y="2950005"/>
                  <a:ext cx="1530207" cy="2545888"/>
                </a:xfrm>
                <a:prstGeom prst="parallelogram">
                  <a:avLst/>
                </a:prstGeom>
                <a:solidFill>
                  <a:srgbClr val="96BB7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dirty="0"/>
                </a:p>
              </p:txBody>
            </p:sp>
            <p:sp>
              <p:nvSpPr>
                <p:cNvPr id="110" name="等腰三角形 109"/>
                <p:cNvSpPr/>
                <p:nvPr/>
              </p:nvSpPr>
              <p:spPr>
                <a:xfrm rot="20374888">
                  <a:off x="4284808" y="1780818"/>
                  <a:ext cx="2698787" cy="1448856"/>
                </a:xfrm>
                <a:prstGeom prst="triangle">
                  <a:avLst/>
                </a:prstGeom>
                <a:solidFill>
                  <a:srgbClr val="96BB7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dirty="0"/>
                </a:p>
              </p:txBody>
            </p:sp>
          </p:grpSp>
          <p:grpSp>
            <p:nvGrpSpPr>
              <p:cNvPr id="102" name="组合 101"/>
              <p:cNvGrpSpPr/>
              <p:nvPr/>
            </p:nvGrpSpPr>
            <p:grpSpPr>
              <a:xfrm>
                <a:off x="2867180" y="2969899"/>
                <a:ext cx="529659" cy="648338"/>
                <a:chOff x="7739698" y="802326"/>
                <a:chExt cx="382588" cy="468313"/>
              </a:xfrm>
            </p:grpSpPr>
            <p:sp>
              <p:nvSpPr>
                <p:cNvPr id="103" name="Freeform 297"/>
                <p:cNvSpPr>
                  <a:spLocks noEditPoints="1"/>
                </p:cNvSpPr>
                <p:nvPr/>
              </p:nvSpPr>
              <p:spPr bwMode="auto">
                <a:xfrm>
                  <a:off x="7739698" y="802326"/>
                  <a:ext cx="244475" cy="431800"/>
                </a:xfrm>
                <a:custGeom>
                  <a:avLst/>
                  <a:gdLst>
                    <a:gd name="T0" fmla="*/ 86 w 127"/>
                    <a:gd name="T1" fmla="*/ 220 h 224"/>
                    <a:gd name="T2" fmla="*/ 86 w 127"/>
                    <a:gd name="T3" fmla="*/ 220 h 224"/>
                    <a:gd name="T4" fmla="*/ 85 w 127"/>
                    <a:gd name="T5" fmla="*/ 220 h 224"/>
                    <a:gd name="T6" fmla="*/ 85 w 127"/>
                    <a:gd name="T7" fmla="*/ 219 h 224"/>
                    <a:gd name="T8" fmla="*/ 83 w 127"/>
                    <a:gd name="T9" fmla="*/ 217 h 224"/>
                    <a:gd name="T10" fmla="*/ 83 w 127"/>
                    <a:gd name="T11" fmla="*/ 217 h 224"/>
                    <a:gd name="T12" fmla="*/ 82 w 127"/>
                    <a:gd name="T13" fmla="*/ 214 h 224"/>
                    <a:gd name="T14" fmla="*/ 81 w 127"/>
                    <a:gd name="T15" fmla="*/ 214 h 224"/>
                    <a:gd name="T16" fmla="*/ 81 w 127"/>
                    <a:gd name="T17" fmla="*/ 213 h 224"/>
                    <a:gd name="T18" fmla="*/ 79 w 127"/>
                    <a:gd name="T19" fmla="*/ 205 h 224"/>
                    <a:gd name="T20" fmla="*/ 73 w 127"/>
                    <a:gd name="T21" fmla="*/ 188 h 224"/>
                    <a:gd name="T22" fmla="*/ 20 w 127"/>
                    <a:gd name="T23" fmla="*/ 188 h 224"/>
                    <a:gd name="T24" fmla="*/ 12 w 127"/>
                    <a:gd name="T25" fmla="*/ 180 h 224"/>
                    <a:gd name="T26" fmla="*/ 12 w 127"/>
                    <a:gd name="T27" fmla="*/ 35 h 224"/>
                    <a:gd name="T28" fmla="*/ 20 w 127"/>
                    <a:gd name="T29" fmla="*/ 27 h 224"/>
                    <a:gd name="T30" fmla="*/ 107 w 127"/>
                    <a:gd name="T31" fmla="*/ 27 h 224"/>
                    <a:gd name="T32" fmla="*/ 115 w 127"/>
                    <a:gd name="T33" fmla="*/ 35 h 224"/>
                    <a:gd name="T34" fmla="*/ 115 w 127"/>
                    <a:gd name="T35" fmla="*/ 150 h 224"/>
                    <a:gd name="T36" fmla="*/ 127 w 127"/>
                    <a:gd name="T37" fmla="*/ 150 h 224"/>
                    <a:gd name="T38" fmla="*/ 127 w 127"/>
                    <a:gd name="T39" fmla="*/ 23 h 224"/>
                    <a:gd name="T40" fmla="*/ 104 w 127"/>
                    <a:gd name="T41" fmla="*/ 0 h 224"/>
                    <a:gd name="T42" fmla="*/ 23 w 127"/>
                    <a:gd name="T43" fmla="*/ 0 h 224"/>
                    <a:gd name="T44" fmla="*/ 0 w 127"/>
                    <a:gd name="T45" fmla="*/ 23 h 224"/>
                    <a:gd name="T46" fmla="*/ 0 w 127"/>
                    <a:gd name="T47" fmla="*/ 202 h 224"/>
                    <a:gd name="T48" fmla="*/ 23 w 127"/>
                    <a:gd name="T49" fmla="*/ 224 h 224"/>
                    <a:gd name="T50" fmla="*/ 88 w 127"/>
                    <a:gd name="T51" fmla="*/ 224 h 224"/>
                    <a:gd name="T52" fmla="*/ 89 w 127"/>
                    <a:gd name="T53" fmla="*/ 222 h 224"/>
                    <a:gd name="T54" fmla="*/ 88 w 127"/>
                    <a:gd name="T55" fmla="*/ 222 h 224"/>
                    <a:gd name="T56" fmla="*/ 86 w 127"/>
                    <a:gd name="T57" fmla="*/ 220 h 224"/>
                    <a:gd name="T58" fmla="*/ 47 w 127"/>
                    <a:gd name="T59" fmla="*/ 7 h 224"/>
                    <a:gd name="T60" fmla="*/ 80 w 127"/>
                    <a:gd name="T61" fmla="*/ 7 h 224"/>
                    <a:gd name="T62" fmla="*/ 86 w 127"/>
                    <a:gd name="T63" fmla="*/ 13 h 224"/>
                    <a:gd name="T64" fmla="*/ 80 w 127"/>
                    <a:gd name="T65" fmla="*/ 19 h 224"/>
                    <a:gd name="T66" fmla="*/ 47 w 127"/>
                    <a:gd name="T67" fmla="*/ 19 h 224"/>
                    <a:gd name="T68" fmla="*/ 41 w 127"/>
                    <a:gd name="T69" fmla="*/ 13 h 224"/>
                    <a:gd name="T70" fmla="*/ 47 w 127"/>
                    <a:gd name="T71" fmla="*/ 7 h 224"/>
                    <a:gd name="T72" fmla="*/ 63 w 127"/>
                    <a:gd name="T73" fmla="*/ 219 h 224"/>
                    <a:gd name="T74" fmla="*/ 50 w 127"/>
                    <a:gd name="T75" fmla="*/ 206 h 224"/>
                    <a:gd name="T76" fmla="*/ 63 w 127"/>
                    <a:gd name="T77" fmla="*/ 193 h 224"/>
                    <a:gd name="T78" fmla="*/ 77 w 127"/>
                    <a:gd name="T79" fmla="*/ 206 h 224"/>
                    <a:gd name="T80" fmla="*/ 63 w 127"/>
                    <a:gd name="T81" fmla="*/ 219 h 2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127" h="224">
                      <a:moveTo>
                        <a:pt x="86" y="220"/>
                      </a:moveTo>
                      <a:cubicBezTo>
                        <a:pt x="86" y="220"/>
                        <a:pt x="86" y="220"/>
                        <a:pt x="86" y="220"/>
                      </a:cubicBezTo>
                      <a:cubicBezTo>
                        <a:pt x="86" y="220"/>
                        <a:pt x="86" y="220"/>
                        <a:pt x="85" y="220"/>
                      </a:cubicBezTo>
                      <a:cubicBezTo>
                        <a:pt x="85" y="219"/>
                        <a:pt x="85" y="219"/>
                        <a:pt x="85" y="219"/>
                      </a:cubicBezTo>
                      <a:cubicBezTo>
                        <a:pt x="84" y="219"/>
                        <a:pt x="84" y="218"/>
                        <a:pt x="83" y="217"/>
                      </a:cubicBezTo>
                      <a:cubicBezTo>
                        <a:pt x="83" y="217"/>
                        <a:pt x="83" y="217"/>
                        <a:pt x="83" y="217"/>
                      </a:cubicBezTo>
                      <a:cubicBezTo>
                        <a:pt x="82" y="216"/>
                        <a:pt x="82" y="215"/>
                        <a:pt x="82" y="214"/>
                      </a:cubicBezTo>
                      <a:cubicBezTo>
                        <a:pt x="82" y="214"/>
                        <a:pt x="81" y="214"/>
                        <a:pt x="81" y="214"/>
                      </a:cubicBezTo>
                      <a:cubicBezTo>
                        <a:pt x="81" y="213"/>
                        <a:pt x="81" y="213"/>
                        <a:pt x="81" y="213"/>
                      </a:cubicBezTo>
                      <a:cubicBezTo>
                        <a:pt x="81" y="213"/>
                        <a:pt x="81" y="213"/>
                        <a:pt x="79" y="205"/>
                      </a:cubicBezTo>
                      <a:cubicBezTo>
                        <a:pt x="73" y="188"/>
                        <a:pt x="73" y="188"/>
                        <a:pt x="73" y="188"/>
                      </a:cubicBezTo>
                      <a:cubicBezTo>
                        <a:pt x="20" y="188"/>
                        <a:pt x="20" y="188"/>
                        <a:pt x="20" y="188"/>
                      </a:cubicBezTo>
                      <a:cubicBezTo>
                        <a:pt x="16" y="188"/>
                        <a:pt x="12" y="184"/>
                        <a:pt x="12" y="180"/>
                      </a:cubicBezTo>
                      <a:cubicBezTo>
                        <a:pt x="12" y="35"/>
                        <a:pt x="12" y="35"/>
                        <a:pt x="12" y="35"/>
                      </a:cubicBezTo>
                      <a:cubicBezTo>
                        <a:pt x="12" y="30"/>
                        <a:pt x="16" y="27"/>
                        <a:pt x="20" y="27"/>
                      </a:cubicBezTo>
                      <a:cubicBezTo>
                        <a:pt x="107" y="27"/>
                        <a:pt x="107" y="27"/>
                        <a:pt x="107" y="27"/>
                      </a:cubicBezTo>
                      <a:cubicBezTo>
                        <a:pt x="111" y="27"/>
                        <a:pt x="115" y="30"/>
                        <a:pt x="115" y="35"/>
                      </a:cubicBezTo>
                      <a:cubicBezTo>
                        <a:pt x="115" y="150"/>
                        <a:pt x="115" y="150"/>
                        <a:pt x="115" y="150"/>
                      </a:cubicBezTo>
                      <a:cubicBezTo>
                        <a:pt x="127" y="150"/>
                        <a:pt x="127" y="150"/>
                        <a:pt x="127" y="150"/>
                      </a:cubicBezTo>
                      <a:cubicBezTo>
                        <a:pt x="127" y="23"/>
                        <a:pt x="127" y="23"/>
                        <a:pt x="127" y="23"/>
                      </a:cubicBezTo>
                      <a:cubicBezTo>
                        <a:pt x="127" y="10"/>
                        <a:pt x="117" y="0"/>
                        <a:pt x="104" y="0"/>
                      </a:cubicBezTo>
                      <a:cubicBezTo>
                        <a:pt x="23" y="0"/>
                        <a:pt x="23" y="0"/>
                        <a:pt x="23" y="0"/>
                      </a:cubicBezTo>
                      <a:cubicBezTo>
                        <a:pt x="10" y="0"/>
                        <a:pt x="0" y="10"/>
                        <a:pt x="0" y="23"/>
                      </a:cubicBezTo>
                      <a:cubicBezTo>
                        <a:pt x="0" y="202"/>
                        <a:pt x="0" y="202"/>
                        <a:pt x="0" y="202"/>
                      </a:cubicBezTo>
                      <a:cubicBezTo>
                        <a:pt x="0" y="214"/>
                        <a:pt x="10" y="224"/>
                        <a:pt x="23" y="224"/>
                      </a:cubicBezTo>
                      <a:cubicBezTo>
                        <a:pt x="88" y="224"/>
                        <a:pt x="88" y="224"/>
                        <a:pt x="88" y="224"/>
                      </a:cubicBezTo>
                      <a:cubicBezTo>
                        <a:pt x="88" y="224"/>
                        <a:pt x="88" y="223"/>
                        <a:pt x="89" y="222"/>
                      </a:cubicBezTo>
                      <a:cubicBezTo>
                        <a:pt x="88" y="222"/>
                        <a:pt x="88" y="222"/>
                        <a:pt x="88" y="222"/>
                      </a:cubicBezTo>
                      <a:cubicBezTo>
                        <a:pt x="87" y="222"/>
                        <a:pt x="87" y="221"/>
                        <a:pt x="86" y="220"/>
                      </a:cubicBezTo>
                      <a:close/>
                      <a:moveTo>
                        <a:pt x="47" y="7"/>
                      </a:moveTo>
                      <a:cubicBezTo>
                        <a:pt x="80" y="7"/>
                        <a:pt x="80" y="7"/>
                        <a:pt x="80" y="7"/>
                      </a:cubicBezTo>
                      <a:cubicBezTo>
                        <a:pt x="84" y="7"/>
                        <a:pt x="86" y="9"/>
                        <a:pt x="86" y="13"/>
                      </a:cubicBezTo>
                      <a:cubicBezTo>
                        <a:pt x="86" y="16"/>
                        <a:pt x="84" y="19"/>
                        <a:pt x="80" y="19"/>
                      </a:cubicBezTo>
                      <a:cubicBezTo>
                        <a:pt x="47" y="19"/>
                        <a:pt x="47" y="19"/>
                        <a:pt x="47" y="19"/>
                      </a:cubicBezTo>
                      <a:cubicBezTo>
                        <a:pt x="43" y="19"/>
                        <a:pt x="41" y="16"/>
                        <a:pt x="41" y="13"/>
                      </a:cubicBezTo>
                      <a:cubicBezTo>
                        <a:pt x="41" y="9"/>
                        <a:pt x="43" y="7"/>
                        <a:pt x="47" y="7"/>
                      </a:cubicBezTo>
                      <a:close/>
                      <a:moveTo>
                        <a:pt x="63" y="219"/>
                      </a:moveTo>
                      <a:cubicBezTo>
                        <a:pt x="56" y="219"/>
                        <a:pt x="50" y="213"/>
                        <a:pt x="50" y="206"/>
                      </a:cubicBezTo>
                      <a:cubicBezTo>
                        <a:pt x="50" y="198"/>
                        <a:pt x="56" y="193"/>
                        <a:pt x="63" y="193"/>
                      </a:cubicBezTo>
                      <a:cubicBezTo>
                        <a:pt x="71" y="193"/>
                        <a:pt x="77" y="198"/>
                        <a:pt x="77" y="206"/>
                      </a:cubicBezTo>
                      <a:cubicBezTo>
                        <a:pt x="77" y="213"/>
                        <a:pt x="71" y="219"/>
                        <a:pt x="63" y="219"/>
                      </a:cubicBez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p>
                  <a:endParaRPr lang="zh-CN" altLang="en-US" dirty="0"/>
                </a:p>
              </p:txBody>
            </p:sp>
            <p:sp>
              <p:nvSpPr>
                <p:cNvPr id="104" name="Freeform 298"/>
                <p:cNvSpPr>
                  <a:spLocks noEditPoints="1"/>
                </p:cNvSpPr>
                <p:nvPr/>
              </p:nvSpPr>
              <p:spPr bwMode="auto">
                <a:xfrm>
                  <a:off x="7812723" y="1029338"/>
                  <a:ext cx="309563" cy="187325"/>
                </a:xfrm>
                <a:custGeom>
                  <a:avLst/>
                  <a:gdLst>
                    <a:gd name="T0" fmla="*/ 161 w 161"/>
                    <a:gd name="T1" fmla="*/ 49 h 97"/>
                    <a:gd name="T2" fmla="*/ 160 w 161"/>
                    <a:gd name="T3" fmla="*/ 48 h 97"/>
                    <a:gd name="T4" fmla="*/ 160 w 161"/>
                    <a:gd name="T5" fmla="*/ 46 h 97"/>
                    <a:gd name="T6" fmla="*/ 159 w 161"/>
                    <a:gd name="T7" fmla="*/ 45 h 97"/>
                    <a:gd name="T8" fmla="*/ 157 w 161"/>
                    <a:gd name="T9" fmla="*/ 43 h 97"/>
                    <a:gd name="T10" fmla="*/ 156 w 161"/>
                    <a:gd name="T11" fmla="*/ 43 h 97"/>
                    <a:gd name="T12" fmla="*/ 154 w 161"/>
                    <a:gd name="T13" fmla="*/ 42 h 97"/>
                    <a:gd name="T14" fmla="*/ 153 w 161"/>
                    <a:gd name="T15" fmla="*/ 42 h 97"/>
                    <a:gd name="T16" fmla="*/ 152 w 161"/>
                    <a:gd name="T17" fmla="*/ 42 h 97"/>
                    <a:gd name="T18" fmla="*/ 65 w 161"/>
                    <a:gd name="T19" fmla="*/ 42 h 97"/>
                    <a:gd name="T20" fmla="*/ 55 w 161"/>
                    <a:gd name="T21" fmla="*/ 40 h 97"/>
                    <a:gd name="T22" fmla="*/ 46 w 161"/>
                    <a:gd name="T23" fmla="*/ 13 h 97"/>
                    <a:gd name="T24" fmla="*/ 44 w 161"/>
                    <a:gd name="T25" fmla="*/ 5 h 97"/>
                    <a:gd name="T26" fmla="*/ 43 w 161"/>
                    <a:gd name="T27" fmla="*/ 4 h 97"/>
                    <a:gd name="T28" fmla="*/ 42 w 161"/>
                    <a:gd name="T29" fmla="*/ 2 h 97"/>
                    <a:gd name="T30" fmla="*/ 41 w 161"/>
                    <a:gd name="T31" fmla="*/ 1 h 97"/>
                    <a:gd name="T32" fmla="*/ 39 w 161"/>
                    <a:gd name="T33" fmla="*/ 0 h 97"/>
                    <a:gd name="T34" fmla="*/ 38 w 161"/>
                    <a:gd name="T35" fmla="*/ 0 h 97"/>
                    <a:gd name="T36" fmla="*/ 36 w 161"/>
                    <a:gd name="T37" fmla="*/ 0 h 97"/>
                    <a:gd name="T38" fmla="*/ 28 w 161"/>
                    <a:gd name="T39" fmla="*/ 0 h 97"/>
                    <a:gd name="T40" fmla="*/ 11 w 161"/>
                    <a:gd name="T41" fmla="*/ 0 h 97"/>
                    <a:gd name="T42" fmla="*/ 6 w 161"/>
                    <a:gd name="T43" fmla="*/ 0 h 97"/>
                    <a:gd name="T44" fmla="*/ 1 w 161"/>
                    <a:gd name="T45" fmla="*/ 5 h 97"/>
                    <a:gd name="T46" fmla="*/ 1 w 161"/>
                    <a:gd name="T47" fmla="*/ 12 h 97"/>
                    <a:gd name="T48" fmla="*/ 5 w 161"/>
                    <a:gd name="T49" fmla="*/ 16 h 97"/>
                    <a:gd name="T50" fmla="*/ 11 w 161"/>
                    <a:gd name="T51" fmla="*/ 17 h 97"/>
                    <a:gd name="T52" fmla="*/ 27 w 161"/>
                    <a:gd name="T53" fmla="*/ 17 h 97"/>
                    <a:gd name="T54" fmla="*/ 32 w 161"/>
                    <a:gd name="T55" fmla="*/ 27 h 97"/>
                    <a:gd name="T56" fmla="*/ 52 w 161"/>
                    <a:gd name="T57" fmla="*/ 92 h 97"/>
                    <a:gd name="T58" fmla="*/ 53 w 161"/>
                    <a:gd name="T59" fmla="*/ 92 h 97"/>
                    <a:gd name="T60" fmla="*/ 54 w 161"/>
                    <a:gd name="T61" fmla="*/ 94 h 97"/>
                    <a:gd name="T62" fmla="*/ 55 w 161"/>
                    <a:gd name="T63" fmla="*/ 95 h 97"/>
                    <a:gd name="T64" fmla="*/ 56 w 161"/>
                    <a:gd name="T65" fmla="*/ 96 h 97"/>
                    <a:gd name="T66" fmla="*/ 58 w 161"/>
                    <a:gd name="T67" fmla="*/ 97 h 97"/>
                    <a:gd name="T68" fmla="*/ 59 w 161"/>
                    <a:gd name="T69" fmla="*/ 97 h 97"/>
                    <a:gd name="T70" fmla="*/ 61 w 161"/>
                    <a:gd name="T71" fmla="*/ 97 h 97"/>
                    <a:gd name="T72" fmla="*/ 139 w 161"/>
                    <a:gd name="T73" fmla="*/ 97 h 97"/>
                    <a:gd name="T74" fmla="*/ 146 w 161"/>
                    <a:gd name="T75" fmla="*/ 97 h 97"/>
                    <a:gd name="T76" fmla="*/ 148 w 161"/>
                    <a:gd name="T77" fmla="*/ 97 h 97"/>
                    <a:gd name="T78" fmla="*/ 150 w 161"/>
                    <a:gd name="T79" fmla="*/ 97 h 97"/>
                    <a:gd name="T80" fmla="*/ 151 w 161"/>
                    <a:gd name="T81" fmla="*/ 96 h 97"/>
                    <a:gd name="T82" fmla="*/ 153 w 161"/>
                    <a:gd name="T83" fmla="*/ 95 h 97"/>
                    <a:gd name="T84" fmla="*/ 154 w 161"/>
                    <a:gd name="T85" fmla="*/ 94 h 97"/>
                    <a:gd name="T86" fmla="*/ 154 w 161"/>
                    <a:gd name="T87" fmla="*/ 92 h 97"/>
                    <a:gd name="T88" fmla="*/ 155 w 161"/>
                    <a:gd name="T89" fmla="*/ 91 h 97"/>
                    <a:gd name="T90" fmla="*/ 155 w 161"/>
                    <a:gd name="T91" fmla="*/ 90 h 97"/>
                    <a:gd name="T92" fmla="*/ 160 w 161"/>
                    <a:gd name="T93" fmla="*/ 59 h 97"/>
                    <a:gd name="T94" fmla="*/ 161 w 161"/>
                    <a:gd name="T95" fmla="*/ 51 h 97"/>
                    <a:gd name="T96" fmla="*/ 161 w 161"/>
                    <a:gd name="T97" fmla="*/ 50 h 97"/>
                    <a:gd name="T98" fmla="*/ 139 w 161"/>
                    <a:gd name="T99" fmla="*/ 78 h 97"/>
                    <a:gd name="T100" fmla="*/ 127 w 161"/>
                    <a:gd name="T101" fmla="*/ 80 h 97"/>
                    <a:gd name="T102" fmla="*/ 69 w 161"/>
                    <a:gd name="T103" fmla="*/ 80 h 97"/>
                    <a:gd name="T104" fmla="*/ 64 w 161"/>
                    <a:gd name="T105" fmla="*/ 69 h 97"/>
                    <a:gd name="T106" fmla="*/ 63 w 161"/>
                    <a:gd name="T107" fmla="*/ 59 h 97"/>
                    <a:gd name="T108" fmla="*/ 130 w 161"/>
                    <a:gd name="T109" fmla="*/ 59 h 97"/>
                    <a:gd name="T110" fmla="*/ 141 w 161"/>
                    <a:gd name="T111" fmla="*/ 62 h 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61" h="97">
                      <a:moveTo>
                        <a:pt x="161" y="50"/>
                      </a:moveTo>
                      <a:cubicBezTo>
                        <a:pt x="161" y="50"/>
                        <a:pt x="161" y="50"/>
                        <a:pt x="161" y="49"/>
                      </a:cubicBezTo>
                      <a:cubicBezTo>
                        <a:pt x="161" y="49"/>
                        <a:pt x="161" y="49"/>
                        <a:pt x="160" y="48"/>
                      </a:cubicBezTo>
                      <a:cubicBezTo>
                        <a:pt x="160" y="48"/>
                        <a:pt x="160" y="48"/>
                        <a:pt x="160" y="48"/>
                      </a:cubicBezTo>
                      <a:cubicBezTo>
                        <a:pt x="160" y="47"/>
                        <a:pt x="160" y="47"/>
                        <a:pt x="160" y="47"/>
                      </a:cubicBezTo>
                      <a:cubicBezTo>
                        <a:pt x="160" y="47"/>
                        <a:pt x="160" y="46"/>
                        <a:pt x="160" y="46"/>
                      </a:cubicBezTo>
                      <a:cubicBezTo>
                        <a:pt x="159" y="46"/>
                        <a:pt x="159" y="46"/>
                        <a:pt x="159" y="45"/>
                      </a:cubicBezTo>
                      <a:cubicBezTo>
                        <a:pt x="159" y="45"/>
                        <a:pt x="159" y="45"/>
                        <a:pt x="159" y="45"/>
                      </a:cubicBezTo>
                      <a:cubicBezTo>
                        <a:pt x="158" y="44"/>
                        <a:pt x="158" y="44"/>
                        <a:pt x="158" y="44"/>
                      </a:cubicBezTo>
                      <a:cubicBezTo>
                        <a:pt x="158" y="44"/>
                        <a:pt x="158" y="44"/>
                        <a:pt x="157" y="43"/>
                      </a:cubicBezTo>
                      <a:cubicBezTo>
                        <a:pt x="157" y="43"/>
                        <a:pt x="157" y="43"/>
                        <a:pt x="157" y="43"/>
                      </a:cubicBezTo>
                      <a:cubicBezTo>
                        <a:pt x="156" y="43"/>
                        <a:pt x="156" y="43"/>
                        <a:pt x="156" y="43"/>
                      </a:cubicBezTo>
                      <a:cubicBezTo>
                        <a:pt x="156" y="42"/>
                        <a:pt x="155" y="42"/>
                        <a:pt x="155" y="42"/>
                      </a:cubicBezTo>
                      <a:cubicBezTo>
                        <a:pt x="155" y="42"/>
                        <a:pt x="155" y="42"/>
                        <a:pt x="154" y="42"/>
                      </a:cubicBezTo>
                      <a:cubicBezTo>
                        <a:pt x="154" y="42"/>
                        <a:pt x="154" y="42"/>
                        <a:pt x="153" y="42"/>
                      </a:cubicBezTo>
                      <a:cubicBezTo>
                        <a:pt x="153" y="42"/>
                        <a:pt x="153" y="42"/>
                        <a:pt x="153" y="42"/>
                      </a:cubicBezTo>
                      <a:cubicBezTo>
                        <a:pt x="153" y="42"/>
                        <a:pt x="153" y="42"/>
                        <a:pt x="152" y="42"/>
                      </a:cubicBezTo>
                      <a:cubicBezTo>
                        <a:pt x="152" y="42"/>
                        <a:pt x="152" y="42"/>
                        <a:pt x="152" y="42"/>
                      </a:cubicBezTo>
                      <a:cubicBezTo>
                        <a:pt x="152" y="42"/>
                        <a:pt x="149" y="42"/>
                        <a:pt x="145" y="42"/>
                      </a:cubicBezTo>
                      <a:cubicBezTo>
                        <a:pt x="65" y="42"/>
                        <a:pt x="65" y="42"/>
                        <a:pt x="65" y="42"/>
                      </a:cubicBezTo>
                      <a:cubicBezTo>
                        <a:pt x="61" y="42"/>
                        <a:pt x="57" y="42"/>
                        <a:pt x="57" y="42"/>
                      </a:cubicBezTo>
                      <a:cubicBezTo>
                        <a:pt x="56" y="42"/>
                        <a:pt x="55" y="41"/>
                        <a:pt x="55" y="40"/>
                      </a:cubicBezTo>
                      <a:cubicBezTo>
                        <a:pt x="55" y="39"/>
                        <a:pt x="53" y="36"/>
                        <a:pt x="52" y="32"/>
                      </a:cubicBezTo>
                      <a:cubicBezTo>
                        <a:pt x="46" y="13"/>
                        <a:pt x="46" y="13"/>
                        <a:pt x="46" y="13"/>
                      </a:cubicBezTo>
                      <a:cubicBezTo>
                        <a:pt x="45" y="9"/>
                        <a:pt x="44" y="6"/>
                        <a:pt x="44" y="6"/>
                      </a:cubicBezTo>
                      <a:cubicBezTo>
                        <a:pt x="44" y="6"/>
                        <a:pt x="44" y="6"/>
                        <a:pt x="44" y="5"/>
                      </a:cubicBezTo>
                      <a:cubicBezTo>
                        <a:pt x="44" y="5"/>
                        <a:pt x="44" y="5"/>
                        <a:pt x="43" y="5"/>
                      </a:cubicBezTo>
                      <a:cubicBezTo>
                        <a:pt x="43" y="4"/>
                        <a:pt x="43" y="4"/>
                        <a:pt x="43" y="4"/>
                      </a:cubicBezTo>
                      <a:cubicBezTo>
                        <a:pt x="43" y="4"/>
                        <a:pt x="43" y="3"/>
                        <a:pt x="43" y="3"/>
                      </a:cubicBezTo>
                      <a:cubicBezTo>
                        <a:pt x="42" y="3"/>
                        <a:pt x="42" y="3"/>
                        <a:pt x="42" y="2"/>
                      </a:cubicBezTo>
                      <a:cubicBezTo>
                        <a:pt x="42" y="2"/>
                        <a:pt x="42" y="2"/>
                        <a:pt x="41" y="2"/>
                      </a:cubicBezTo>
                      <a:cubicBezTo>
                        <a:pt x="41" y="2"/>
                        <a:pt x="41" y="1"/>
                        <a:pt x="41" y="1"/>
                      </a:cubicBezTo>
                      <a:cubicBezTo>
                        <a:pt x="40" y="1"/>
                        <a:pt x="40" y="1"/>
                        <a:pt x="40" y="1"/>
                      </a:cubicBezTo>
                      <a:cubicBezTo>
                        <a:pt x="40" y="1"/>
                        <a:pt x="40" y="1"/>
                        <a:pt x="39" y="0"/>
                      </a:cubicBezTo>
                      <a:cubicBezTo>
                        <a:pt x="39" y="0"/>
                        <a:pt x="39" y="0"/>
                        <a:pt x="38" y="0"/>
                      </a:cubicBezTo>
                      <a:cubicBezTo>
                        <a:pt x="38" y="0"/>
                        <a:pt x="38" y="0"/>
                        <a:pt x="38" y="0"/>
                      </a:cubicBezTo>
                      <a:cubicBezTo>
                        <a:pt x="37" y="0"/>
                        <a:pt x="37" y="0"/>
                        <a:pt x="37" y="0"/>
                      </a:cubicBezTo>
                      <a:cubicBezTo>
                        <a:pt x="37" y="0"/>
                        <a:pt x="36" y="0"/>
                        <a:pt x="36" y="0"/>
                      </a:cubicBezTo>
                      <a:cubicBezTo>
                        <a:pt x="36" y="0"/>
                        <a:pt x="36" y="0"/>
                        <a:pt x="36" y="0"/>
                      </a:cubicBezTo>
                      <a:cubicBezTo>
                        <a:pt x="36" y="0"/>
                        <a:pt x="32" y="0"/>
                        <a:pt x="28" y="0"/>
                      </a:cubicBezTo>
                      <a:cubicBezTo>
                        <a:pt x="21" y="0"/>
                        <a:pt x="21" y="0"/>
                        <a:pt x="21" y="0"/>
                      </a:cubicBezTo>
                      <a:cubicBezTo>
                        <a:pt x="17" y="0"/>
                        <a:pt x="12" y="0"/>
                        <a:pt x="11" y="0"/>
                      </a:cubicBezTo>
                      <a:cubicBezTo>
                        <a:pt x="10" y="0"/>
                        <a:pt x="8" y="0"/>
                        <a:pt x="7" y="0"/>
                      </a:cubicBezTo>
                      <a:cubicBezTo>
                        <a:pt x="7" y="0"/>
                        <a:pt x="7" y="0"/>
                        <a:pt x="6" y="0"/>
                      </a:cubicBezTo>
                      <a:cubicBezTo>
                        <a:pt x="5" y="1"/>
                        <a:pt x="4" y="1"/>
                        <a:pt x="3" y="2"/>
                      </a:cubicBezTo>
                      <a:cubicBezTo>
                        <a:pt x="2" y="3"/>
                        <a:pt x="1" y="4"/>
                        <a:pt x="1" y="5"/>
                      </a:cubicBezTo>
                      <a:cubicBezTo>
                        <a:pt x="0" y="6"/>
                        <a:pt x="0" y="7"/>
                        <a:pt x="0" y="8"/>
                      </a:cubicBezTo>
                      <a:cubicBezTo>
                        <a:pt x="0" y="10"/>
                        <a:pt x="0" y="11"/>
                        <a:pt x="1" y="12"/>
                      </a:cubicBezTo>
                      <a:cubicBezTo>
                        <a:pt x="1" y="13"/>
                        <a:pt x="2" y="14"/>
                        <a:pt x="3" y="15"/>
                      </a:cubicBezTo>
                      <a:cubicBezTo>
                        <a:pt x="3" y="15"/>
                        <a:pt x="4" y="16"/>
                        <a:pt x="5" y="16"/>
                      </a:cubicBezTo>
                      <a:cubicBezTo>
                        <a:pt x="6" y="17"/>
                        <a:pt x="6" y="17"/>
                        <a:pt x="6" y="17"/>
                      </a:cubicBezTo>
                      <a:cubicBezTo>
                        <a:pt x="8" y="17"/>
                        <a:pt x="10" y="17"/>
                        <a:pt x="11" y="17"/>
                      </a:cubicBezTo>
                      <a:cubicBezTo>
                        <a:pt x="12" y="17"/>
                        <a:pt x="16" y="17"/>
                        <a:pt x="19" y="17"/>
                      </a:cubicBezTo>
                      <a:cubicBezTo>
                        <a:pt x="23" y="17"/>
                        <a:pt x="26" y="17"/>
                        <a:pt x="27" y="17"/>
                      </a:cubicBezTo>
                      <a:cubicBezTo>
                        <a:pt x="28" y="17"/>
                        <a:pt x="29" y="18"/>
                        <a:pt x="29" y="19"/>
                      </a:cubicBezTo>
                      <a:cubicBezTo>
                        <a:pt x="30" y="20"/>
                        <a:pt x="31" y="23"/>
                        <a:pt x="32" y="27"/>
                      </a:cubicBezTo>
                      <a:cubicBezTo>
                        <a:pt x="50" y="84"/>
                        <a:pt x="50" y="84"/>
                        <a:pt x="50" y="84"/>
                      </a:cubicBezTo>
                      <a:cubicBezTo>
                        <a:pt x="51" y="88"/>
                        <a:pt x="52" y="91"/>
                        <a:pt x="52" y="92"/>
                      </a:cubicBezTo>
                      <a:cubicBezTo>
                        <a:pt x="52" y="92"/>
                        <a:pt x="52" y="92"/>
                        <a:pt x="52" y="92"/>
                      </a:cubicBezTo>
                      <a:cubicBezTo>
                        <a:pt x="53" y="92"/>
                        <a:pt x="53" y="92"/>
                        <a:pt x="53" y="92"/>
                      </a:cubicBezTo>
                      <a:cubicBezTo>
                        <a:pt x="53" y="93"/>
                        <a:pt x="53" y="93"/>
                        <a:pt x="53" y="93"/>
                      </a:cubicBezTo>
                      <a:cubicBezTo>
                        <a:pt x="53" y="93"/>
                        <a:pt x="53" y="94"/>
                        <a:pt x="54" y="94"/>
                      </a:cubicBezTo>
                      <a:cubicBezTo>
                        <a:pt x="54" y="94"/>
                        <a:pt x="54" y="94"/>
                        <a:pt x="54" y="95"/>
                      </a:cubicBezTo>
                      <a:cubicBezTo>
                        <a:pt x="54" y="95"/>
                        <a:pt x="54" y="95"/>
                        <a:pt x="55" y="95"/>
                      </a:cubicBezTo>
                      <a:cubicBezTo>
                        <a:pt x="55" y="95"/>
                        <a:pt x="55" y="96"/>
                        <a:pt x="56" y="96"/>
                      </a:cubicBezTo>
                      <a:cubicBezTo>
                        <a:pt x="56" y="96"/>
                        <a:pt x="56" y="96"/>
                        <a:pt x="56" y="96"/>
                      </a:cubicBezTo>
                      <a:cubicBezTo>
                        <a:pt x="56" y="96"/>
                        <a:pt x="57" y="97"/>
                        <a:pt x="57" y="97"/>
                      </a:cubicBezTo>
                      <a:cubicBezTo>
                        <a:pt x="57" y="97"/>
                        <a:pt x="57" y="97"/>
                        <a:pt x="58" y="97"/>
                      </a:cubicBezTo>
                      <a:cubicBezTo>
                        <a:pt x="58" y="97"/>
                        <a:pt x="58" y="97"/>
                        <a:pt x="59" y="97"/>
                      </a:cubicBezTo>
                      <a:cubicBezTo>
                        <a:pt x="59" y="97"/>
                        <a:pt x="59" y="97"/>
                        <a:pt x="59" y="97"/>
                      </a:cubicBezTo>
                      <a:cubicBezTo>
                        <a:pt x="60" y="97"/>
                        <a:pt x="60" y="97"/>
                        <a:pt x="61" y="97"/>
                      </a:cubicBezTo>
                      <a:cubicBezTo>
                        <a:pt x="61" y="97"/>
                        <a:pt x="61" y="97"/>
                        <a:pt x="61" y="97"/>
                      </a:cubicBezTo>
                      <a:cubicBezTo>
                        <a:pt x="61" y="97"/>
                        <a:pt x="64" y="97"/>
                        <a:pt x="68" y="97"/>
                      </a:cubicBezTo>
                      <a:cubicBezTo>
                        <a:pt x="139" y="97"/>
                        <a:pt x="139" y="97"/>
                        <a:pt x="139" y="97"/>
                      </a:cubicBezTo>
                      <a:cubicBezTo>
                        <a:pt x="143" y="97"/>
                        <a:pt x="146" y="97"/>
                        <a:pt x="146" y="97"/>
                      </a:cubicBezTo>
                      <a:cubicBezTo>
                        <a:pt x="146" y="97"/>
                        <a:pt x="146" y="97"/>
                        <a:pt x="146" y="97"/>
                      </a:cubicBezTo>
                      <a:cubicBezTo>
                        <a:pt x="146" y="97"/>
                        <a:pt x="146" y="97"/>
                        <a:pt x="146" y="97"/>
                      </a:cubicBezTo>
                      <a:cubicBezTo>
                        <a:pt x="147" y="97"/>
                        <a:pt x="148" y="97"/>
                        <a:pt x="148" y="97"/>
                      </a:cubicBezTo>
                      <a:cubicBezTo>
                        <a:pt x="148" y="97"/>
                        <a:pt x="149" y="97"/>
                        <a:pt x="149" y="97"/>
                      </a:cubicBezTo>
                      <a:cubicBezTo>
                        <a:pt x="149" y="97"/>
                        <a:pt x="149" y="97"/>
                        <a:pt x="150" y="97"/>
                      </a:cubicBezTo>
                      <a:cubicBezTo>
                        <a:pt x="150" y="97"/>
                        <a:pt x="150" y="97"/>
                        <a:pt x="150" y="97"/>
                      </a:cubicBezTo>
                      <a:cubicBezTo>
                        <a:pt x="151" y="96"/>
                        <a:pt x="151" y="96"/>
                        <a:pt x="151" y="96"/>
                      </a:cubicBezTo>
                      <a:cubicBezTo>
                        <a:pt x="151" y="96"/>
                        <a:pt x="152" y="96"/>
                        <a:pt x="152" y="96"/>
                      </a:cubicBezTo>
                      <a:cubicBezTo>
                        <a:pt x="152" y="95"/>
                        <a:pt x="152" y="95"/>
                        <a:pt x="153" y="95"/>
                      </a:cubicBezTo>
                      <a:cubicBezTo>
                        <a:pt x="153" y="95"/>
                        <a:pt x="153" y="95"/>
                        <a:pt x="153" y="95"/>
                      </a:cubicBezTo>
                      <a:cubicBezTo>
                        <a:pt x="153" y="94"/>
                        <a:pt x="153" y="94"/>
                        <a:pt x="154" y="94"/>
                      </a:cubicBezTo>
                      <a:cubicBezTo>
                        <a:pt x="154" y="94"/>
                        <a:pt x="154" y="93"/>
                        <a:pt x="154" y="93"/>
                      </a:cubicBezTo>
                      <a:cubicBezTo>
                        <a:pt x="154" y="93"/>
                        <a:pt x="154" y="93"/>
                        <a:pt x="154" y="92"/>
                      </a:cubicBezTo>
                      <a:cubicBezTo>
                        <a:pt x="155" y="92"/>
                        <a:pt x="155" y="92"/>
                        <a:pt x="155" y="92"/>
                      </a:cubicBezTo>
                      <a:cubicBezTo>
                        <a:pt x="155" y="91"/>
                        <a:pt x="155" y="91"/>
                        <a:pt x="155" y="91"/>
                      </a:cubicBezTo>
                      <a:cubicBezTo>
                        <a:pt x="155" y="91"/>
                        <a:pt x="155" y="90"/>
                        <a:pt x="155" y="90"/>
                      </a:cubicBezTo>
                      <a:cubicBezTo>
                        <a:pt x="155" y="90"/>
                        <a:pt x="155" y="90"/>
                        <a:pt x="155" y="90"/>
                      </a:cubicBezTo>
                      <a:cubicBezTo>
                        <a:pt x="155" y="90"/>
                        <a:pt x="156" y="87"/>
                        <a:pt x="156" y="83"/>
                      </a:cubicBezTo>
                      <a:cubicBezTo>
                        <a:pt x="160" y="59"/>
                        <a:pt x="160" y="59"/>
                        <a:pt x="160" y="59"/>
                      </a:cubicBezTo>
                      <a:cubicBezTo>
                        <a:pt x="160" y="55"/>
                        <a:pt x="161" y="52"/>
                        <a:pt x="161" y="51"/>
                      </a:cubicBezTo>
                      <a:cubicBezTo>
                        <a:pt x="161" y="51"/>
                        <a:pt x="161" y="51"/>
                        <a:pt x="161" y="51"/>
                      </a:cubicBezTo>
                      <a:cubicBezTo>
                        <a:pt x="161" y="51"/>
                        <a:pt x="161" y="51"/>
                        <a:pt x="161" y="50"/>
                      </a:cubicBezTo>
                      <a:cubicBezTo>
                        <a:pt x="161" y="50"/>
                        <a:pt x="161" y="50"/>
                        <a:pt x="161" y="50"/>
                      </a:cubicBezTo>
                      <a:close/>
                      <a:moveTo>
                        <a:pt x="140" y="70"/>
                      </a:moveTo>
                      <a:cubicBezTo>
                        <a:pt x="140" y="73"/>
                        <a:pt x="139" y="77"/>
                        <a:pt x="139" y="78"/>
                      </a:cubicBezTo>
                      <a:cubicBezTo>
                        <a:pt x="139" y="79"/>
                        <a:pt x="138" y="80"/>
                        <a:pt x="136" y="80"/>
                      </a:cubicBezTo>
                      <a:cubicBezTo>
                        <a:pt x="135" y="80"/>
                        <a:pt x="131" y="80"/>
                        <a:pt x="127" y="80"/>
                      </a:cubicBezTo>
                      <a:cubicBezTo>
                        <a:pt x="79" y="80"/>
                        <a:pt x="79" y="80"/>
                        <a:pt x="79" y="80"/>
                      </a:cubicBezTo>
                      <a:cubicBezTo>
                        <a:pt x="75" y="80"/>
                        <a:pt x="70" y="80"/>
                        <a:pt x="69" y="80"/>
                      </a:cubicBezTo>
                      <a:cubicBezTo>
                        <a:pt x="68" y="80"/>
                        <a:pt x="67" y="79"/>
                        <a:pt x="67" y="78"/>
                      </a:cubicBezTo>
                      <a:cubicBezTo>
                        <a:pt x="66" y="77"/>
                        <a:pt x="65" y="73"/>
                        <a:pt x="64" y="69"/>
                      </a:cubicBezTo>
                      <a:cubicBezTo>
                        <a:pt x="63" y="66"/>
                        <a:pt x="62" y="62"/>
                        <a:pt x="61" y="61"/>
                      </a:cubicBezTo>
                      <a:cubicBezTo>
                        <a:pt x="61" y="60"/>
                        <a:pt x="62" y="59"/>
                        <a:pt x="63" y="59"/>
                      </a:cubicBezTo>
                      <a:cubicBezTo>
                        <a:pt x="64" y="59"/>
                        <a:pt x="68" y="59"/>
                        <a:pt x="72" y="59"/>
                      </a:cubicBezTo>
                      <a:cubicBezTo>
                        <a:pt x="130" y="59"/>
                        <a:pt x="130" y="59"/>
                        <a:pt x="130" y="59"/>
                      </a:cubicBezTo>
                      <a:cubicBezTo>
                        <a:pt x="134" y="59"/>
                        <a:pt x="138" y="59"/>
                        <a:pt x="139" y="59"/>
                      </a:cubicBezTo>
                      <a:cubicBezTo>
                        <a:pt x="140" y="59"/>
                        <a:pt x="141" y="60"/>
                        <a:pt x="141" y="62"/>
                      </a:cubicBezTo>
                      <a:cubicBezTo>
                        <a:pt x="141" y="63"/>
                        <a:pt x="141" y="67"/>
                        <a:pt x="140" y="70"/>
                      </a:cubicBez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p>
                  <a:endParaRPr lang="zh-CN" altLang="en-US" dirty="0"/>
                </a:p>
              </p:txBody>
            </p:sp>
            <p:sp>
              <p:nvSpPr>
                <p:cNvPr id="105" name="Oval 299"/>
                <p:cNvSpPr>
                  <a:spLocks noChangeArrowheads="1"/>
                </p:cNvSpPr>
                <p:nvPr/>
              </p:nvSpPr>
              <p:spPr bwMode="auto">
                <a:xfrm>
                  <a:off x="7923848" y="1227776"/>
                  <a:ext cx="42863" cy="42863"/>
                </a:xfrm>
                <a:prstGeom prst="ellipse">
                  <a:avLst/>
                </a:pr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p>
                  <a:endParaRPr lang="zh-CN" altLang="en-US"/>
                </a:p>
              </p:txBody>
            </p:sp>
            <p:sp>
              <p:nvSpPr>
                <p:cNvPr id="106" name="Oval 300"/>
                <p:cNvSpPr>
                  <a:spLocks noChangeArrowheads="1"/>
                </p:cNvSpPr>
                <p:nvPr/>
              </p:nvSpPr>
              <p:spPr bwMode="auto">
                <a:xfrm>
                  <a:off x="8052436" y="1227776"/>
                  <a:ext cx="41275" cy="42863"/>
                </a:xfrm>
                <a:prstGeom prst="ellipse">
                  <a:avLst/>
                </a:pr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p>
                  <a:endParaRPr lang="zh-CN" altLang="en-US"/>
                </a:p>
              </p:txBody>
            </p:sp>
          </p:grpSp>
        </p:grpSp>
        <p:sp>
          <p:nvSpPr>
            <p:cNvPr id="100" name="文本框 99"/>
            <p:cNvSpPr txBox="1"/>
            <p:nvPr/>
          </p:nvSpPr>
          <p:spPr>
            <a:xfrm>
              <a:off x="2091097" y="4257685"/>
              <a:ext cx="949688" cy="446620"/>
            </a:xfrm>
            <a:prstGeom prst="rect">
              <a:avLst/>
            </a:prstGeom>
            <a:noFill/>
          </p:spPr>
          <p:txBody>
            <a:bodyPr wrap="square" rtlCol="0">
              <a:spAutoFit/>
            </a:bodyPr>
            <a:p>
              <a:r>
                <a:rPr lang="en-US" altLang="zh-CN" dirty="0">
                  <a:solidFill>
                    <a:schemeClr val="bg1"/>
                  </a:solidFill>
                  <a:latin typeface="思源宋体 CN Heavy" panose="02020900000000000000" pitchFamily="18" charset="-122"/>
                  <a:ea typeface="思源宋体 CN Heavy" panose="02020900000000000000" pitchFamily="18" charset="-122"/>
                </a:rPr>
                <a:t>68</a:t>
              </a:r>
              <a:r>
                <a:rPr lang="en-US" altLang="zh-CN" spc="-150" dirty="0">
                  <a:solidFill>
                    <a:schemeClr val="bg1"/>
                  </a:solidFill>
                  <a:latin typeface="思源宋体 CN Heavy" panose="02020900000000000000" pitchFamily="18" charset="-122"/>
                  <a:ea typeface="思源宋体 CN Heavy" panose="02020900000000000000" pitchFamily="18" charset="-122"/>
                </a:rPr>
                <a:t> %</a:t>
              </a:r>
              <a:endParaRPr lang="zh-CN" altLang="en-US" spc="-150" dirty="0">
                <a:solidFill>
                  <a:schemeClr val="bg1"/>
                </a:solidFill>
                <a:latin typeface="思源宋体 CN Heavy" panose="02020900000000000000" pitchFamily="18" charset="-122"/>
                <a:ea typeface="思源宋体 CN Heavy" panose="02020900000000000000" pitchFamily="18" charset="-122"/>
              </a:endParaRPr>
            </a:p>
          </p:txBody>
        </p:sp>
      </p:grpSp>
      <p:grpSp>
        <p:nvGrpSpPr>
          <p:cNvPr id="111" name="组合 110"/>
          <p:cNvGrpSpPr/>
          <p:nvPr/>
        </p:nvGrpSpPr>
        <p:grpSpPr>
          <a:xfrm>
            <a:off x="7160196" y="709602"/>
            <a:ext cx="2089816" cy="1966352"/>
            <a:chOff x="1398819" y="2754590"/>
            <a:chExt cx="2527138" cy="2377837"/>
          </a:xfrm>
        </p:grpSpPr>
        <p:grpSp>
          <p:nvGrpSpPr>
            <p:cNvPr id="112" name="组合 111"/>
            <p:cNvGrpSpPr/>
            <p:nvPr/>
          </p:nvGrpSpPr>
          <p:grpSpPr>
            <a:xfrm>
              <a:off x="1398819" y="2754590"/>
              <a:ext cx="2527138" cy="2377837"/>
              <a:chOff x="1398819" y="2438778"/>
              <a:chExt cx="2862780" cy="2693650"/>
            </a:xfrm>
          </p:grpSpPr>
          <p:grpSp>
            <p:nvGrpSpPr>
              <p:cNvPr id="114" name="组合 113"/>
              <p:cNvGrpSpPr/>
              <p:nvPr/>
            </p:nvGrpSpPr>
            <p:grpSpPr>
              <a:xfrm flipH="1">
                <a:off x="1398819" y="2438778"/>
                <a:ext cx="2862780" cy="2693650"/>
                <a:chOff x="4284808" y="1780818"/>
                <a:chExt cx="3948339" cy="3715076"/>
              </a:xfrm>
            </p:grpSpPr>
            <p:sp>
              <p:nvSpPr>
                <p:cNvPr id="120" name="等腰三角形 119"/>
                <p:cNvSpPr/>
                <p:nvPr/>
              </p:nvSpPr>
              <p:spPr>
                <a:xfrm rot="20398818">
                  <a:off x="7414483" y="3637912"/>
                  <a:ext cx="818664" cy="650054"/>
                </a:xfrm>
                <a:prstGeom prst="triangle">
                  <a:avLst/>
                </a:prstGeom>
                <a:solidFill>
                  <a:srgbClr val="96BB7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a:p>
              </p:txBody>
            </p:sp>
            <p:sp>
              <p:nvSpPr>
                <p:cNvPr id="121" name="等腰三角形 120"/>
                <p:cNvSpPr/>
                <p:nvPr/>
              </p:nvSpPr>
              <p:spPr>
                <a:xfrm rot="21312726" flipH="1" flipV="1">
                  <a:off x="6800536" y="3693653"/>
                  <a:ext cx="994410" cy="1591056"/>
                </a:xfrm>
                <a:prstGeom prst="triangle">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dirty="0"/>
                </a:p>
              </p:txBody>
            </p:sp>
            <p:sp>
              <p:nvSpPr>
                <p:cNvPr id="122" name="平行四边形 121"/>
                <p:cNvSpPr/>
                <p:nvPr/>
              </p:nvSpPr>
              <p:spPr>
                <a:xfrm rot="20781087" flipH="1">
                  <a:off x="5555999" y="2950006"/>
                  <a:ext cx="1530207" cy="2545888"/>
                </a:xfrm>
                <a:prstGeom prst="parallelogram">
                  <a:avLst/>
                </a:prstGeom>
                <a:solidFill>
                  <a:srgbClr val="E8956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dirty="0"/>
                </a:p>
              </p:txBody>
            </p:sp>
            <p:sp>
              <p:nvSpPr>
                <p:cNvPr id="123" name="等腰三角形 122"/>
                <p:cNvSpPr/>
                <p:nvPr/>
              </p:nvSpPr>
              <p:spPr>
                <a:xfrm rot="20374888">
                  <a:off x="4284808" y="1780818"/>
                  <a:ext cx="2698787" cy="1448856"/>
                </a:xfrm>
                <a:prstGeom prst="triangle">
                  <a:avLst/>
                </a:prstGeom>
                <a:solidFill>
                  <a:srgbClr val="E8956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dirty="0"/>
                </a:p>
              </p:txBody>
            </p:sp>
          </p:grpSp>
          <p:grpSp>
            <p:nvGrpSpPr>
              <p:cNvPr id="115" name="组合 114"/>
              <p:cNvGrpSpPr/>
              <p:nvPr/>
            </p:nvGrpSpPr>
            <p:grpSpPr>
              <a:xfrm>
                <a:off x="2867180" y="2969899"/>
                <a:ext cx="529659" cy="648338"/>
                <a:chOff x="7739698" y="802326"/>
                <a:chExt cx="382588" cy="468313"/>
              </a:xfrm>
            </p:grpSpPr>
            <p:sp>
              <p:nvSpPr>
                <p:cNvPr id="116" name="Freeform 297"/>
                <p:cNvSpPr>
                  <a:spLocks noEditPoints="1"/>
                </p:cNvSpPr>
                <p:nvPr/>
              </p:nvSpPr>
              <p:spPr bwMode="auto">
                <a:xfrm>
                  <a:off x="7739698" y="802326"/>
                  <a:ext cx="244475" cy="431800"/>
                </a:xfrm>
                <a:custGeom>
                  <a:avLst/>
                  <a:gdLst>
                    <a:gd name="T0" fmla="*/ 86 w 127"/>
                    <a:gd name="T1" fmla="*/ 220 h 224"/>
                    <a:gd name="T2" fmla="*/ 86 w 127"/>
                    <a:gd name="T3" fmla="*/ 220 h 224"/>
                    <a:gd name="T4" fmla="*/ 85 w 127"/>
                    <a:gd name="T5" fmla="*/ 220 h 224"/>
                    <a:gd name="T6" fmla="*/ 85 w 127"/>
                    <a:gd name="T7" fmla="*/ 219 h 224"/>
                    <a:gd name="T8" fmla="*/ 83 w 127"/>
                    <a:gd name="T9" fmla="*/ 217 h 224"/>
                    <a:gd name="T10" fmla="*/ 83 w 127"/>
                    <a:gd name="T11" fmla="*/ 217 h 224"/>
                    <a:gd name="T12" fmla="*/ 82 w 127"/>
                    <a:gd name="T13" fmla="*/ 214 h 224"/>
                    <a:gd name="T14" fmla="*/ 81 w 127"/>
                    <a:gd name="T15" fmla="*/ 214 h 224"/>
                    <a:gd name="T16" fmla="*/ 81 w 127"/>
                    <a:gd name="T17" fmla="*/ 213 h 224"/>
                    <a:gd name="T18" fmla="*/ 79 w 127"/>
                    <a:gd name="T19" fmla="*/ 205 h 224"/>
                    <a:gd name="T20" fmla="*/ 73 w 127"/>
                    <a:gd name="T21" fmla="*/ 188 h 224"/>
                    <a:gd name="T22" fmla="*/ 20 w 127"/>
                    <a:gd name="T23" fmla="*/ 188 h 224"/>
                    <a:gd name="T24" fmla="*/ 12 w 127"/>
                    <a:gd name="T25" fmla="*/ 180 h 224"/>
                    <a:gd name="T26" fmla="*/ 12 w 127"/>
                    <a:gd name="T27" fmla="*/ 35 h 224"/>
                    <a:gd name="T28" fmla="*/ 20 w 127"/>
                    <a:gd name="T29" fmla="*/ 27 h 224"/>
                    <a:gd name="T30" fmla="*/ 107 w 127"/>
                    <a:gd name="T31" fmla="*/ 27 h 224"/>
                    <a:gd name="T32" fmla="*/ 115 w 127"/>
                    <a:gd name="T33" fmla="*/ 35 h 224"/>
                    <a:gd name="T34" fmla="*/ 115 w 127"/>
                    <a:gd name="T35" fmla="*/ 150 h 224"/>
                    <a:gd name="T36" fmla="*/ 127 w 127"/>
                    <a:gd name="T37" fmla="*/ 150 h 224"/>
                    <a:gd name="T38" fmla="*/ 127 w 127"/>
                    <a:gd name="T39" fmla="*/ 23 h 224"/>
                    <a:gd name="T40" fmla="*/ 104 w 127"/>
                    <a:gd name="T41" fmla="*/ 0 h 224"/>
                    <a:gd name="T42" fmla="*/ 23 w 127"/>
                    <a:gd name="T43" fmla="*/ 0 h 224"/>
                    <a:gd name="T44" fmla="*/ 0 w 127"/>
                    <a:gd name="T45" fmla="*/ 23 h 224"/>
                    <a:gd name="T46" fmla="*/ 0 w 127"/>
                    <a:gd name="T47" fmla="*/ 202 h 224"/>
                    <a:gd name="T48" fmla="*/ 23 w 127"/>
                    <a:gd name="T49" fmla="*/ 224 h 224"/>
                    <a:gd name="T50" fmla="*/ 88 w 127"/>
                    <a:gd name="T51" fmla="*/ 224 h 224"/>
                    <a:gd name="T52" fmla="*/ 89 w 127"/>
                    <a:gd name="T53" fmla="*/ 222 h 224"/>
                    <a:gd name="T54" fmla="*/ 88 w 127"/>
                    <a:gd name="T55" fmla="*/ 222 h 224"/>
                    <a:gd name="T56" fmla="*/ 86 w 127"/>
                    <a:gd name="T57" fmla="*/ 220 h 224"/>
                    <a:gd name="T58" fmla="*/ 47 w 127"/>
                    <a:gd name="T59" fmla="*/ 7 h 224"/>
                    <a:gd name="T60" fmla="*/ 80 w 127"/>
                    <a:gd name="T61" fmla="*/ 7 h 224"/>
                    <a:gd name="T62" fmla="*/ 86 w 127"/>
                    <a:gd name="T63" fmla="*/ 13 h 224"/>
                    <a:gd name="T64" fmla="*/ 80 w 127"/>
                    <a:gd name="T65" fmla="*/ 19 h 224"/>
                    <a:gd name="T66" fmla="*/ 47 w 127"/>
                    <a:gd name="T67" fmla="*/ 19 h 224"/>
                    <a:gd name="T68" fmla="*/ 41 w 127"/>
                    <a:gd name="T69" fmla="*/ 13 h 224"/>
                    <a:gd name="T70" fmla="*/ 47 w 127"/>
                    <a:gd name="T71" fmla="*/ 7 h 224"/>
                    <a:gd name="T72" fmla="*/ 63 w 127"/>
                    <a:gd name="T73" fmla="*/ 219 h 224"/>
                    <a:gd name="T74" fmla="*/ 50 w 127"/>
                    <a:gd name="T75" fmla="*/ 206 h 224"/>
                    <a:gd name="T76" fmla="*/ 63 w 127"/>
                    <a:gd name="T77" fmla="*/ 193 h 224"/>
                    <a:gd name="T78" fmla="*/ 77 w 127"/>
                    <a:gd name="T79" fmla="*/ 206 h 224"/>
                    <a:gd name="T80" fmla="*/ 63 w 127"/>
                    <a:gd name="T81" fmla="*/ 219 h 2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127" h="224">
                      <a:moveTo>
                        <a:pt x="86" y="220"/>
                      </a:moveTo>
                      <a:cubicBezTo>
                        <a:pt x="86" y="220"/>
                        <a:pt x="86" y="220"/>
                        <a:pt x="86" y="220"/>
                      </a:cubicBezTo>
                      <a:cubicBezTo>
                        <a:pt x="86" y="220"/>
                        <a:pt x="86" y="220"/>
                        <a:pt x="85" y="220"/>
                      </a:cubicBezTo>
                      <a:cubicBezTo>
                        <a:pt x="85" y="219"/>
                        <a:pt x="85" y="219"/>
                        <a:pt x="85" y="219"/>
                      </a:cubicBezTo>
                      <a:cubicBezTo>
                        <a:pt x="84" y="219"/>
                        <a:pt x="84" y="218"/>
                        <a:pt x="83" y="217"/>
                      </a:cubicBezTo>
                      <a:cubicBezTo>
                        <a:pt x="83" y="217"/>
                        <a:pt x="83" y="217"/>
                        <a:pt x="83" y="217"/>
                      </a:cubicBezTo>
                      <a:cubicBezTo>
                        <a:pt x="82" y="216"/>
                        <a:pt x="82" y="215"/>
                        <a:pt x="82" y="214"/>
                      </a:cubicBezTo>
                      <a:cubicBezTo>
                        <a:pt x="82" y="214"/>
                        <a:pt x="81" y="214"/>
                        <a:pt x="81" y="214"/>
                      </a:cubicBezTo>
                      <a:cubicBezTo>
                        <a:pt x="81" y="213"/>
                        <a:pt x="81" y="213"/>
                        <a:pt x="81" y="213"/>
                      </a:cubicBezTo>
                      <a:cubicBezTo>
                        <a:pt x="81" y="213"/>
                        <a:pt x="81" y="213"/>
                        <a:pt x="79" y="205"/>
                      </a:cubicBezTo>
                      <a:cubicBezTo>
                        <a:pt x="73" y="188"/>
                        <a:pt x="73" y="188"/>
                        <a:pt x="73" y="188"/>
                      </a:cubicBezTo>
                      <a:cubicBezTo>
                        <a:pt x="20" y="188"/>
                        <a:pt x="20" y="188"/>
                        <a:pt x="20" y="188"/>
                      </a:cubicBezTo>
                      <a:cubicBezTo>
                        <a:pt x="16" y="188"/>
                        <a:pt x="12" y="184"/>
                        <a:pt x="12" y="180"/>
                      </a:cubicBezTo>
                      <a:cubicBezTo>
                        <a:pt x="12" y="35"/>
                        <a:pt x="12" y="35"/>
                        <a:pt x="12" y="35"/>
                      </a:cubicBezTo>
                      <a:cubicBezTo>
                        <a:pt x="12" y="30"/>
                        <a:pt x="16" y="27"/>
                        <a:pt x="20" y="27"/>
                      </a:cubicBezTo>
                      <a:cubicBezTo>
                        <a:pt x="107" y="27"/>
                        <a:pt x="107" y="27"/>
                        <a:pt x="107" y="27"/>
                      </a:cubicBezTo>
                      <a:cubicBezTo>
                        <a:pt x="111" y="27"/>
                        <a:pt x="115" y="30"/>
                        <a:pt x="115" y="35"/>
                      </a:cubicBezTo>
                      <a:cubicBezTo>
                        <a:pt x="115" y="150"/>
                        <a:pt x="115" y="150"/>
                        <a:pt x="115" y="150"/>
                      </a:cubicBezTo>
                      <a:cubicBezTo>
                        <a:pt x="127" y="150"/>
                        <a:pt x="127" y="150"/>
                        <a:pt x="127" y="150"/>
                      </a:cubicBezTo>
                      <a:cubicBezTo>
                        <a:pt x="127" y="23"/>
                        <a:pt x="127" y="23"/>
                        <a:pt x="127" y="23"/>
                      </a:cubicBezTo>
                      <a:cubicBezTo>
                        <a:pt x="127" y="10"/>
                        <a:pt x="117" y="0"/>
                        <a:pt x="104" y="0"/>
                      </a:cubicBezTo>
                      <a:cubicBezTo>
                        <a:pt x="23" y="0"/>
                        <a:pt x="23" y="0"/>
                        <a:pt x="23" y="0"/>
                      </a:cubicBezTo>
                      <a:cubicBezTo>
                        <a:pt x="10" y="0"/>
                        <a:pt x="0" y="10"/>
                        <a:pt x="0" y="23"/>
                      </a:cubicBezTo>
                      <a:cubicBezTo>
                        <a:pt x="0" y="202"/>
                        <a:pt x="0" y="202"/>
                        <a:pt x="0" y="202"/>
                      </a:cubicBezTo>
                      <a:cubicBezTo>
                        <a:pt x="0" y="214"/>
                        <a:pt x="10" y="224"/>
                        <a:pt x="23" y="224"/>
                      </a:cubicBezTo>
                      <a:cubicBezTo>
                        <a:pt x="88" y="224"/>
                        <a:pt x="88" y="224"/>
                        <a:pt x="88" y="224"/>
                      </a:cubicBezTo>
                      <a:cubicBezTo>
                        <a:pt x="88" y="224"/>
                        <a:pt x="88" y="223"/>
                        <a:pt x="89" y="222"/>
                      </a:cubicBezTo>
                      <a:cubicBezTo>
                        <a:pt x="88" y="222"/>
                        <a:pt x="88" y="222"/>
                        <a:pt x="88" y="222"/>
                      </a:cubicBezTo>
                      <a:cubicBezTo>
                        <a:pt x="87" y="222"/>
                        <a:pt x="87" y="221"/>
                        <a:pt x="86" y="220"/>
                      </a:cubicBezTo>
                      <a:close/>
                      <a:moveTo>
                        <a:pt x="47" y="7"/>
                      </a:moveTo>
                      <a:cubicBezTo>
                        <a:pt x="80" y="7"/>
                        <a:pt x="80" y="7"/>
                        <a:pt x="80" y="7"/>
                      </a:cubicBezTo>
                      <a:cubicBezTo>
                        <a:pt x="84" y="7"/>
                        <a:pt x="86" y="9"/>
                        <a:pt x="86" y="13"/>
                      </a:cubicBezTo>
                      <a:cubicBezTo>
                        <a:pt x="86" y="16"/>
                        <a:pt x="84" y="19"/>
                        <a:pt x="80" y="19"/>
                      </a:cubicBezTo>
                      <a:cubicBezTo>
                        <a:pt x="47" y="19"/>
                        <a:pt x="47" y="19"/>
                        <a:pt x="47" y="19"/>
                      </a:cubicBezTo>
                      <a:cubicBezTo>
                        <a:pt x="43" y="19"/>
                        <a:pt x="41" y="16"/>
                        <a:pt x="41" y="13"/>
                      </a:cubicBezTo>
                      <a:cubicBezTo>
                        <a:pt x="41" y="9"/>
                        <a:pt x="43" y="7"/>
                        <a:pt x="47" y="7"/>
                      </a:cubicBezTo>
                      <a:close/>
                      <a:moveTo>
                        <a:pt x="63" y="219"/>
                      </a:moveTo>
                      <a:cubicBezTo>
                        <a:pt x="56" y="219"/>
                        <a:pt x="50" y="213"/>
                        <a:pt x="50" y="206"/>
                      </a:cubicBezTo>
                      <a:cubicBezTo>
                        <a:pt x="50" y="198"/>
                        <a:pt x="56" y="193"/>
                        <a:pt x="63" y="193"/>
                      </a:cubicBezTo>
                      <a:cubicBezTo>
                        <a:pt x="71" y="193"/>
                        <a:pt x="77" y="198"/>
                        <a:pt x="77" y="206"/>
                      </a:cubicBezTo>
                      <a:cubicBezTo>
                        <a:pt x="77" y="213"/>
                        <a:pt x="71" y="219"/>
                        <a:pt x="63" y="219"/>
                      </a:cubicBez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p>
                  <a:endParaRPr lang="zh-CN" altLang="en-US" dirty="0"/>
                </a:p>
              </p:txBody>
            </p:sp>
            <p:sp>
              <p:nvSpPr>
                <p:cNvPr id="117" name="Freeform 298"/>
                <p:cNvSpPr>
                  <a:spLocks noEditPoints="1"/>
                </p:cNvSpPr>
                <p:nvPr/>
              </p:nvSpPr>
              <p:spPr bwMode="auto">
                <a:xfrm>
                  <a:off x="7812723" y="1029338"/>
                  <a:ext cx="309563" cy="187325"/>
                </a:xfrm>
                <a:custGeom>
                  <a:avLst/>
                  <a:gdLst>
                    <a:gd name="T0" fmla="*/ 161 w 161"/>
                    <a:gd name="T1" fmla="*/ 49 h 97"/>
                    <a:gd name="T2" fmla="*/ 160 w 161"/>
                    <a:gd name="T3" fmla="*/ 48 h 97"/>
                    <a:gd name="T4" fmla="*/ 160 w 161"/>
                    <a:gd name="T5" fmla="*/ 46 h 97"/>
                    <a:gd name="T6" fmla="*/ 159 w 161"/>
                    <a:gd name="T7" fmla="*/ 45 h 97"/>
                    <a:gd name="T8" fmla="*/ 157 w 161"/>
                    <a:gd name="T9" fmla="*/ 43 h 97"/>
                    <a:gd name="T10" fmla="*/ 156 w 161"/>
                    <a:gd name="T11" fmla="*/ 43 h 97"/>
                    <a:gd name="T12" fmla="*/ 154 w 161"/>
                    <a:gd name="T13" fmla="*/ 42 h 97"/>
                    <a:gd name="T14" fmla="*/ 153 w 161"/>
                    <a:gd name="T15" fmla="*/ 42 h 97"/>
                    <a:gd name="T16" fmla="*/ 152 w 161"/>
                    <a:gd name="T17" fmla="*/ 42 h 97"/>
                    <a:gd name="T18" fmla="*/ 65 w 161"/>
                    <a:gd name="T19" fmla="*/ 42 h 97"/>
                    <a:gd name="T20" fmla="*/ 55 w 161"/>
                    <a:gd name="T21" fmla="*/ 40 h 97"/>
                    <a:gd name="T22" fmla="*/ 46 w 161"/>
                    <a:gd name="T23" fmla="*/ 13 h 97"/>
                    <a:gd name="T24" fmla="*/ 44 w 161"/>
                    <a:gd name="T25" fmla="*/ 5 h 97"/>
                    <a:gd name="T26" fmla="*/ 43 w 161"/>
                    <a:gd name="T27" fmla="*/ 4 h 97"/>
                    <a:gd name="T28" fmla="*/ 42 w 161"/>
                    <a:gd name="T29" fmla="*/ 2 h 97"/>
                    <a:gd name="T30" fmla="*/ 41 w 161"/>
                    <a:gd name="T31" fmla="*/ 1 h 97"/>
                    <a:gd name="T32" fmla="*/ 39 w 161"/>
                    <a:gd name="T33" fmla="*/ 0 h 97"/>
                    <a:gd name="T34" fmla="*/ 38 w 161"/>
                    <a:gd name="T35" fmla="*/ 0 h 97"/>
                    <a:gd name="T36" fmla="*/ 36 w 161"/>
                    <a:gd name="T37" fmla="*/ 0 h 97"/>
                    <a:gd name="T38" fmla="*/ 28 w 161"/>
                    <a:gd name="T39" fmla="*/ 0 h 97"/>
                    <a:gd name="T40" fmla="*/ 11 w 161"/>
                    <a:gd name="T41" fmla="*/ 0 h 97"/>
                    <a:gd name="T42" fmla="*/ 6 w 161"/>
                    <a:gd name="T43" fmla="*/ 0 h 97"/>
                    <a:gd name="T44" fmla="*/ 1 w 161"/>
                    <a:gd name="T45" fmla="*/ 5 h 97"/>
                    <a:gd name="T46" fmla="*/ 1 w 161"/>
                    <a:gd name="T47" fmla="*/ 12 h 97"/>
                    <a:gd name="T48" fmla="*/ 5 w 161"/>
                    <a:gd name="T49" fmla="*/ 16 h 97"/>
                    <a:gd name="T50" fmla="*/ 11 w 161"/>
                    <a:gd name="T51" fmla="*/ 17 h 97"/>
                    <a:gd name="T52" fmla="*/ 27 w 161"/>
                    <a:gd name="T53" fmla="*/ 17 h 97"/>
                    <a:gd name="T54" fmla="*/ 32 w 161"/>
                    <a:gd name="T55" fmla="*/ 27 h 97"/>
                    <a:gd name="T56" fmla="*/ 52 w 161"/>
                    <a:gd name="T57" fmla="*/ 92 h 97"/>
                    <a:gd name="T58" fmla="*/ 53 w 161"/>
                    <a:gd name="T59" fmla="*/ 92 h 97"/>
                    <a:gd name="T60" fmla="*/ 54 w 161"/>
                    <a:gd name="T61" fmla="*/ 94 h 97"/>
                    <a:gd name="T62" fmla="*/ 55 w 161"/>
                    <a:gd name="T63" fmla="*/ 95 h 97"/>
                    <a:gd name="T64" fmla="*/ 56 w 161"/>
                    <a:gd name="T65" fmla="*/ 96 h 97"/>
                    <a:gd name="T66" fmla="*/ 58 w 161"/>
                    <a:gd name="T67" fmla="*/ 97 h 97"/>
                    <a:gd name="T68" fmla="*/ 59 w 161"/>
                    <a:gd name="T69" fmla="*/ 97 h 97"/>
                    <a:gd name="T70" fmla="*/ 61 w 161"/>
                    <a:gd name="T71" fmla="*/ 97 h 97"/>
                    <a:gd name="T72" fmla="*/ 139 w 161"/>
                    <a:gd name="T73" fmla="*/ 97 h 97"/>
                    <a:gd name="T74" fmla="*/ 146 w 161"/>
                    <a:gd name="T75" fmla="*/ 97 h 97"/>
                    <a:gd name="T76" fmla="*/ 148 w 161"/>
                    <a:gd name="T77" fmla="*/ 97 h 97"/>
                    <a:gd name="T78" fmla="*/ 150 w 161"/>
                    <a:gd name="T79" fmla="*/ 97 h 97"/>
                    <a:gd name="T80" fmla="*/ 151 w 161"/>
                    <a:gd name="T81" fmla="*/ 96 h 97"/>
                    <a:gd name="T82" fmla="*/ 153 w 161"/>
                    <a:gd name="T83" fmla="*/ 95 h 97"/>
                    <a:gd name="T84" fmla="*/ 154 w 161"/>
                    <a:gd name="T85" fmla="*/ 94 h 97"/>
                    <a:gd name="T86" fmla="*/ 154 w 161"/>
                    <a:gd name="T87" fmla="*/ 92 h 97"/>
                    <a:gd name="T88" fmla="*/ 155 w 161"/>
                    <a:gd name="T89" fmla="*/ 91 h 97"/>
                    <a:gd name="T90" fmla="*/ 155 w 161"/>
                    <a:gd name="T91" fmla="*/ 90 h 97"/>
                    <a:gd name="T92" fmla="*/ 160 w 161"/>
                    <a:gd name="T93" fmla="*/ 59 h 97"/>
                    <a:gd name="T94" fmla="*/ 161 w 161"/>
                    <a:gd name="T95" fmla="*/ 51 h 97"/>
                    <a:gd name="T96" fmla="*/ 161 w 161"/>
                    <a:gd name="T97" fmla="*/ 50 h 97"/>
                    <a:gd name="T98" fmla="*/ 139 w 161"/>
                    <a:gd name="T99" fmla="*/ 78 h 97"/>
                    <a:gd name="T100" fmla="*/ 127 w 161"/>
                    <a:gd name="T101" fmla="*/ 80 h 97"/>
                    <a:gd name="T102" fmla="*/ 69 w 161"/>
                    <a:gd name="T103" fmla="*/ 80 h 97"/>
                    <a:gd name="T104" fmla="*/ 64 w 161"/>
                    <a:gd name="T105" fmla="*/ 69 h 97"/>
                    <a:gd name="T106" fmla="*/ 63 w 161"/>
                    <a:gd name="T107" fmla="*/ 59 h 97"/>
                    <a:gd name="T108" fmla="*/ 130 w 161"/>
                    <a:gd name="T109" fmla="*/ 59 h 97"/>
                    <a:gd name="T110" fmla="*/ 141 w 161"/>
                    <a:gd name="T111" fmla="*/ 62 h 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61" h="97">
                      <a:moveTo>
                        <a:pt x="161" y="50"/>
                      </a:moveTo>
                      <a:cubicBezTo>
                        <a:pt x="161" y="50"/>
                        <a:pt x="161" y="50"/>
                        <a:pt x="161" y="49"/>
                      </a:cubicBezTo>
                      <a:cubicBezTo>
                        <a:pt x="161" y="49"/>
                        <a:pt x="161" y="49"/>
                        <a:pt x="160" y="48"/>
                      </a:cubicBezTo>
                      <a:cubicBezTo>
                        <a:pt x="160" y="48"/>
                        <a:pt x="160" y="48"/>
                        <a:pt x="160" y="48"/>
                      </a:cubicBezTo>
                      <a:cubicBezTo>
                        <a:pt x="160" y="47"/>
                        <a:pt x="160" y="47"/>
                        <a:pt x="160" y="47"/>
                      </a:cubicBezTo>
                      <a:cubicBezTo>
                        <a:pt x="160" y="47"/>
                        <a:pt x="160" y="46"/>
                        <a:pt x="160" y="46"/>
                      </a:cubicBezTo>
                      <a:cubicBezTo>
                        <a:pt x="159" y="46"/>
                        <a:pt x="159" y="46"/>
                        <a:pt x="159" y="45"/>
                      </a:cubicBezTo>
                      <a:cubicBezTo>
                        <a:pt x="159" y="45"/>
                        <a:pt x="159" y="45"/>
                        <a:pt x="159" y="45"/>
                      </a:cubicBezTo>
                      <a:cubicBezTo>
                        <a:pt x="158" y="44"/>
                        <a:pt x="158" y="44"/>
                        <a:pt x="158" y="44"/>
                      </a:cubicBezTo>
                      <a:cubicBezTo>
                        <a:pt x="158" y="44"/>
                        <a:pt x="158" y="44"/>
                        <a:pt x="157" y="43"/>
                      </a:cubicBezTo>
                      <a:cubicBezTo>
                        <a:pt x="157" y="43"/>
                        <a:pt x="157" y="43"/>
                        <a:pt x="157" y="43"/>
                      </a:cubicBezTo>
                      <a:cubicBezTo>
                        <a:pt x="156" y="43"/>
                        <a:pt x="156" y="43"/>
                        <a:pt x="156" y="43"/>
                      </a:cubicBezTo>
                      <a:cubicBezTo>
                        <a:pt x="156" y="42"/>
                        <a:pt x="155" y="42"/>
                        <a:pt x="155" y="42"/>
                      </a:cubicBezTo>
                      <a:cubicBezTo>
                        <a:pt x="155" y="42"/>
                        <a:pt x="155" y="42"/>
                        <a:pt x="154" y="42"/>
                      </a:cubicBezTo>
                      <a:cubicBezTo>
                        <a:pt x="154" y="42"/>
                        <a:pt x="154" y="42"/>
                        <a:pt x="153" y="42"/>
                      </a:cubicBezTo>
                      <a:cubicBezTo>
                        <a:pt x="153" y="42"/>
                        <a:pt x="153" y="42"/>
                        <a:pt x="153" y="42"/>
                      </a:cubicBezTo>
                      <a:cubicBezTo>
                        <a:pt x="153" y="42"/>
                        <a:pt x="153" y="42"/>
                        <a:pt x="152" y="42"/>
                      </a:cubicBezTo>
                      <a:cubicBezTo>
                        <a:pt x="152" y="42"/>
                        <a:pt x="152" y="42"/>
                        <a:pt x="152" y="42"/>
                      </a:cubicBezTo>
                      <a:cubicBezTo>
                        <a:pt x="152" y="42"/>
                        <a:pt x="149" y="42"/>
                        <a:pt x="145" y="42"/>
                      </a:cubicBezTo>
                      <a:cubicBezTo>
                        <a:pt x="65" y="42"/>
                        <a:pt x="65" y="42"/>
                        <a:pt x="65" y="42"/>
                      </a:cubicBezTo>
                      <a:cubicBezTo>
                        <a:pt x="61" y="42"/>
                        <a:pt x="57" y="42"/>
                        <a:pt x="57" y="42"/>
                      </a:cubicBezTo>
                      <a:cubicBezTo>
                        <a:pt x="56" y="42"/>
                        <a:pt x="55" y="41"/>
                        <a:pt x="55" y="40"/>
                      </a:cubicBezTo>
                      <a:cubicBezTo>
                        <a:pt x="55" y="39"/>
                        <a:pt x="53" y="36"/>
                        <a:pt x="52" y="32"/>
                      </a:cubicBezTo>
                      <a:cubicBezTo>
                        <a:pt x="46" y="13"/>
                        <a:pt x="46" y="13"/>
                        <a:pt x="46" y="13"/>
                      </a:cubicBezTo>
                      <a:cubicBezTo>
                        <a:pt x="45" y="9"/>
                        <a:pt x="44" y="6"/>
                        <a:pt x="44" y="6"/>
                      </a:cubicBezTo>
                      <a:cubicBezTo>
                        <a:pt x="44" y="6"/>
                        <a:pt x="44" y="6"/>
                        <a:pt x="44" y="5"/>
                      </a:cubicBezTo>
                      <a:cubicBezTo>
                        <a:pt x="44" y="5"/>
                        <a:pt x="44" y="5"/>
                        <a:pt x="43" y="5"/>
                      </a:cubicBezTo>
                      <a:cubicBezTo>
                        <a:pt x="43" y="4"/>
                        <a:pt x="43" y="4"/>
                        <a:pt x="43" y="4"/>
                      </a:cubicBezTo>
                      <a:cubicBezTo>
                        <a:pt x="43" y="4"/>
                        <a:pt x="43" y="3"/>
                        <a:pt x="43" y="3"/>
                      </a:cubicBezTo>
                      <a:cubicBezTo>
                        <a:pt x="42" y="3"/>
                        <a:pt x="42" y="3"/>
                        <a:pt x="42" y="2"/>
                      </a:cubicBezTo>
                      <a:cubicBezTo>
                        <a:pt x="42" y="2"/>
                        <a:pt x="42" y="2"/>
                        <a:pt x="41" y="2"/>
                      </a:cubicBezTo>
                      <a:cubicBezTo>
                        <a:pt x="41" y="2"/>
                        <a:pt x="41" y="1"/>
                        <a:pt x="41" y="1"/>
                      </a:cubicBezTo>
                      <a:cubicBezTo>
                        <a:pt x="40" y="1"/>
                        <a:pt x="40" y="1"/>
                        <a:pt x="40" y="1"/>
                      </a:cubicBezTo>
                      <a:cubicBezTo>
                        <a:pt x="40" y="1"/>
                        <a:pt x="40" y="1"/>
                        <a:pt x="39" y="0"/>
                      </a:cubicBezTo>
                      <a:cubicBezTo>
                        <a:pt x="39" y="0"/>
                        <a:pt x="39" y="0"/>
                        <a:pt x="38" y="0"/>
                      </a:cubicBezTo>
                      <a:cubicBezTo>
                        <a:pt x="38" y="0"/>
                        <a:pt x="38" y="0"/>
                        <a:pt x="38" y="0"/>
                      </a:cubicBezTo>
                      <a:cubicBezTo>
                        <a:pt x="37" y="0"/>
                        <a:pt x="37" y="0"/>
                        <a:pt x="37" y="0"/>
                      </a:cubicBezTo>
                      <a:cubicBezTo>
                        <a:pt x="37" y="0"/>
                        <a:pt x="36" y="0"/>
                        <a:pt x="36" y="0"/>
                      </a:cubicBezTo>
                      <a:cubicBezTo>
                        <a:pt x="36" y="0"/>
                        <a:pt x="36" y="0"/>
                        <a:pt x="36" y="0"/>
                      </a:cubicBezTo>
                      <a:cubicBezTo>
                        <a:pt x="36" y="0"/>
                        <a:pt x="32" y="0"/>
                        <a:pt x="28" y="0"/>
                      </a:cubicBezTo>
                      <a:cubicBezTo>
                        <a:pt x="21" y="0"/>
                        <a:pt x="21" y="0"/>
                        <a:pt x="21" y="0"/>
                      </a:cubicBezTo>
                      <a:cubicBezTo>
                        <a:pt x="17" y="0"/>
                        <a:pt x="12" y="0"/>
                        <a:pt x="11" y="0"/>
                      </a:cubicBezTo>
                      <a:cubicBezTo>
                        <a:pt x="10" y="0"/>
                        <a:pt x="8" y="0"/>
                        <a:pt x="7" y="0"/>
                      </a:cubicBezTo>
                      <a:cubicBezTo>
                        <a:pt x="7" y="0"/>
                        <a:pt x="7" y="0"/>
                        <a:pt x="6" y="0"/>
                      </a:cubicBezTo>
                      <a:cubicBezTo>
                        <a:pt x="5" y="1"/>
                        <a:pt x="4" y="1"/>
                        <a:pt x="3" y="2"/>
                      </a:cubicBezTo>
                      <a:cubicBezTo>
                        <a:pt x="2" y="3"/>
                        <a:pt x="1" y="4"/>
                        <a:pt x="1" y="5"/>
                      </a:cubicBezTo>
                      <a:cubicBezTo>
                        <a:pt x="0" y="6"/>
                        <a:pt x="0" y="7"/>
                        <a:pt x="0" y="8"/>
                      </a:cubicBezTo>
                      <a:cubicBezTo>
                        <a:pt x="0" y="10"/>
                        <a:pt x="0" y="11"/>
                        <a:pt x="1" y="12"/>
                      </a:cubicBezTo>
                      <a:cubicBezTo>
                        <a:pt x="1" y="13"/>
                        <a:pt x="2" y="14"/>
                        <a:pt x="3" y="15"/>
                      </a:cubicBezTo>
                      <a:cubicBezTo>
                        <a:pt x="3" y="15"/>
                        <a:pt x="4" y="16"/>
                        <a:pt x="5" y="16"/>
                      </a:cubicBezTo>
                      <a:cubicBezTo>
                        <a:pt x="6" y="17"/>
                        <a:pt x="6" y="17"/>
                        <a:pt x="6" y="17"/>
                      </a:cubicBezTo>
                      <a:cubicBezTo>
                        <a:pt x="8" y="17"/>
                        <a:pt x="10" y="17"/>
                        <a:pt x="11" y="17"/>
                      </a:cubicBezTo>
                      <a:cubicBezTo>
                        <a:pt x="12" y="17"/>
                        <a:pt x="16" y="17"/>
                        <a:pt x="19" y="17"/>
                      </a:cubicBezTo>
                      <a:cubicBezTo>
                        <a:pt x="23" y="17"/>
                        <a:pt x="26" y="17"/>
                        <a:pt x="27" y="17"/>
                      </a:cubicBezTo>
                      <a:cubicBezTo>
                        <a:pt x="28" y="17"/>
                        <a:pt x="29" y="18"/>
                        <a:pt x="29" y="19"/>
                      </a:cubicBezTo>
                      <a:cubicBezTo>
                        <a:pt x="30" y="20"/>
                        <a:pt x="31" y="23"/>
                        <a:pt x="32" y="27"/>
                      </a:cubicBezTo>
                      <a:cubicBezTo>
                        <a:pt x="50" y="84"/>
                        <a:pt x="50" y="84"/>
                        <a:pt x="50" y="84"/>
                      </a:cubicBezTo>
                      <a:cubicBezTo>
                        <a:pt x="51" y="88"/>
                        <a:pt x="52" y="91"/>
                        <a:pt x="52" y="92"/>
                      </a:cubicBezTo>
                      <a:cubicBezTo>
                        <a:pt x="52" y="92"/>
                        <a:pt x="52" y="92"/>
                        <a:pt x="52" y="92"/>
                      </a:cubicBezTo>
                      <a:cubicBezTo>
                        <a:pt x="53" y="92"/>
                        <a:pt x="53" y="92"/>
                        <a:pt x="53" y="92"/>
                      </a:cubicBezTo>
                      <a:cubicBezTo>
                        <a:pt x="53" y="93"/>
                        <a:pt x="53" y="93"/>
                        <a:pt x="53" y="93"/>
                      </a:cubicBezTo>
                      <a:cubicBezTo>
                        <a:pt x="53" y="93"/>
                        <a:pt x="53" y="94"/>
                        <a:pt x="54" y="94"/>
                      </a:cubicBezTo>
                      <a:cubicBezTo>
                        <a:pt x="54" y="94"/>
                        <a:pt x="54" y="94"/>
                        <a:pt x="54" y="95"/>
                      </a:cubicBezTo>
                      <a:cubicBezTo>
                        <a:pt x="54" y="95"/>
                        <a:pt x="54" y="95"/>
                        <a:pt x="55" y="95"/>
                      </a:cubicBezTo>
                      <a:cubicBezTo>
                        <a:pt x="55" y="95"/>
                        <a:pt x="55" y="96"/>
                        <a:pt x="56" y="96"/>
                      </a:cubicBezTo>
                      <a:cubicBezTo>
                        <a:pt x="56" y="96"/>
                        <a:pt x="56" y="96"/>
                        <a:pt x="56" y="96"/>
                      </a:cubicBezTo>
                      <a:cubicBezTo>
                        <a:pt x="56" y="96"/>
                        <a:pt x="57" y="97"/>
                        <a:pt x="57" y="97"/>
                      </a:cubicBezTo>
                      <a:cubicBezTo>
                        <a:pt x="57" y="97"/>
                        <a:pt x="57" y="97"/>
                        <a:pt x="58" y="97"/>
                      </a:cubicBezTo>
                      <a:cubicBezTo>
                        <a:pt x="58" y="97"/>
                        <a:pt x="58" y="97"/>
                        <a:pt x="59" y="97"/>
                      </a:cubicBezTo>
                      <a:cubicBezTo>
                        <a:pt x="59" y="97"/>
                        <a:pt x="59" y="97"/>
                        <a:pt x="59" y="97"/>
                      </a:cubicBezTo>
                      <a:cubicBezTo>
                        <a:pt x="60" y="97"/>
                        <a:pt x="60" y="97"/>
                        <a:pt x="61" y="97"/>
                      </a:cubicBezTo>
                      <a:cubicBezTo>
                        <a:pt x="61" y="97"/>
                        <a:pt x="61" y="97"/>
                        <a:pt x="61" y="97"/>
                      </a:cubicBezTo>
                      <a:cubicBezTo>
                        <a:pt x="61" y="97"/>
                        <a:pt x="64" y="97"/>
                        <a:pt x="68" y="97"/>
                      </a:cubicBezTo>
                      <a:cubicBezTo>
                        <a:pt x="139" y="97"/>
                        <a:pt x="139" y="97"/>
                        <a:pt x="139" y="97"/>
                      </a:cubicBezTo>
                      <a:cubicBezTo>
                        <a:pt x="143" y="97"/>
                        <a:pt x="146" y="97"/>
                        <a:pt x="146" y="97"/>
                      </a:cubicBezTo>
                      <a:cubicBezTo>
                        <a:pt x="146" y="97"/>
                        <a:pt x="146" y="97"/>
                        <a:pt x="146" y="97"/>
                      </a:cubicBezTo>
                      <a:cubicBezTo>
                        <a:pt x="146" y="97"/>
                        <a:pt x="146" y="97"/>
                        <a:pt x="146" y="97"/>
                      </a:cubicBezTo>
                      <a:cubicBezTo>
                        <a:pt x="147" y="97"/>
                        <a:pt x="148" y="97"/>
                        <a:pt x="148" y="97"/>
                      </a:cubicBezTo>
                      <a:cubicBezTo>
                        <a:pt x="148" y="97"/>
                        <a:pt x="149" y="97"/>
                        <a:pt x="149" y="97"/>
                      </a:cubicBezTo>
                      <a:cubicBezTo>
                        <a:pt x="149" y="97"/>
                        <a:pt x="149" y="97"/>
                        <a:pt x="150" y="97"/>
                      </a:cubicBezTo>
                      <a:cubicBezTo>
                        <a:pt x="150" y="97"/>
                        <a:pt x="150" y="97"/>
                        <a:pt x="150" y="97"/>
                      </a:cubicBezTo>
                      <a:cubicBezTo>
                        <a:pt x="151" y="96"/>
                        <a:pt x="151" y="96"/>
                        <a:pt x="151" y="96"/>
                      </a:cubicBezTo>
                      <a:cubicBezTo>
                        <a:pt x="151" y="96"/>
                        <a:pt x="152" y="96"/>
                        <a:pt x="152" y="96"/>
                      </a:cubicBezTo>
                      <a:cubicBezTo>
                        <a:pt x="152" y="95"/>
                        <a:pt x="152" y="95"/>
                        <a:pt x="153" y="95"/>
                      </a:cubicBezTo>
                      <a:cubicBezTo>
                        <a:pt x="153" y="95"/>
                        <a:pt x="153" y="95"/>
                        <a:pt x="153" y="95"/>
                      </a:cubicBezTo>
                      <a:cubicBezTo>
                        <a:pt x="153" y="94"/>
                        <a:pt x="153" y="94"/>
                        <a:pt x="154" y="94"/>
                      </a:cubicBezTo>
                      <a:cubicBezTo>
                        <a:pt x="154" y="94"/>
                        <a:pt x="154" y="93"/>
                        <a:pt x="154" y="93"/>
                      </a:cubicBezTo>
                      <a:cubicBezTo>
                        <a:pt x="154" y="93"/>
                        <a:pt x="154" y="93"/>
                        <a:pt x="154" y="92"/>
                      </a:cubicBezTo>
                      <a:cubicBezTo>
                        <a:pt x="155" y="92"/>
                        <a:pt x="155" y="92"/>
                        <a:pt x="155" y="92"/>
                      </a:cubicBezTo>
                      <a:cubicBezTo>
                        <a:pt x="155" y="91"/>
                        <a:pt x="155" y="91"/>
                        <a:pt x="155" y="91"/>
                      </a:cubicBezTo>
                      <a:cubicBezTo>
                        <a:pt x="155" y="91"/>
                        <a:pt x="155" y="90"/>
                        <a:pt x="155" y="90"/>
                      </a:cubicBezTo>
                      <a:cubicBezTo>
                        <a:pt x="155" y="90"/>
                        <a:pt x="155" y="90"/>
                        <a:pt x="155" y="90"/>
                      </a:cubicBezTo>
                      <a:cubicBezTo>
                        <a:pt x="155" y="90"/>
                        <a:pt x="156" y="87"/>
                        <a:pt x="156" y="83"/>
                      </a:cubicBezTo>
                      <a:cubicBezTo>
                        <a:pt x="160" y="59"/>
                        <a:pt x="160" y="59"/>
                        <a:pt x="160" y="59"/>
                      </a:cubicBezTo>
                      <a:cubicBezTo>
                        <a:pt x="160" y="55"/>
                        <a:pt x="161" y="52"/>
                        <a:pt x="161" y="51"/>
                      </a:cubicBezTo>
                      <a:cubicBezTo>
                        <a:pt x="161" y="51"/>
                        <a:pt x="161" y="51"/>
                        <a:pt x="161" y="51"/>
                      </a:cubicBezTo>
                      <a:cubicBezTo>
                        <a:pt x="161" y="51"/>
                        <a:pt x="161" y="51"/>
                        <a:pt x="161" y="50"/>
                      </a:cubicBezTo>
                      <a:cubicBezTo>
                        <a:pt x="161" y="50"/>
                        <a:pt x="161" y="50"/>
                        <a:pt x="161" y="50"/>
                      </a:cubicBezTo>
                      <a:close/>
                      <a:moveTo>
                        <a:pt x="140" y="70"/>
                      </a:moveTo>
                      <a:cubicBezTo>
                        <a:pt x="140" y="73"/>
                        <a:pt x="139" y="77"/>
                        <a:pt x="139" y="78"/>
                      </a:cubicBezTo>
                      <a:cubicBezTo>
                        <a:pt x="139" y="79"/>
                        <a:pt x="138" y="80"/>
                        <a:pt x="136" y="80"/>
                      </a:cubicBezTo>
                      <a:cubicBezTo>
                        <a:pt x="135" y="80"/>
                        <a:pt x="131" y="80"/>
                        <a:pt x="127" y="80"/>
                      </a:cubicBezTo>
                      <a:cubicBezTo>
                        <a:pt x="79" y="80"/>
                        <a:pt x="79" y="80"/>
                        <a:pt x="79" y="80"/>
                      </a:cubicBezTo>
                      <a:cubicBezTo>
                        <a:pt x="75" y="80"/>
                        <a:pt x="70" y="80"/>
                        <a:pt x="69" y="80"/>
                      </a:cubicBezTo>
                      <a:cubicBezTo>
                        <a:pt x="68" y="80"/>
                        <a:pt x="67" y="79"/>
                        <a:pt x="67" y="78"/>
                      </a:cubicBezTo>
                      <a:cubicBezTo>
                        <a:pt x="66" y="77"/>
                        <a:pt x="65" y="73"/>
                        <a:pt x="64" y="69"/>
                      </a:cubicBezTo>
                      <a:cubicBezTo>
                        <a:pt x="63" y="66"/>
                        <a:pt x="62" y="62"/>
                        <a:pt x="61" y="61"/>
                      </a:cubicBezTo>
                      <a:cubicBezTo>
                        <a:pt x="61" y="60"/>
                        <a:pt x="62" y="59"/>
                        <a:pt x="63" y="59"/>
                      </a:cubicBezTo>
                      <a:cubicBezTo>
                        <a:pt x="64" y="59"/>
                        <a:pt x="68" y="59"/>
                        <a:pt x="72" y="59"/>
                      </a:cubicBezTo>
                      <a:cubicBezTo>
                        <a:pt x="130" y="59"/>
                        <a:pt x="130" y="59"/>
                        <a:pt x="130" y="59"/>
                      </a:cubicBezTo>
                      <a:cubicBezTo>
                        <a:pt x="134" y="59"/>
                        <a:pt x="138" y="59"/>
                        <a:pt x="139" y="59"/>
                      </a:cubicBezTo>
                      <a:cubicBezTo>
                        <a:pt x="140" y="59"/>
                        <a:pt x="141" y="60"/>
                        <a:pt x="141" y="62"/>
                      </a:cubicBezTo>
                      <a:cubicBezTo>
                        <a:pt x="141" y="63"/>
                        <a:pt x="141" y="67"/>
                        <a:pt x="140" y="70"/>
                      </a:cubicBez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p>
                  <a:endParaRPr lang="zh-CN" altLang="en-US" dirty="0"/>
                </a:p>
              </p:txBody>
            </p:sp>
            <p:sp>
              <p:nvSpPr>
                <p:cNvPr id="118" name="Oval 299"/>
                <p:cNvSpPr>
                  <a:spLocks noChangeArrowheads="1"/>
                </p:cNvSpPr>
                <p:nvPr/>
              </p:nvSpPr>
              <p:spPr bwMode="auto">
                <a:xfrm>
                  <a:off x="7923848" y="1227776"/>
                  <a:ext cx="42863" cy="42863"/>
                </a:xfrm>
                <a:prstGeom prst="ellipse">
                  <a:avLst/>
                </a:pr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p>
                  <a:endParaRPr lang="zh-CN" altLang="en-US"/>
                </a:p>
              </p:txBody>
            </p:sp>
            <p:sp>
              <p:nvSpPr>
                <p:cNvPr id="119" name="Oval 300"/>
                <p:cNvSpPr>
                  <a:spLocks noChangeArrowheads="1"/>
                </p:cNvSpPr>
                <p:nvPr/>
              </p:nvSpPr>
              <p:spPr bwMode="auto">
                <a:xfrm>
                  <a:off x="8052436" y="1227776"/>
                  <a:ext cx="41275" cy="42863"/>
                </a:xfrm>
                <a:prstGeom prst="ellipse">
                  <a:avLst/>
                </a:pr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p>
                  <a:endParaRPr lang="zh-CN" altLang="en-US"/>
                </a:p>
              </p:txBody>
            </p:sp>
          </p:grpSp>
        </p:grpSp>
        <p:sp>
          <p:nvSpPr>
            <p:cNvPr id="113" name="文本框 112"/>
            <p:cNvSpPr txBox="1"/>
            <p:nvPr/>
          </p:nvSpPr>
          <p:spPr>
            <a:xfrm>
              <a:off x="2091097" y="4257685"/>
              <a:ext cx="949688" cy="446620"/>
            </a:xfrm>
            <a:prstGeom prst="rect">
              <a:avLst/>
            </a:prstGeom>
            <a:noFill/>
          </p:spPr>
          <p:txBody>
            <a:bodyPr wrap="square" rtlCol="0">
              <a:spAutoFit/>
            </a:bodyPr>
            <a:p>
              <a:r>
                <a:rPr lang="en-US" altLang="zh-CN" dirty="0">
                  <a:solidFill>
                    <a:schemeClr val="bg1"/>
                  </a:solidFill>
                  <a:latin typeface="思源宋体 CN Heavy" panose="02020900000000000000" pitchFamily="18" charset="-122"/>
                  <a:ea typeface="思源宋体 CN Heavy" panose="02020900000000000000" pitchFamily="18" charset="-122"/>
                </a:rPr>
                <a:t>68</a:t>
              </a:r>
              <a:r>
                <a:rPr lang="en-US" altLang="zh-CN" spc="-150" dirty="0">
                  <a:solidFill>
                    <a:schemeClr val="bg1"/>
                  </a:solidFill>
                  <a:latin typeface="思源宋体 CN Heavy" panose="02020900000000000000" pitchFamily="18" charset="-122"/>
                  <a:ea typeface="思源宋体 CN Heavy" panose="02020900000000000000" pitchFamily="18" charset="-122"/>
                </a:rPr>
                <a:t> %</a:t>
              </a:r>
              <a:endParaRPr lang="zh-CN" altLang="en-US" spc="-150" dirty="0">
                <a:solidFill>
                  <a:schemeClr val="bg1"/>
                </a:solidFill>
                <a:latin typeface="思源宋体 CN Heavy" panose="02020900000000000000" pitchFamily="18" charset="-122"/>
                <a:ea typeface="思源宋体 CN Heavy" panose="02020900000000000000" pitchFamily="18" charset="-122"/>
              </a:endParaRPr>
            </a:p>
          </p:txBody>
        </p:sp>
      </p:grpSp>
      <p:grpSp>
        <p:nvGrpSpPr>
          <p:cNvPr id="124" name="组合 123"/>
          <p:cNvGrpSpPr/>
          <p:nvPr/>
        </p:nvGrpSpPr>
        <p:grpSpPr>
          <a:xfrm>
            <a:off x="1858940" y="4843642"/>
            <a:ext cx="3738341" cy="921997"/>
            <a:chOff x="5814452" y="5085097"/>
            <a:chExt cx="3738341" cy="921997"/>
          </a:xfrm>
        </p:grpSpPr>
        <p:sp>
          <p:nvSpPr>
            <p:cNvPr id="125" name="矩形 124"/>
            <p:cNvSpPr/>
            <p:nvPr/>
          </p:nvSpPr>
          <p:spPr>
            <a:xfrm>
              <a:off x="5814452" y="5331962"/>
              <a:ext cx="3738341" cy="675132"/>
            </a:xfrm>
            <a:prstGeom prst="rect">
              <a:avLst/>
            </a:prstGeom>
            <a:noFill/>
          </p:spPr>
          <p:txBody>
            <a:bodyPr wrap="square">
              <a:noAutofit/>
            </a:bodyPr>
            <a:p>
              <a:pPr defTabSz="1216660">
                <a:lnSpc>
                  <a:spcPct val="15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请在此处添加具体内容，简单说明即可</a:t>
              </a:r>
              <a:r>
                <a:rPr kumimoji="0" lang="zh-CN" altLang="en-US" sz="1200" b="0" i="0" u="none" strike="noStrike" kern="1200" cap="none"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cs"/>
                </a:rPr>
                <a:t>，不必繁琐</a:t>
              </a: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。请在此处添加具体内容，简单说明即可</a:t>
              </a:r>
              <a:r>
                <a:rPr kumimoji="0" lang="zh-CN" altLang="en-US" sz="1200" b="0" i="0" u="none" strike="noStrike" kern="1200" cap="none"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cs"/>
                </a:rPr>
                <a:t>，不必繁琐</a:t>
              </a: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6" name="矩形 125"/>
            <p:cNvSpPr/>
            <p:nvPr/>
          </p:nvSpPr>
          <p:spPr>
            <a:xfrm>
              <a:off x="5814778" y="5085097"/>
              <a:ext cx="1383274" cy="313831"/>
            </a:xfrm>
            <a:prstGeom prst="rect">
              <a:avLst/>
            </a:prstGeom>
            <a:noFill/>
          </p:spPr>
          <p:txBody>
            <a:bodyPr wrap="none">
              <a:noAutofit/>
            </a:bodyPr>
            <a:p>
              <a:pPr marL="0" lvl="0" defTabSz="914400" rtl="0" eaLnBrk="1" latinLnBrk="0" hangingPunct="1">
                <a:lnSpc>
                  <a:spcPct val="100000"/>
                </a:lnSpc>
              </a:pPr>
              <a:r>
                <a:rPr kumimoji="0" lang="zh-CN" altLang="en-US" sz="1600" b="1" i="0" u="none" strike="noStrike" kern="1200" cap="none" normalizeH="0" baseline="0" noProof="1">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cs"/>
                  <a:sym typeface="+mn-ea"/>
                </a:rPr>
                <a:t>输入标题内容</a:t>
              </a:r>
              <a:endParaRPr kumimoji="0" lang="zh-CN" altLang="en-US" sz="1600" b="1" i="0" u="none" strike="noStrike" kern="1200" cap="none" normalizeH="0" baseline="0" noProof="1">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cs"/>
                <a:sym typeface="+mn-ea"/>
              </a:endParaRPr>
            </a:p>
          </p:txBody>
        </p:sp>
      </p:grpSp>
      <p:grpSp>
        <p:nvGrpSpPr>
          <p:cNvPr id="127" name="组合 126"/>
          <p:cNvGrpSpPr/>
          <p:nvPr/>
        </p:nvGrpSpPr>
        <p:grpSpPr>
          <a:xfrm>
            <a:off x="4621439" y="3846205"/>
            <a:ext cx="3738341" cy="921997"/>
            <a:chOff x="5814452" y="5085097"/>
            <a:chExt cx="3738341" cy="921997"/>
          </a:xfrm>
        </p:grpSpPr>
        <p:sp>
          <p:nvSpPr>
            <p:cNvPr id="128" name="矩形 127"/>
            <p:cNvSpPr/>
            <p:nvPr/>
          </p:nvSpPr>
          <p:spPr>
            <a:xfrm>
              <a:off x="5814452" y="5331962"/>
              <a:ext cx="3738341" cy="675132"/>
            </a:xfrm>
            <a:prstGeom prst="rect">
              <a:avLst/>
            </a:prstGeom>
            <a:noFill/>
          </p:spPr>
          <p:txBody>
            <a:bodyPr wrap="square">
              <a:noAutofit/>
            </a:bodyPr>
            <a:p>
              <a:pPr defTabSz="1216660">
                <a:lnSpc>
                  <a:spcPct val="15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请在此处添加具体内容，简单说明即可</a:t>
              </a:r>
              <a:r>
                <a:rPr kumimoji="0" lang="zh-CN" altLang="en-US" sz="1200" b="0" i="0" u="none" strike="noStrike" kern="1200" cap="none"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cs"/>
                </a:rPr>
                <a:t>，不必繁琐</a:t>
              </a: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。请在此处添加具体内容，简单说明即可</a:t>
              </a:r>
              <a:r>
                <a:rPr kumimoji="0" lang="zh-CN" altLang="en-US" sz="1200" b="0" i="0" u="none" strike="noStrike" kern="1200" cap="none"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cs"/>
                </a:rPr>
                <a:t>，不必繁琐</a:t>
              </a: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9" name="矩形 128"/>
            <p:cNvSpPr/>
            <p:nvPr/>
          </p:nvSpPr>
          <p:spPr>
            <a:xfrm>
              <a:off x="5814778" y="5085097"/>
              <a:ext cx="1383274" cy="313831"/>
            </a:xfrm>
            <a:prstGeom prst="rect">
              <a:avLst/>
            </a:prstGeom>
            <a:noFill/>
          </p:spPr>
          <p:txBody>
            <a:bodyPr wrap="none">
              <a:noAutofit/>
            </a:bodyPr>
            <a:p>
              <a:pPr marL="0" lvl="0" algn="l" defTabSz="914400" rtl="0" eaLnBrk="1" latinLnBrk="0" hangingPunct="1">
                <a:lnSpc>
                  <a:spcPct val="100000"/>
                </a:lnSpc>
              </a:pPr>
              <a:r>
                <a:rPr lang="zh-CN" altLang="en-US" sz="1600" b="1">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sym typeface="+mn-ea"/>
                </a:rPr>
                <a:t>输入标题内容</a:t>
              </a:r>
              <a:endParaRPr kumimoji="0" lang="zh-CN" altLang="en-US" sz="1600" b="1" i="0" u="none" strike="noStrike" kern="1200" cap="none" normalizeH="0" baseline="0" noProof="1">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cs"/>
                <a:sym typeface="+mn-ea"/>
              </a:endParaRPr>
            </a:p>
          </p:txBody>
        </p:sp>
      </p:grpSp>
      <p:grpSp>
        <p:nvGrpSpPr>
          <p:cNvPr id="130" name="组合 129"/>
          <p:cNvGrpSpPr/>
          <p:nvPr/>
        </p:nvGrpSpPr>
        <p:grpSpPr>
          <a:xfrm>
            <a:off x="7527193" y="2748948"/>
            <a:ext cx="3738341" cy="921997"/>
            <a:chOff x="5814452" y="5085097"/>
            <a:chExt cx="3738341" cy="921997"/>
          </a:xfrm>
        </p:grpSpPr>
        <p:sp>
          <p:nvSpPr>
            <p:cNvPr id="131" name="矩形 130"/>
            <p:cNvSpPr/>
            <p:nvPr/>
          </p:nvSpPr>
          <p:spPr>
            <a:xfrm>
              <a:off x="5814452" y="5331962"/>
              <a:ext cx="3738341" cy="675132"/>
            </a:xfrm>
            <a:prstGeom prst="rect">
              <a:avLst/>
            </a:prstGeom>
            <a:noFill/>
          </p:spPr>
          <p:txBody>
            <a:bodyPr wrap="square">
              <a:noAutofit/>
            </a:bodyPr>
            <a:p>
              <a:pPr defTabSz="1216660">
                <a:lnSpc>
                  <a:spcPct val="15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请在此处添加具体内容，简单说明即可</a:t>
              </a:r>
              <a:r>
                <a:rPr kumimoji="0" lang="zh-CN" altLang="en-US" sz="1200" b="0" i="0" u="none" strike="noStrike" kern="1200" cap="none"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cs"/>
                </a:rPr>
                <a:t>，不必繁琐</a:t>
              </a: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。请在此处添加具体内容，简单说明即可</a:t>
              </a:r>
              <a:r>
                <a:rPr kumimoji="0" lang="zh-CN" altLang="en-US" sz="1200" b="0" i="0" u="none" strike="noStrike" kern="1200" cap="none"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cs"/>
                </a:rPr>
                <a:t>，不必繁琐</a:t>
              </a: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32" name="矩形 131"/>
            <p:cNvSpPr/>
            <p:nvPr/>
          </p:nvSpPr>
          <p:spPr>
            <a:xfrm>
              <a:off x="5814778" y="5085097"/>
              <a:ext cx="1383274" cy="313831"/>
            </a:xfrm>
            <a:prstGeom prst="rect">
              <a:avLst/>
            </a:prstGeom>
            <a:noFill/>
          </p:spPr>
          <p:txBody>
            <a:bodyPr wrap="none">
              <a:noAutofit/>
            </a:bodyPr>
            <a:p>
              <a:pPr marL="0" lvl="0" algn="l" defTabSz="914400" rtl="0" eaLnBrk="1" latinLnBrk="0" hangingPunct="1">
                <a:lnSpc>
                  <a:spcPct val="100000"/>
                </a:lnSpc>
              </a:pPr>
              <a:r>
                <a:rPr lang="zh-CN" altLang="en-US" sz="1600" b="1">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sym typeface="+mn-ea"/>
                </a:rPr>
                <a:t>输入标题内容</a:t>
              </a:r>
              <a:endParaRPr kumimoji="0" lang="zh-CN" altLang="en-US" sz="1600" b="1" i="0" u="none" strike="noStrike" kern="1200" cap="none" normalizeH="0" baseline="0" noProof="1">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cs"/>
                <a:sym typeface="+mn-ea"/>
              </a:endParaRPr>
            </a:p>
          </p:txBody>
        </p:sp>
      </p:grpSp>
    </p:spTree>
    <p:custDataLst>
      <p:tags r:id="rId3"/>
    </p:custData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blipFill rotWithShape="1">
          <a:blip r:embed="rId1"/>
          <a:stretch>
            <a:fillRect/>
          </a:stretch>
        </a:blipFill>
        <a:effectLst/>
      </p:bgPr>
    </p:bg>
    <p:spTree>
      <p:nvGrpSpPr>
        <p:cNvPr id="1" name=""/>
        <p:cNvGrpSpPr/>
        <p:nvPr/>
      </p:nvGrpSpPr>
      <p:grpSpPr>
        <a:xfrm>
          <a:off x="0" y="0"/>
          <a:ext cx="0" cy="0"/>
          <a:chOff x="0" y="0"/>
          <a:chExt cx="0" cy="0"/>
        </a:xfrm>
      </p:grpSpPr>
      <p:grpSp>
        <p:nvGrpSpPr>
          <p:cNvPr id="4" name="组合 3"/>
          <p:cNvGrpSpPr/>
          <p:nvPr/>
        </p:nvGrpSpPr>
        <p:grpSpPr>
          <a:xfrm>
            <a:off x="1881505" y="1125220"/>
            <a:ext cx="8703310" cy="2276475"/>
            <a:chOff x="8256" y="3687"/>
            <a:chExt cx="10319" cy="2699"/>
          </a:xfrm>
          <a:solidFill>
            <a:srgbClr val="E8956C"/>
          </a:solidFill>
        </p:grpSpPr>
        <p:sp>
          <p:nvSpPr>
            <p:cNvPr id="3483" name="Freeform 2447"/>
            <p:cNvSpPr>
              <a:spLocks noEditPoints="1"/>
            </p:cNvSpPr>
            <p:nvPr/>
          </p:nvSpPr>
          <p:spPr bwMode="auto">
            <a:xfrm>
              <a:off x="8631" y="4066"/>
              <a:ext cx="2353" cy="2321"/>
            </a:xfrm>
            <a:custGeom>
              <a:avLst/>
              <a:gdLst>
                <a:gd name="T0" fmla="*/ 263 w 716"/>
                <a:gd name="T1" fmla="*/ 104 h 706"/>
                <a:gd name="T2" fmla="*/ 233 w 716"/>
                <a:gd name="T3" fmla="*/ 209 h 706"/>
                <a:gd name="T4" fmla="*/ 345 w 716"/>
                <a:gd name="T5" fmla="*/ 209 h 706"/>
                <a:gd name="T6" fmla="*/ 320 w 716"/>
                <a:gd name="T7" fmla="*/ 296 h 706"/>
                <a:gd name="T8" fmla="*/ 208 w 716"/>
                <a:gd name="T9" fmla="*/ 296 h 706"/>
                <a:gd name="T10" fmla="*/ 90 w 716"/>
                <a:gd name="T11" fmla="*/ 706 h 706"/>
                <a:gd name="T12" fmla="*/ 0 w 716"/>
                <a:gd name="T13" fmla="*/ 706 h 706"/>
                <a:gd name="T14" fmla="*/ 117 w 716"/>
                <a:gd name="T15" fmla="*/ 296 h 706"/>
                <a:gd name="T16" fmla="*/ 2 w 716"/>
                <a:gd name="T17" fmla="*/ 296 h 706"/>
                <a:gd name="T18" fmla="*/ 27 w 716"/>
                <a:gd name="T19" fmla="*/ 209 h 706"/>
                <a:gd name="T20" fmla="*/ 142 w 716"/>
                <a:gd name="T21" fmla="*/ 209 h 706"/>
                <a:gd name="T22" fmla="*/ 170 w 716"/>
                <a:gd name="T23" fmla="*/ 113 h 706"/>
                <a:gd name="T24" fmla="*/ 263 w 716"/>
                <a:gd name="T25" fmla="*/ 104 h 706"/>
                <a:gd name="T26" fmla="*/ 312 w 716"/>
                <a:gd name="T27" fmla="*/ 332 h 706"/>
                <a:gd name="T28" fmla="*/ 207 w 716"/>
                <a:gd name="T29" fmla="*/ 699 h 706"/>
                <a:gd name="T30" fmla="*/ 122 w 716"/>
                <a:gd name="T31" fmla="*/ 699 h 706"/>
                <a:gd name="T32" fmla="*/ 227 w 716"/>
                <a:gd name="T33" fmla="*/ 332 h 706"/>
                <a:gd name="T34" fmla="*/ 312 w 716"/>
                <a:gd name="T35" fmla="*/ 332 h 706"/>
                <a:gd name="T36" fmla="*/ 217 w 716"/>
                <a:gd name="T37" fmla="*/ 699 h 706"/>
                <a:gd name="T38" fmla="*/ 421 w 716"/>
                <a:gd name="T39" fmla="*/ 379 h 706"/>
                <a:gd name="T40" fmla="*/ 529 w 716"/>
                <a:gd name="T41" fmla="*/ 0 h 706"/>
                <a:gd name="T42" fmla="*/ 621 w 716"/>
                <a:gd name="T43" fmla="*/ 0 h 706"/>
                <a:gd name="T44" fmla="*/ 512 w 716"/>
                <a:gd name="T45" fmla="*/ 379 h 706"/>
                <a:gd name="T46" fmla="*/ 527 w 716"/>
                <a:gd name="T47" fmla="*/ 699 h 706"/>
                <a:gd name="T48" fmla="*/ 429 w 716"/>
                <a:gd name="T49" fmla="*/ 699 h 706"/>
                <a:gd name="T50" fmla="*/ 421 w 716"/>
                <a:gd name="T51" fmla="*/ 532 h 706"/>
                <a:gd name="T52" fmla="*/ 315 w 716"/>
                <a:gd name="T53" fmla="*/ 699 h 706"/>
                <a:gd name="T54" fmla="*/ 217 w 716"/>
                <a:gd name="T55" fmla="*/ 699 h 706"/>
                <a:gd name="T56" fmla="*/ 502 w 716"/>
                <a:gd name="T57" fmla="*/ 30 h 706"/>
                <a:gd name="T58" fmla="*/ 393 w 716"/>
                <a:gd name="T59" fmla="*/ 411 h 706"/>
                <a:gd name="T60" fmla="*/ 309 w 716"/>
                <a:gd name="T61" fmla="*/ 411 h 706"/>
                <a:gd name="T62" fmla="*/ 418 w 716"/>
                <a:gd name="T63" fmla="*/ 30 h 706"/>
                <a:gd name="T64" fmla="*/ 502 w 716"/>
                <a:gd name="T65" fmla="*/ 30 h 706"/>
                <a:gd name="T66" fmla="*/ 716 w 716"/>
                <a:gd name="T67" fmla="*/ 29 h 706"/>
                <a:gd name="T68" fmla="*/ 610 w 716"/>
                <a:gd name="T69" fmla="*/ 399 h 706"/>
                <a:gd name="T70" fmla="*/ 525 w 716"/>
                <a:gd name="T71" fmla="*/ 399 h 706"/>
                <a:gd name="T72" fmla="*/ 631 w 716"/>
                <a:gd name="T73" fmla="*/ 29 h 706"/>
                <a:gd name="T74" fmla="*/ 716 w 716"/>
                <a:gd name="T75" fmla="*/ 29 h 7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716" h="706">
                  <a:moveTo>
                    <a:pt x="263" y="104"/>
                  </a:moveTo>
                  <a:lnTo>
                    <a:pt x="233" y="209"/>
                  </a:lnTo>
                  <a:lnTo>
                    <a:pt x="345" y="209"/>
                  </a:lnTo>
                  <a:lnTo>
                    <a:pt x="320" y="296"/>
                  </a:lnTo>
                  <a:lnTo>
                    <a:pt x="208" y="296"/>
                  </a:lnTo>
                  <a:lnTo>
                    <a:pt x="90" y="706"/>
                  </a:lnTo>
                  <a:lnTo>
                    <a:pt x="0" y="706"/>
                  </a:lnTo>
                  <a:lnTo>
                    <a:pt x="117" y="296"/>
                  </a:lnTo>
                  <a:lnTo>
                    <a:pt x="2" y="296"/>
                  </a:lnTo>
                  <a:lnTo>
                    <a:pt x="27" y="209"/>
                  </a:lnTo>
                  <a:lnTo>
                    <a:pt x="142" y="209"/>
                  </a:lnTo>
                  <a:lnTo>
                    <a:pt x="170" y="113"/>
                  </a:lnTo>
                  <a:lnTo>
                    <a:pt x="263" y="104"/>
                  </a:lnTo>
                  <a:close/>
                  <a:moveTo>
                    <a:pt x="312" y="332"/>
                  </a:moveTo>
                  <a:lnTo>
                    <a:pt x="207" y="699"/>
                  </a:lnTo>
                  <a:lnTo>
                    <a:pt x="122" y="699"/>
                  </a:lnTo>
                  <a:lnTo>
                    <a:pt x="227" y="332"/>
                  </a:lnTo>
                  <a:lnTo>
                    <a:pt x="312" y="332"/>
                  </a:lnTo>
                  <a:close/>
                  <a:moveTo>
                    <a:pt x="217" y="699"/>
                  </a:moveTo>
                  <a:lnTo>
                    <a:pt x="421" y="379"/>
                  </a:lnTo>
                  <a:lnTo>
                    <a:pt x="529" y="0"/>
                  </a:lnTo>
                  <a:lnTo>
                    <a:pt x="621" y="0"/>
                  </a:lnTo>
                  <a:lnTo>
                    <a:pt x="512" y="379"/>
                  </a:lnTo>
                  <a:lnTo>
                    <a:pt x="527" y="699"/>
                  </a:lnTo>
                  <a:lnTo>
                    <a:pt x="429" y="699"/>
                  </a:lnTo>
                  <a:lnTo>
                    <a:pt x="421" y="532"/>
                  </a:lnTo>
                  <a:lnTo>
                    <a:pt x="315" y="699"/>
                  </a:lnTo>
                  <a:lnTo>
                    <a:pt x="217" y="699"/>
                  </a:lnTo>
                  <a:close/>
                  <a:moveTo>
                    <a:pt x="502" y="30"/>
                  </a:moveTo>
                  <a:lnTo>
                    <a:pt x="393" y="411"/>
                  </a:lnTo>
                  <a:lnTo>
                    <a:pt x="309" y="411"/>
                  </a:lnTo>
                  <a:lnTo>
                    <a:pt x="418" y="30"/>
                  </a:lnTo>
                  <a:lnTo>
                    <a:pt x="502" y="30"/>
                  </a:lnTo>
                  <a:close/>
                  <a:moveTo>
                    <a:pt x="716" y="29"/>
                  </a:moveTo>
                  <a:lnTo>
                    <a:pt x="610" y="399"/>
                  </a:lnTo>
                  <a:lnTo>
                    <a:pt x="525" y="399"/>
                  </a:lnTo>
                  <a:lnTo>
                    <a:pt x="631" y="29"/>
                  </a:lnTo>
                  <a:lnTo>
                    <a:pt x="716" y="2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84" name="Freeform 2448"/>
            <p:cNvSpPr>
              <a:spLocks noEditPoints="1"/>
            </p:cNvSpPr>
            <p:nvPr/>
          </p:nvSpPr>
          <p:spPr bwMode="auto">
            <a:xfrm>
              <a:off x="8631" y="4066"/>
              <a:ext cx="2353" cy="2321"/>
            </a:xfrm>
            <a:custGeom>
              <a:avLst/>
              <a:gdLst>
                <a:gd name="T0" fmla="*/ 263 w 716"/>
                <a:gd name="T1" fmla="*/ 104 h 706"/>
                <a:gd name="T2" fmla="*/ 233 w 716"/>
                <a:gd name="T3" fmla="*/ 209 h 706"/>
                <a:gd name="T4" fmla="*/ 345 w 716"/>
                <a:gd name="T5" fmla="*/ 209 h 706"/>
                <a:gd name="T6" fmla="*/ 320 w 716"/>
                <a:gd name="T7" fmla="*/ 296 h 706"/>
                <a:gd name="T8" fmla="*/ 208 w 716"/>
                <a:gd name="T9" fmla="*/ 296 h 706"/>
                <a:gd name="T10" fmla="*/ 90 w 716"/>
                <a:gd name="T11" fmla="*/ 706 h 706"/>
                <a:gd name="T12" fmla="*/ 0 w 716"/>
                <a:gd name="T13" fmla="*/ 706 h 706"/>
                <a:gd name="T14" fmla="*/ 117 w 716"/>
                <a:gd name="T15" fmla="*/ 296 h 706"/>
                <a:gd name="T16" fmla="*/ 2 w 716"/>
                <a:gd name="T17" fmla="*/ 296 h 706"/>
                <a:gd name="T18" fmla="*/ 27 w 716"/>
                <a:gd name="T19" fmla="*/ 209 h 706"/>
                <a:gd name="T20" fmla="*/ 142 w 716"/>
                <a:gd name="T21" fmla="*/ 209 h 706"/>
                <a:gd name="T22" fmla="*/ 170 w 716"/>
                <a:gd name="T23" fmla="*/ 113 h 706"/>
                <a:gd name="T24" fmla="*/ 312 w 716"/>
                <a:gd name="T25" fmla="*/ 332 h 706"/>
                <a:gd name="T26" fmla="*/ 207 w 716"/>
                <a:gd name="T27" fmla="*/ 699 h 706"/>
                <a:gd name="T28" fmla="*/ 122 w 716"/>
                <a:gd name="T29" fmla="*/ 699 h 706"/>
                <a:gd name="T30" fmla="*/ 227 w 716"/>
                <a:gd name="T31" fmla="*/ 332 h 706"/>
                <a:gd name="T32" fmla="*/ 312 w 716"/>
                <a:gd name="T33" fmla="*/ 332 h 706"/>
                <a:gd name="T34" fmla="*/ 217 w 716"/>
                <a:gd name="T35" fmla="*/ 699 h 706"/>
                <a:gd name="T36" fmla="*/ 421 w 716"/>
                <a:gd name="T37" fmla="*/ 379 h 706"/>
                <a:gd name="T38" fmla="*/ 529 w 716"/>
                <a:gd name="T39" fmla="*/ 0 h 706"/>
                <a:gd name="T40" fmla="*/ 621 w 716"/>
                <a:gd name="T41" fmla="*/ 0 h 706"/>
                <a:gd name="T42" fmla="*/ 512 w 716"/>
                <a:gd name="T43" fmla="*/ 379 h 706"/>
                <a:gd name="T44" fmla="*/ 527 w 716"/>
                <a:gd name="T45" fmla="*/ 699 h 706"/>
                <a:gd name="T46" fmla="*/ 429 w 716"/>
                <a:gd name="T47" fmla="*/ 699 h 706"/>
                <a:gd name="T48" fmla="*/ 421 w 716"/>
                <a:gd name="T49" fmla="*/ 532 h 706"/>
                <a:gd name="T50" fmla="*/ 315 w 716"/>
                <a:gd name="T51" fmla="*/ 699 h 706"/>
                <a:gd name="T52" fmla="*/ 217 w 716"/>
                <a:gd name="T53" fmla="*/ 699 h 706"/>
                <a:gd name="T54" fmla="*/ 502 w 716"/>
                <a:gd name="T55" fmla="*/ 30 h 706"/>
                <a:gd name="T56" fmla="*/ 393 w 716"/>
                <a:gd name="T57" fmla="*/ 411 h 706"/>
                <a:gd name="T58" fmla="*/ 309 w 716"/>
                <a:gd name="T59" fmla="*/ 411 h 706"/>
                <a:gd name="T60" fmla="*/ 418 w 716"/>
                <a:gd name="T61" fmla="*/ 30 h 706"/>
                <a:gd name="T62" fmla="*/ 502 w 716"/>
                <a:gd name="T63" fmla="*/ 30 h 706"/>
                <a:gd name="T64" fmla="*/ 716 w 716"/>
                <a:gd name="T65" fmla="*/ 29 h 706"/>
                <a:gd name="T66" fmla="*/ 610 w 716"/>
                <a:gd name="T67" fmla="*/ 399 h 706"/>
                <a:gd name="T68" fmla="*/ 525 w 716"/>
                <a:gd name="T69" fmla="*/ 399 h 706"/>
                <a:gd name="T70" fmla="*/ 631 w 716"/>
                <a:gd name="T71" fmla="*/ 29 h 706"/>
                <a:gd name="T72" fmla="*/ 716 w 716"/>
                <a:gd name="T73" fmla="*/ 29 h 7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16" h="706">
                  <a:moveTo>
                    <a:pt x="263" y="104"/>
                  </a:moveTo>
                  <a:lnTo>
                    <a:pt x="233" y="209"/>
                  </a:lnTo>
                  <a:lnTo>
                    <a:pt x="345" y="209"/>
                  </a:lnTo>
                  <a:lnTo>
                    <a:pt x="320" y="296"/>
                  </a:lnTo>
                  <a:lnTo>
                    <a:pt x="208" y="296"/>
                  </a:lnTo>
                  <a:lnTo>
                    <a:pt x="90" y="706"/>
                  </a:lnTo>
                  <a:lnTo>
                    <a:pt x="0" y="706"/>
                  </a:lnTo>
                  <a:lnTo>
                    <a:pt x="117" y="296"/>
                  </a:lnTo>
                  <a:lnTo>
                    <a:pt x="2" y="296"/>
                  </a:lnTo>
                  <a:lnTo>
                    <a:pt x="27" y="209"/>
                  </a:lnTo>
                  <a:lnTo>
                    <a:pt x="142" y="209"/>
                  </a:lnTo>
                  <a:lnTo>
                    <a:pt x="170" y="113"/>
                  </a:lnTo>
                  <a:moveTo>
                    <a:pt x="312" y="332"/>
                  </a:moveTo>
                  <a:lnTo>
                    <a:pt x="207" y="699"/>
                  </a:lnTo>
                  <a:lnTo>
                    <a:pt x="122" y="699"/>
                  </a:lnTo>
                  <a:lnTo>
                    <a:pt x="227" y="332"/>
                  </a:lnTo>
                  <a:lnTo>
                    <a:pt x="312" y="332"/>
                  </a:lnTo>
                  <a:moveTo>
                    <a:pt x="217" y="699"/>
                  </a:moveTo>
                  <a:lnTo>
                    <a:pt x="421" y="379"/>
                  </a:lnTo>
                  <a:lnTo>
                    <a:pt x="529" y="0"/>
                  </a:lnTo>
                  <a:lnTo>
                    <a:pt x="621" y="0"/>
                  </a:lnTo>
                  <a:lnTo>
                    <a:pt x="512" y="379"/>
                  </a:lnTo>
                  <a:lnTo>
                    <a:pt x="527" y="699"/>
                  </a:lnTo>
                  <a:lnTo>
                    <a:pt x="429" y="699"/>
                  </a:lnTo>
                  <a:lnTo>
                    <a:pt x="421" y="532"/>
                  </a:lnTo>
                  <a:lnTo>
                    <a:pt x="315" y="699"/>
                  </a:lnTo>
                  <a:lnTo>
                    <a:pt x="217" y="699"/>
                  </a:lnTo>
                  <a:moveTo>
                    <a:pt x="502" y="30"/>
                  </a:moveTo>
                  <a:lnTo>
                    <a:pt x="393" y="411"/>
                  </a:lnTo>
                  <a:lnTo>
                    <a:pt x="309" y="411"/>
                  </a:lnTo>
                  <a:lnTo>
                    <a:pt x="418" y="30"/>
                  </a:lnTo>
                  <a:lnTo>
                    <a:pt x="502" y="30"/>
                  </a:lnTo>
                  <a:moveTo>
                    <a:pt x="716" y="29"/>
                  </a:moveTo>
                  <a:lnTo>
                    <a:pt x="610" y="399"/>
                  </a:lnTo>
                  <a:lnTo>
                    <a:pt x="525" y="399"/>
                  </a:lnTo>
                  <a:lnTo>
                    <a:pt x="631" y="29"/>
                  </a:lnTo>
                  <a:lnTo>
                    <a:pt x="716" y="29"/>
                  </a:ln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85" name="Freeform 2449"/>
            <p:cNvSpPr/>
            <p:nvPr/>
          </p:nvSpPr>
          <p:spPr bwMode="auto">
            <a:xfrm>
              <a:off x="10928" y="4394"/>
              <a:ext cx="2340" cy="884"/>
            </a:xfrm>
            <a:custGeom>
              <a:avLst/>
              <a:gdLst>
                <a:gd name="T0" fmla="*/ 264 w 712"/>
                <a:gd name="T1" fmla="*/ 269 h 269"/>
                <a:gd name="T2" fmla="*/ 306 w 712"/>
                <a:gd name="T3" fmla="*/ 120 h 269"/>
                <a:gd name="T4" fmla="*/ 298 w 712"/>
                <a:gd name="T5" fmla="*/ 120 h 269"/>
                <a:gd name="T6" fmla="*/ 138 w 712"/>
                <a:gd name="T7" fmla="*/ 248 h 269"/>
                <a:gd name="T8" fmla="*/ 0 w 712"/>
                <a:gd name="T9" fmla="*/ 248 h 269"/>
                <a:gd name="T10" fmla="*/ 162 w 712"/>
                <a:gd name="T11" fmla="*/ 120 h 269"/>
                <a:gd name="T12" fmla="*/ 53 w 712"/>
                <a:gd name="T13" fmla="*/ 120 h 269"/>
                <a:gd name="T14" fmla="*/ 75 w 712"/>
                <a:gd name="T15" fmla="*/ 44 h 269"/>
                <a:gd name="T16" fmla="*/ 328 w 712"/>
                <a:gd name="T17" fmla="*/ 44 h 269"/>
                <a:gd name="T18" fmla="*/ 340 w 712"/>
                <a:gd name="T19" fmla="*/ 5 h 269"/>
                <a:gd name="T20" fmla="*/ 454 w 712"/>
                <a:gd name="T21" fmla="*/ 0 h 269"/>
                <a:gd name="T22" fmla="*/ 441 w 712"/>
                <a:gd name="T23" fmla="*/ 44 h 269"/>
                <a:gd name="T24" fmla="*/ 712 w 712"/>
                <a:gd name="T25" fmla="*/ 44 h 269"/>
                <a:gd name="T26" fmla="*/ 690 w 712"/>
                <a:gd name="T27" fmla="*/ 120 h 269"/>
                <a:gd name="T28" fmla="*/ 571 w 712"/>
                <a:gd name="T29" fmla="*/ 121 h 269"/>
                <a:gd name="T30" fmla="*/ 656 w 712"/>
                <a:gd name="T31" fmla="*/ 248 h 269"/>
                <a:gd name="T32" fmla="*/ 520 w 712"/>
                <a:gd name="T33" fmla="*/ 248 h 269"/>
                <a:gd name="T34" fmla="*/ 439 w 712"/>
                <a:gd name="T35" fmla="*/ 120 h 269"/>
                <a:gd name="T36" fmla="*/ 419 w 712"/>
                <a:gd name="T37" fmla="*/ 120 h 269"/>
                <a:gd name="T38" fmla="*/ 377 w 712"/>
                <a:gd name="T39" fmla="*/ 269 h 269"/>
                <a:gd name="T40" fmla="*/ 280 w 712"/>
                <a:gd name="T41" fmla="*/ 269 h 269"/>
                <a:gd name="T42" fmla="*/ 264 w 712"/>
                <a:gd name="T43" fmla="*/ 269 h 2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712" h="269">
                  <a:moveTo>
                    <a:pt x="264" y="269"/>
                  </a:moveTo>
                  <a:lnTo>
                    <a:pt x="306" y="120"/>
                  </a:lnTo>
                  <a:lnTo>
                    <a:pt x="298" y="120"/>
                  </a:lnTo>
                  <a:lnTo>
                    <a:pt x="138" y="248"/>
                  </a:lnTo>
                  <a:lnTo>
                    <a:pt x="0" y="248"/>
                  </a:lnTo>
                  <a:lnTo>
                    <a:pt x="162" y="120"/>
                  </a:lnTo>
                  <a:lnTo>
                    <a:pt x="53" y="120"/>
                  </a:lnTo>
                  <a:lnTo>
                    <a:pt x="75" y="44"/>
                  </a:lnTo>
                  <a:lnTo>
                    <a:pt x="328" y="44"/>
                  </a:lnTo>
                  <a:lnTo>
                    <a:pt x="340" y="5"/>
                  </a:lnTo>
                  <a:lnTo>
                    <a:pt x="454" y="0"/>
                  </a:lnTo>
                  <a:lnTo>
                    <a:pt x="441" y="44"/>
                  </a:lnTo>
                  <a:lnTo>
                    <a:pt x="712" y="44"/>
                  </a:lnTo>
                  <a:lnTo>
                    <a:pt x="690" y="120"/>
                  </a:lnTo>
                  <a:lnTo>
                    <a:pt x="571" y="121"/>
                  </a:lnTo>
                  <a:lnTo>
                    <a:pt x="656" y="248"/>
                  </a:lnTo>
                  <a:lnTo>
                    <a:pt x="520" y="248"/>
                  </a:lnTo>
                  <a:lnTo>
                    <a:pt x="439" y="120"/>
                  </a:lnTo>
                  <a:lnTo>
                    <a:pt x="419" y="120"/>
                  </a:lnTo>
                  <a:lnTo>
                    <a:pt x="377" y="269"/>
                  </a:lnTo>
                  <a:lnTo>
                    <a:pt x="280" y="269"/>
                  </a:lnTo>
                  <a:lnTo>
                    <a:pt x="264" y="26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86" name="Freeform 2450"/>
            <p:cNvSpPr/>
            <p:nvPr/>
          </p:nvSpPr>
          <p:spPr bwMode="auto">
            <a:xfrm>
              <a:off x="10928" y="4394"/>
              <a:ext cx="2340" cy="884"/>
            </a:xfrm>
            <a:custGeom>
              <a:avLst/>
              <a:gdLst>
                <a:gd name="T0" fmla="*/ 264 w 712"/>
                <a:gd name="T1" fmla="*/ 269 h 269"/>
                <a:gd name="T2" fmla="*/ 306 w 712"/>
                <a:gd name="T3" fmla="*/ 120 h 269"/>
                <a:gd name="T4" fmla="*/ 298 w 712"/>
                <a:gd name="T5" fmla="*/ 120 h 269"/>
                <a:gd name="T6" fmla="*/ 138 w 712"/>
                <a:gd name="T7" fmla="*/ 248 h 269"/>
                <a:gd name="T8" fmla="*/ 0 w 712"/>
                <a:gd name="T9" fmla="*/ 248 h 269"/>
                <a:gd name="T10" fmla="*/ 162 w 712"/>
                <a:gd name="T11" fmla="*/ 120 h 269"/>
                <a:gd name="T12" fmla="*/ 53 w 712"/>
                <a:gd name="T13" fmla="*/ 120 h 269"/>
                <a:gd name="T14" fmla="*/ 75 w 712"/>
                <a:gd name="T15" fmla="*/ 44 h 269"/>
                <a:gd name="T16" fmla="*/ 328 w 712"/>
                <a:gd name="T17" fmla="*/ 44 h 269"/>
                <a:gd name="T18" fmla="*/ 340 w 712"/>
                <a:gd name="T19" fmla="*/ 5 h 269"/>
                <a:gd name="T20" fmla="*/ 454 w 712"/>
                <a:gd name="T21" fmla="*/ 0 h 269"/>
                <a:gd name="T22" fmla="*/ 441 w 712"/>
                <a:gd name="T23" fmla="*/ 44 h 269"/>
                <a:gd name="T24" fmla="*/ 712 w 712"/>
                <a:gd name="T25" fmla="*/ 44 h 269"/>
                <a:gd name="T26" fmla="*/ 690 w 712"/>
                <a:gd name="T27" fmla="*/ 120 h 269"/>
                <a:gd name="T28" fmla="*/ 571 w 712"/>
                <a:gd name="T29" fmla="*/ 121 h 269"/>
                <a:gd name="T30" fmla="*/ 656 w 712"/>
                <a:gd name="T31" fmla="*/ 248 h 269"/>
                <a:gd name="T32" fmla="*/ 520 w 712"/>
                <a:gd name="T33" fmla="*/ 248 h 269"/>
                <a:gd name="T34" fmla="*/ 439 w 712"/>
                <a:gd name="T35" fmla="*/ 120 h 269"/>
                <a:gd name="T36" fmla="*/ 419 w 712"/>
                <a:gd name="T37" fmla="*/ 120 h 269"/>
                <a:gd name="T38" fmla="*/ 377 w 712"/>
                <a:gd name="T39" fmla="*/ 269 h 269"/>
                <a:gd name="T40" fmla="*/ 280 w 712"/>
                <a:gd name="T41" fmla="*/ 269 h 2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712" h="269">
                  <a:moveTo>
                    <a:pt x="264" y="269"/>
                  </a:moveTo>
                  <a:lnTo>
                    <a:pt x="306" y="120"/>
                  </a:lnTo>
                  <a:lnTo>
                    <a:pt x="298" y="120"/>
                  </a:lnTo>
                  <a:lnTo>
                    <a:pt x="138" y="248"/>
                  </a:lnTo>
                  <a:lnTo>
                    <a:pt x="0" y="248"/>
                  </a:lnTo>
                  <a:lnTo>
                    <a:pt x="162" y="120"/>
                  </a:lnTo>
                  <a:lnTo>
                    <a:pt x="53" y="120"/>
                  </a:lnTo>
                  <a:lnTo>
                    <a:pt x="75" y="44"/>
                  </a:lnTo>
                  <a:lnTo>
                    <a:pt x="328" y="44"/>
                  </a:lnTo>
                  <a:lnTo>
                    <a:pt x="340" y="5"/>
                  </a:lnTo>
                  <a:lnTo>
                    <a:pt x="454" y="0"/>
                  </a:lnTo>
                  <a:lnTo>
                    <a:pt x="441" y="44"/>
                  </a:lnTo>
                  <a:lnTo>
                    <a:pt x="712" y="44"/>
                  </a:lnTo>
                  <a:lnTo>
                    <a:pt x="690" y="120"/>
                  </a:lnTo>
                  <a:lnTo>
                    <a:pt x="571" y="121"/>
                  </a:lnTo>
                  <a:lnTo>
                    <a:pt x="656" y="248"/>
                  </a:lnTo>
                  <a:lnTo>
                    <a:pt x="520" y="248"/>
                  </a:lnTo>
                  <a:lnTo>
                    <a:pt x="439" y="120"/>
                  </a:lnTo>
                  <a:lnTo>
                    <a:pt x="419" y="120"/>
                  </a:lnTo>
                  <a:lnTo>
                    <a:pt x="377" y="269"/>
                  </a:lnTo>
                  <a:lnTo>
                    <a:pt x="280" y="269"/>
                  </a:ln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87" name="Freeform 2451"/>
            <p:cNvSpPr>
              <a:spLocks noEditPoints="1"/>
            </p:cNvSpPr>
            <p:nvPr/>
          </p:nvSpPr>
          <p:spPr bwMode="auto">
            <a:xfrm>
              <a:off x="13077" y="4799"/>
              <a:ext cx="1834" cy="1581"/>
            </a:xfrm>
            <a:custGeom>
              <a:avLst/>
              <a:gdLst>
                <a:gd name="T0" fmla="*/ 169 w 558"/>
                <a:gd name="T1" fmla="*/ 157 h 481"/>
                <a:gd name="T2" fmla="*/ 93 w 558"/>
                <a:gd name="T3" fmla="*/ 421 h 481"/>
                <a:gd name="T4" fmla="*/ 165 w 558"/>
                <a:gd name="T5" fmla="*/ 421 h 481"/>
                <a:gd name="T6" fmla="*/ 442 w 558"/>
                <a:gd name="T7" fmla="*/ 421 h 481"/>
                <a:gd name="T8" fmla="*/ 425 w 558"/>
                <a:gd name="T9" fmla="*/ 481 h 481"/>
                <a:gd name="T10" fmla="*/ 112 w 558"/>
                <a:gd name="T11" fmla="*/ 481 h 481"/>
                <a:gd name="T12" fmla="*/ 0 w 558"/>
                <a:gd name="T13" fmla="*/ 481 h 481"/>
                <a:gd name="T14" fmla="*/ 76 w 558"/>
                <a:gd name="T15" fmla="*/ 215 h 481"/>
                <a:gd name="T16" fmla="*/ 46 w 558"/>
                <a:gd name="T17" fmla="*/ 215 h 481"/>
                <a:gd name="T18" fmla="*/ 62 w 558"/>
                <a:gd name="T19" fmla="*/ 157 h 481"/>
                <a:gd name="T20" fmla="*/ 169 w 558"/>
                <a:gd name="T21" fmla="*/ 157 h 481"/>
                <a:gd name="T22" fmla="*/ 230 w 558"/>
                <a:gd name="T23" fmla="*/ 62 h 481"/>
                <a:gd name="T24" fmla="*/ 248 w 558"/>
                <a:gd name="T25" fmla="*/ 0 h 481"/>
                <a:gd name="T26" fmla="*/ 558 w 558"/>
                <a:gd name="T27" fmla="*/ 0 h 481"/>
                <a:gd name="T28" fmla="*/ 540 w 558"/>
                <a:gd name="T29" fmla="*/ 62 h 481"/>
                <a:gd name="T30" fmla="*/ 230 w 558"/>
                <a:gd name="T31" fmla="*/ 62 h 481"/>
                <a:gd name="T32" fmla="*/ 241 w 558"/>
                <a:gd name="T33" fmla="*/ 203 h 481"/>
                <a:gd name="T34" fmla="*/ 190 w 558"/>
                <a:gd name="T35" fmla="*/ 203 h 481"/>
                <a:gd name="T36" fmla="*/ 209 w 558"/>
                <a:gd name="T37" fmla="*/ 141 h 481"/>
                <a:gd name="T38" fmla="*/ 520 w 558"/>
                <a:gd name="T39" fmla="*/ 141 h 481"/>
                <a:gd name="T40" fmla="*/ 502 w 558"/>
                <a:gd name="T41" fmla="*/ 204 h 481"/>
                <a:gd name="T42" fmla="*/ 326 w 558"/>
                <a:gd name="T43" fmla="*/ 203 h 481"/>
                <a:gd name="T44" fmla="*/ 241 w 558"/>
                <a:gd name="T45" fmla="*/ 203 h 4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558" h="481">
                  <a:moveTo>
                    <a:pt x="169" y="157"/>
                  </a:moveTo>
                  <a:lnTo>
                    <a:pt x="93" y="421"/>
                  </a:lnTo>
                  <a:lnTo>
                    <a:pt x="165" y="421"/>
                  </a:lnTo>
                  <a:lnTo>
                    <a:pt x="442" y="421"/>
                  </a:lnTo>
                  <a:lnTo>
                    <a:pt x="425" y="481"/>
                  </a:lnTo>
                  <a:lnTo>
                    <a:pt x="112" y="481"/>
                  </a:lnTo>
                  <a:lnTo>
                    <a:pt x="0" y="481"/>
                  </a:lnTo>
                  <a:lnTo>
                    <a:pt x="76" y="215"/>
                  </a:lnTo>
                  <a:lnTo>
                    <a:pt x="46" y="215"/>
                  </a:lnTo>
                  <a:lnTo>
                    <a:pt x="62" y="157"/>
                  </a:lnTo>
                  <a:lnTo>
                    <a:pt x="169" y="157"/>
                  </a:lnTo>
                  <a:close/>
                  <a:moveTo>
                    <a:pt x="230" y="62"/>
                  </a:moveTo>
                  <a:lnTo>
                    <a:pt x="248" y="0"/>
                  </a:lnTo>
                  <a:lnTo>
                    <a:pt x="558" y="0"/>
                  </a:lnTo>
                  <a:lnTo>
                    <a:pt x="540" y="62"/>
                  </a:lnTo>
                  <a:lnTo>
                    <a:pt x="230" y="62"/>
                  </a:lnTo>
                  <a:close/>
                  <a:moveTo>
                    <a:pt x="241" y="203"/>
                  </a:moveTo>
                  <a:lnTo>
                    <a:pt x="190" y="203"/>
                  </a:lnTo>
                  <a:lnTo>
                    <a:pt x="209" y="141"/>
                  </a:lnTo>
                  <a:lnTo>
                    <a:pt x="520" y="141"/>
                  </a:lnTo>
                  <a:lnTo>
                    <a:pt x="502" y="204"/>
                  </a:lnTo>
                  <a:lnTo>
                    <a:pt x="326" y="203"/>
                  </a:lnTo>
                  <a:lnTo>
                    <a:pt x="241" y="20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88" name="Freeform 2452"/>
            <p:cNvSpPr>
              <a:spLocks noEditPoints="1"/>
            </p:cNvSpPr>
            <p:nvPr/>
          </p:nvSpPr>
          <p:spPr bwMode="auto">
            <a:xfrm>
              <a:off x="13077" y="4799"/>
              <a:ext cx="1834" cy="1581"/>
            </a:xfrm>
            <a:custGeom>
              <a:avLst/>
              <a:gdLst>
                <a:gd name="T0" fmla="*/ 169 w 558"/>
                <a:gd name="T1" fmla="*/ 157 h 481"/>
                <a:gd name="T2" fmla="*/ 93 w 558"/>
                <a:gd name="T3" fmla="*/ 421 h 481"/>
                <a:gd name="T4" fmla="*/ 165 w 558"/>
                <a:gd name="T5" fmla="*/ 421 h 481"/>
                <a:gd name="T6" fmla="*/ 442 w 558"/>
                <a:gd name="T7" fmla="*/ 421 h 481"/>
                <a:gd name="T8" fmla="*/ 425 w 558"/>
                <a:gd name="T9" fmla="*/ 481 h 481"/>
                <a:gd name="T10" fmla="*/ 112 w 558"/>
                <a:gd name="T11" fmla="*/ 481 h 481"/>
                <a:gd name="T12" fmla="*/ 0 w 558"/>
                <a:gd name="T13" fmla="*/ 481 h 481"/>
                <a:gd name="T14" fmla="*/ 76 w 558"/>
                <a:gd name="T15" fmla="*/ 215 h 481"/>
                <a:gd name="T16" fmla="*/ 46 w 558"/>
                <a:gd name="T17" fmla="*/ 215 h 481"/>
                <a:gd name="T18" fmla="*/ 62 w 558"/>
                <a:gd name="T19" fmla="*/ 157 h 481"/>
                <a:gd name="T20" fmla="*/ 169 w 558"/>
                <a:gd name="T21" fmla="*/ 157 h 481"/>
                <a:gd name="T22" fmla="*/ 230 w 558"/>
                <a:gd name="T23" fmla="*/ 62 h 481"/>
                <a:gd name="T24" fmla="*/ 248 w 558"/>
                <a:gd name="T25" fmla="*/ 0 h 481"/>
                <a:gd name="T26" fmla="*/ 558 w 558"/>
                <a:gd name="T27" fmla="*/ 0 h 481"/>
                <a:gd name="T28" fmla="*/ 540 w 558"/>
                <a:gd name="T29" fmla="*/ 62 h 481"/>
                <a:gd name="T30" fmla="*/ 230 w 558"/>
                <a:gd name="T31" fmla="*/ 62 h 481"/>
                <a:gd name="T32" fmla="*/ 241 w 558"/>
                <a:gd name="T33" fmla="*/ 203 h 481"/>
                <a:gd name="T34" fmla="*/ 190 w 558"/>
                <a:gd name="T35" fmla="*/ 203 h 481"/>
                <a:gd name="T36" fmla="*/ 209 w 558"/>
                <a:gd name="T37" fmla="*/ 141 h 481"/>
                <a:gd name="T38" fmla="*/ 520 w 558"/>
                <a:gd name="T39" fmla="*/ 141 h 481"/>
                <a:gd name="T40" fmla="*/ 502 w 558"/>
                <a:gd name="T41" fmla="*/ 204 h 481"/>
                <a:gd name="T42" fmla="*/ 326 w 558"/>
                <a:gd name="T43" fmla="*/ 203 h 4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58" h="481">
                  <a:moveTo>
                    <a:pt x="169" y="157"/>
                  </a:moveTo>
                  <a:lnTo>
                    <a:pt x="93" y="421"/>
                  </a:lnTo>
                  <a:lnTo>
                    <a:pt x="165" y="421"/>
                  </a:lnTo>
                  <a:lnTo>
                    <a:pt x="442" y="421"/>
                  </a:lnTo>
                  <a:lnTo>
                    <a:pt x="425" y="481"/>
                  </a:lnTo>
                  <a:lnTo>
                    <a:pt x="112" y="481"/>
                  </a:lnTo>
                  <a:lnTo>
                    <a:pt x="0" y="481"/>
                  </a:lnTo>
                  <a:lnTo>
                    <a:pt x="76" y="215"/>
                  </a:lnTo>
                  <a:lnTo>
                    <a:pt x="46" y="215"/>
                  </a:lnTo>
                  <a:lnTo>
                    <a:pt x="62" y="157"/>
                  </a:lnTo>
                  <a:lnTo>
                    <a:pt x="169" y="157"/>
                  </a:lnTo>
                  <a:moveTo>
                    <a:pt x="230" y="62"/>
                  </a:moveTo>
                  <a:lnTo>
                    <a:pt x="248" y="0"/>
                  </a:lnTo>
                  <a:lnTo>
                    <a:pt x="558" y="0"/>
                  </a:lnTo>
                  <a:lnTo>
                    <a:pt x="540" y="62"/>
                  </a:lnTo>
                  <a:lnTo>
                    <a:pt x="230" y="62"/>
                  </a:lnTo>
                  <a:moveTo>
                    <a:pt x="241" y="203"/>
                  </a:moveTo>
                  <a:lnTo>
                    <a:pt x="190" y="203"/>
                  </a:lnTo>
                  <a:lnTo>
                    <a:pt x="209" y="141"/>
                  </a:lnTo>
                  <a:lnTo>
                    <a:pt x="520" y="141"/>
                  </a:lnTo>
                  <a:lnTo>
                    <a:pt x="502" y="204"/>
                  </a:lnTo>
                  <a:lnTo>
                    <a:pt x="326" y="203"/>
                  </a:ln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89" name="Freeform 2453"/>
            <p:cNvSpPr>
              <a:spLocks noEditPoints="1"/>
            </p:cNvSpPr>
            <p:nvPr/>
          </p:nvSpPr>
          <p:spPr bwMode="auto">
            <a:xfrm>
              <a:off x="14934" y="4782"/>
              <a:ext cx="1624" cy="1601"/>
            </a:xfrm>
            <a:custGeom>
              <a:avLst/>
              <a:gdLst>
                <a:gd name="T0" fmla="*/ 43 w 494"/>
                <a:gd name="T1" fmla="*/ 192 h 487"/>
                <a:gd name="T2" fmla="*/ 0 w 494"/>
                <a:gd name="T3" fmla="*/ 192 h 487"/>
                <a:gd name="T4" fmla="*/ 18 w 494"/>
                <a:gd name="T5" fmla="*/ 129 h 487"/>
                <a:gd name="T6" fmla="*/ 239 w 494"/>
                <a:gd name="T7" fmla="*/ 129 h 487"/>
                <a:gd name="T8" fmla="*/ 221 w 494"/>
                <a:gd name="T9" fmla="*/ 192 h 487"/>
                <a:gd name="T10" fmla="*/ 117 w 494"/>
                <a:gd name="T11" fmla="*/ 192 h 487"/>
                <a:gd name="T12" fmla="*/ 43 w 494"/>
                <a:gd name="T13" fmla="*/ 192 h 487"/>
                <a:gd name="T14" fmla="*/ 37 w 494"/>
                <a:gd name="T15" fmla="*/ 70 h 487"/>
                <a:gd name="T16" fmla="*/ 55 w 494"/>
                <a:gd name="T17" fmla="*/ 8 h 487"/>
                <a:gd name="T18" fmla="*/ 265 w 494"/>
                <a:gd name="T19" fmla="*/ 8 h 487"/>
                <a:gd name="T20" fmla="*/ 248 w 494"/>
                <a:gd name="T21" fmla="*/ 70 h 487"/>
                <a:gd name="T22" fmla="*/ 37 w 494"/>
                <a:gd name="T23" fmla="*/ 70 h 487"/>
                <a:gd name="T24" fmla="*/ 287 w 494"/>
                <a:gd name="T25" fmla="*/ 91 h 487"/>
                <a:gd name="T26" fmla="*/ 246 w 494"/>
                <a:gd name="T27" fmla="*/ 91 h 487"/>
                <a:gd name="T28" fmla="*/ 263 w 494"/>
                <a:gd name="T29" fmla="*/ 31 h 487"/>
                <a:gd name="T30" fmla="*/ 311 w 494"/>
                <a:gd name="T31" fmla="*/ 31 h 487"/>
                <a:gd name="T32" fmla="*/ 323 w 494"/>
                <a:gd name="T33" fmla="*/ 0 h 487"/>
                <a:gd name="T34" fmla="*/ 399 w 494"/>
                <a:gd name="T35" fmla="*/ 0 h 487"/>
                <a:gd name="T36" fmla="*/ 387 w 494"/>
                <a:gd name="T37" fmla="*/ 31 h 487"/>
                <a:gd name="T38" fmla="*/ 494 w 494"/>
                <a:gd name="T39" fmla="*/ 31 h 487"/>
                <a:gd name="T40" fmla="*/ 383 w 494"/>
                <a:gd name="T41" fmla="*/ 422 h 487"/>
                <a:gd name="T42" fmla="*/ 365 w 494"/>
                <a:gd name="T43" fmla="*/ 484 h 487"/>
                <a:gd name="T44" fmla="*/ 257 w 494"/>
                <a:gd name="T45" fmla="*/ 484 h 487"/>
                <a:gd name="T46" fmla="*/ 275 w 494"/>
                <a:gd name="T47" fmla="*/ 422 h 487"/>
                <a:gd name="T48" fmla="*/ 308 w 494"/>
                <a:gd name="T49" fmla="*/ 422 h 487"/>
                <a:gd name="T50" fmla="*/ 403 w 494"/>
                <a:gd name="T51" fmla="*/ 91 h 487"/>
                <a:gd name="T52" fmla="*/ 363 w 494"/>
                <a:gd name="T53" fmla="*/ 91 h 487"/>
                <a:gd name="T54" fmla="*/ 208 w 494"/>
                <a:gd name="T55" fmla="*/ 487 h 487"/>
                <a:gd name="T56" fmla="*/ 132 w 494"/>
                <a:gd name="T57" fmla="*/ 487 h 487"/>
                <a:gd name="T58" fmla="*/ 287 w 494"/>
                <a:gd name="T59" fmla="*/ 91 h 4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494" h="487">
                  <a:moveTo>
                    <a:pt x="43" y="192"/>
                  </a:moveTo>
                  <a:lnTo>
                    <a:pt x="0" y="192"/>
                  </a:lnTo>
                  <a:lnTo>
                    <a:pt x="18" y="129"/>
                  </a:lnTo>
                  <a:lnTo>
                    <a:pt x="239" y="129"/>
                  </a:lnTo>
                  <a:lnTo>
                    <a:pt x="221" y="192"/>
                  </a:lnTo>
                  <a:lnTo>
                    <a:pt x="117" y="192"/>
                  </a:lnTo>
                  <a:lnTo>
                    <a:pt x="43" y="192"/>
                  </a:lnTo>
                  <a:close/>
                  <a:moveTo>
                    <a:pt x="37" y="70"/>
                  </a:moveTo>
                  <a:lnTo>
                    <a:pt x="55" y="8"/>
                  </a:lnTo>
                  <a:lnTo>
                    <a:pt x="265" y="8"/>
                  </a:lnTo>
                  <a:lnTo>
                    <a:pt x="248" y="70"/>
                  </a:lnTo>
                  <a:lnTo>
                    <a:pt x="37" y="70"/>
                  </a:lnTo>
                  <a:close/>
                  <a:moveTo>
                    <a:pt x="287" y="91"/>
                  </a:moveTo>
                  <a:lnTo>
                    <a:pt x="246" y="91"/>
                  </a:lnTo>
                  <a:lnTo>
                    <a:pt x="263" y="31"/>
                  </a:lnTo>
                  <a:lnTo>
                    <a:pt x="311" y="31"/>
                  </a:lnTo>
                  <a:lnTo>
                    <a:pt x="323" y="0"/>
                  </a:lnTo>
                  <a:lnTo>
                    <a:pt x="399" y="0"/>
                  </a:lnTo>
                  <a:lnTo>
                    <a:pt x="387" y="31"/>
                  </a:lnTo>
                  <a:lnTo>
                    <a:pt x="494" y="31"/>
                  </a:lnTo>
                  <a:lnTo>
                    <a:pt x="383" y="422"/>
                  </a:lnTo>
                  <a:lnTo>
                    <a:pt x="365" y="484"/>
                  </a:lnTo>
                  <a:lnTo>
                    <a:pt x="257" y="484"/>
                  </a:lnTo>
                  <a:lnTo>
                    <a:pt x="275" y="422"/>
                  </a:lnTo>
                  <a:lnTo>
                    <a:pt x="308" y="422"/>
                  </a:lnTo>
                  <a:lnTo>
                    <a:pt x="403" y="91"/>
                  </a:lnTo>
                  <a:lnTo>
                    <a:pt x="363" y="91"/>
                  </a:lnTo>
                  <a:lnTo>
                    <a:pt x="208" y="487"/>
                  </a:lnTo>
                  <a:lnTo>
                    <a:pt x="132" y="487"/>
                  </a:lnTo>
                  <a:lnTo>
                    <a:pt x="287" y="91"/>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0" name="Freeform 2454"/>
            <p:cNvSpPr>
              <a:spLocks noEditPoints="1"/>
            </p:cNvSpPr>
            <p:nvPr/>
          </p:nvSpPr>
          <p:spPr bwMode="auto">
            <a:xfrm>
              <a:off x="14934" y="4782"/>
              <a:ext cx="1624" cy="1601"/>
            </a:xfrm>
            <a:custGeom>
              <a:avLst/>
              <a:gdLst>
                <a:gd name="T0" fmla="*/ 43 w 494"/>
                <a:gd name="T1" fmla="*/ 192 h 487"/>
                <a:gd name="T2" fmla="*/ 0 w 494"/>
                <a:gd name="T3" fmla="*/ 192 h 487"/>
                <a:gd name="T4" fmla="*/ 18 w 494"/>
                <a:gd name="T5" fmla="*/ 129 h 487"/>
                <a:gd name="T6" fmla="*/ 239 w 494"/>
                <a:gd name="T7" fmla="*/ 129 h 487"/>
                <a:gd name="T8" fmla="*/ 221 w 494"/>
                <a:gd name="T9" fmla="*/ 192 h 487"/>
                <a:gd name="T10" fmla="*/ 117 w 494"/>
                <a:gd name="T11" fmla="*/ 192 h 487"/>
                <a:gd name="T12" fmla="*/ 37 w 494"/>
                <a:gd name="T13" fmla="*/ 70 h 487"/>
                <a:gd name="T14" fmla="*/ 55 w 494"/>
                <a:gd name="T15" fmla="*/ 8 h 487"/>
                <a:gd name="T16" fmla="*/ 265 w 494"/>
                <a:gd name="T17" fmla="*/ 8 h 487"/>
                <a:gd name="T18" fmla="*/ 248 w 494"/>
                <a:gd name="T19" fmla="*/ 70 h 487"/>
                <a:gd name="T20" fmla="*/ 37 w 494"/>
                <a:gd name="T21" fmla="*/ 70 h 487"/>
                <a:gd name="T22" fmla="*/ 287 w 494"/>
                <a:gd name="T23" fmla="*/ 91 h 487"/>
                <a:gd name="T24" fmla="*/ 246 w 494"/>
                <a:gd name="T25" fmla="*/ 91 h 487"/>
                <a:gd name="T26" fmla="*/ 263 w 494"/>
                <a:gd name="T27" fmla="*/ 31 h 487"/>
                <a:gd name="T28" fmla="*/ 311 w 494"/>
                <a:gd name="T29" fmla="*/ 31 h 487"/>
                <a:gd name="T30" fmla="*/ 323 w 494"/>
                <a:gd name="T31" fmla="*/ 0 h 487"/>
                <a:gd name="T32" fmla="*/ 399 w 494"/>
                <a:gd name="T33" fmla="*/ 0 h 487"/>
                <a:gd name="T34" fmla="*/ 387 w 494"/>
                <a:gd name="T35" fmla="*/ 31 h 487"/>
                <a:gd name="T36" fmla="*/ 494 w 494"/>
                <a:gd name="T37" fmla="*/ 31 h 487"/>
                <a:gd name="T38" fmla="*/ 383 w 494"/>
                <a:gd name="T39" fmla="*/ 422 h 487"/>
                <a:gd name="T40" fmla="*/ 365 w 494"/>
                <a:gd name="T41" fmla="*/ 484 h 487"/>
                <a:gd name="T42" fmla="*/ 257 w 494"/>
                <a:gd name="T43" fmla="*/ 484 h 487"/>
                <a:gd name="T44" fmla="*/ 275 w 494"/>
                <a:gd name="T45" fmla="*/ 422 h 487"/>
                <a:gd name="T46" fmla="*/ 308 w 494"/>
                <a:gd name="T47" fmla="*/ 422 h 487"/>
                <a:gd name="T48" fmla="*/ 403 w 494"/>
                <a:gd name="T49" fmla="*/ 91 h 487"/>
                <a:gd name="T50" fmla="*/ 363 w 494"/>
                <a:gd name="T51" fmla="*/ 91 h 487"/>
                <a:gd name="T52" fmla="*/ 208 w 494"/>
                <a:gd name="T53" fmla="*/ 487 h 487"/>
                <a:gd name="T54" fmla="*/ 132 w 494"/>
                <a:gd name="T55" fmla="*/ 487 h 487"/>
                <a:gd name="T56" fmla="*/ 287 w 494"/>
                <a:gd name="T57" fmla="*/ 91 h 4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494" h="487">
                  <a:moveTo>
                    <a:pt x="43" y="192"/>
                  </a:moveTo>
                  <a:lnTo>
                    <a:pt x="0" y="192"/>
                  </a:lnTo>
                  <a:lnTo>
                    <a:pt x="18" y="129"/>
                  </a:lnTo>
                  <a:lnTo>
                    <a:pt x="239" y="129"/>
                  </a:lnTo>
                  <a:lnTo>
                    <a:pt x="221" y="192"/>
                  </a:lnTo>
                  <a:lnTo>
                    <a:pt x="117" y="192"/>
                  </a:lnTo>
                  <a:moveTo>
                    <a:pt x="37" y="70"/>
                  </a:moveTo>
                  <a:lnTo>
                    <a:pt x="55" y="8"/>
                  </a:lnTo>
                  <a:lnTo>
                    <a:pt x="265" y="8"/>
                  </a:lnTo>
                  <a:lnTo>
                    <a:pt x="248" y="70"/>
                  </a:lnTo>
                  <a:lnTo>
                    <a:pt x="37" y="70"/>
                  </a:lnTo>
                  <a:moveTo>
                    <a:pt x="287" y="91"/>
                  </a:moveTo>
                  <a:lnTo>
                    <a:pt x="246" y="91"/>
                  </a:lnTo>
                  <a:lnTo>
                    <a:pt x="263" y="31"/>
                  </a:lnTo>
                  <a:lnTo>
                    <a:pt x="311" y="31"/>
                  </a:lnTo>
                  <a:lnTo>
                    <a:pt x="323" y="0"/>
                  </a:lnTo>
                  <a:lnTo>
                    <a:pt x="399" y="0"/>
                  </a:lnTo>
                  <a:lnTo>
                    <a:pt x="387" y="31"/>
                  </a:lnTo>
                  <a:lnTo>
                    <a:pt x="494" y="31"/>
                  </a:lnTo>
                  <a:lnTo>
                    <a:pt x="383" y="422"/>
                  </a:lnTo>
                  <a:lnTo>
                    <a:pt x="365" y="484"/>
                  </a:lnTo>
                  <a:lnTo>
                    <a:pt x="257" y="484"/>
                  </a:lnTo>
                  <a:lnTo>
                    <a:pt x="275" y="422"/>
                  </a:lnTo>
                  <a:lnTo>
                    <a:pt x="308" y="422"/>
                  </a:lnTo>
                  <a:lnTo>
                    <a:pt x="403" y="91"/>
                  </a:lnTo>
                  <a:lnTo>
                    <a:pt x="363" y="91"/>
                  </a:lnTo>
                  <a:lnTo>
                    <a:pt x="208" y="487"/>
                  </a:lnTo>
                  <a:lnTo>
                    <a:pt x="132" y="487"/>
                  </a:lnTo>
                  <a:lnTo>
                    <a:pt x="287" y="91"/>
                  </a:ln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1" name="Freeform 2455"/>
            <p:cNvSpPr>
              <a:spLocks noEditPoints="1"/>
            </p:cNvSpPr>
            <p:nvPr/>
          </p:nvSpPr>
          <p:spPr bwMode="auto">
            <a:xfrm>
              <a:off x="16551" y="4408"/>
              <a:ext cx="2025" cy="1374"/>
            </a:xfrm>
            <a:custGeom>
              <a:avLst/>
              <a:gdLst>
                <a:gd name="T0" fmla="*/ 465 w 616"/>
                <a:gd name="T1" fmla="*/ 0 h 418"/>
                <a:gd name="T2" fmla="*/ 616 w 616"/>
                <a:gd name="T3" fmla="*/ 186 h 418"/>
                <a:gd name="T4" fmla="*/ 463 w 616"/>
                <a:gd name="T5" fmla="*/ 186 h 418"/>
                <a:gd name="T6" fmla="*/ 365 w 616"/>
                <a:gd name="T7" fmla="*/ 71 h 418"/>
                <a:gd name="T8" fmla="*/ 194 w 616"/>
                <a:gd name="T9" fmla="*/ 186 h 418"/>
                <a:gd name="T10" fmla="*/ 43 w 616"/>
                <a:gd name="T11" fmla="*/ 186 h 418"/>
                <a:gd name="T12" fmla="*/ 306 w 616"/>
                <a:gd name="T13" fmla="*/ 0 h 418"/>
                <a:gd name="T14" fmla="*/ 465 w 616"/>
                <a:gd name="T15" fmla="*/ 0 h 418"/>
                <a:gd name="T16" fmla="*/ 64 w 616"/>
                <a:gd name="T17" fmla="*/ 418 h 418"/>
                <a:gd name="T18" fmla="*/ 0 w 616"/>
                <a:gd name="T19" fmla="*/ 418 h 418"/>
                <a:gd name="T20" fmla="*/ 22 w 616"/>
                <a:gd name="T21" fmla="*/ 344 h 418"/>
                <a:gd name="T22" fmla="*/ 573 w 616"/>
                <a:gd name="T23" fmla="*/ 344 h 418"/>
                <a:gd name="T24" fmla="*/ 552 w 616"/>
                <a:gd name="T25" fmla="*/ 418 h 418"/>
                <a:gd name="T26" fmla="*/ 182 w 616"/>
                <a:gd name="T27" fmla="*/ 418 h 418"/>
                <a:gd name="T28" fmla="*/ 64 w 616"/>
                <a:gd name="T29" fmla="*/ 418 h 418"/>
                <a:gd name="T30" fmla="*/ 591 w 616"/>
                <a:gd name="T31" fmla="*/ 298 h 418"/>
                <a:gd name="T32" fmla="*/ 34 w 616"/>
                <a:gd name="T33" fmla="*/ 298 h 418"/>
                <a:gd name="T34" fmla="*/ 54 w 616"/>
                <a:gd name="T35" fmla="*/ 225 h 418"/>
                <a:gd name="T36" fmla="*/ 612 w 616"/>
                <a:gd name="T37" fmla="*/ 225 h 418"/>
                <a:gd name="T38" fmla="*/ 591 w 616"/>
                <a:gd name="T39" fmla="*/ 298 h 4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616" h="418">
                  <a:moveTo>
                    <a:pt x="465" y="0"/>
                  </a:moveTo>
                  <a:lnTo>
                    <a:pt x="616" y="186"/>
                  </a:lnTo>
                  <a:lnTo>
                    <a:pt x="463" y="186"/>
                  </a:lnTo>
                  <a:lnTo>
                    <a:pt x="365" y="71"/>
                  </a:lnTo>
                  <a:lnTo>
                    <a:pt x="194" y="186"/>
                  </a:lnTo>
                  <a:lnTo>
                    <a:pt x="43" y="186"/>
                  </a:lnTo>
                  <a:lnTo>
                    <a:pt x="306" y="0"/>
                  </a:lnTo>
                  <a:lnTo>
                    <a:pt x="465" y="0"/>
                  </a:lnTo>
                  <a:close/>
                  <a:moveTo>
                    <a:pt x="64" y="418"/>
                  </a:moveTo>
                  <a:lnTo>
                    <a:pt x="0" y="418"/>
                  </a:lnTo>
                  <a:lnTo>
                    <a:pt x="22" y="344"/>
                  </a:lnTo>
                  <a:lnTo>
                    <a:pt x="573" y="344"/>
                  </a:lnTo>
                  <a:lnTo>
                    <a:pt x="552" y="418"/>
                  </a:lnTo>
                  <a:lnTo>
                    <a:pt x="182" y="418"/>
                  </a:lnTo>
                  <a:lnTo>
                    <a:pt x="64" y="418"/>
                  </a:lnTo>
                  <a:close/>
                  <a:moveTo>
                    <a:pt x="591" y="298"/>
                  </a:moveTo>
                  <a:lnTo>
                    <a:pt x="34" y="298"/>
                  </a:lnTo>
                  <a:lnTo>
                    <a:pt x="54" y="225"/>
                  </a:lnTo>
                  <a:lnTo>
                    <a:pt x="612" y="225"/>
                  </a:lnTo>
                  <a:lnTo>
                    <a:pt x="591" y="29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2" name="Freeform 2456"/>
            <p:cNvSpPr>
              <a:spLocks noEditPoints="1"/>
            </p:cNvSpPr>
            <p:nvPr/>
          </p:nvSpPr>
          <p:spPr bwMode="auto">
            <a:xfrm>
              <a:off x="16551" y="4408"/>
              <a:ext cx="2025" cy="1374"/>
            </a:xfrm>
            <a:custGeom>
              <a:avLst/>
              <a:gdLst>
                <a:gd name="T0" fmla="*/ 465 w 616"/>
                <a:gd name="T1" fmla="*/ 0 h 418"/>
                <a:gd name="T2" fmla="*/ 616 w 616"/>
                <a:gd name="T3" fmla="*/ 186 h 418"/>
                <a:gd name="T4" fmla="*/ 463 w 616"/>
                <a:gd name="T5" fmla="*/ 186 h 418"/>
                <a:gd name="T6" fmla="*/ 365 w 616"/>
                <a:gd name="T7" fmla="*/ 71 h 418"/>
                <a:gd name="T8" fmla="*/ 194 w 616"/>
                <a:gd name="T9" fmla="*/ 186 h 418"/>
                <a:gd name="T10" fmla="*/ 43 w 616"/>
                <a:gd name="T11" fmla="*/ 186 h 418"/>
                <a:gd name="T12" fmla="*/ 306 w 616"/>
                <a:gd name="T13" fmla="*/ 0 h 418"/>
                <a:gd name="T14" fmla="*/ 465 w 616"/>
                <a:gd name="T15" fmla="*/ 0 h 418"/>
                <a:gd name="T16" fmla="*/ 64 w 616"/>
                <a:gd name="T17" fmla="*/ 418 h 418"/>
                <a:gd name="T18" fmla="*/ 0 w 616"/>
                <a:gd name="T19" fmla="*/ 418 h 418"/>
                <a:gd name="T20" fmla="*/ 22 w 616"/>
                <a:gd name="T21" fmla="*/ 344 h 418"/>
                <a:gd name="T22" fmla="*/ 573 w 616"/>
                <a:gd name="T23" fmla="*/ 344 h 418"/>
                <a:gd name="T24" fmla="*/ 552 w 616"/>
                <a:gd name="T25" fmla="*/ 418 h 418"/>
                <a:gd name="T26" fmla="*/ 182 w 616"/>
                <a:gd name="T27" fmla="*/ 418 h 418"/>
                <a:gd name="T28" fmla="*/ 591 w 616"/>
                <a:gd name="T29" fmla="*/ 298 h 418"/>
                <a:gd name="T30" fmla="*/ 34 w 616"/>
                <a:gd name="T31" fmla="*/ 298 h 418"/>
                <a:gd name="T32" fmla="*/ 54 w 616"/>
                <a:gd name="T33" fmla="*/ 225 h 418"/>
                <a:gd name="T34" fmla="*/ 612 w 616"/>
                <a:gd name="T35" fmla="*/ 225 h 418"/>
                <a:gd name="T36" fmla="*/ 591 w 616"/>
                <a:gd name="T37" fmla="*/ 298 h 4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616" h="418">
                  <a:moveTo>
                    <a:pt x="465" y="0"/>
                  </a:moveTo>
                  <a:lnTo>
                    <a:pt x="616" y="186"/>
                  </a:lnTo>
                  <a:lnTo>
                    <a:pt x="463" y="186"/>
                  </a:lnTo>
                  <a:lnTo>
                    <a:pt x="365" y="71"/>
                  </a:lnTo>
                  <a:lnTo>
                    <a:pt x="194" y="186"/>
                  </a:lnTo>
                  <a:lnTo>
                    <a:pt x="43" y="186"/>
                  </a:lnTo>
                  <a:lnTo>
                    <a:pt x="306" y="0"/>
                  </a:lnTo>
                  <a:lnTo>
                    <a:pt x="465" y="0"/>
                  </a:lnTo>
                  <a:moveTo>
                    <a:pt x="64" y="418"/>
                  </a:moveTo>
                  <a:lnTo>
                    <a:pt x="0" y="418"/>
                  </a:lnTo>
                  <a:lnTo>
                    <a:pt x="22" y="344"/>
                  </a:lnTo>
                  <a:lnTo>
                    <a:pt x="573" y="344"/>
                  </a:lnTo>
                  <a:lnTo>
                    <a:pt x="552" y="418"/>
                  </a:lnTo>
                  <a:lnTo>
                    <a:pt x="182" y="418"/>
                  </a:lnTo>
                  <a:moveTo>
                    <a:pt x="591" y="298"/>
                  </a:moveTo>
                  <a:lnTo>
                    <a:pt x="34" y="298"/>
                  </a:lnTo>
                  <a:lnTo>
                    <a:pt x="54" y="225"/>
                  </a:lnTo>
                  <a:lnTo>
                    <a:pt x="612" y="225"/>
                  </a:lnTo>
                  <a:lnTo>
                    <a:pt x="591" y="298"/>
                  </a:ln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3" name="Freeform 2457"/>
            <p:cNvSpPr/>
            <p:nvPr/>
          </p:nvSpPr>
          <p:spPr bwMode="auto">
            <a:xfrm>
              <a:off x="8256" y="5157"/>
              <a:ext cx="624" cy="1207"/>
            </a:xfrm>
            <a:custGeom>
              <a:avLst/>
              <a:gdLst>
                <a:gd name="T0" fmla="*/ 85 w 190"/>
                <a:gd name="T1" fmla="*/ 367 h 367"/>
                <a:gd name="T2" fmla="*/ 0 w 190"/>
                <a:gd name="T3" fmla="*/ 367 h 367"/>
                <a:gd name="T4" fmla="*/ 106 w 190"/>
                <a:gd name="T5" fmla="*/ 0 h 367"/>
                <a:gd name="T6" fmla="*/ 190 w 190"/>
                <a:gd name="T7" fmla="*/ 0 h 367"/>
                <a:gd name="T8" fmla="*/ 85 w 190"/>
                <a:gd name="T9" fmla="*/ 367 h 367"/>
              </a:gdLst>
              <a:ahLst/>
              <a:cxnLst>
                <a:cxn ang="0">
                  <a:pos x="T0" y="T1"/>
                </a:cxn>
                <a:cxn ang="0">
                  <a:pos x="T2" y="T3"/>
                </a:cxn>
                <a:cxn ang="0">
                  <a:pos x="T4" y="T5"/>
                </a:cxn>
                <a:cxn ang="0">
                  <a:pos x="T6" y="T7"/>
                </a:cxn>
                <a:cxn ang="0">
                  <a:pos x="T8" y="T9"/>
                </a:cxn>
              </a:cxnLst>
              <a:rect l="0" t="0" r="r" b="b"/>
              <a:pathLst>
                <a:path w="190" h="367">
                  <a:moveTo>
                    <a:pt x="85" y="367"/>
                  </a:moveTo>
                  <a:lnTo>
                    <a:pt x="0" y="367"/>
                  </a:lnTo>
                  <a:lnTo>
                    <a:pt x="106" y="0"/>
                  </a:lnTo>
                  <a:lnTo>
                    <a:pt x="190" y="0"/>
                  </a:lnTo>
                  <a:lnTo>
                    <a:pt x="85" y="367"/>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4" name="Freeform 2458"/>
            <p:cNvSpPr/>
            <p:nvPr/>
          </p:nvSpPr>
          <p:spPr bwMode="auto">
            <a:xfrm>
              <a:off x="13413" y="4799"/>
              <a:ext cx="246" cy="395"/>
            </a:xfrm>
            <a:custGeom>
              <a:avLst/>
              <a:gdLst>
                <a:gd name="T0" fmla="*/ 72 w 75"/>
                <a:gd name="T1" fmla="*/ 120 h 120"/>
                <a:gd name="T2" fmla="*/ 0 w 75"/>
                <a:gd name="T3" fmla="*/ 120 h 120"/>
                <a:gd name="T4" fmla="*/ 3 w 75"/>
                <a:gd name="T5" fmla="*/ 0 h 120"/>
                <a:gd name="T6" fmla="*/ 75 w 75"/>
                <a:gd name="T7" fmla="*/ 0 h 120"/>
                <a:gd name="T8" fmla="*/ 72 w 75"/>
                <a:gd name="T9" fmla="*/ 120 h 120"/>
              </a:gdLst>
              <a:ahLst/>
              <a:cxnLst>
                <a:cxn ang="0">
                  <a:pos x="T0" y="T1"/>
                </a:cxn>
                <a:cxn ang="0">
                  <a:pos x="T2" y="T3"/>
                </a:cxn>
                <a:cxn ang="0">
                  <a:pos x="T4" y="T5"/>
                </a:cxn>
                <a:cxn ang="0">
                  <a:pos x="T6" y="T7"/>
                </a:cxn>
                <a:cxn ang="0">
                  <a:pos x="T8" y="T9"/>
                </a:cxn>
              </a:cxnLst>
              <a:rect l="0" t="0" r="r" b="b"/>
              <a:pathLst>
                <a:path w="75" h="120">
                  <a:moveTo>
                    <a:pt x="72" y="120"/>
                  </a:moveTo>
                  <a:lnTo>
                    <a:pt x="0" y="120"/>
                  </a:lnTo>
                  <a:lnTo>
                    <a:pt x="3" y="0"/>
                  </a:lnTo>
                  <a:lnTo>
                    <a:pt x="75" y="0"/>
                  </a:lnTo>
                  <a:lnTo>
                    <a:pt x="72" y="12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5" name="Freeform 2459"/>
            <p:cNvSpPr/>
            <p:nvPr/>
          </p:nvSpPr>
          <p:spPr bwMode="auto">
            <a:xfrm>
              <a:off x="17794" y="5851"/>
              <a:ext cx="411" cy="513"/>
            </a:xfrm>
            <a:custGeom>
              <a:avLst/>
              <a:gdLst>
                <a:gd name="T0" fmla="*/ 0 w 125"/>
                <a:gd name="T1" fmla="*/ 72 h 156"/>
                <a:gd name="T2" fmla="*/ 21 w 125"/>
                <a:gd name="T3" fmla="*/ 0 h 156"/>
                <a:gd name="T4" fmla="*/ 125 w 125"/>
                <a:gd name="T5" fmla="*/ 0 h 156"/>
                <a:gd name="T6" fmla="*/ 80 w 125"/>
                <a:gd name="T7" fmla="*/ 156 h 156"/>
                <a:gd name="T8" fmla="*/ 0 w 125"/>
                <a:gd name="T9" fmla="*/ 72 h 156"/>
              </a:gdLst>
              <a:ahLst/>
              <a:cxnLst>
                <a:cxn ang="0">
                  <a:pos x="T0" y="T1"/>
                </a:cxn>
                <a:cxn ang="0">
                  <a:pos x="T2" y="T3"/>
                </a:cxn>
                <a:cxn ang="0">
                  <a:pos x="T4" y="T5"/>
                </a:cxn>
                <a:cxn ang="0">
                  <a:pos x="T6" y="T7"/>
                </a:cxn>
                <a:cxn ang="0">
                  <a:pos x="T8" y="T9"/>
                </a:cxn>
              </a:cxnLst>
              <a:rect l="0" t="0" r="r" b="b"/>
              <a:pathLst>
                <a:path w="125" h="156">
                  <a:moveTo>
                    <a:pt x="0" y="72"/>
                  </a:moveTo>
                  <a:lnTo>
                    <a:pt x="21" y="0"/>
                  </a:lnTo>
                  <a:lnTo>
                    <a:pt x="125" y="0"/>
                  </a:lnTo>
                  <a:lnTo>
                    <a:pt x="80" y="156"/>
                  </a:lnTo>
                  <a:lnTo>
                    <a:pt x="0" y="7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6" name="Freeform 2460"/>
            <p:cNvSpPr/>
            <p:nvPr/>
          </p:nvSpPr>
          <p:spPr bwMode="auto">
            <a:xfrm>
              <a:off x="16525" y="5673"/>
              <a:ext cx="1456" cy="700"/>
            </a:xfrm>
            <a:custGeom>
              <a:avLst/>
              <a:gdLst>
                <a:gd name="T0" fmla="*/ 443 w 443"/>
                <a:gd name="T1" fmla="*/ 213 h 213"/>
                <a:gd name="T2" fmla="*/ 0 w 443"/>
                <a:gd name="T3" fmla="*/ 213 h 213"/>
                <a:gd name="T4" fmla="*/ 62 w 443"/>
                <a:gd name="T5" fmla="*/ 0 h 213"/>
                <a:gd name="T6" fmla="*/ 162 w 443"/>
                <a:gd name="T7" fmla="*/ 0 h 213"/>
                <a:gd name="T8" fmla="*/ 124 w 443"/>
                <a:gd name="T9" fmla="*/ 131 h 213"/>
                <a:gd name="T10" fmla="*/ 366 w 443"/>
                <a:gd name="T11" fmla="*/ 131 h 213"/>
                <a:gd name="T12" fmla="*/ 443 w 443"/>
                <a:gd name="T13" fmla="*/ 213 h 213"/>
              </a:gdLst>
              <a:ahLst/>
              <a:cxnLst>
                <a:cxn ang="0">
                  <a:pos x="T0" y="T1"/>
                </a:cxn>
                <a:cxn ang="0">
                  <a:pos x="T2" y="T3"/>
                </a:cxn>
                <a:cxn ang="0">
                  <a:pos x="T4" y="T5"/>
                </a:cxn>
                <a:cxn ang="0">
                  <a:pos x="T6" y="T7"/>
                </a:cxn>
                <a:cxn ang="0">
                  <a:pos x="T8" y="T9"/>
                </a:cxn>
                <a:cxn ang="0">
                  <a:pos x="T10" y="T11"/>
                </a:cxn>
                <a:cxn ang="0">
                  <a:pos x="T12" y="T13"/>
                </a:cxn>
              </a:cxnLst>
              <a:rect l="0" t="0" r="r" b="b"/>
              <a:pathLst>
                <a:path w="443" h="213">
                  <a:moveTo>
                    <a:pt x="443" y="213"/>
                  </a:moveTo>
                  <a:lnTo>
                    <a:pt x="0" y="213"/>
                  </a:lnTo>
                  <a:lnTo>
                    <a:pt x="62" y="0"/>
                  </a:lnTo>
                  <a:lnTo>
                    <a:pt x="162" y="0"/>
                  </a:lnTo>
                  <a:lnTo>
                    <a:pt x="124" y="131"/>
                  </a:lnTo>
                  <a:lnTo>
                    <a:pt x="366" y="131"/>
                  </a:lnTo>
                  <a:lnTo>
                    <a:pt x="443" y="21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7" name="Freeform 2461"/>
            <p:cNvSpPr/>
            <p:nvPr/>
          </p:nvSpPr>
          <p:spPr bwMode="auto">
            <a:xfrm>
              <a:off x="14389" y="5624"/>
              <a:ext cx="263" cy="381"/>
            </a:xfrm>
            <a:custGeom>
              <a:avLst/>
              <a:gdLst>
                <a:gd name="T0" fmla="*/ 0 w 80"/>
                <a:gd name="T1" fmla="*/ 52 h 116"/>
                <a:gd name="T2" fmla="*/ 15 w 80"/>
                <a:gd name="T3" fmla="*/ 0 h 116"/>
                <a:gd name="T4" fmla="*/ 80 w 80"/>
                <a:gd name="T5" fmla="*/ 0 h 116"/>
                <a:gd name="T6" fmla="*/ 47 w 80"/>
                <a:gd name="T7" fmla="*/ 116 h 116"/>
                <a:gd name="T8" fmla="*/ 0 w 80"/>
                <a:gd name="T9" fmla="*/ 52 h 116"/>
              </a:gdLst>
              <a:ahLst/>
              <a:cxnLst>
                <a:cxn ang="0">
                  <a:pos x="T0" y="T1"/>
                </a:cxn>
                <a:cxn ang="0">
                  <a:pos x="T2" y="T3"/>
                </a:cxn>
                <a:cxn ang="0">
                  <a:pos x="T4" y="T5"/>
                </a:cxn>
                <a:cxn ang="0">
                  <a:pos x="T6" y="T7"/>
                </a:cxn>
                <a:cxn ang="0">
                  <a:pos x="T8" y="T9"/>
                </a:cxn>
              </a:cxnLst>
              <a:rect l="0" t="0" r="r" b="b"/>
              <a:pathLst>
                <a:path w="80" h="116">
                  <a:moveTo>
                    <a:pt x="0" y="52"/>
                  </a:moveTo>
                  <a:lnTo>
                    <a:pt x="15" y="0"/>
                  </a:lnTo>
                  <a:lnTo>
                    <a:pt x="80" y="0"/>
                  </a:lnTo>
                  <a:lnTo>
                    <a:pt x="47" y="116"/>
                  </a:lnTo>
                  <a:lnTo>
                    <a:pt x="0" y="5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8" name="Freeform 2462"/>
            <p:cNvSpPr/>
            <p:nvPr/>
          </p:nvSpPr>
          <p:spPr bwMode="auto">
            <a:xfrm>
              <a:off x="13584" y="5391"/>
              <a:ext cx="904" cy="621"/>
            </a:xfrm>
            <a:custGeom>
              <a:avLst/>
              <a:gdLst>
                <a:gd name="T0" fmla="*/ 275 w 275"/>
                <a:gd name="T1" fmla="*/ 189 h 189"/>
                <a:gd name="T2" fmla="*/ 0 w 275"/>
                <a:gd name="T3" fmla="*/ 189 h 189"/>
                <a:gd name="T4" fmla="*/ 55 w 275"/>
                <a:gd name="T5" fmla="*/ 0 h 189"/>
                <a:gd name="T6" fmla="*/ 117 w 275"/>
                <a:gd name="T7" fmla="*/ 0 h 189"/>
                <a:gd name="T8" fmla="*/ 81 w 275"/>
                <a:gd name="T9" fmla="*/ 125 h 189"/>
                <a:gd name="T10" fmla="*/ 232 w 275"/>
                <a:gd name="T11" fmla="*/ 125 h 189"/>
                <a:gd name="T12" fmla="*/ 275 w 275"/>
                <a:gd name="T13" fmla="*/ 189 h 189"/>
              </a:gdLst>
              <a:ahLst/>
              <a:cxnLst>
                <a:cxn ang="0">
                  <a:pos x="T0" y="T1"/>
                </a:cxn>
                <a:cxn ang="0">
                  <a:pos x="T2" y="T3"/>
                </a:cxn>
                <a:cxn ang="0">
                  <a:pos x="T4" y="T5"/>
                </a:cxn>
                <a:cxn ang="0">
                  <a:pos x="T6" y="T7"/>
                </a:cxn>
                <a:cxn ang="0">
                  <a:pos x="T8" y="T9"/>
                </a:cxn>
                <a:cxn ang="0">
                  <a:pos x="T10" y="T11"/>
                </a:cxn>
                <a:cxn ang="0">
                  <a:pos x="T12" y="T13"/>
                </a:cxn>
              </a:cxnLst>
              <a:rect l="0" t="0" r="r" b="b"/>
              <a:pathLst>
                <a:path w="275" h="189">
                  <a:moveTo>
                    <a:pt x="275" y="189"/>
                  </a:moveTo>
                  <a:lnTo>
                    <a:pt x="0" y="189"/>
                  </a:lnTo>
                  <a:lnTo>
                    <a:pt x="55" y="0"/>
                  </a:lnTo>
                  <a:lnTo>
                    <a:pt x="117" y="0"/>
                  </a:lnTo>
                  <a:lnTo>
                    <a:pt x="81" y="125"/>
                  </a:lnTo>
                  <a:lnTo>
                    <a:pt x="232" y="125"/>
                  </a:lnTo>
                  <a:lnTo>
                    <a:pt x="275" y="18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499" name="Freeform 2463"/>
            <p:cNvSpPr/>
            <p:nvPr/>
          </p:nvSpPr>
          <p:spPr bwMode="auto">
            <a:xfrm>
              <a:off x="15188" y="5539"/>
              <a:ext cx="391" cy="838"/>
            </a:xfrm>
            <a:custGeom>
              <a:avLst/>
              <a:gdLst>
                <a:gd name="T0" fmla="*/ 0 w 119"/>
                <a:gd name="T1" fmla="*/ 191 h 255"/>
                <a:gd name="T2" fmla="*/ 55 w 119"/>
                <a:gd name="T3" fmla="*/ 0 h 255"/>
                <a:gd name="T4" fmla="*/ 119 w 119"/>
                <a:gd name="T5" fmla="*/ 0 h 255"/>
                <a:gd name="T6" fmla="*/ 46 w 119"/>
                <a:gd name="T7" fmla="*/ 255 h 255"/>
                <a:gd name="T8" fmla="*/ 0 w 119"/>
                <a:gd name="T9" fmla="*/ 191 h 255"/>
              </a:gdLst>
              <a:ahLst/>
              <a:cxnLst>
                <a:cxn ang="0">
                  <a:pos x="T0" y="T1"/>
                </a:cxn>
                <a:cxn ang="0">
                  <a:pos x="T2" y="T3"/>
                </a:cxn>
                <a:cxn ang="0">
                  <a:pos x="T4" y="T5"/>
                </a:cxn>
                <a:cxn ang="0">
                  <a:pos x="T6" y="T7"/>
                </a:cxn>
                <a:cxn ang="0">
                  <a:pos x="T8" y="T9"/>
                </a:cxn>
              </a:cxnLst>
              <a:rect l="0" t="0" r="r" b="b"/>
              <a:pathLst>
                <a:path w="119" h="255">
                  <a:moveTo>
                    <a:pt x="0" y="191"/>
                  </a:moveTo>
                  <a:lnTo>
                    <a:pt x="55" y="0"/>
                  </a:lnTo>
                  <a:lnTo>
                    <a:pt x="119" y="0"/>
                  </a:lnTo>
                  <a:lnTo>
                    <a:pt x="46" y="255"/>
                  </a:lnTo>
                  <a:lnTo>
                    <a:pt x="0" y="191"/>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500" name="Freeform 2464"/>
            <p:cNvSpPr/>
            <p:nvPr/>
          </p:nvSpPr>
          <p:spPr bwMode="auto">
            <a:xfrm>
              <a:off x="14757" y="5216"/>
              <a:ext cx="539" cy="1167"/>
            </a:xfrm>
            <a:custGeom>
              <a:avLst/>
              <a:gdLst>
                <a:gd name="T0" fmla="*/ 163 w 164"/>
                <a:gd name="T1" fmla="*/ 355 h 355"/>
                <a:gd name="T2" fmla="*/ 0 w 164"/>
                <a:gd name="T3" fmla="*/ 355 h 355"/>
                <a:gd name="T4" fmla="*/ 102 w 164"/>
                <a:gd name="T5" fmla="*/ 0 h 355"/>
                <a:gd name="T6" fmla="*/ 164 w 164"/>
                <a:gd name="T7" fmla="*/ 0 h 355"/>
                <a:gd name="T8" fmla="*/ 80 w 164"/>
                <a:gd name="T9" fmla="*/ 290 h 355"/>
                <a:gd name="T10" fmla="*/ 121 w 164"/>
                <a:gd name="T11" fmla="*/ 290 h 355"/>
                <a:gd name="T12" fmla="*/ 163 w 164"/>
                <a:gd name="T13" fmla="*/ 355 h 355"/>
              </a:gdLst>
              <a:ahLst/>
              <a:cxnLst>
                <a:cxn ang="0">
                  <a:pos x="T0" y="T1"/>
                </a:cxn>
                <a:cxn ang="0">
                  <a:pos x="T2" y="T3"/>
                </a:cxn>
                <a:cxn ang="0">
                  <a:pos x="T4" y="T5"/>
                </a:cxn>
                <a:cxn ang="0">
                  <a:pos x="T6" y="T7"/>
                </a:cxn>
                <a:cxn ang="0">
                  <a:pos x="T8" y="T9"/>
                </a:cxn>
                <a:cxn ang="0">
                  <a:pos x="T10" y="T11"/>
                </a:cxn>
                <a:cxn ang="0">
                  <a:pos x="T12" y="T13"/>
                </a:cxn>
              </a:cxnLst>
              <a:rect l="0" t="0" r="r" b="b"/>
              <a:pathLst>
                <a:path w="164" h="355">
                  <a:moveTo>
                    <a:pt x="163" y="355"/>
                  </a:moveTo>
                  <a:lnTo>
                    <a:pt x="0" y="355"/>
                  </a:lnTo>
                  <a:lnTo>
                    <a:pt x="102" y="0"/>
                  </a:lnTo>
                  <a:lnTo>
                    <a:pt x="164" y="0"/>
                  </a:lnTo>
                  <a:lnTo>
                    <a:pt x="80" y="290"/>
                  </a:lnTo>
                  <a:lnTo>
                    <a:pt x="121" y="290"/>
                  </a:lnTo>
                  <a:lnTo>
                    <a:pt x="163" y="355"/>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501" name="Rectangle 2465"/>
            <p:cNvSpPr>
              <a:spLocks noChangeArrowheads="1"/>
            </p:cNvSpPr>
            <p:nvPr/>
          </p:nvSpPr>
          <p:spPr bwMode="auto">
            <a:xfrm>
              <a:off x="10800" y="5713"/>
              <a:ext cx="2094" cy="256"/>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502" name="Freeform 2466"/>
            <p:cNvSpPr/>
            <p:nvPr/>
          </p:nvSpPr>
          <p:spPr bwMode="auto">
            <a:xfrm>
              <a:off x="10780" y="5318"/>
              <a:ext cx="2146" cy="1046"/>
            </a:xfrm>
            <a:custGeom>
              <a:avLst/>
              <a:gdLst>
                <a:gd name="T0" fmla="*/ 554 w 653"/>
                <a:gd name="T1" fmla="*/ 318 h 318"/>
                <a:gd name="T2" fmla="*/ 0 w 653"/>
                <a:gd name="T3" fmla="*/ 318 h 318"/>
                <a:gd name="T4" fmla="*/ 0 w 653"/>
                <a:gd name="T5" fmla="*/ 239 h 318"/>
                <a:gd name="T6" fmla="*/ 467 w 653"/>
                <a:gd name="T7" fmla="*/ 239 h 318"/>
                <a:gd name="T8" fmla="*/ 459 w 653"/>
                <a:gd name="T9" fmla="*/ 148 h 318"/>
                <a:gd name="T10" fmla="*/ 506 w 653"/>
                <a:gd name="T11" fmla="*/ 78 h 318"/>
                <a:gd name="T12" fmla="*/ 69 w 653"/>
                <a:gd name="T13" fmla="*/ 78 h 318"/>
                <a:gd name="T14" fmla="*/ 69 w 653"/>
                <a:gd name="T15" fmla="*/ 0 h 318"/>
                <a:gd name="T16" fmla="*/ 653 w 653"/>
                <a:gd name="T17" fmla="*/ 0 h 318"/>
                <a:gd name="T18" fmla="*/ 539 w 653"/>
                <a:gd name="T19" fmla="*/ 169 h 318"/>
                <a:gd name="T20" fmla="*/ 554 w 653"/>
                <a:gd name="T21" fmla="*/ 318 h 3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653" h="318">
                  <a:moveTo>
                    <a:pt x="554" y="318"/>
                  </a:moveTo>
                  <a:lnTo>
                    <a:pt x="0" y="318"/>
                  </a:lnTo>
                  <a:lnTo>
                    <a:pt x="0" y="239"/>
                  </a:lnTo>
                  <a:lnTo>
                    <a:pt x="467" y="239"/>
                  </a:lnTo>
                  <a:lnTo>
                    <a:pt x="459" y="148"/>
                  </a:lnTo>
                  <a:lnTo>
                    <a:pt x="506" y="78"/>
                  </a:lnTo>
                  <a:lnTo>
                    <a:pt x="69" y="78"/>
                  </a:lnTo>
                  <a:lnTo>
                    <a:pt x="69" y="0"/>
                  </a:lnTo>
                  <a:lnTo>
                    <a:pt x="653" y="0"/>
                  </a:lnTo>
                  <a:lnTo>
                    <a:pt x="539" y="169"/>
                  </a:lnTo>
                  <a:lnTo>
                    <a:pt x="554" y="31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503" name="Freeform 2467"/>
            <p:cNvSpPr/>
            <p:nvPr/>
          </p:nvSpPr>
          <p:spPr bwMode="auto">
            <a:xfrm>
              <a:off x="11201" y="4141"/>
              <a:ext cx="2179" cy="283"/>
            </a:xfrm>
            <a:custGeom>
              <a:avLst/>
              <a:gdLst>
                <a:gd name="T0" fmla="*/ 639 w 663"/>
                <a:gd name="T1" fmla="*/ 86 h 86"/>
                <a:gd name="T2" fmla="*/ 0 w 663"/>
                <a:gd name="T3" fmla="*/ 86 h 86"/>
                <a:gd name="T4" fmla="*/ 25 w 663"/>
                <a:gd name="T5" fmla="*/ 0 h 86"/>
                <a:gd name="T6" fmla="*/ 663 w 663"/>
                <a:gd name="T7" fmla="*/ 0 h 86"/>
                <a:gd name="T8" fmla="*/ 639 w 663"/>
                <a:gd name="T9" fmla="*/ 86 h 86"/>
              </a:gdLst>
              <a:ahLst/>
              <a:cxnLst>
                <a:cxn ang="0">
                  <a:pos x="T0" y="T1"/>
                </a:cxn>
                <a:cxn ang="0">
                  <a:pos x="T2" y="T3"/>
                </a:cxn>
                <a:cxn ang="0">
                  <a:pos x="T4" y="T5"/>
                </a:cxn>
                <a:cxn ang="0">
                  <a:pos x="T6" y="T7"/>
                </a:cxn>
                <a:cxn ang="0">
                  <a:pos x="T8" y="T9"/>
                </a:cxn>
              </a:cxnLst>
              <a:rect l="0" t="0" r="r" b="b"/>
              <a:pathLst>
                <a:path w="663" h="86">
                  <a:moveTo>
                    <a:pt x="639" y="86"/>
                  </a:moveTo>
                  <a:lnTo>
                    <a:pt x="0" y="86"/>
                  </a:lnTo>
                  <a:lnTo>
                    <a:pt x="25" y="0"/>
                  </a:lnTo>
                  <a:lnTo>
                    <a:pt x="663" y="0"/>
                  </a:lnTo>
                  <a:lnTo>
                    <a:pt x="639" y="86"/>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504" name="Freeform 2468"/>
            <p:cNvSpPr/>
            <p:nvPr/>
          </p:nvSpPr>
          <p:spPr bwMode="auto">
            <a:xfrm>
              <a:off x="8805" y="4164"/>
              <a:ext cx="1127" cy="286"/>
            </a:xfrm>
            <a:custGeom>
              <a:avLst/>
              <a:gdLst>
                <a:gd name="T0" fmla="*/ 318 w 343"/>
                <a:gd name="T1" fmla="*/ 87 h 87"/>
                <a:gd name="T2" fmla="*/ 0 w 343"/>
                <a:gd name="T3" fmla="*/ 87 h 87"/>
                <a:gd name="T4" fmla="*/ 25 w 343"/>
                <a:gd name="T5" fmla="*/ 0 h 87"/>
                <a:gd name="T6" fmla="*/ 343 w 343"/>
                <a:gd name="T7" fmla="*/ 0 h 87"/>
                <a:gd name="T8" fmla="*/ 318 w 343"/>
                <a:gd name="T9" fmla="*/ 87 h 87"/>
              </a:gdLst>
              <a:ahLst/>
              <a:cxnLst>
                <a:cxn ang="0">
                  <a:pos x="T0" y="T1"/>
                </a:cxn>
                <a:cxn ang="0">
                  <a:pos x="T2" y="T3"/>
                </a:cxn>
                <a:cxn ang="0">
                  <a:pos x="T4" y="T5"/>
                </a:cxn>
                <a:cxn ang="0">
                  <a:pos x="T6" y="T7"/>
                </a:cxn>
                <a:cxn ang="0">
                  <a:pos x="T8" y="T9"/>
                </a:cxn>
              </a:cxnLst>
              <a:rect l="0" t="0" r="r" b="b"/>
              <a:pathLst>
                <a:path w="343" h="87">
                  <a:moveTo>
                    <a:pt x="318" y="87"/>
                  </a:moveTo>
                  <a:lnTo>
                    <a:pt x="0" y="87"/>
                  </a:lnTo>
                  <a:lnTo>
                    <a:pt x="25" y="0"/>
                  </a:lnTo>
                  <a:lnTo>
                    <a:pt x="343" y="0"/>
                  </a:lnTo>
                  <a:lnTo>
                    <a:pt x="318" y="87"/>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sp>
          <p:nvSpPr>
            <p:cNvPr id="3516" name="Freeform 2480"/>
            <p:cNvSpPr/>
            <p:nvPr/>
          </p:nvSpPr>
          <p:spPr bwMode="auto">
            <a:xfrm>
              <a:off x="13054" y="3687"/>
              <a:ext cx="214" cy="273"/>
            </a:xfrm>
            <a:custGeom>
              <a:avLst/>
              <a:gdLst>
                <a:gd name="T0" fmla="*/ 27 w 65"/>
                <a:gd name="T1" fmla="*/ 0 h 83"/>
                <a:gd name="T2" fmla="*/ 0 w 65"/>
                <a:gd name="T3" fmla="*/ 83 h 83"/>
                <a:gd name="T4" fmla="*/ 65 w 65"/>
                <a:gd name="T5" fmla="*/ 41 h 83"/>
                <a:gd name="T6" fmla="*/ 27 w 65"/>
                <a:gd name="T7" fmla="*/ 0 h 83"/>
              </a:gdLst>
              <a:ahLst/>
              <a:cxnLst>
                <a:cxn ang="0">
                  <a:pos x="T0" y="T1"/>
                </a:cxn>
                <a:cxn ang="0">
                  <a:pos x="T2" y="T3"/>
                </a:cxn>
                <a:cxn ang="0">
                  <a:pos x="T4" y="T5"/>
                </a:cxn>
                <a:cxn ang="0">
                  <a:pos x="T6" y="T7"/>
                </a:cxn>
              </a:cxnLst>
              <a:rect l="0" t="0" r="r" b="b"/>
              <a:pathLst>
                <a:path w="65" h="83">
                  <a:moveTo>
                    <a:pt x="27" y="0"/>
                  </a:moveTo>
                  <a:lnTo>
                    <a:pt x="0" y="83"/>
                  </a:lnTo>
                  <a:lnTo>
                    <a:pt x="65" y="41"/>
                  </a:lnTo>
                  <a:lnTo>
                    <a:pt x="27" y="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gradFill>
                  <a:gsLst>
                    <a:gs pos="0">
                      <a:srgbClr val="9EE256"/>
                    </a:gs>
                    <a:gs pos="100000">
                      <a:srgbClr val="52762D"/>
                    </a:gs>
                  </a:gsLst>
                  <a:lin scaled="0"/>
                </a:gradFill>
              </a:endParaRPr>
            </a:p>
          </p:txBody>
        </p:sp>
      </p:grpSp>
      <p:sp>
        <p:nvSpPr>
          <p:cNvPr id="22" name="文本框 21"/>
          <p:cNvSpPr txBox="1"/>
          <p:nvPr/>
        </p:nvSpPr>
        <p:spPr>
          <a:xfrm>
            <a:off x="2937510" y="3582035"/>
            <a:ext cx="6316980" cy="521970"/>
          </a:xfrm>
          <a:prstGeom prst="rect">
            <a:avLst/>
          </a:prstGeom>
          <a:noFill/>
          <a:effectLst>
            <a:outerShdw blurRad="63500" sx="102000" sy="102000" algn="ctr" rotWithShape="0">
              <a:prstClr val="black">
                <a:alpha val="40000"/>
              </a:prstClr>
            </a:outerShdw>
          </a:effectLst>
        </p:spPr>
        <p:txBody>
          <a:bodyPr wrap="square" rtlCol="0" anchor="t">
            <a:spAutoFit/>
          </a:bodyPr>
          <a:p>
            <a:pPr algn="dist">
              <a:lnSpc>
                <a:spcPct val="100000"/>
              </a:lnSpc>
              <a:spcBef>
                <a:spcPts val="0"/>
              </a:spcBef>
              <a:spcAft>
                <a:spcPts val="0"/>
              </a:spcAft>
            </a:pPr>
            <a:r>
              <a:rPr lang="zh-CN" altLang="en-US" sz="2800" dirty="0">
                <a:solidFill>
                  <a:schemeClr val="tx1">
                    <a:lumMod val="85000"/>
                    <a:lumOff val="15000"/>
                  </a:schemeClr>
                </a:solidFill>
                <a:effectLst/>
                <a:latin typeface="思源黑体 CN Medium" panose="020B0600000000000000" pitchFamily="34" charset="-122"/>
                <a:ea typeface="思源黑体 CN Medium" panose="020B0600000000000000" pitchFamily="34" charset="-122"/>
                <a:sym typeface="+mn-ea"/>
              </a:rPr>
              <a:t>秋季校运会宣传PPT模板</a:t>
            </a:r>
            <a:endParaRPr lang="zh-CN" altLang="en-US" sz="2800" dirty="0">
              <a:solidFill>
                <a:schemeClr val="tx1">
                  <a:lumMod val="85000"/>
                  <a:lumOff val="15000"/>
                </a:schemeClr>
              </a:solidFill>
              <a:effectLst/>
              <a:latin typeface="思源黑体 CN Medium" panose="020B0600000000000000" pitchFamily="34" charset="-122"/>
              <a:ea typeface="思源黑体 CN Medium" panose="020B0600000000000000" pitchFamily="34" charset="-122"/>
              <a:sym typeface="+mn-ea"/>
            </a:endParaRPr>
          </a:p>
        </p:txBody>
      </p:sp>
      <p:sp>
        <p:nvSpPr>
          <p:cNvPr id="23" name="文本框 22"/>
          <p:cNvSpPr txBox="1"/>
          <p:nvPr/>
        </p:nvSpPr>
        <p:spPr>
          <a:xfrm>
            <a:off x="3004185" y="4188460"/>
            <a:ext cx="6379210" cy="645160"/>
          </a:xfrm>
          <a:prstGeom prst="rect">
            <a:avLst/>
          </a:prstGeom>
          <a:noFill/>
        </p:spPr>
        <p:txBody>
          <a:bodyPr wrap="square" rtlCol="0" anchor="t">
            <a:spAutoFit/>
          </a:bodyPr>
          <a:p>
            <a:pPr algn="ctr">
              <a:lnSpc>
                <a:spcPct val="150000"/>
              </a:lnSpc>
              <a:spcBef>
                <a:spcPts val="0"/>
              </a:spcBef>
              <a:spcAft>
                <a:spcPts val="0"/>
              </a:spcAft>
            </a:pPr>
            <a:r>
              <a:rPr lang="zh-CN" altLang="en-US" sz="1200" dirty="0">
                <a:solidFill>
                  <a:schemeClr val="tx1">
                    <a:lumMod val="85000"/>
                    <a:lumOff val="15000"/>
                  </a:schemeClr>
                </a:solidFill>
                <a:latin typeface="思源黑体 CN Medium" panose="020B0600000000000000" pitchFamily="34" charset="-122"/>
                <a:ea typeface="思源黑体 CN Medium" panose="020B0600000000000000" pitchFamily="34" charset="-122"/>
                <a:sym typeface="+mn-ea"/>
              </a:rPr>
              <a:t>PleaseaddaclearbusinesstemplateforthetitlecontentyouwanttoaddPleaseaddaclebusinessPleaseaddaclearbusinesstemplatePleaseaddaclearbusiness</a:t>
            </a:r>
            <a:endParaRPr lang="zh-CN" altLang="en-US" sz="1200" dirty="0">
              <a:solidFill>
                <a:schemeClr val="tx1">
                  <a:lumMod val="85000"/>
                  <a:lumOff val="15000"/>
                </a:schemeClr>
              </a:solidFill>
              <a:latin typeface="思源黑体 CN Medium" panose="020B0600000000000000" pitchFamily="34" charset="-122"/>
              <a:ea typeface="思源黑体 CN Medium" panose="020B0600000000000000" pitchFamily="34" charset="-122"/>
              <a:sym typeface="+mn-ea"/>
            </a:endParaRPr>
          </a:p>
        </p:txBody>
      </p:sp>
      <p:pic>
        <p:nvPicPr>
          <p:cNvPr id="3" name="图片 2" descr="557f00ea8462f1f8c29400c9d4923b6c90d7d8bfa2c9-1b68cO_fw658"/>
          <p:cNvPicPr>
            <a:picLocks noChangeAspect="1"/>
          </p:cNvPicPr>
          <p:nvPr/>
        </p:nvPicPr>
        <p:blipFill>
          <a:blip r:embed="rId2"/>
          <a:stretch>
            <a:fillRect/>
          </a:stretch>
        </p:blipFill>
        <p:spPr>
          <a:xfrm>
            <a:off x="342265" y="4302760"/>
            <a:ext cx="1703070" cy="2555240"/>
          </a:xfrm>
          <a:prstGeom prst="rect">
            <a:avLst/>
          </a:prstGeom>
        </p:spPr>
      </p:pic>
      <p:sp>
        <p:nvSpPr>
          <p:cNvPr id="15" name="椭圆 14"/>
          <p:cNvSpPr/>
          <p:nvPr/>
        </p:nvSpPr>
        <p:spPr>
          <a:xfrm>
            <a:off x="11062335" y="5363845"/>
            <a:ext cx="2109470" cy="2109470"/>
          </a:xfrm>
          <a:prstGeom prst="ellipse">
            <a:avLst/>
          </a:prstGeom>
          <a:solidFill>
            <a:srgbClr val="FF7B5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a:p>
        </p:txBody>
      </p:sp>
      <p:grpSp>
        <p:nvGrpSpPr>
          <p:cNvPr id="74" name="组合 73"/>
          <p:cNvGrpSpPr/>
          <p:nvPr/>
        </p:nvGrpSpPr>
        <p:grpSpPr>
          <a:xfrm>
            <a:off x="60455" y="1"/>
            <a:ext cx="2347418" cy="2497191"/>
            <a:chOff x="532260" y="1"/>
            <a:chExt cx="2347418" cy="2497191"/>
          </a:xfrm>
        </p:grpSpPr>
        <p:sp>
          <p:nvSpPr>
            <p:cNvPr id="32" name="任意多边形: 形状 31"/>
            <p:cNvSpPr/>
            <p:nvPr/>
          </p:nvSpPr>
          <p:spPr>
            <a:xfrm>
              <a:off x="605893" y="1"/>
              <a:ext cx="2273785" cy="1136924"/>
            </a:xfrm>
            <a:custGeom>
              <a:avLst/>
              <a:gdLst>
                <a:gd name="connsiteX0" fmla="*/ 0 w 3634639"/>
                <a:gd name="connsiteY0" fmla="*/ 0 h 1817369"/>
                <a:gd name="connsiteX1" fmla="*/ 1817269 w 3634639"/>
                <a:gd name="connsiteY1" fmla="*/ 0 h 1817369"/>
                <a:gd name="connsiteX2" fmla="*/ 3634639 w 3634639"/>
                <a:gd name="connsiteY2" fmla="*/ 0 h 1817369"/>
                <a:gd name="connsiteX3" fmla="*/ 2725514 w 3634639"/>
                <a:gd name="connsiteY3" fmla="*/ 1574142 h 1817369"/>
                <a:gd name="connsiteX4" fmla="*/ 907705 w 3634639"/>
                <a:gd name="connsiteY4" fmla="*/ 1573381 h 1817369"/>
                <a:gd name="connsiteX5" fmla="*/ 15689 w 3634639"/>
                <a:gd name="connsiteY5" fmla="*/ 239284 h 181736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634639" h="1817369">
                  <a:moveTo>
                    <a:pt x="0" y="0"/>
                  </a:moveTo>
                  <a:lnTo>
                    <a:pt x="1817269" y="0"/>
                  </a:lnTo>
                  <a:lnTo>
                    <a:pt x="3634639" y="0"/>
                  </a:lnTo>
                  <a:cubicBezTo>
                    <a:pt x="3634639" y="649465"/>
                    <a:pt x="3288058" y="1249567"/>
                    <a:pt x="2725514" y="1574142"/>
                  </a:cubicBezTo>
                  <a:cubicBezTo>
                    <a:pt x="2162970" y="1898717"/>
                    <a:pt x="1469976" y="1898427"/>
                    <a:pt x="907705" y="1573381"/>
                  </a:cubicBezTo>
                  <a:cubicBezTo>
                    <a:pt x="415717" y="1288965"/>
                    <a:pt x="89254" y="793738"/>
                    <a:pt x="15689" y="239284"/>
                  </a:cubicBezTo>
                  <a:close/>
                </a:path>
              </a:pathLst>
            </a:custGeom>
            <a:pattFill prst="wdUpDiag">
              <a:fgClr>
                <a:srgbClr val="174D49"/>
              </a:fgClr>
              <a:bgClr>
                <a:srgbClr val="D6EFC7"/>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black"/>
                </a:solidFill>
                <a:effectLst/>
                <a:uLnTx/>
                <a:uFillTx/>
                <a:latin typeface="等线" panose="02010600030101010101"/>
                <a:ea typeface="等线" panose="02010600030101010101" pitchFamily="2" charset="-122"/>
                <a:cs typeface="+mn-cs"/>
              </a:endParaRPr>
            </a:p>
          </p:txBody>
        </p:sp>
        <p:grpSp>
          <p:nvGrpSpPr>
            <p:cNvPr id="58" name="组合 57"/>
            <p:cNvGrpSpPr/>
            <p:nvPr/>
          </p:nvGrpSpPr>
          <p:grpSpPr>
            <a:xfrm>
              <a:off x="532260" y="811332"/>
              <a:ext cx="667757" cy="1685860"/>
              <a:chOff x="532260" y="811332"/>
              <a:chExt cx="667757" cy="1685860"/>
            </a:xfrm>
          </p:grpSpPr>
          <p:sp>
            <p:nvSpPr>
              <p:cNvPr id="44" name="矩形 43"/>
              <p:cNvSpPr/>
              <p:nvPr/>
            </p:nvSpPr>
            <p:spPr>
              <a:xfrm rot="2768827">
                <a:off x="1052754" y="1935112"/>
                <a:ext cx="147263" cy="147263"/>
              </a:xfrm>
              <a:prstGeom prst="rect">
                <a:avLst/>
              </a:prstGeom>
              <a:solidFill>
                <a:srgbClr val="96BB7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46" name="矩形 45"/>
              <p:cNvSpPr/>
              <p:nvPr/>
            </p:nvSpPr>
            <p:spPr>
              <a:xfrm rot="2611835">
                <a:off x="532260" y="1280852"/>
                <a:ext cx="147263" cy="147263"/>
              </a:xfrm>
              <a:prstGeom prst="rect">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48" name="矩形 47"/>
              <p:cNvSpPr/>
              <p:nvPr/>
            </p:nvSpPr>
            <p:spPr>
              <a:xfrm rot="2733774">
                <a:off x="669728" y="811332"/>
                <a:ext cx="147263" cy="147263"/>
              </a:xfrm>
              <a:prstGeom prst="rect">
                <a:avLst/>
              </a:prstGeom>
              <a:solidFill>
                <a:srgbClr val="96BB7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50" name="矩形 49"/>
              <p:cNvSpPr/>
              <p:nvPr/>
            </p:nvSpPr>
            <p:spPr>
              <a:xfrm rot="19032381">
                <a:off x="979353" y="1173073"/>
                <a:ext cx="147263" cy="147263"/>
              </a:xfrm>
              <a:prstGeom prst="rect">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52" name="矩形 51"/>
              <p:cNvSpPr/>
              <p:nvPr/>
            </p:nvSpPr>
            <p:spPr>
              <a:xfrm rot="2611835">
                <a:off x="740452" y="1671610"/>
                <a:ext cx="147263" cy="147263"/>
              </a:xfrm>
              <a:prstGeom prst="rect">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等线" panose="02010600030101010101"/>
                  <a:ea typeface="等线" panose="02010600030101010101" pitchFamily="2" charset="-122"/>
                  <a:cs typeface="+mn-cs"/>
                </a:endParaRPr>
              </a:p>
            </p:txBody>
          </p:sp>
          <p:sp>
            <p:nvSpPr>
              <p:cNvPr id="54" name="矩形 53"/>
              <p:cNvSpPr/>
              <p:nvPr/>
            </p:nvSpPr>
            <p:spPr>
              <a:xfrm rot="2611835">
                <a:off x="844549" y="2349929"/>
                <a:ext cx="147263" cy="147263"/>
              </a:xfrm>
              <a:prstGeom prst="rect">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grpSp>
        <p:grpSp>
          <p:nvGrpSpPr>
            <p:cNvPr id="72" name="组合 71"/>
            <p:cNvGrpSpPr/>
            <p:nvPr/>
          </p:nvGrpSpPr>
          <p:grpSpPr>
            <a:xfrm>
              <a:off x="1425663" y="863248"/>
              <a:ext cx="860696" cy="685525"/>
              <a:chOff x="1425663" y="863248"/>
              <a:chExt cx="860696" cy="685525"/>
            </a:xfrm>
          </p:grpSpPr>
          <p:sp>
            <p:nvSpPr>
              <p:cNvPr id="55" name="流程图: 接点 54"/>
              <p:cNvSpPr/>
              <p:nvPr/>
            </p:nvSpPr>
            <p:spPr>
              <a:xfrm>
                <a:off x="1600834" y="863248"/>
                <a:ext cx="685525" cy="685525"/>
              </a:xfrm>
              <a:prstGeom prst="flowChartConnector">
                <a:avLst/>
              </a:prstGeom>
              <a:solidFill>
                <a:srgbClr val="D6EFC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sp>
            <p:nvSpPr>
              <p:cNvPr id="57" name="流程图: 接点 56"/>
              <p:cNvSpPr/>
              <p:nvPr/>
            </p:nvSpPr>
            <p:spPr>
              <a:xfrm>
                <a:off x="1425663" y="1096369"/>
                <a:ext cx="421217" cy="421217"/>
              </a:xfrm>
              <a:prstGeom prst="flowChartConnector">
                <a:avLst/>
              </a:prstGeom>
              <a:solidFill>
                <a:srgbClr val="174D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等线" panose="02010600030101010101"/>
                  <a:ea typeface="等线" panose="02010600030101010101" pitchFamily="2" charset="-122"/>
                  <a:cs typeface="+mn-cs"/>
                </a:endParaRPr>
              </a:p>
            </p:txBody>
          </p:sp>
        </p:grpSp>
      </p:grpSp>
      <p:pic>
        <p:nvPicPr>
          <p:cNvPr id="5" name="图片 4" descr="757"/>
          <p:cNvPicPr>
            <a:picLocks noChangeAspect="1"/>
          </p:cNvPicPr>
          <p:nvPr/>
        </p:nvPicPr>
        <p:blipFill>
          <a:blip r:embed="rId3"/>
          <a:stretch>
            <a:fillRect/>
          </a:stretch>
        </p:blipFill>
        <p:spPr>
          <a:xfrm flipH="1">
            <a:off x="8427085" y="3996690"/>
            <a:ext cx="3655060" cy="3476625"/>
          </a:xfrm>
          <a:prstGeom prst="rect">
            <a:avLst/>
          </a:prstGeom>
        </p:spPr>
      </p:pic>
      <p:sp>
        <p:nvSpPr>
          <p:cNvPr id="102" name="Freeform3"/>
          <p:cNvSpPr>
            <a:spLocks noChangeArrowheads="1"/>
          </p:cNvSpPr>
          <p:nvPr/>
        </p:nvSpPr>
        <p:spPr bwMode="auto">
          <a:xfrm>
            <a:off x="10273319" y="847586"/>
            <a:ext cx="1343951" cy="898905"/>
          </a:xfrm>
          <a:custGeom>
            <a:avLst/>
            <a:gdLst>
              <a:gd name="T0" fmla="*/ 0 w 610"/>
              <a:gd name="T1" fmla="*/ 74 h 408"/>
              <a:gd name="T2" fmla="*/ 134 w 610"/>
              <a:gd name="T3" fmla="*/ 197 h 408"/>
              <a:gd name="T4" fmla="*/ 610 w 610"/>
              <a:gd name="T5" fmla="*/ 0 h 408"/>
              <a:gd name="T6" fmla="*/ 221 w 610"/>
              <a:gd name="T7" fmla="*/ 277 h 408"/>
              <a:gd name="T8" fmla="*/ 365 w 610"/>
              <a:gd name="T9" fmla="*/ 408 h 408"/>
              <a:gd name="T10" fmla="*/ 610 w 610"/>
              <a:gd name="T11" fmla="*/ 0 h 408"/>
              <a:gd name="T12" fmla="*/ 0 w 610"/>
              <a:gd name="T13" fmla="*/ 74 h 408"/>
              <a:gd name="T14" fmla="*/ 0 60000 65536"/>
              <a:gd name="T15" fmla="*/ 0 60000 65536"/>
              <a:gd name="T16" fmla="*/ 0 60000 65536"/>
              <a:gd name="T17" fmla="*/ 0 60000 65536"/>
              <a:gd name="T18" fmla="*/ 0 60000 65536"/>
              <a:gd name="T19" fmla="*/ 0 60000 65536"/>
              <a:gd name="T20" fmla="*/ 0 60000 65536"/>
              <a:gd name="T21" fmla="*/ 0 w 610"/>
              <a:gd name="T22" fmla="*/ 0 h 408"/>
              <a:gd name="T23" fmla="*/ 610 w 610"/>
              <a:gd name="T24" fmla="*/ 408 h 408"/>
            </a:gdLst>
            <a:ahLst/>
            <a:cxnLst>
              <a:cxn ang="T14">
                <a:pos x="T0" y="T1"/>
              </a:cxn>
              <a:cxn ang="T15">
                <a:pos x="T2" y="T3"/>
              </a:cxn>
              <a:cxn ang="T16">
                <a:pos x="T4" y="T5"/>
              </a:cxn>
              <a:cxn ang="T17">
                <a:pos x="T6" y="T7"/>
              </a:cxn>
              <a:cxn ang="T18">
                <a:pos x="T8" y="T9"/>
              </a:cxn>
              <a:cxn ang="T19">
                <a:pos x="T10" y="T11"/>
              </a:cxn>
              <a:cxn ang="T20">
                <a:pos x="T12" y="T13"/>
              </a:cxn>
            </a:cxnLst>
            <a:rect l="T21" t="T22" r="T23" b="T24"/>
            <a:pathLst>
              <a:path w="610" h="408">
                <a:moveTo>
                  <a:pt x="0" y="74"/>
                </a:moveTo>
                <a:lnTo>
                  <a:pt x="134" y="197"/>
                </a:lnTo>
                <a:lnTo>
                  <a:pt x="610" y="0"/>
                </a:lnTo>
                <a:lnTo>
                  <a:pt x="221" y="277"/>
                </a:lnTo>
                <a:lnTo>
                  <a:pt x="365" y="408"/>
                </a:lnTo>
                <a:lnTo>
                  <a:pt x="610" y="0"/>
                </a:lnTo>
                <a:lnTo>
                  <a:pt x="0" y="74"/>
                </a:lnTo>
                <a:close/>
              </a:path>
            </a:pathLst>
          </a:custGeom>
          <a:solidFill>
            <a:srgbClr val="E8956C"/>
          </a:solidFill>
          <a:ln>
            <a:noFill/>
          </a:ln>
          <a:extLst>
            <a:ext uri="{91240B29-F687-4F45-9708-019B960494DF}">
              <a14:hiddenLine xmlns:a14="http://schemas.microsoft.com/office/drawing/2010/main" w="9525">
                <a:solidFill>
                  <a:srgbClr val="000000"/>
                </a:solidFill>
                <a:bevel/>
              </a14:hiddenLine>
            </a:ext>
          </a:extLst>
        </p:spPr>
        <p:txBody>
          <a:bodyPr/>
          <a:p>
            <a:endParaRPr lang="zh-CN" altLang="zh-CN">
              <a:solidFill>
                <a:srgbClr val="000000"/>
              </a:solidFill>
              <a:latin typeface="Calibri" panose="020F0502020204030204" charset="0"/>
              <a:sym typeface="宋体" panose="02010600030101010101" pitchFamily="2" charset="-122"/>
            </a:endParaRPr>
          </a:p>
        </p:txBody>
      </p:sp>
    </p:spTree>
    <p:custDataLst>
      <p:tags r:id="rId4"/>
    </p:custDataLst>
  </p:cSld>
  <p:clrMapOvr>
    <a:masterClrMapping/>
  </p:clrMapOvr>
  <p:timing>
    <p:tnLst>
      <p:par>
        <p:cTn id="1" dur="indefinite" restart="never" fill="hold"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grpId="0" nodeType="withEffect">
                                  <p:stCondLst>
                                    <p:cond delay="0"/>
                                  </p:stCondLst>
                                  <p:childTnLst>
                                    <p:set>
                                      <p:cBhvr>
                                        <p:cTn id="6" dur="1" fill="hold">
                                          <p:stCondLst>
                                            <p:cond delay="0"/>
                                          </p:stCondLst>
                                        </p:cTn>
                                        <p:tgtEl>
                                          <p:spTgt spid="22"/>
                                        </p:tgtEl>
                                        <p:attrNameLst>
                                          <p:attrName>style.visibility</p:attrName>
                                        </p:attrNameLst>
                                      </p:cBhvr>
                                      <p:to>
                                        <p:strVal val="visible"/>
                                      </p:to>
                                    </p:set>
                                    <p:animEffect transition="in" filter="fade">
                                      <p:cBhvr>
                                        <p:cTn id="7" dur="1000"/>
                                        <p:tgtEl>
                                          <p:spTgt spid="22"/>
                                        </p:tgtEl>
                                      </p:cBhvr>
                                    </p:animEffect>
                                    <p:anim calcmode="lin" valueType="num">
                                      <p:cBhvr>
                                        <p:cTn id="8" dur="1000" fill="hold"/>
                                        <p:tgtEl>
                                          <p:spTgt spid="22"/>
                                        </p:tgtEl>
                                        <p:attrNameLst>
                                          <p:attrName>ppt_x</p:attrName>
                                        </p:attrNameLst>
                                      </p:cBhvr>
                                      <p:tavLst>
                                        <p:tav tm="0">
                                          <p:val>
                                            <p:strVal val="#ppt_x"/>
                                          </p:val>
                                        </p:tav>
                                        <p:tav tm="100000">
                                          <p:val>
                                            <p:strVal val="#ppt_x"/>
                                          </p:val>
                                        </p:tav>
                                      </p:tavLst>
                                    </p:anim>
                                    <p:anim calcmode="lin" valueType="num">
                                      <p:cBhvr>
                                        <p:cTn id="9" dur="1000" fill="hold"/>
                                        <p:tgtEl>
                                          <p:spTgt spid="22"/>
                                        </p:tgtEl>
                                        <p:attrNameLst>
                                          <p:attrName>ppt_y</p:attrName>
                                        </p:attrNameLst>
                                      </p:cBhvr>
                                      <p:tavLst>
                                        <p:tav tm="0">
                                          <p:val>
                                            <p:strVal val="#ppt_y+.1"/>
                                          </p:val>
                                        </p:tav>
                                        <p:tav tm="100000">
                                          <p:val>
                                            <p:strVal val="#ppt_y"/>
                                          </p:val>
                                        </p:tav>
                                      </p:tavLst>
                                    </p:anim>
                                  </p:childTnLst>
                                </p:cTn>
                              </p:par>
                              <p:par>
                                <p:cTn id="10" presetID="42" presetClass="entr" presetSubtype="0" fill="hold" grpId="0" nodeType="withEffect">
                                  <p:stCondLst>
                                    <p:cond delay="0"/>
                                  </p:stCondLst>
                                  <p:childTnLst>
                                    <p:set>
                                      <p:cBhvr>
                                        <p:cTn id="11" dur="1" fill="hold">
                                          <p:stCondLst>
                                            <p:cond delay="0"/>
                                          </p:stCondLst>
                                        </p:cTn>
                                        <p:tgtEl>
                                          <p:spTgt spid="23"/>
                                        </p:tgtEl>
                                        <p:attrNameLst>
                                          <p:attrName>style.visibility</p:attrName>
                                        </p:attrNameLst>
                                      </p:cBhvr>
                                      <p:to>
                                        <p:strVal val="visible"/>
                                      </p:to>
                                    </p:set>
                                    <p:animEffect transition="in" filter="fade">
                                      <p:cBhvr>
                                        <p:cTn id="12" dur="1000"/>
                                        <p:tgtEl>
                                          <p:spTgt spid="23"/>
                                        </p:tgtEl>
                                      </p:cBhvr>
                                    </p:animEffect>
                                    <p:anim calcmode="lin" valueType="num">
                                      <p:cBhvr>
                                        <p:cTn id="13" dur="1000" fill="hold"/>
                                        <p:tgtEl>
                                          <p:spTgt spid="23"/>
                                        </p:tgtEl>
                                        <p:attrNameLst>
                                          <p:attrName>ppt_x</p:attrName>
                                        </p:attrNameLst>
                                      </p:cBhvr>
                                      <p:tavLst>
                                        <p:tav tm="0">
                                          <p:val>
                                            <p:strVal val="#ppt_x"/>
                                          </p:val>
                                        </p:tav>
                                        <p:tav tm="100000">
                                          <p:val>
                                            <p:strVal val="#ppt_x"/>
                                          </p:val>
                                        </p:tav>
                                      </p:tavLst>
                                    </p:anim>
                                    <p:anim calcmode="lin" valueType="num">
                                      <p:cBhvr>
                                        <p:cTn id="14" dur="1000" fill="hold"/>
                                        <p:tgtEl>
                                          <p:spTgt spid="23"/>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2" grpId="0" bldLvl="0" animBg="1"/>
      <p:bldP spid="23" grpId="0"/>
    </p:bldLst>
  </p:timing>
</p:sld>
</file>

<file path=ppt/tags/tag1.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
  <p:tag name="KSO_WM_UNIT_LAYERLEVEL" val="1"/>
  <p:tag name="KSO_WM_TAG_VERSION" val="1.0"/>
  <p:tag name="KSO_WM_BEAUTIFY_FLAG" val="#wm#"/>
</p:tagLst>
</file>

<file path=ppt/tags/tag2.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
  <p:tag name="KSO_WM_UNIT_LAYERLEVEL" val="1"/>
  <p:tag name="KSO_WM_TAG_VERSION" val="1.0"/>
  <p:tag name="KSO_WM_BEAUTIFY_FLAG" val="#wm#"/>
</p:tagLst>
</file>

<file path=ppt/tags/tag3.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
  <p:tag name="KSO_WM_UNIT_LAYERLEVEL" val="1"/>
  <p:tag name="KSO_WM_TAG_VERSION" val="1.0"/>
  <p:tag name="KSO_WM_BEAUTIFY_FLAG" val="#wm#"/>
</p:tagLst>
</file>

<file path=ppt/tags/tag4.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
  <p:tag name="KSO_WM_UNIT_LAYERLEVEL" val="1"/>
  <p:tag name="KSO_WM_TAG_VERSION" val="1.0"/>
  <p:tag name="KSO_WM_BEAUTIFY_FLAG" val="#wm#"/>
</p:tagLst>
</file>

<file path=ppt/tags/tag5.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
  <p:tag name="KSO_WM_UNIT_LAYERLEVEL" val="1"/>
  <p:tag name="KSO_WM_TAG_VERSION" val="1.0"/>
  <p:tag name="KSO_WM_BEAUTIFY_FLAG" val="#wm#"/>
</p:tagLst>
</file>

<file path=ppt/tags/tag6.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2**"/>
  <p:tag name="KSO_WM_UNIT_LAYERLEVEL" val="1"/>
  <p:tag name="KSO_WM_TAG_VERSION" val="1.0"/>
  <p:tag name="KSO_WM_BEAUTIFY_FLAG" val="#wm#"/>
</p:tagLst>
</file>

<file path=ppt/tags/tag7.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2**"/>
  <p:tag name="KSO_WM_UNIT_LAYERLEVEL" val="1"/>
  <p:tag name="KSO_WM_TAG_VERSION" val="1.0"/>
  <p:tag name="KSO_WM_BEAUTIFY_FLAG" val="#wm#"/>
</p:tagLst>
</file>

<file path=ppt/tags/tag8.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2**"/>
  <p:tag name="KSO_WM_UNIT_LAYERLEVEL" val="1"/>
  <p:tag name="KSO_WM_TAG_VERSION" val="1.0"/>
  <p:tag name="KSO_WM_BEAUTIFY_FLAG" val="#wm#"/>
</p:tagLst>
</file>

<file path=ppt/tags/tag9.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2**"/>
  <p:tag name="KSO_WM_UNIT_LAYERLEVEL" val="1"/>
  <p:tag name="KSO_WM_TAG_VERSION" val="1.0"/>
  <p:tag name="KSO_WM_BEAUTIFY_FLAG" val="#wm#"/>
</p:tagLst>
</file>

<file path=ppt/tags/tag10.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2**"/>
  <p:tag name="KSO_WM_UNIT_LAYERLEVEL" val="1"/>
  <p:tag name="KSO_WM_TAG_VERSION" val="1.0"/>
  <p:tag name="KSO_WM_BEAUTIFY_FLAG" val="#wm#"/>
</p:tagLst>
</file>

<file path=ppt/tags/tag11.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3**"/>
  <p:tag name="KSO_WM_UNIT_LAYERLEVEL" val="1"/>
  <p:tag name="KSO_WM_TAG_VERSION" val="1.0"/>
  <p:tag name="KSO_WM_BEAUTIFY_FLAG" val="#wm#"/>
</p:tagLst>
</file>

<file path=ppt/tags/tag12.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3**"/>
  <p:tag name="KSO_WM_UNIT_LAYERLEVEL" val="1"/>
  <p:tag name="KSO_WM_TAG_VERSION" val="1.0"/>
  <p:tag name="KSO_WM_BEAUTIFY_FLAG" val="#wm#"/>
</p:tagLst>
</file>

<file path=ppt/tags/tag13.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3**"/>
  <p:tag name="KSO_WM_UNIT_LAYERLEVEL" val="1"/>
  <p:tag name="KSO_WM_TAG_VERSION" val="1.0"/>
  <p:tag name="KSO_WM_BEAUTIFY_FLAG" val="#wm#"/>
</p:tagLst>
</file>

<file path=ppt/tags/tag14.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3**"/>
  <p:tag name="KSO_WM_UNIT_LAYERLEVEL" val="1"/>
  <p:tag name="KSO_WM_TAG_VERSION" val="1.0"/>
  <p:tag name="KSO_WM_BEAUTIFY_FLAG" val="#wm#"/>
</p:tagLst>
</file>

<file path=ppt/tags/tag15.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3**"/>
  <p:tag name="KSO_WM_UNIT_LAYERLEVEL" val="1"/>
  <p:tag name="KSO_WM_TAG_VERSION" val="1.0"/>
  <p:tag name="KSO_WM_BEAUTIFY_FLAG" val="#wm#"/>
</p:tagLst>
</file>

<file path=ppt/tags/tag16.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4**"/>
  <p:tag name="KSO_WM_UNIT_LAYERLEVEL" val="1"/>
  <p:tag name="KSO_WM_TAG_VERSION" val="1.0"/>
  <p:tag name="KSO_WM_BEAUTIFY_FLAG" val="#wm#"/>
</p:tagLst>
</file>

<file path=ppt/tags/tag17.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4**"/>
  <p:tag name="KSO_WM_UNIT_LAYERLEVEL" val="1"/>
  <p:tag name="KSO_WM_TAG_VERSION" val="1.0"/>
  <p:tag name="KSO_WM_BEAUTIFY_FLAG" val="#wm#"/>
</p:tagLst>
</file>

<file path=ppt/tags/tag18.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4**"/>
  <p:tag name="KSO_WM_UNIT_LAYERLEVEL" val="1"/>
  <p:tag name="KSO_WM_TAG_VERSION" val="1.0"/>
  <p:tag name="KSO_WM_BEAUTIFY_FLAG" val="#wm#"/>
</p:tagLst>
</file>

<file path=ppt/tags/tag19.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4**"/>
  <p:tag name="KSO_WM_UNIT_LAYERLEVEL" val="1"/>
  <p:tag name="KSO_WM_TAG_VERSION" val="1.0"/>
  <p:tag name="KSO_WM_BEAUTIFY_FLAG" val="#wm#"/>
</p:tagLst>
</file>

<file path=ppt/tags/tag20.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4**"/>
  <p:tag name="KSO_WM_UNIT_LAYERLEVEL" val="1"/>
  <p:tag name="KSO_WM_TAG_VERSION" val="1.0"/>
  <p:tag name="KSO_WM_BEAUTIFY_FLAG" val="#wm#"/>
</p:tagLst>
</file>

<file path=ppt/tags/tag21.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4**"/>
  <p:tag name="KSO_WM_UNIT_LAYERLEVEL" val="1"/>
  <p:tag name="KSO_WM_TAG_VERSION" val="1.0"/>
  <p:tag name="KSO_WM_BEAUTIFY_FLAG" val="#wm#"/>
</p:tagLst>
</file>

<file path=ppt/tags/tag22.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5**"/>
  <p:tag name="KSO_WM_UNIT_LAYERLEVEL" val="1"/>
  <p:tag name="KSO_WM_TAG_VERSION" val="1.0"/>
  <p:tag name="KSO_WM_BEAUTIFY_FLAG" val="#wm#"/>
</p:tagLst>
</file>

<file path=ppt/tags/tag23.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5**"/>
  <p:tag name="KSO_WM_UNIT_LAYERLEVEL" val="1"/>
  <p:tag name="KSO_WM_TAG_VERSION" val="1.0"/>
  <p:tag name="KSO_WM_BEAUTIFY_FLAG" val="#wm#"/>
</p:tagLst>
</file>

<file path=ppt/tags/tag24.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5**"/>
  <p:tag name="KSO_WM_UNIT_LAYERLEVEL" val="1"/>
  <p:tag name="KSO_WM_TAG_VERSION" val="1.0"/>
  <p:tag name="KSO_WM_BEAUTIFY_FLAG" val="#wm#"/>
</p:tagLst>
</file>

<file path=ppt/tags/tag25.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5**"/>
  <p:tag name="KSO_WM_UNIT_LAYERLEVEL" val="1"/>
  <p:tag name="KSO_WM_TAG_VERSION" val="1.0"/>
  <p:tag name="KSO_WM_BEAUTIFY_FLAG" val="#wm#"/>
</p:tagLst>
</file>

<file path=ppt/tags/tag26.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5**"/>
  <p:tag name="KSO_WM_UNIT_LAYERLEVEL" val="1"/>
  <p:tag name="KSO_WM_TAG_VERSION" val="1.0"/>
  <p:tag name="KSO_WM_BEAUTIFY_FLAG" val="#wm#"/>
</p:tagLst>
</file>

<file path=ppt/tags/tag27.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5**"/>
  <p:tag name="KSO_WM_UNIT_LAYERLEVEL" val="1"/>
  <p:tag name="KSO_WM_TAG_VERSION" val="1.0"/>
  <p:tag name="KSO_WM_BEAUTIFY_FLAG" val="#wm#"/>
</p:tagLst>
</file>

<file path=ppt/tags/tag28.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5**"/>
  <p:tag name="KSO_WM_UNIT_LAYERLEVEL" val="1"/>
  <p:tag name="KSO_WM_TAG_VERSION" val="1.0"/>
  <p:tag name="KSO_WM_BEAUTIFY_FLAG" val="#wm#"/>
</p:tagLst>
</file>

<file path=ppt/tags/tag29.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5**"/>
  <p:tag name="KSO_WM_UNIT_LAYERLEVEL" val="1"/>
  <p:tag name="KSO_WM_TAG_VERSION" val="1.0"/>
  <p:tag name="KSO_WM_BEAUTIFY_FLAG" val="#wm#"/>
</p:tagLst>
</file>

<file path=ppt/tags/tag30.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6**"/>
  <p:tag name="KSO_WM_UNIT_LAYERLEVEL" val="1"/>
  <p:tag name="KSO_WM_TAG_VERSION" val="1.0"/>
  <p:tag name="KSO_WM_BEAUTIFY_FLAG" val="#wm#"/>
</p:tagLst>
</file>

<file path=ppt/tags/tag31.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6**"/>
  <p:tag name="KSO_WM_UNIT_LAYERLEVEL" val="1"/>
  <p:tag name="KSO_WM_TAG_VERSION" val="1.0"/>
  <p:tag name="KSO_WM_BEAUTIFY_FLAG" val="#wm#"/>
</p:tagLst>
</file>

<file path=ppt/tags/tag32.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6**"/>
  <p:tag name="KSO_WM_UNIT_LAYERLEVEL" val="1"/>
  <p:tag name="KSO_WM_TAG_VERSION" val="1.0"/>
  <p:tag name="KSO_WM_BEAUTIFY_FLAG" val="#wm#"/>
</p:tagLst>
</file>

<file path=ppt/tags/tag33.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6**"/>
  <p:tag name="KSO_WM_UNIT_LAYERLEVEL" val="1"/>
  <p:tag name="KSO_WM_TAG_VERSION" val="1.0"/>
  <p:tag name="KSO_WM_BEAUTIFY_FLAG" val="#wm#"/>
</p:tagLst>
</file>

<file path=ppt/tags/tag34.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7**"/>
  <p:tag name="KSO_WM_UNIT_LAYERLEVEL" val="1"/>
  <p:tag name="KSO_WM_TAG_VERSION" val="1.0"/>
  <p:tag name="KSO_WM_BEAUTIFY_FLAG" val="#wm#"/>
</p:tagLst>
</file>

<file path=ppt/tags/tag35.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7**"/>
  <p:tag name="KSO_WM_UNIT_LAYERLEVEL" val="1"/>
  <p:tag name="KSO_WM_TAG_VERSION" val="1.0"/>
  <p:tag name="KSO_WM_BEAUTIFY_FLAG" val="#wm#"/>
</p:tagLst>
</file>

<file path=ppt/tags/tag36.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7**"/>
  <p:tag name="KSO_WM_UNIT_LAYERLEVEL" val="1"/>
  <p:tag name="KSO_WM_TAG_VERSION" val="1.0"/>
  <p:tag name="KSO_WM_BEAUTIFY_FLAG" val="#wm#"/>
</p:tagLst>
</file>

<file path=ppt/tags/tag37.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8**"/>
  <p:tag name="KSO_WM_UNIT_LAYERLEVEL" val="1"/>
  <p:tag name="KSO_WM_TAG_VERSION" val="1.0"/>
  <p:tag name="KSO_WM_BEAUTIFY_FLAG" val="#wm#"/>
</p:tagLst>
</file>

<file path=ppt/tags/tag38.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8**"/>
  <p:tag name="KSO_WM_UNIT_LAYERLEVEL" val="1"/>
  <p:tag name="KSO_WM_TAG_VERSION" val="1.0"/>
  <p:tag name="KSO_WM_BEAUTIFY_FLAG" val="#wm#"/>
</p:tagLst>
</file>

<file path=ppt/tags/tag39.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8**"/>
  <p:tag name="KSO_WM_UNIT_LAYERLEVEL" val="1"/>
  <p:tag name="KSO_WM_TAG_VERSION" val="1.0"/>
  <p:tag name="KSO_WM_BEAUTIFY_FLAG" val="#wm#"/>
</p:tagLst>
</file>

<file path=ppt/tags/tag40.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8**"/>
  <p:tag name="KSO_WM_UNIT_LAYERLEVEL" val="1"/>
  <p:tag name="KSO_WM_TAG_VERSION" val="1.0"/>
  <p:tag name="KSO_WM_BEAUTIFY_FLAG" val="#wm#"/>
</p:tagLst>
</file>

<file path=ppt/tags/tag41.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8**"/>
  <p:tag name="KSO_WM_UNIT_LAYERLEVEL" val="1"/>
  <p:tag name="KSO_WM_TAG_VERSION" val="1.0"/>
  <p:tag name="KSO_WM_BEAUTIFY_FLAG" val="#wm#"/>
</p:tagLst>
</file>

<file path=ppt/tags/tag42.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8**"/>
  <p:tag name="KSO_WM_UNIT_LAYERLEVEL" val="1"/>
  <p:tag name="KSO_WM_TAG_VERSION" val="1.0"/>
  <p:tag name="KSO_WM_BEAUTIFY_FLAG" val="#wm#"/>
</p:tagLst>
</file>

<file path=ppt/tags/tag43.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9**"/>
  <p:tag name="KSO_WM_UNIT_LAYERLEVEL" val="1"/>
  <p:tag name="KSO_WM_TAG_VERSION" val="1.0"/>
  <p:tag name="KSO_WM_BEAUTIFY_FLAG" val="#wm#"/>
</p:tagLst>
</file>

<file path=ppt/tags/tag44.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9**"/>
  <p:tag name="KSO_WM_UNIT_LAYERLEVEL" val="1"/>
  <p:tag name="KSO_WM_TAG_VERSION" val="1.0"/>
  <p:tag name="KSO_WM_BEAUTIFY_FLAG" val="#wm#"/>
</p:tagLst>
</file>

<file path=ppt/tags/tag45.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9**"/>
  <p:tag name="KSO_WM_UNIT_LAYERLEVEL" val="1"/>
  <p:tag name="KSO_WM_TAG_VERSION" val="1.0"/>
  <p:tag name="KSO_WM_BEAUTIFY_FLAG" val="#wm#"/>
</p:tagLst>
</file>

<file path=ppt/tags/tag46.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9**"/>
  <p:tag name="KSO_WM_UNIT_LAYERLEVEL" val="1"/>
  <p:tag name="KSO_WM_TAG_VERSION" val="1.0"/>
  <p:tag name="KSO_WM_BEAUTIFY_FLAG" val="#wm#"/>
</p:tagLst>
</file>

<file path=ppt/tags/tag47.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9**"/>
  <p:tag name="KSO_WM_UNIT_LAYERLEVEL" val="1"/>
  <p:tag name="KSO_WM_TAG_VERSION" val="1.0"/>
  <p:tag name="KSO_WM_BEAUTIFY_FLAG" val="#wm#"/>
</p:tagLst>
</file>

<file path=ppt/tags/tag48.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0**"/>
  <p:tag name="KSO_WM_UNIT_LAYERLEVEL" val="1"/>
  <p:tag name="KSO_WM_TAG_VERSION" val="1.0"/>
  <p:tag name="KSO_WM_BEAUTIFY_FLAG" val="#wm#"/>
</p:tagLst>
</file>

<file path=ppt/tags/tag49.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0**"/>
  <p:tag name="KSO_WM_UNIT_LAYERLEVEL" val="1"/>
  <p:tag name="KSO_WM_TAG_VERSION" val="1.0"/>
  <p:tag name="KSO_WM_BEAUTIFY_FLAG" val="#wm#"/>
</p:tagLst>
</file>

<file path=ppt/tags/tag50.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0**"/>
  <p:tag name="KSO_WM_UNIT_LAYERLEVEL" val="1"/>
  <p:tag name="KSO_WM_TAG_VERSION" val="1.0"/>
  <p:tag name="KSO_WM_BEAUTIFY_FLAG" val="#wm#"/>
</p:tagLst>
</file>

<file path=ppt/tags/tag51.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0**"/>
  <p:tag name="KSO_WM_UNIT_LAYERLEVEL" val="1"/>
  <p:tag name="KSO_WM_TAG_VERSION" val="1.0"/>
  <p:tag name="KSO_WM_BEAUTIFY_FLAG" val="#wm#"/>
</p:tagLst>
</file>

<file path=ppt/tags/tag52.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1**"/>
  <p:tag name="KSO_WM_UNIT_LAYERLEVEL" val="1"/>
  <p:tag name="KSO_WM_TAG_VERSION" val="1.0"/>
  <p:tag name="KSO_WM_BEAUTIFY_FLAG" val="#wm#"/>
</p:tagLst>
</file>

<file path=ppt/tags/tag53.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1**"/>
  <p:tag name="KSO_WM_UNIT_LAYERLEVEL" val="1"/>
  <p:tag name="KSO_WM_TAG_VERSION" val="1.0"/>
  <p:tag name="KSO_WM_BEAUTIFY_FLAG" val="#wm#"/>
</p:tagLst>
</file>

<file path=ppt/tags/tag54.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1**"/>
  <p:tag name="KSO_WM_UNIT_LAYERLEVEL" val="1"/>
  <p:tag name="KSO_WM_TAG_VERSION" val="1.0"/>
  <p:tag name="KSO_WM_BEAUTIFY_FLAG" val="#wm#"/>
</p:tagLst>
</file>

<file path=ppt/tags/tag55.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1**"/>
  <p:tag name="KSO_WM_UNIT_LAYERLEVEL" val="1"/>
  <p:tag name="KSO_WM_TAG_VERSION" val="1.0"/>
  <p:tag name="KSO_WM_BEAUTIFY_FLAG" val="#wm#"/>
</p:tagLst>
</file>

<file path=ppt/tags/tag56.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1**"/>
  <p:tag name="KSO_WM_UNIT_LAYERLEVEL" val="1"/>
  <p:tag name="KSO_WM_TAG_VERSION" val="1.0"/>
  <p:tag name="KSO_WM_BEAUTIFY_FLAG" val="#wm#"/>
</p:tagLst>
</file>

<file path=ppt/tags/tag57.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0**"/>
  <p:tag name="KSO_WM_UNIT_LAYERLEVEL" val="1"/>
  <p:tag name="KSO_WM_TAG_VERSION" val="1.0"/>
  <p:tag name="KSO_WM_BEAUTIFY_FLAG" val="#wm#"/>
  <p:tag name="KSO_WM_TEMPLATE_CATEGORY" val="custom"/>
  <p:tag name="KSO_WM_TEMPLATE_INDEX" val="20205081"/>
</p:tagLst>
</file>

<file path=ppt/tags/tag58.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0**"/>
  <p:tag name="KSO_WM_UNIT_LAYERLEVEL" val="1"/>
  <p:tag name="KSO_WM_TAG_VERSION" val="1.0"/>
  <p:tag name="KSO_WM_BEAUTIFY_FLAG" val="#wm#"/>
  <p:tag name="KSO_WM_TEMPLATE_CATEGORY" val="custom"/>
  <p:tag name="KSO_WM_TEMPLATE_INDEX" val="20205081"/>
</p:tagLst>
</file>

<file path=ppt/tags/tag59.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0**"/>
  <p:tag name="KSO_WM_UNIT_LAYERLEVEL" val="1"/>
  <p:tag name="KSO_WM_TAG_VERSION" val="1.0"/>
  <p:tag name="KSO_WM_BEAUTIFY_FLAG" val="#wm#"/>
</p:tagLst>
</file>

<file path=ppt/tags/tag60.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0**"/>
  <p:tag name="KSO_WM_UNIT_LAYERLEVEL" val="1"/>
  <p:tag name="KSO_WM_TAG_VERSION" val="1.0"/>
  <p:tag name="KSO_WM_BEAUTIFY_FLAG" val="#wm#"/>
</p:tagLst>
</file>

<file path=ppt/tags/tag61.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0**"/>
  <p:tag name="KSO_WM_UNIT_LAYERLEVEL" val="1"/>
  <p:tag name="KSO_WM_TAG_VERSION" val="1.0"/>
  <p:tag name="KSO_WM_BEAUTIFY_FLAG" val="#wm#"/>
</p:tagLst>
</file>

<file path=ppt/tags/tag62.xml><?xml version="1.0" encoding="utf-8"?>
<p:tagLst xmlns:p="http://schemas.openxmlformats.org/presentationml/2006/main">
  <p:tag name="KSO_WM_TEMPLATE_THUMBS_INDEX" val="1、4、7、12、13、14、15、16、17、18、20、24、25、28、33、36、40、43、44"/>
  <p:tag name="KSO_WM_TEMPLATE_SUBCATEGORY" val="19"/>
  <p:tag name="KSO_WM_TAG_VERSION" val="1.0"/>
  <p:tag name="KSO_WM_BEAUTIFY_FLAG" val="#wm#"/>
  <p:tag name="KSO_WM_TEMPLATE_CATEGORY" val="custom"/>
  <p:tag name="KSO_WM_TEMPLATE_INDEX" val="20205081"/>
  <p:tag name="KSO_WM_TEMPLATE_MASTER_TYPE" val="0"/>
  <p:tag name="KSO_WM_TEMPLATE_COLOR_TYPE" val="1"/>
  <p:tag name="KSO_WM_UNIT_SHOW_EDIT_AREA_INDICATION" val="1"/>
</p:tagLst>
</file>

<file path=ppt/tags/tag63.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
  <p:tag name="KSO_WM_UNIT_LAYERLEVEL" val="1"/>
  <p:tag name="KSO_WM_TAG_VERSION" val="1.0"/>
  <p:tag name="KSO_WM_BEAUTIFY_FLAG" val="#wm#"/>
</p:tagLst>
</file>

<file path=ppt/tags/tag64.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
  <p:tag name="KSO_WM_UNIT_LAYERLEVEL" val="1"/>
  <p:tag name="KSO_WM_TAG_VERSION" val="1.0"/>
  <p:tag name="KSO_WM_BEAUTIFY_FLAG" val="#wm#"/>
</p:tagLst>
</file>

<file path=ppt/tags/tag65.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
  <p:tag name="KSO_WM_UNIT_LAYERLEVEL" val="1"/>
  <p:tag name="KSO_WM_TAG_VERSION" val="1.0"/>
  <p:tag name="KSO_WM_BEAUTIFY_FLAG" val="#wm#"/>
</p:tagLst>
</file>

<file path=ppt/tags/tag66.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
  <p:tag name="KSO_WM_UNIT_LAYERLEVEL" val="1"/>
  <p:tag name="KSO_WM_TAG_VERSION" val="1.0"/>
  <p:tag name="KSO_WM_BEAUTIFY_FLAG" val="#wm#"/>
</p:tagLst>
</file>

<file path=ppt/tags/tag67.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
  <p:tag name="KSO_WM_UNIT_LAYERLEVEL" val="1"/>
  <p:tag name="KSO_WM_TAG_VERSION" val="1.0"/>
  <p:tag name="KSO_WM_BEAUTIFY_FLAG" val="#wm#"/>
</p:tagLst>
</file>

<file path=ppt/tags/tag68.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2**"/>
  <p:tag name="KSO_WM_UNIT_LAYERLEVEL" val="1"/>
  <p:tag name="KSO_WM_TAG_VERSION" val="1.0"/>
  <p:tag name="KSO_WM_BEAUTIFY_FLAG" val="#wm#"/>
</p:tagLst>
</file>

<file path=ppt/tags/tag69.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2**"/>
  <p:tag name="KSO_WM_UNIT_LAYERLEVEL" val="1"/>
  <p:tag name="KSO_WM_TAG_VERSION" val="1.0"/>
  <p:tag name="KSO_WM_BEAUTIFY_FLAG" val="#wm#"/>
</p:tagLst>
</file>

<file path=ppt/tags/tag70.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2**"/>
  <p:tag name="KSO_WM_UNIT_LAYERLEVEL" val="1"/>
  <p:tag name="KSO_WM_TAG_VERSION" val="1.0"/>
  <p:tag name="KSO_WM_BEAUTIFY_FLAG" val="#wm#"/>
</p:tagLst>
</file>

<file path=ppt/tags/tag71.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2**"/>
  <p:tag name="KSO_WM_UNIT_LAYERLEVEL" val="1"/>
  <p:tag name="KSO_WM_TAG_VERSION" val="1.0"/>
  <p:tag name="KSO_WM_BEAUTIFY_FLAG" val="#wm#"/>
</p:tagLst>
</file>

<file path=ppt/tags/tag72.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2**"/>
  <p:tag name="KSO_WM_UNIT_LAYERLEVEL" val="1"/>
  <p:tag name="KSO_WM_TAG_VERSION" val="1.0"/>
  <p:tag name="KSO_WM_BEAUTIFY_FLAG" val="#wm#"/>
</p:tagLst>
</file>

<file path=ppt/tags/tag73.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3**"/>
  <p:tag name="KSO_WM_UNIT_LAYERLEVEL" val="1"/>
  <p:tag name="KSO_WM_TAG_VERSION" val="1.0"/>
  <p:tag name="KSO_WM_BEAUTIFY_FLAG" val="#wm#"/>
</p:tagLst>
</file>

<file path=ppt/tags/tag74.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3**"/>
  <p:tag name="KSO_WM_UNIT_LAYERLEVEL" val="1"/>
  <p:tag name="KSO_WM_TAG_VERSION" val="1.0"/>
  <p:tag name="KSO_WM_BEAUTIFY_FLAG" val="#wm#"/>
</p:tagLst>
</file>

<file path=ppt/tags/tag75.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3**"/>
  <p:tag name="KSO_WM_UNIT_LAYERLEVEL" val="1"/>
  <p:tag name="KSO_WM_TAG_VERSION" val="1.0"/>
  <p:tag name="KSO_WM_BEAUTIFY_FLAG" val="#wm#"/>
</p:tagLst>
</file>

<file path=ppt/tags/tag76.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3**"/>
  <p:tag name="KSO_WM_UNIT_LAYERLEVEL" val="1"/>
  <p:tag name="KSO_WM_TAG_VERSION" val="1.0"/>
  <p:tag name="KSO_WM_BEAUTIFY_FLAG" val="#wm#"/>
</p:tagLst>
</file>

<file path=ppt/tags/tag77.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3**"/>
  <p:tag name="KSO_WM_UNIT_LAYERLEVEL" val="1"/>
  <p:tag name="KSO_WM_TAG_VERSION" val="1.0"/>
  <p:tag name="KSO_WM_BEAUTIFY_FLAG" val="#wm#"/>
</p:tagLst>
</file>

<file path=ppt/tags/tag78.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4**"/>
  <p:tag name="KSO_WM_UNIT_LAYERLEVEL" val="1"/>
  <p:tag name="KSO_WM_TAG_VERSION" val="1.0"/>
  <p:tag name="KSO_WM_BEAUTIFY_FLAG" val="#wm#"/>
</p:tagLst>
</file>

<file path=ppt/tags/tag79.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4**"/>
  <p:tag name="KSO_WM_UNIT_LAYERLEVEL" val="1"/>
  <p:tag name="KSO_WM_TAG_VERSION" val="1.0"/>
  <p:tag name="KSO_WM_BEAUTIFY_FLAG" val="#wm#"/>
</p:tagLst>
</file>

<file path=ppt/tags/tag80.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4**"/>
  <p:tag name="KSO_WM_UNIT_LAYERLEVEL" val="1"/>
  <p:tag name="KSO_WM_TAG_VERSION" val="1.0"/>
  <p:tag name="KSO_WM_BEAUTIFY_FLAG" val="#wm#"/>
</p:tagLst>
</file>

<file path=ppt/tags/tag81.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4**"/>
  <p:tag name="KSO_WM_UNIT_LAYERLEVEL" val="1"/>
  <p:tag name="KSO_WM_TAG_VERSION" val="1.0"/>
  <p:tag name="KSO_WM_BEAUTIFY_FLAG" val="#wm#"/>
</p:tagLst>
</file>

<file path=ppt/tags/tag82.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4**"/>
  <p:tag name="KSO_WM_UNIT_LAYERLEVEL" val="1"/>
  <p:tag name="KSO_WM_TAG_VERSION" val="1.0"/>
  <p:tag name="KSO_WM_BEAUTIFY_FLAG" val="#wm#"/>
</p:tagLst>
</file>

<file path=ppt/tags/tag83.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4**"/>
  <p:tag name="KSO_WM_UNIT_LAYERLEVEL" val="1"/>
  <p:tag name="KSO_WM_TAG_VERSION" val="1.0"/>
  <p:tag name="KSO_WM_BEAUTIFY_FLAG" val="#wm#"/>
</p:tagLst>
</file>

<file path=ppt/tags/tag84.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5**"/>
  <p:tag name="KSO_WM_UNIT_LAYERLEVEL" val="1"/>
  <p:tag name="KSO_WM_TAG_VERSION" val="1.0"/>
  <p:tag name="KSO_WM_BEAUTIFY_FLAG" val="#wm#"/>
</p:tagLst>
</file>

<file path=ppt/tags/tag85.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5**"/>
  <p:tag name="KSO_WM_UNIT_LAYERLEVEL" val="1"/>
  <p:tag name="KSO_WM_TAG_VERSION" val="1.0"/>
  <p:tag name="KSO_WM_BEAUTIFY_FLAG" val="#wm#"/>
</p:tagLst>
</file>

<file path=ppt/tags/tag86.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5**"/>
  <p:tag name="KSO_WM_UNIT_LAYERLEVEL" val="1"/>
  <p:tag name="KSO_WM_TAG_VERSION" val="1.0"/>
  <p:tag name="KSO_WM_BEAUTIFY_FLAG" val="#wm#"/>
</p:tagLst>
</file>

<file path=ppt/tags/tag87.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5**"/>
  <p:tag name="KSO_WM_UNIT_LAYERLEVEL" val="1"/>
  <p:tag name="KSO_WM_TAG_VERSION" val="1.0"/>
  <p:tag name="KSO_WM_BEAUTIFY_FLAG" val="#wm#"/>
</p:tagLst>
</file>

<file path=ppt/tags/tag88.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5**"/>
  <p:tag name="KSO_WM_UNIT_LAYERLEVEL" val="1"/>
  <p:tag name="KSO_WM_TAG_VERSION" val="1.0"/>
  <p:tag name="KSO_WM_BEAUTIFY_FLAG" val="#wm#"/>
</p:tagLst>
</file>

<file path=ppt/tags/tag89.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5**"/>
  <p:tag name="KSO_WM_UNIT_LAYERLEVEL" val="1"/>
  <p:tag name="KSO_WM_TAG_VERSION" val="1.0"/>
  <p:tag name="KSO_WM_BEAUTIFY_FLAG" val="#wm#"/>
</p:tagLst>
</file>

<file path=ppt/tags/tag90.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5**"/>
  <p:tag name="KSO_WM_UNIT_LAYERLEVEL" val="1"/>
  <p:tag name="KSO_WM_TAG_VERSION" val="1.0"/>
  <p:tag name="KSO_WM_BEAUTIFY_FLAG" val="#wm#"/>
</p:tagLst>
</file>

<file path=ppt/tags/tag91.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5**"/>
  <p:tag name="KSO_WM_UNIT_LAYERLEVEL" val="1"/>
  <p:tag name="KSO_WM_TAG_VERSION" val="1.0"/>
  <p:tag name="KSO_WM_BEAUTIFY_FLAG" val="#wm#"/>
</p:tagLst>
</file>

<file path=ppt/tags/tag92.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6**"/>
  <p:tag name="KSO_WM_UNIT_LAYERLEVEL" val="1"/>
  <p:tag name="KSO_WM_TAG_VERSION" val="1.0"/>
  <p:tag name="KSO_WM_BEAUTIFY_FLAG" val="#wm#"/>
</p:tagLst>
</file>

<file path=ppt/tags/tag93.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6**"/>
  <p:tag name="KSO_WM_UNIT_LAYERLEVEL" val="1"/>
  <p:tag name="KSO_WM_TAG_VERSION" val="1.0"/>
  <p:tag name="KSO_WM_BEAUTIFY_FLAG" val="#wm#"/>
</p:tagLst>
</file>

<file path=ppt/tags/tag94.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6**"/>
  <p:tag name="KSO_WM_UNIT_LAYERLEVEL" val="1"/>
  <p:tag name="KSO_WM_TAG_VERSION" val="1.0"/>
  <p:tag name="KSO_WM_BEAUTIFY_FLAG" val="#wm#"/>
</p:tagLst>
</file>

<file path=ppt/tags/tag95.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6**"/>
  <p:tag name="KSO_WM_UNIT_LAYERLEVEL" val="1"/>
  <p:tag name="KSO_WM_TAG_VERSION" val="1.0"/>
  <p:tag name="KSO_WM_BEAUTIFY_FLAG" val="#wm#"/>
</p:tagLst>
</file>

<file path=ppt/tags/tag96.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7**"/>
  <p:tag name="KSO_WM_UNIT_LAYERLEVEL" val="1"/>
  <p:tag name="KSO_WM_TAG_VERSION" val="1.0"/>
  <p:tag name="KSO_WM_BEAUTIFY_FLAG" val="#wm#"/>
</p:tagLst>
</file>

<file path=ppt/tags/tag97.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7**"/>
  <p:tag name="KSO_WM_UNIT_LAYERLEVEL" val="1"/>
  <p:tag name="KSO_WM_TAG_VERSION" val="1.0"/>
  <p:tag name="KSO_WM_BEAUTIFY_FLAG" val="#wm#"/>
</p:tagLst>
</file>

<file path=ppt/tags/tag98.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7**"/>
  <p:tag name="KSO_WM_UNIT_LAYERLEVEL" val="1"/>
  <p:tag name="KSO_WM_TAG_VERSION" val="1.0"/>
  <p:tag name="KSO_WM_BEAUTIFY_FLAG" val="#wm#"/>
</p:tagLst>
</file>

<file path=ppt/tags/tag99.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8**"/>
  <p:tag name="KSO_WM_UNIT_LAYERLEVEL" val="1"/>
  <p:tag name="KSO_WM_TAG_VERSION" val="1.0"/>
  <p:tag name="KSO_WM_BEAUTIFY_FLAG" val="#wm#"/>
</p:tagLst>
</file>

<file path=ppt/tags/tag100.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8**"/>
  <p:tag name="KSO_WM_UNIT_LAYERLEVEL" val="1"/>
  <p:tag name="KSO_WM_TAG_VERSION" val="1.0"/>
  <p:tag name="KSO_WM_BEAUTIFY_FLAG" val="#wm#"/>
</p:tagLst>
</file>

<file path=ppt/tags/tag101.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8**"/>
  <p:tag name="KSO_WM_UNIT_LAYERLEVEL" val="1"/>
  <p:tag name="KSO_WM_TAG_VERSION" val="1.0"/>
  <p:tag name="KSO_WM_BEAUTIFY_FLAG" val="#wm#"/>
</p:tagLst>
</file>

<file path=ppt/tags/tag102.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8**"/>
  <p:tag name="KSO_WM_UNIT_LAYERLEVEL" val="1"/>
  <p:tag name="KSO_WM_TAG_VERSION" val="1.0"/>
  <p:tag name="KSO_WM_BEAUTIFY_FLAG" val="#wm#"/>
</p:tagLst>
</file>

<file path=ppt/tags/tag103.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8**"/>
  <p:tag name="KSO_WM_UNIT_LAYERLEVEL" val="1"/>
  <p:tag name="KSO_WM_TAG_VERSION" val="1.0"/>
  <p:tag name="KSO_WM_BEAUTIFY_FLAG" val="#wm#"/>
</p:tagLst>
</file>

<file path=ppt/tags/tag104.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8**"/>
  <p:tag name="KSO_WM_UNIT_LAYERLEVEL" val="1"/>
  <p:tag name="KSO_WM_TAG_VERSION" val="1.0"/>
  <p:tag name="KSO_WM_BEAUTIFY_FLAG" val="#wm#"/>
</p:tagLst>
</file>

<file path=ppt/tags/tag105.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9**"/>
  <p:tag name="KSO_WM_UNIT_LAYERLEVEL" val="1"/>
  <p:tag name="KSO_WM_TAG_VERSION" val="1.0"/>
  <p:tag name="KSO_WM_BEAUTIFY_FLAG" val="#wm#"/>
</p:tagLst>
</file>

<file path=ppt/tags/tag106.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9**"/>
  <p:tag name="KSO_WM_UNIT_LAYERLEVEL" val="1"/>
  <p:tag name="KSO_WM_TAG_VERSION" val="1.0"/>
  <p:tag name="KSO_WM_BEAUTIFY_FLAG" val="#wm#"/>
</p:tagLst>
</file>

<file path=ppt/tags/tag107.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9**"/>
  <p:tag name="KSO_WM_UNIT_LAYERLEVEL" val="1"/>
  <p:tag name="KSO_WM_TAG_VERSION" val="1.0"/>
  <p:tag name="KSO_WM_BEAUTIFY_FLAG" val="#wm#"/>
</p:tagLst>
</file>

<file path=ppt/tags/tag108.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9**"/>
  <p:tag name="KSO_WM_UNIT_LAYERLEVEL" val="1"/>
  <p:tag name="KSO_WM_TAG_VERSION" val="1.0"/>
  <p:tag name="KSO_WM_BEAUTIFY_FLAG" val="#wm#"/>
</p:tagLst>
</file>

<file path=ppt/tags/tag109.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9**"/>
  <p:tag name="KSO_WM_UNIT_LAYERLEVEL" val="1"/>
  <p:tag name="KSO_WM_TAG_VERSION" val="1.0"/>
  <p:tag name="KSO_WM_BEAUTIFY_FLAG" val="#wm#"/>
</p:tagLst>
</file>

<file path=ppt/tags/tag110.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0**"/>
  <p:tag name="KSO_WM_UNIT_LAYERLEVEL" val="1"/>
  <p:tag name="KSO_WM_TAG_VERSION" val="1.0"/>
  <p:tag name="KSO_WM_BEAUTIFY_FLAG" val="#wm#"/>
</p:tagLst>
</file>

<file path=ppt/tags/tag111.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0**"/>
  <p:tag name="KSO_WM_UNIT_LAYERLEVEL" val="1"/>
  <p:tag name="KSO_WM_TAG_VERSION" val="1.0"/>
  <p:tag name="KSO_WM_BEAUTIFY_FLAG" val="#wm#"/>
</p:tagLst>
</file>

<file path=ppt/tags/tag112.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0**"/>
  <p:tag name="KSO_WM_UNIT_LAYERLEVEL" val="1"/>
  <p:tag name="KSO_WM_TAG_VERSION" val="1.0"/>
  <p:tag name="KSO_WM_BEAUTIFY_FLAG" val="#wm#"/>
</p:tagLst>
</file>

<file path=ppt/tags/tag113.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0**"/>
  <p:tag name="KSO_WM_UNIT_LAYERLEVEL" val="1"/>
  <p:tag name="KSO_WM_TAG_VERSION" val="1.0"/>
  <p:tag name="KSO_WM_BEAUTIFY_FLAG" val="#wm#"/>
</p:tagLst>
</file>

<file path=ppt/tags/tag114.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1**"/>
  <p:tag name="KSO_WM_UNIT_LAYERLEVEL" val="1"/>
  <p:tag name="KSO_WM_TAG_VERSION" val="1.0"/>
  <p:tag name="KSO_WM_BEAUTIFY_FLAG" val="#wm#"/>
</p:tagLst>
</file>

<file path=ppt/tags/tag115.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1**"/>
  <p:tag name="KSO_WM_UNIT_LAYERLEVEL" val="1"/>
  <p:tag name="KSO_WM_TAG_VERSION" val="1.0"/>
  <p:tag name="KSO_WM_BEAUTIFY_FLAG" val="#wm#"/>
</p:tagLst>
</file>

<file path=ppt/tags/tag116.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1**"/>
  <p:tag name="KSO_WM_UNIT_LAYERLEVEL" val="1"/>
  <p:tag name="KSO_WM_TAG_VERSION" val="1.0"/>
  <p:tag name="KSO_WM_BEAUTIFY_FLAG" val="#wm#"/>
</p:tagLst>
</file>

<file path=ppt/tags/tag117.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1**"/>
  <p:tag name="KSO_WM_UNIT_LAYERLEVEL" val="1"/>
  <p:tag name="KSO_WM_TAG_VERSION" val="1.0"/>
  <p:tag name="KSO_WM_BEAUTIFY_FLAG" val="#wm#"/>
</p:tagLst>
</file>

<file path=ppt/tags/tag118.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11**"/>
  <p:tag name="KSO_WM_UNIT_LAYERLEVEL" val="1"/>
  <p:tag name="KSO_WM_TAG_VERSION" val="1.0"/>
  <p:tag name="KSO_WM_BEAUTIFY_FLAG" val="#wm#"/>
</p:tagLst>
</file>

<file path=ppt/tags/tag119.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0**"/>
  <p:tag name="KSO_WM_UNIT_LAYERLEVEL" val="1"/>
  <p:tag name="KSO_WM_TAG_VERSION" val="1.0"/>
  <p:tag name="KSO_WM_BEAUTIFY_FLAG" val="#wm#"/>
  <p:tag name="KSO_WM_TEMPLATE_CATEGORY" val="custom"/>
  <p:tag name="KSO_WM_TEMPLATE_INDEX" val="20205081"/>
</p:tagLst>
</file>

<file path=ppt/tags/tag120.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0**"/>
  <p:tag name="KSO_WM_UNIT_LAYERLEVEL" val="1"/>
  <p:tag name="KSO_WM_TAG_VERSION" val="1.0"/>
  <p:tag name="KSO_WM_BEAUTIFY_FLAG" val="#wm#"/>
  <p:tag name="KSO_WM_TEMPLATE_CATEGORY" val="custom"/>
  <p:tag name="KSO_WM_TEMPLATE_INDEX" val="20205081"/>
</p:tagLst>
</file>

<file path=ppt/tags/tag121.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0**"/>
  <p:tag name="KSO_WM_UNIT_LAYERLEVEL" val="1"/>
  <p:tag name="KSO_WM_TAG_VERSION" val="1.0"/>
  <p:tag name="KSO_WM_BEAUTIFY_FLAG" val="#wm#"/>
</p:tagLst>
</file>

<file path=ppt/tags/tag122.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0**"/>
  <p:tag name="KSO_WM_UNIT_LAYERLEVEL" val="1"/>
  <p:tag name="KSO_WM_TAG_VERSION" val="1.0"/>
  <p:tag name="KSO_WM_BEAUTIFY_FLAG" val="#wm#"/>
</p:tagLst>
</file>

<file path=ppt/tags/tag123.xml><?xml version="1.0" encoding="utf-8"?>
<p:tagLst xmlns:p="http://schemas.openxmlformats.org/presentationml/2006/main">
  <p:tag name="KSO_WM_UNIT_HIGHLIGHT" val="0"/>
  <p:tag name="KSO_WM_UNIT_COMPATIBLE" val="0"/>
  <p:tag name="KSO_WM_UNIT_DIAGRAM_ISNUMVISUAL" val="0"/>
  <p:tag name="KSO_WM_UNIT_DIAGRAM_ISREFERUNIT" val="0"/>
  <p:tag name="KSO_WM_UNIT_ID" val="_0**"/>
  <p:tag name="KSO_WM_UNIT_LAYERLEVEL" val="1"/>
  <p:tag name="KSO_WM_TAG_VERSION" val="1.0"/>
  <p:tag name="KSO_WM_BEAUTIFY_FLAG" val="#wm#"/>
</p:tagLst>
</file>

<file path=ppt/tags/tag124.xml><?xml version="1.0" encoding="utf-8"?>
<p:tagLst xmlns:p="http://schemas.openxmlformats.org/presentationml/2006/main">
  <p:tag name="KSO_WM_TEMPLATE_THUMBS_INDEX" val="1、4、7、12、13、14、15、16、17、18、20、24、25、28、33、36、40、43、44"/>
  <p:tag name="KSO_WM_TEMPLATE_SUBCATEGORY" val="19"/>
  <p:tag name="KSO_WM_TAG_VERSION" val="1.0"/>
  <p:tag name="KSO_WM_BEAUTIFY_FLAG" val="#wm#"/>
  <p:tag name="KSO_WM_TEMPLATE_CATEGORY" val="custom"/>
  <p:tag name="KSO_WM_TEMPLATE_INDEX" val="20205081"/>
  <p:tag name="KSO_WM_TEMPLATE_MASTER_TYPE" val="0"/>
  <p:tag name="KSO_WM_TEMPLATE_COLOR_TYPE" val="1"/>
  <p:tag name="KSO_WM_UNIT_SHOW_EDIT_AREA_INDICATION" val="1"/>
</p:tagLst>
</file>

<file path=ppt/tags/tag125.xml><?xml version="1.0" encoding="utf-8"?>
<p:tagLst xmlns:p="http://schemas.openxmlformats.org/presentationml/2006/main">
  <p:tag name="KSO_WM_SLIDE_ID" val="custom20205081_1"/>
  <p:tag name="KSO_WM_TEMPLATE_SUBCATEGORY" val="19"/>
  <p:tag name="KSO_WM_TEMPLATE_MASTER_TYPE" val="0"/>
  <p:tag name="KSO_WM_TEMPLATE_COLOR_TYPE" val="1"/>
  <p:tag name="KSO_WM_SLIDE_TYPE" val="title"/>
  <p:tag name="KSO_WM_SLIDE_SUBTYPE" val="defaultBlank"/>
  <p:tag name="KSO_WM_SLIDE_ITEM_CNT" val="0"/>
  <p:tag name="KSO_WM_SLIDE_INDEX" val="1"/>
  <p:tag name="KSO_WM_TAG_VERSION" val="1.0"/>
  <p:tag name="KSO_WM_BEAUTIFY_FLAG" val="#wm#"/>
  <p:tag name="KSO_WM_TEMPLATE_CATEGORY" val="custom"/>
  <p:tag name="KSO_WM_TEMPLATE_INDEX" val="20205081"/>
  <p:tag name="KSO_WM_SLIDE_LAYOUT" val="a_b"/>
  <p:tag name="KSO_WM_SLIDE_LAYOUT_CNT" val="1_1"/>
  <p:tag name="KSO_WM_UNIT_SHOW_EDIT_AREA_INDICATION" val="1"/>
  <p:tag name="KSO_WM_TEMPLATE_THUMBS_INDEX" val="1、4、7、12、13、14、15、16、17、18、20、24、25、28、33、36、40、43、44"/>
</p:tagLst>
</file>

<file path=ppt/tags/tag126.xml><?xml version="1.0" encoding="utf-8"?>
<p:tagLst xmlns:p="http://schemas.openxmlformats.org/presentationml/2006/main">
  <p:tag name="KSO_WM_BEAUTIFY_FLAG" val="#wm#"/>
  <p:tag name="KSO_WM_TEMPLATE_CATEGORY" val="custom"/>
  <p:tag name="KSO_WM_TEMPLATE_INDEX" val="20205081"/>
</p:tagLst>
</file>

<file path=ppt/tags/tag127.xml><?xml version="1.0" encoding="utf-8"?>
<p:tagLst xmlns:p="http://schemas.openxmlformats.org/presentationml/2006/main">
  <p:tag name="KSO_WM_BEAUTIFY_FLAG" val="#wm#"/>
  <p:tag name="KSO_WM_TEMPLATE_CATEGORY" val="custom"/>
  <p:tag name="KSO_WM_TEMPLATE_INDEX" val="20205081"/>
</p:tagLst>
</file>

<file path=ppt/tags/tag128.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29.xml><?xml version="1.0" encoding="utf-8"?>
<p:tagLst xmlns:p="http://schemas.openxmlformats.org/presentationml/2006/main">
  <p:tag name="KSO_WM_BEAUTIFY_FLAG" val="#wm#"/>
  <p:tag name="KSO_WM_TEMPLATE_CATEGORY" val="custom"/>
  <p:tag name="KSO_WM_TEMPLATE_INDEX" val="20205081"/>
</p:tagLst>
</file>

<file path=ppt/tags/tag130.xml><?xml version="1.0" encoding="utf-8"?>
<p:tagLst xmlns:p="http://schemas.openxmlformats.org/presentationml/2006/main">
  <p:tag name="KSO_WM_UNIT_PLACING_PICTURE_USER_VIEWPORT" val="{&quot;height&quot;:15840,&quot;width&quot;:15840}"/>
</p:tagLst>
</file>

<file path=ppt/tags/tag131.xml><?xml version="1.0" encoding="utf-8"?>
<p:tagLst xmlns:p="http://schemas.openxmlformats.org/presentationml/2006/main">
  <p:tag name="KSO_WM_UNIT_PLACING_PICTURE_USER_VIEWPORT" val="{&quot;height&quot;:15840,&quot;width&quot;:15840}"/>
</p:tagLst>
</file>

<file path=ppt/tags/tag132.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33.xml><?xml version="1.0" encoding="utf-8"?>
<p:tagLst xmlns:p="http://schemas.openxmlformats.org/presentationml/2006/main">
  <p:tag name="KSO_WM_BEAUTIFY_FLAG" val="#wm#"/>
  <p:tag name="KSO_WM_TEMPLATE_CATEGORY" val="custom"/>
  <p:tag name="KSO_WM_TEMPLATE_INDEX" val="20205081"/>
</p:tagLst>
</file>

<file path=ppt/tags/tag134.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35.xml><?xml version="1.0" encoding="utf-8"?>
<p:tagLst xmlns:p="http://schemas.openxmlformats.org/presentationml/2006/main">
  <p:tag name="KSO_WM_BEAUTIFY_FLAG" val="#wm#"/>
  <p:tag name="KSO_WM_TEMPLATE_CATEGORY" val="custom"/>
  <p:tag name="KSO_WM_TEMPLATE_INDEX" val="20205081"/>
</p:tagLst>
</file>

<file path=ppt/tags/tag136.xml><?xml version="1.0" encoding="utf-8"?>
<p:tagLst xmlns:p="http://schemas.openxmlformats.org/presentationml/2006/main">
  <p:tag name="KSO_WM_BEAUTIFY_FLAG" val="#wm#"/>
  <p:tag name="KSO_WM_TEMPLATE_CATEGORY" val="custom"/>
  <p:tag name="KSO_WM_TEMPLATE_INDEX" val="20205081"/>
</p:tagLst>
</file>

<file path=ppt/tags/tag137.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38.xml><?xml version="1.0" encoding="utf-8"?>
<p:tagLst xmlns:p="http://schemas.openxmlformats.org/presentationml/2006/main">
  <p:tag name="KSO_WM_BEAUTIFY_FLAG" val="#wm#"/>
  <p:tag name="KSO_WM_TEMPLATE_CATEGORY" val="custom"/>
  <p:tag name="KSO_WM_TEMPLATE_INDEX" val="20205081"/>
</p:tagLst>
</file>

<file path=ppt/tags/tag139.xml><?xml version="1.0" encoding="utf-8"?>
<p:tagLst xmlns:p="http://schemas.openxmlformats.org/presentationml/2006/main">
  <p:tag name="KSO_WM_UNIT_PLACING_PICTURE_USER_VIEWPORT" val="{&quot;height&quot;:15840,&quot;width&quot;:15840}"/>
</p:tagLst>
</file>

<file path=ppt/tags/tag140.xml><?xml version="1.0" encoding="utf-8"?>
<p:tagLst xmlns:p="http://schemas.openxmlformats.org/presentationml/2006/main">
  <p:tag name="KSO_WM_UNIT_PLACING_PICTURE_USER_VIEWPORT" val="{&quot;height&quot;:15840,&quot;width&quot;:15840}"/>
</p:tagLst>
</file>

<file path=ppt/tags/tag141.xml><?xml version="1.0" encoding="utf-8"?>
<p:tagLst xmlns:p="http://schemas.openxmlformats.org/presentationml/2006/main">
  <p:tag name="KSO_WM_UNIT_PLACING_PICTURE_USER_VIEWPORT" val="{&quot;height&quot;:15840,&quot;width&quot;:15840}"/>
</p:tagLst>
</file>

<file path=ppt/tags/tag142.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43.xml><?xml version="1.0" encoding="utf-8"?>
<p:tagLst xmlns:p="http://schemas.openxmlformats.org/presentationml/2006/main">
  <p:tag name="KSO_WM_BEAUTIFY_FLAG" val="#wm#"/>
  <p:tag name="KSO_WM_TEMPLATE_CATEGORY" val="custom"/>
  <p:tag name="KSO_WM_TEMPLATE_INDEX" val="20205081"/>
</p:tagLst>
</file>

<file path=ppt/tags/tag144.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45.xml><?xml version="1.0" encoding="utf-8"?>
<p:tagLst xmlns:p="http://schemas.openxmlformats.org/presentationml/2006/main">
  <p:tag name="KSO_WM_BEAUTIFY_FLAG" val="#wm#"/>
  <p:tag name="KSO_WM_TEMPLATE_CATEGORY" val="custom"/>
  <p:tag name="KSO_WM_TEMPLATE_INDEX" val="20205081"/>
</p:tagLst>
</file>

<file path=ppt/tags/tag146.xml><?xml version="1.0" encoding="utf-8"?>
<p:tagLst xmlns:p="http://schemas.openxmlformats.org/presentationml/2006/main">
  <p:tag name="KSO_WM_BEAUTIFY_FLAG" val="#wm#"/>
  <p:tag name="KSO_WM_TEMPLATE_CATEGORY" val="custom"/>
  <p:tag name="KSO_WM_TEMPLATE_INDEX" val="20205081"/>
</p:tagLst>
</file>

<file path=ppt/tags/tag147.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48.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49.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50.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51.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52.xml><?xml version="1.0" encoding="utf-8"?>
<p:tagLst xmlns:p="http://schemas.openxmlformats.org/presentationml/2006/main">
  <p:tag name="KSO_WM_BEAUTIFY_FLAG" val="#wm#"/>
  <p:tag name="KSO_WM_TEMPLATE_CATEGORY" val="custom"/>
  <p:tag name="KSO_WM_TEMPLATE_INDEX" val="20205081"/>
</p:tagLst>
</file>

<file path=ppt/tags/tag153.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54.xml><?xml version="1.0" encoding="utf-8"?>
<p:tagLst xmlns:p="http://schemas.openxmlformats.org/presentationml/2006/main">
  <p:tag name="KSO_WM_BEAUTIFY_FLAG" val="#wm#"/>
  <p:tag name="KSO_WM_TEMPLATE_CATEGORY" val="custom"/>
  <p:tag name="KSO_WM_TEMPLATE_INDEX" val="20205081"/>
</p:tagLst>
</file>

<file path=ppt/tags/tag155.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56.xml><?xml version="1.0" encoding="utf-8"?>
<p:tagLst xmlns:p="http://schemas.openxmlformats.org/presentationml/2006/main">
  <p:tag name="KSO_WM_BEAUTIFY_FLAG" val="#wm#"/>
  <p:tag name="KSO_WM_TEMPLATE_CATEGORY" val="custom"/>
  <p:tag name="KSO_WM_TEMPLATE_INDEX" val="20205081"/>
</p:tagLst>
</file>

<file path=ppt/tags/tag157.xml><?xml version="1.0" encoding="utf-8"?>
<p:tagLst xmlns:p="http://schemas.openxmlformats.org/presentationml/2006/main">
  <p:tag name="KSO_WM_BEAUTIFY_FLAG" val="#wm#"/>
  <p:tag name="KSO_WM_TEMPLATE_CATEGORY" val="custom"/>
  <p:tag name="KSO_WM_TEMPLATE_INDEX" val="20205081"/>
</p:tagLst>
</file>

<file path=ppt/tags/tag158.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59.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60.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61.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62.xml><?xml version="1.0" encoding="utf-8"?>
<p:tagLst xmlns:p="http://schemas.openxmlformats.org/presentationml/2006/main">
  <p:tag name="KSO_WM_BEAUTIFY_FLAG" val="#wm#"/>
  <p:tag name="KSO_WM_TEMPLATE_CATEGORY" val="custom"/>
  <p:tag name="KSO_WM_TEMPLATE_INDEX" val="20205081"/>
</p:tagLst>
</file>

<file path=ppt/tags/tag163.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64.xml><?xml version="1.0" encoding="utf-8"?>
<p:tagLst xmlns:p="http://schemas.openxmlformats.org/presentationml/2006/main">
  <p:tag name="KSO_WM_BEAUTIFY_FLAG" val="#wm#"/>
  <p:tag name="KSO_WM_TEMPLATE_CATEGORY" val="custom"/>
  <p:tag name="KSO_WM_TEMPLATE_INDEX" val="20205081"/>
</p:tagLst>
</file>

<file path=ppt/tags/tag165.xml><?xml version="1.0" encoding="utf-8"?>
<p:tagLst xmlns:p="http://schemas.openxmlformats.org/presentationml/2006/main">
  <p:tag name="KSO_WM_UNIT_ISCONTENTSTITLE" val="0"/>
  <p:tag name="KSO_WM_UNIT_PRESET_TEXT" val="单击此处&#13;添加标题内容"/>
  <p:tag name="KSO_WM_UNIT_NOCLEAR" val="0"/>
  <p:tag name="KSO_WM_UNIT_VALUE" val="16"/>
  <p:tag name="KSO_WM_UNIT_HIGHLIGHT" val="0"/>
  <p:tag name="KSO_WM_UNIT_COMPATIBLE" val="0"/>
  <p:tag name="KSO_WM_UNIT_DIAGRAM_ISNUMVISUAL" val="0"/>
  <p:tag name="KSO_WM_UNIT_DIAGRAM_ISREFERUNIT" val="0"/>
  <p:tag name="KSO_WM_DIAGRAM_GROUP_CODE" val="ζ1-1"/>
  <p:tag name="KSO_WM_UNIT_TYPE" val="a"/>
  <p:tag name="KSO_WM_UNIT_INDEX" val="1"/>
  <p:tag name="KSO_WM_UNIT_ID" val="diagram20200571_1*a*1"/>
  <p:tag name="KSO_WM_TEMPLATE_CATEGORY" val="diagram"/>
  <p:tag name="KSO_WM_TEMPLATE_INDEX" val="20200571"/>
  <p:tag name="KSO_WM_UNIT_LAYERLEVEL" val="1"/>
  <p:tag name="KSO_WM_TAG_VERSION" val="1.0"/>
  <p:tag name="KSO_WM_BEAUTIFY_FLAG" val="#wm#"/>
  <p:tag name="KSO_WM_UNIT_TEXT_FILL_FORE_SCHEMECOLOR_INDEX" val="13"/>
  <p:tag name="KSO_WM_UNIT_TEXT_FILL_TYPE" val="1"/>
  <p:tag name="KSO_WM_UNIT_USESOURCEFORMAT_APPLY" val="1"/>
</p:tagLst>
</file>

<file path=ppt/tags/tag166.xml><?xml version="1.0" encoding="utf-8"?>
<p:tagLst xmlns:p="http://schemas.openxmlformats.org/presentationml/2006/main">
  <p:tag name="KSO_WM_BEAUTIFY_FLAG" val="#wm#"/>
  <p:tag name="KSO_WM_TEMPLATE_CATEGORY" val="custom"/>
  <p:tag name="KSO_WM_TEMPLATE_INDEX" val="20205081"/>
</p:tagLst>
</file>

<file path=ppt/tags/tag167.xml><?xml version="1.0" encoding="utf-8"?>
<p:tagLst xmlns:p="http://schemas.openxmlformats.org/presentationml/2006/main">
  <p:tag name="KSO_WM_SLIDE_ID" val="custom20205081_1"/>
  <p:tag name="KSO_WM_TEMPLATE_SUBCATEGORY" val="19"/>
  <p:tag name="KSO_WM_TEMPLATE_MASTER_TYPE" val="0"/>
  <p:tag name="KSO_WM_TEMPLATE_COLOR_TYPE" val="1"/>
  <p:tag name="KSO_WM_SLIDE_TYPE" val="title"/>
  <p:tag name="KSO_WM_SLIDE_SUBTYPE" val="defaultBlank"/>
  <p:tag name="KSO_WM_SLIDE_ITEM_CNT" val="0"/>
  <p:tag name="KSO_WM_SLIDE_INDEX" val="1"/>
  <p:tag name="KSO_WM_TAG_VERSION" val="1.0"/>
  <p:tag name="KSO_WM_BEAUTIFY_FLAG" val="#wm#"/>
  <p:tag name="KSO_WM_TEMPLATE_CATEGORY" val="custom"/>
  <p:tag name="KSO_WM_TEMPLATE_INDEX" val="20205081"/>
  <p:tag name="KSO_WM_SLIDE_LAYOUT" val="a_b"/>
  <p:tag name="KSO_WM_SLIDE_LAYOUT_CNT" val="1_1"/>
  <p:tag name="KSO_WM_UNIT_SHOW_EDIT_AREA_INDICATION" val="1"/>
  <p:tag name="KSO_WM_TEMPLATE_THUMBS_INDEX" val="1、4、7、12、13、14、15、16、17、18、20、24、25、28、33、36、40、43、44"/>
</p:tagLst>
</file>

<file path=ppt/theme/theme1.xml><?xml version="1.0" encoding="utf-8"?>
<a:theme xmlns:a="http://schemas.openxmlformats.org/drawingml/2006/main" name="Office 主题​​">
  <a:themeElements>
    <a:clrScheme name="新版空白演示配色">
      <a:dk1>
        <a:srgbClr val="000000"/>
      </a:dk1>
      <a:lt1>
        <a:srgbClr val="FFFFFF"/>
      </a:lt1>
      <a:dk2>
        <a:srgbClr val="0F1423"/>
      </a:dk2>
      <a:lt2>
        <a:srgbClr val="FFFFFF"/>
      </a:lt2>
      <a:accent1>
        <a:srgbClr val="6096E6"/>
      </a:accent1>
      <a:accent2>
        <a:srgbClr val="58B6E5"/>
      </a:accent2>
      <a:accent3>
        <a:srgbClr val="56CA95"/>
      </a:accent3>
      <a:accent4>
        <a:srgbClr val="FFBA55"/>
      </a:accent4>
      <a:accent5>
        <a:srgbClr val="F18870"/>
      </a:accent5>
      <a:accent6>
        <a:srgbClr val="EC5F74"/>
      </a:accent6>
      <a:hlink>
        <a:srgbClr val="0563C1"/>
      </a:hlink>
      <a:folHlink>
        <a:srgbClr val="954D72"/>
      </a:folHlink>
    </a:clrScheme>
    <a:fontScheme name="自定义 9">
      <a:majorFont>
        <a:latin typeface="Arial"/>
        <a:ea typeface="微软雅黑"/>
        <a:cs typeface=""/>
      </a:majorFont>
      <a:minorFont>
        <a:latin typeface="Arial"/>
        <a:ea typeface="微软雅黑"/>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1_Office 主题​​">
  <a:themeElements>
    <a:clrScheme name="新版空白演示配色">
      <a:dk1>
        <a:srgbClr val="000000"/>
      </a:dk1>
      <a:lt1>
        <a:srgbClr val="FFFFFF"/>
      </a:lt1>
      <a:dk2>
        <a:srgbClr val="0F1423"/>
      </a:dk2>
      <a:lt2>
        <a:srgbClr val="FFFFFF"/>
      </a:lt2>
      <a:accent1>
        <a:srgbClr val="6096E6"/>
      </a:accent1>
      <a:accent2>
        <a:srgbClr val="58B6E5"/>
      </a:accent2>
      <a:accent3>
        <a:srgbClr val="56CA95"/>
      </a:accent3>
      <a:accent4>
        <a:srgbClr val="FFBA55"/>
      </a:accent4>
      <a:accent5>
        <a:srgbClr val="F18870"/>
      </a:accent5>
      <a:accent6>
        <a:srgbClr val="EC5F74"/>
      </a:accent6>
      <a:hlink>
        <a:srgbClr val="0563C1"/>
      </a:hlink>
      <a:folHlink>
        <a:srgbClr val="954D72"/>
      </a:folHlink>
    </a:clrScheme>
    <a:fontScheme name="自定义 9">
      <a:majorFont>
        <a:latin typeface="Arial"/>
        <a:ea typeface="微软雅黑"/>
        <a:cs typeface=""/>
      </a:majorFont>
      <a:minorFont>
        <a:latin typeface="Arial"/>
        <a:ea typeface="微软雅黑"/>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3.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0</TotalTime>
  <Words>2524</Words>
  <Application>WPS 演示</Application>
  <PresentationFormat>宽屏</PresentationFormat>
  <Paragraphs>285</Paragraphs>
  <Slides>19</Slides>
  <Notes>4</Notes>
  <HiddenSlides>0</HiddenSlides>
  <MMClips>0</MMClips>
  <ScaleCrop>false</ScaleCrop>
  <HeadingPairs>
    <vt:vector size="6" baseType="variant">
      <vt:variant>
        <vt:lpstr>已用的字体</vt:lpstr>
      </vt:variant>
      <vt:variant>
        <vt:i4>18</vt:i4>
      </vt:variant>
      <vt:variant>
        <vt:lpstr>主题</vt:lpstr>
      </vt:variant>
      <vt:variant>
        <vt:i4>2</vt:i4>
      </vt:variant>
      <vt:variant>
        <vt:lpstr>幻灯片标题</vt:lpstr>
      </vt:variant>
      <vt:variant>
        <vt:i4>19</vt:i4>
      </vt:variant>
    </vt:vector>
  </HeadingPairs>
  <TitlesOfParts>
    <vt:vector size="39" baseType="lpstr">
      <vt:lpstr>Arial</vt:lpstr>
      <vt:lpstr>宋体</vt:lpstr>
      <vt:lpstr>Wingdings</vt:lpstr>
      <vt:lpstr>微软雅黑</vt:lpstr>
      <vt:lpstr>Wingdings</vt:lpstr>
      <vt:lpstr>思源黑体 CN Medium</vt:lpstr>
      <vt:lpstr>黑体</vt:lpstr>
      <vt:lpstr>等线</vt:lpstr>
      <vt:lpstr>等线</vt:lpstr>
      <vt:lpstr>Calibri</vt:lpstr>
      <vt:lpstr>华文仿宋</vt:lpstr>
      <vt:lpstr>Noto Sans S Chinese Regular</vt:lpstr>
      <vt:lpstr>汉仪糯米团简</vt:lpstr>
      <vt:lpstr>思源宋体 CN Heavy</vt:lpstr>
      <vt:lpstr>锐字工房云字库细圆GBK</vt:lpstr>
      <vt:lpstr>Source Han Sans CN Normal</vt:lpstr>
      <vt:lpstr>Yu Gothic</vt:lpstr>
      <vt:lpstr>Arial Unicode MS</vt:lpstr>
      <vt:lpstr>Office 主题​​</vt:lpstr>
      <vt:lpstr>1_Office 主题​​</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空白演示</dc:title>
  <dc:creator/>
  <cp:lastModifiedBy>拉普耶鲁</cp:lastModifiedBy>
  <cp:revision>155</cp:revision>
  <dcterms:created xsi:type="dcterms:W3CDTF">2019-06-19T02:08:00Z</dcterms:created>
  <dcterms:modified xsi:type="dcterms:W3CDTF">2020-10-22T01:09:43Z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ProductBuildVer">
    <vt:lpwstr>2052-11.1.0.10069</vt:lpwstr>
  </property>
</Properties>
</file>