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3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4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6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notesSlides/notesSlide7.xml" ContentType="application/vnd.openxmlformats-officedocument.presentationml.notesSlide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notesSlides/notesSlide8.xml" ContentType="application/vnd.openxmlformats-officedocument.presentationml.notesSlide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9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5.xml" ContentType="application/vnd.openxmlformats-officedocument.drawingml.chart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notesSlides/notesSlide11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notesSlides/notesSlide13.xml" ContentType="application/vnd.openxmlformats-officedocument.presentationml.notesSlide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notesSlides/notesSlide14.xml" ContentType="application/vnd.openxmlformats-officedocument.presentationml.notesSlide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notesSlides/notesSlide15.xml" ContentType="application/vnd.openxmlformats-officedocument.presentationml.notesSlide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notesSlides/notesSlide16.xml" ContentType="application/vnd.openxmlformats-officedocument.presentationml.notesSlide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theme/themeOverride7.xml" ContentType="application/vnd.openxmlformats-officedocument.themeOverride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notesSlides/notesSlide18.xml" ContentType="application/vnd.openxmlformats-officedocument.presentationml.notesSlide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notesSlides/notesSlide19.xml" ContentType="application/vnd.openxmlformats-officedocument.presentationml.notesSlide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notesSlides/notesSlide21.xml" ContentType="application/vnd.openxmlformats-officedocument.presentationml.notesSlide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notesSlides/notesSlide22.xml" ContentType="application/vnd.openxmlformats-officedocument.presentationml.notesSlide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notesSlides/notesSlide23.xml" ContentType="application/vnd.openxmlformats-officedocument.presentationml.notesSlide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notesSlides/notesSlide24.xml" ContentType="application/vnd.openxmlformats-officedocument.presentationml.notesSlide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notesSlides/notesSlide25.xml" ContentType="application/vnd.openxmlformats-officedocument.presentationml.notesSlide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notesSlides/notesSlide26.xml" ContentType="application/vnd.openxmlformats-officedocument.presentationml.notesSlide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69" r:id="rId2"/>
    <p:sldId id="329" r:id="rId3"/>
    <p:sldId id="257" r:id="rId4"/>
    <p:sldId id="301" r:id="rId5"/>
    <p:sldId id="259" r:id="rId6"/>
    <p:sldId id="365" r:id="rId7"/>
    <p:sldId id="279" r:id="rId8"/>
    <p:sldId id="336" r:id="rId9"/>
    <p:sldId id="266" r:id="rId10"/>
    <p:sldId id="360" r:id="rId11"/>
    <p:sldId id="359" r:id="rId12"/>
    <p:sldId id="348" r:id="rId13"/>
    <p:sldId id="339" r:id="rId14"/>
    <p:sldId id="334" r:id="rId15"/>
    <p:sldId id="331" r:id="rId16"/>
    <p:sldId id="315" r:id="rId17"/>
    <p:sldId id="337" r:id="rId18"/>
    <p:sldId id="340" r:id="rId19"/>
    <p:sldId id="333" r:id="rId20"/>
    <p:sldId id="344" r:id="rId21"/>
    <p:sldId id="356" r:id="rId22"/>
    <p:sldId id="332" r:id="rId23"/>
    <p:sldId id="293" r:id="rId24"/>
    <p:sldId id="343" r:id="rId25"/>
    <p:sldId id="258" r:id="rId26"/>
    <p:sldId id="368" r:id="rId27"/>
    <p:sldId id="328" r:id="rId28"/>
  </p:sldIdLst>
  <p:sldSz cx="9144000" cy="5143500" type="screen16x9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8DE6"/>
    <a:srgbClr val="F6F6F6"/>
    <a:srgbClr val="048BE6"/>
    <a:srgbClr val="2D313A"/>
    <a:srgbClr val="048BC5"/>
    <a:srgbClr val="36B1AA"/>
    <a:srgbClr val="63B72E"/>
    <a:srgbClr val="ED3645"/>
    <a:srgbClr val="E4E4E4"/>
    <a:srgbClr val="13A3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12" autoAdjust="0"/>
    <p:restoredTop sz="99203" autoAdjust="0"/>
  </p:normalViewPr>
  <p:slideViewPr>
    <p:cSldViewPr>
      <p:cViewPr varScale="1">
        <p:scale>
          <a:sx n="117" d="100"/>
          <a:sy n="117" d="100"/>
        </p:scale>
        <p:origin x="102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7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8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9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0.xlsx"/><Relationship Id="rId1" Type="http://schemas.openxmlformats.org/officeDocument/2006/relationships/themeOverride" Target="../theme/themeOverride7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648293963254601E-2"/>
          <c:y val="5.462443360774960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4E5459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70-402C-8B6C-EAE9BCE2D37E}"/>
              </c:ext>
            </c:extLst>
          </c:dPt>
          <c:dPt>
            <c:idx val="1"/>
            <c:bubble3D val="0"/>
            <c:spPr>
              <a:solidFill>
                <a:srgbClr val="D9D9D9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70-402C-8B6C-EAE9BCE2D37E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70-402C-8B6C-EAE9BCE2D37E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70-402C-8B6C-EAE9BCE2D37E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33280839895001"/>
                  <c:y val="-6.381934016669929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770-402C-8B6C-EAE9BCE2D37E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Futura LT Book" pitchFamily="2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770-402C-8B6C-EAE9BCE2D37E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48293963254601E-2"/>
          <c:y val="5.462443360774960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4E5459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D97-4AEE-8368-0F370DD1CF46}"/>
              </c:ext>
            </c:extLst>
          </c:dPt>
          <c:dPt>
            <c:idx val="1"/>
            <c:bubble3D val="0"/>
            <c:spPr>
              <a:solidFill>
                <a:srgbClr val="D9D9D9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D97-4AEE-8368-0F370DD1CF46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D97-4AEE-8368-0F370DD1CF46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D97-4AEE-8368-0F370DD1CF46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33280839895001"/>
                  <c:y val="-6.381934016669929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D97-4AEE-8368-0F370DD1CF46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Futura LT Book" pitchFamily="2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D97-4AEE-8368-0F370DD1CF46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34028099428701"/>
          <c:y val="0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048BE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E7-49F4-ACC9-5ACDA8A31B6B}"/>
              </c:ext>
            </c:extLst>
          </c:dPt>
          <c:dPt>
            <c:idx val="1"/>
            <c:bubble3D val="0"/>
            <c:spPr>
              <a:solidFill>
                <a:sysClr val="window" lastClr="FFFFFF">
                  <a:lumMod val="85000"/>
                </a:sys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E7-49F4-ACC9-5ACDA8A31B6B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AE7-49F4-ACC9-5ACDA8A31B6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AE7-49F4-ACC9-5ACDA8A31B6B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33280839895001"/>
                  <c:y val="-6.381934016669929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AE7-49F4-ACC9-5ACDA8A31B6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Futura LT Book" pitchFamily="2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0AE7-49F4-ACC9-5ACDA8A31B6B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48293963254601E-2"/>
          <c:y val="5.4624433607749601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1BB57A"/>
            </a:solidFill>
            <a:effectLst/>
          </c:spPr>
          <c:dPt>
            <c:idx val="0"/>
            <c:bubble3D val="0"/>
            <c:spPr>
              <a:solidFill>
                <a:srgbClr val="048BE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FBB-4664-AF7D-BAE1ADCC00C5}"/>
              </c:ext>
            </c:extLst>
          </c:dPt>
          <c:dPt>
            <c:idx val="1"/>
            <c:bubble3D val="0"/>
            <c:spPr>
              <a:solidFill>
                <a:srgbClr val="D9D9D9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FBB-4664-AF7D-BAE1ADCC00C5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FBB-4664-AF7D-BAE1ADCC00C5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FBB-4664-AF7D-BAE1ADCC00C5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33280839895001"/>
                  <c:y val="-6.3819340166699295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FBB-4664-AF7D-BAE1ADCC00C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chemeClr val="bg1"/>
                    </a:solidFill>
                    <a:latin typeface="Futura LT Book" pitchFamily="2" charset="0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FBB-4664-AF7D-BAE1ADCC00C5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023929189702299"/>
          <c:y val="4.9733958787066497E-2"/>
          <c:w val="0.74335120343999594"/>
          <c:h val="0.89202144412799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048BE6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18-4AAC-969C-03DD4757D884}"/>
              </c:ext>
            </c:extLst>
          </c:dPt>
          <c:dPt>
            <c:idx val="1"/>
            <c:bubble3D val="0"/>
            <c:spPr>
              <a:solidFill>
                <a:srgbClr val="DADADA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18-4AAC-969C-03DD4757D884}"/>
              </c:ext>
            </c:extLst>
          </c:dPt>
          <c:dPt>
            <c:idx val="2"/>
            <c:bubble3D val="0"/>
            <c:spPr>
              <a:solidFill>
                <a:srgbClr val="C4C4C4"/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518-4AAC-969C-03DD4757D884}"/>
              </c:ext>
            </c:extLst>
          </c:dPt>
          <c:dPt>
            <c:idx val="3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518-4AAC-969C-03DD4757D88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>
                        <a:latin typeface="Roboto Light"/>
                        <a:cs typeface="Roboto Light"/>
                      </a:rPr>
                      <a:t>58%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3518-4AAC-969C-03DD4757D88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pPr>
                      <a:defRPr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defRPr>
                    </a:pPr>
                    <a:r>
                      <a: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Roboto Light"/>
                        <a:cs typeface="Roboto Light"/>
                      </a:rPr>
                      <a:t>23%</a:t>
                    </a:r>
                    <a:endParaRPr lang="en-US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Source Sans Pro Light"/>
                      <a:cs typeface="Source Sans Pro Ligh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3518-4AAC-969C-03DD4757D88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>
                        <a:latin typeface="Roboto Light"/>
                        <a:cs typeface="Roboto Light"/>
                      </a:rPr>
                      <a:t>10%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3518-4AAC-969C-03DD4757D88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>
                        <a:latin typeface="Roboto Light"/>
                        <a:cs typeface="Roboto Light"/>
                      </a:rPr>
                      <a:t>9%</a:t>
                    </a:r>
                    <a:endParaRPr lang="en-US" dirty="0">
                      <a:latin typeface="Source Sans Pro Light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3518-4AAC-969C-03DD4757D8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518-4AAC-969C-03DD4757D88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00000000000001"/>
          <c:y val="2.5000000000000001E-2"/>
          <c:w val="0.74"/>
          <c:h val="0.92500000000000004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bg1">
                  <a:lumMod val="95000"/>
                </a:schemeClr>
              </a:solidFill>
            </a:ln>
          </c:spPr>
          <c:dPt>
            <c:idx val="0"/>
            <c:bubble3D val="0"/>
            <c:spPr>
              <a:solidFill>
                <a:srgbClr val="048BE6"/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EC-4A5A-A776-7B23F76EF9FE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EC-4A5A-A776-7B23F76EF9FE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1EC-4A5A-A776-7B23F76EF9FE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95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1EC-4A5A-A776-7B23F76EF9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>
                    <a:solidFill>
                      <a:schemeClr val="bg1"/>
                    </a:solidFill>
                    <a:latin typeface="Roboto Light"/>
                    <a:cs typeface="Roboto Light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1EC-4A5A-A776-7B23F76EF9FE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238650724214998E-2"/>
          <c:y val="8.6821132472105003E-2"/>
          <c:w val="0.86666289977641697"/>
          <c:h val="0.778621386393722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50" cmpd="sng">
              <a:solidFill>
                <a:srgbClr val="048BE6"/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95000"/>
                </a:schemeClr>
              </a:solidFill>
              <a:ln w="19050" cmpd="sng">
                <a:solidFill>
                  <a:srgbClr val="048BE6"/>
                </a:solidFill>
              </a:ln>
            </c:spPr>
          </c:marker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5B23-4E2F-8768-86FE05F7C5F3}"/>
              </c:ext>
            </c:extLst>
          </c:dPt>
          <c:cat>
            <c:strRef>
              <c:f>Sheet1!$A$2:$A$11</c:f>
              <c:strCache>
                <c:ptCount val="10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16</c:v>
                </c:pt>
                <c:pt idx="3">
                  <c:v>12</c:v>
                </c:pt>
                <c:pt idx="4">
                  <c:v>15</c:v>
                </c:pt>
                <c:pt idx="5">
                  <c:v>7.6</c:v>
                </c:pt>
                <c:pt idx="6">
                  <c:v>8</c:v>
                </c:pt>
                <c:pt idx="7">
                  <c:v>7</c:v>
                </c:pt>
                <c:pt idx="8">
                  <c:v>16</c:v>
                </c:pt>
                <c:pt idx="9">
                  <c:v>15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5B23-4E2F-8768-86FE05F7C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noFill/>
            </a:ln>
          </c:spPr>
        </c:dropLines>
        <c:hiLowLines/>
        <c:marker val="1"/>
        <c:smooth val="0"/>
        <c:axId val="-992805856"/>
        <c:axId val="-992808576"/>
      </c:lineChart>
      <c:catAx>
        <c:axId val="-992805856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08576"/>
        <c:crosses val="autoZero"/>
        <c:auto val="1"/>
        <c:lblAlgn val="ctr"/>
        <c:lblOffset val="100"/>
        <c:noMultiLvlLbl val="0"/>
      </c:catAx>
      <c:valAx>
        <c:axId val="-99280857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05856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00">
          <a:latin typeface="Lato Light"/>
          <a:cs typeface="Lato Light"/>
        </a:defRPr>
      </a:pPr>
      <a:endParaRPr lang="zh-CN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238650724214998E-2"/>
          <c:y val="8.6821132472105003E-2"/>
          <c:w val="0.86666289977641697"/>
          <c:h val="0.778621386393722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50" cmpd="sng">
              <a:solidFill>
                <a:srgbClr val="048BE6"/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95000"/>
                </a:schemeClr>
              </a:solidFill>
              <a:ln w="19050" cmpd="sng">
                <a:solidFill>
                  <a:srgbClr val="048BE6"/>
                </a:solidFill>
              </a:ln>
            </c:spPr>
          </c:marker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229-4006-9D55-C010DCDAE9ED}"/>
              </c:ext>
            </c:extLst>
          </c:dPt>
          <c:cat>
            <c:strRef>
              <c:f>Sheet1!$A$2:$A$11</c:f>
              <c:strCache>
                <c:ptCount val="10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16</c:v>
                </c:pt>
                <c:pt idx="3">
                  <c:v>12</c:v>
                </c:pt>
                <c:pt idx="4">
                  <c:v>15</c:v>
                </c:pt>
                <c:pt idx="5">
                  <c:v>7.6</c:v>
                </c:pt>
                <c:pt idx="6">
                  <c:v>8</c:v>
                </c:pt>
                <c:pt idx="7">
                  <c:v>7</c:v>
                </c:pt>
                <c:pt idx="8">
                  <c:v>16</c:v>
                </c:pt>
                <c:pt idx="9">
                  <c:v>15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D229-4006-9D55-C010DCDAE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noFill/>
            </a:ln>
          </c:spPr>
        </c:dropLines>
        <c:hiLowLines/>
        <c:marker val="1"/>
        <c:smooth val="0"/>
        <c:axId val="-992806400"/>
        <c:axId val="-992808032"/>
      </c:lineChart>
      <c:catAx>
        <c:axId val="-992806400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08032"/>
        <c:crosses val="autoZero"/>
        <c:auto val="1"/>
        <c:lblAlgn val="ctr"/>
        <c:lblOffset val="100"/>
        <c:noMultiLvlLbl val="0"/>
      </c:catAx>
      <c:valAx>
        <c:axId val="-9928080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06400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00">
          <a:latin typeface="Lato Light"/>
          <a:cs typeface="Lato Light"/>
        </a:defRPr>
      </a:pPr>
      <a:endParaRPr lang="zh-CN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238650724214998E-2"/>
          <c:y val="8.6821132472105003E-2"/>
          <c:w val="0.86666289977641697"/>
          <c:h val="0.778621386393722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ln w="19050" cmpd="sng">
              <a:solidFill>
                <a:srgbClr val="048BE6"/>
              </a:solidFill>
            </a:ln>
          </c:spPr>
          <c:marker>
            <c:symbol val="circle"/>
            <c:size val="7"/>
            <c:spPr>
              <a:solidFill>
                <a:schemeClr val="bg1">
                  <a:lumMod val="95000"/>
                </a:schemeClr>
              </a:solidFill>
              <a:ln w="19050" cmpd="sng">
                <a:solidFill>
                  <a:srgbClr val="048BE6"/>
                </a:solidFill>
              </a:ln>
            </c:spPr>
          </c:marker>
          <c:dPt>
            <c:idx val="8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E1F3-49B5-9635-71AE0C1C6201}"/>
              </c:ext>
            </c:extLst>
          </c:dPt>
          <c:cat>
            <c:strRef>
              <c:f>Sheet1!$A$2:$A$11</c:f>
              <c:strCache>
                <c:ptCount val="10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5</c:v>
                </c:pt>
                <c:pt idx="2">
                  <c:v>16</c:v>
                </c:pt>
                <c:pt idx="3">
                  <c:v>12</c:v>
                </c:pt>
                <c:pt idx="4">
                  <c:v>15</c:v>
                </c:pt>
                <c:pt idx="5">
                  <c:v>7.6</c:v>
                </c:pt>
                <c:pt idx="6">
                  <c:v>8</c:v>
                </c:pt>
                <c:pt idx="7">
                  <c:v>7</c:v>
                </c:pt>
                <c:pt idx="8">
                  <c:v>16</c:v>
                </c:pt>
                <c:pt idx="9">
                  <c:v>15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E1F3-49B5-9635-71AE0C1C6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>
              <a:noFill/>
            </a:ln>
          </c:spPr>
        </c:dropLines>
        <c:hiLowLines/>
        <c:marker val="1"/>
        <c:smooth val="0"/>
        <c:axId val="-992812928"/>
        <c:axId val="-992812384"/>
      </c:lineChart>
      <c:catAx>
        <c:axId val="-992812928"/>
        <c:scaling>
          <c:orientation val="minMax"/>
        </c:scaling>
        <c:delete val="0"/>
        <c:axPos val="b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12384"/>
        <c:crosses val="autoZero"/>
        <c:auto val="1"/>
        <c:lblAlgn val="ctr"/>
        <c:lblOffset val="100"/>
        <c:noMultiLvlLbl val="0"/>
      </c:catAx>
      <c:valAx>
        <c:axId val="-9928123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-992812928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600">
          <a:latin typeface="Lato Light"/>
          <a:cs typeface="Lato Light"/>
        </a:defRPr>
      </a:pPr>
      <a:endParaRPr lang="zh-CN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382177837526395E-2"/>
          <c:y val="4.0057764295856502E-2"/>
          <c:w val="0.87371006977786303"/>
          <c:h val="0.8808716277268620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666973"/>
            </a:solidFill>
            <a:ln w="3175">
              <a:solidFill>
                <a:srgbClr val="FFFFFF"/>
              </a:solidFill>
            </a:ln>
            <a:effectLst/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1E2-4C9E-91A9-751F359C31C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1E2-4C9E-91A9-751F359C31C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1E2-4C9E-91A9-751F359C31C8}"/>
              </c:ext>
            </c:extLst>
          </c:dPt>
          <c:dPt>
            <c:idx val="3"/>
            <c:bubble3D val="0"/>
            <c:spPr>
              <a:solidFill>
                <a:srgbClr val="048BE6"/>
              </a:solidFill>
              <a:ln w="3175">
                <a:solidFill>
                  <a:srgbClr val="FFFFFF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1E2-4C9E-91A9-751F359C31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+mn-ea"/>
                    <a:ea typeface="+mn-ea"/>
                    <a:cs typeface="Roboto Light"/>
                  </a:defRPr>
                </a:pPr>
                <a:endParaRPr lang="zh-CN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1E2-4C9E-91A9-751F359C31C8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4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effectLst/>
          </c:spPr>
          <c:invertIfNegative val="0"/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F49-4A4B-A0C3-16DD97B29F96}"/>
              </c:ext>
            </c:extLst>
          </c:dPt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F49-4A4B-A0C3-16DD97B29F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048BE6"/>
            </a:solidFill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F49-4A4B-A0C3-16DD97B29F9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F49-4A4B-A0C3-16DD97B29F96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F49-4A4B-A0C3-16DD97B29F96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0F49-4A4B-A0C3-16DD97B29F96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0F49-4A4B-A0C3-16DD97B29F96}"/>
              </c:ext>
            </c:extLst>
          </c:dPt>
          <c:cat>
            <c:strRef>
              <c:f>Sheet1!$A$2:$A$5</c:f>
              <c:strCache>
                <c:ptCount val="4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0F49-4A4B-A0C3-16DD97B29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434707248"/>
        <c:axId val="-434684400"/>
      </c:barChart>
      <c:catAx>
        <c:axId val="-4347072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crossAx val="-434684400"/>
        <c:crosses val="autoZero"/>
        <c:auto val="1"/>
        <c:lblAlgn val="ctr"/>
        <c:lblOffset val="100"/>
        <c:noMultiLvlLbl val="0"/>
      </c:catAx>
      <c:valAx>
        <c:axId val="-434684400"/>
        <c:scaling>
          <c:orientation val="minMax"/>
        </c:scaling>
        <c:delete val="0"/>
        <c:axPos val="b"/>
        <c:majorGridlines>
          <c:spPr>
            <a:ln w="3175">
              <a:solidFill>
                <a:srgbClr val="F1F1F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crossAx val="-434707248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spPr>
    <a:effectLst/>
  </c:spPr>
  <c:txPr>
    <a:bodyPr/>
    <a:lstStyle/>
    <a:p>
      <a:pPr>
        <a:defRPr sz="800">
          <a:solidFill>
            <a:schemeClr val="tx1">
              <a:lumMod val="65000"/>
              <a:lumOff val="35000"/>
            </a:schemeClr>
          </a:solidFill>
          <a:latin typeface="+mn-ea"/>
          <a:ea typeface="+mn-ea"/>
          <a:cs typeface="Lato Light"/>
        </a:defRPr>
      </a:pPr>
      <a:endParaRPr lang="zh-CN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0.32</cdr:x>
      <cdr:y>0.25</cdr:y>
    </cdr:from>
    <cdr:to>
      <cdr:x>0.7</cdr:x>
      <cdr:y>0.7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19200" y="762000"/>
          <a:ext cx="1447800" cy="1371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JM" sz="1100" dirty="0">
            <a:latin typeface="Calibri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Roboto Light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8AF0F-96AB-0D45-8FBA-30E1D49F627C}" type="datetimeFigureOut">
              <a:rPr lang="en-US" smtClean="0">
                <a:latin typeface="Roboto Light"/>
              </a:rPr>
              <a:t>10/31/2018</a:t>
            </a:fld>
            <a:endParaRPr lang="en-US" dirty="0">
              <a:latin typeface="Roboto Ligh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Roboto Light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32D2D8-3475-7A4B-A255-5FEDE88B31CE}" type="slidenum">
              <a:rPr lang="en-US" smtClean="0">
                <a:latin typeface="Roboto Light"/>
              </a:rPr>
              <a:t>‹#›</a:t>
            </a:fld>
            <a:endParaRPr lang="en-US" dirty="0">
              <a:latin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783180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Roboto Light"/>
              </a:defRPr>
            </a:lvl1pPr>
          </a:lstStyle>
          <a:p>
            <a:endParaRPr lang="en-JM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Roboto Light"/>
              </a:defRPr>
            </a:lvl1pPr>
          </a:lstStyle>
          <a:p>
            <a:fld id="{7D7D0FC4-79A4-4CD6-9D21-6D2AFDDF42EC}" type="datetimeFigureOut">
              <a:rPr lang="en-JM" smtClean="0"/>
              <a:pPr/>
              <a:t>31/10/2018</a:t>
            </a:fld>
            <a:endParaRPr lang="en-JM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JM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Roboto Light"/>
              </a:defRPr>
            </a:lvl1pPr>
          </a:lstStyle>
          <a:p>
            <a:endParaRPr lang="en-JM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Roboto Light"/>
              </a:defRPr>
            </a:lvl1pPr>
          </a:lstStyle>
          <a:p>
            <a:fld id="{FEA829E4-7B8F-48ED-BCF8-1C0A3C644052}" type="slidenum">
              <a:rPr lang="en-JM" smtClean="0"/>
              <a:pPr/>
              <a:t>‹#›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87037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Roboto Ligh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Roboto Ligh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Roboto Ligh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Roboto Ligh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Roboto Ligh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867970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58309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3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587398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4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92090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5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700205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6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1411924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7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062721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8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62926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9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8539434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10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654867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11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519328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12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5569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13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539442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14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676089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15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844991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16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63114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17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338660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18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852136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19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5058554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20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265298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21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6292079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22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293030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23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7751317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24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1670811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25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667932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26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8311439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829E4-7B8F-48ED-BCF8-1C0A3C644052}" type="slidenum">
              <a:rPr lang="en-JM" smtClean="0"/>
              <a:pPr/>
              <a:t>27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64844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-19050"/>
            <a:ext cx="9144000" cy="516255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pic>
        <p:nvPicPr>
          <p:cNvPr id="4" name="Picture 3" descr="companion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3950"/>
            <a:ext cx="7772400" cy="1102519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440781"/>
            <a:ext cx="6400800" cy="664369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  <a:cs typeface="Roboto Light"/>
              </a:defRPr>
            </a:lvl1pPr>
          </a:lstStyle>
          <a:p>
            <a:fld id="{857B18ED-D931-45F4-8873-1BEDAB4DC03E}" type="slidenum">
              <a:rPr lang="en-JM" smtClean="0"/>
              <a:pPr/>
              <a:t>‹#›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3253359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0" y="1352550"/>
            <a:ext cx="3429000" cy="300672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9" name="Text Placeholder 26"/>
          <p:cNvSpPr>
            <a:spLocks noGrp="1"/>
          </p:cNvSpPr>
          <p:nvPr>
            <p:ph type="body" sz="quarter" idx="15"/>
          </p:nvPr>
        </p:nvSpPr>
        <p:spPr>
          <a:xfrm>
            <a:off x="3733800" y="1817688"/>
            <a:ext cx="2127250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26"/>
          <p:cNvSpPr>
            <a:spLocks noGrp="1"/>
          </p:cNvSpPr>
          <p:nvPr>
            <p:ph type="body" sz="quarter" idx="16"/>
          </p:nvPr>
        </p:nvSpPr>
        <p:spPr>
          <a:xfrm>
            <a:off x="6407150" y="1809750"/>
            <a:ext cx="2127250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17"/>
          </p:nvPr>
        </p:nvSpPr>
        <p:spPr>
          <a:xfrm>
            <a:off x="3736975" y="3405328"/>
            <a:ext cx="2127250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26"/>
          <p:cNvSpPr>
            <a:spLocks noGrp="1"/>
          </p:cNvSpPr>
          <p:nvPr>
            <p:ph type="body" sz="quarter" idx="18"/>
          </p:nvPr>
        </p:nvSpPr>
        <p:spPr>
          <a:xfrm>
            <a:off x="6410325" y="3397390"/>
            <a:ext cx="2127250" cy="8302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2"/>
          <p:cNvSpPr>
            <a:spLocks noGrp="1"/>
          </p:cNvSpPr>
          <p:nvPr>
            <p:ph type="body" sz="quarter" idx="19"/>
          </p:nvPr>
        </p:nvSpPr>
        <p:spPr>
          <a:xfrm>
            <a:off x="4114800" y="1444625"/>
            <a:ext cx="16002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00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2"/>
          <p:cNvSpPr>
            <a:spLocks noGrp="1"/>
          </p:cNvSpPr>
          <p:nvPr>
            <p:ph type="body" sz="quarter" idx="20"/>
          </p:nvPr>
        </p:nvSpPr>
        <p:spPr>
          <a:xfrm>
            <a:off x="6781800" y="1444625"/>
            <a:ext cx="16002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00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2"/>
          <p:cNvSpPr>
            <a:spLocks noGrp="1"/>
          </p:cNvSpPr>
          <p:nvPr>
            <p:ph type="body" sz="quarter" idx="21"/>
          </p:nvPr>
        </p:nvSpPr>
        <p:spPr>
          <a:xfrm>
            <a:off x="4114800" y="3028950"/>
            <a:ext cx="16002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00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2"/>
          <p:cNvSpPr>
            <a:spLocks noGrp="1"/>
          </p:cNvSpPr>
          <p:nvPr>
            <p:ph type="body" sz="quarter" idx="22"/>
          </p:nvPr>
        </p:nvSpPr>
        <p:spPr>
          <a:xfrm>
            <a:off x="6781800" y="3028950"/>
            <a:ext cx="1600200" cy="30811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300" b="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88178661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3"/>
          </p:nvPr>
        </p:nvSpPr>
        <p:spPr>
          <a:xfrm>
            <a:off x="609600" y="1962150"/>
            <a:ext cx="2362200" cy="2266950"/>
          </a:xfrm>
        </p:spPr>
        <p:txBody>
          <a:bodyPr>
            <a:normAutofit/>
          </a:bodyPr>
          <a:lstStyle>
            <a:lvl1pPr algn="l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Content Placeholder 38"/>
          <p:cNvSpPr>
            <a:spLocks noGrp="1"/>
          </p:cNvSpPr>
          <p:nvPr>
            <p:ph sz="quarter" idx="39"/>
          </p:nvPr>
        </p:nvSpPr>
        <p:spPr>
          <a:xfrm>
            <a:off x="609600" y="1428750"/>
            <a:ext cx="1984248" cy="34747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400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Content Placeholder 13"/>
          <p:cNvSpPr>
            <a:spLocks noGrp="1"/>
          </p:cNvSpPr>
          <p:nvPr>
            <p:ph sz="quarter" idx="42"/>
          </p:nvPr>
        </p:nvSpPr>
        <p:spPr>
          <a:xfrm>
            <a:off x="3429000" y="1962150"/>
            <a:ext cx="2362200" cy="2266950"/>
          </a:xfrm>
        </p:spPr>
        <p:txBody>
          <a:bodyPr>
            <a:normAutofit/>
          </a:bodyPr>
          <a:lstStyle>
            <a:lvl1pPr algn="l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43"/>
          </p:nvPr>
        </p:nvSpPr>
        <p:spPr>
          <a:xfrm>
            <a:off x="6324600" y="1962150"/>
            <a:ext cx="2362200" cy="2266950"/>
          </a:xfrm>
        </p:spPr>
        <p:txBody>
          <a:bodyPr>
            <a:normAutofit/>
          </a:bodyPr>
          <a:lstStyle>
            <a:lvl1pPr algn="l"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Content Placeholder 38"/>
          <p:cNvSpPr>
            <a:spLocks noGrp="1"/>
          </p:cNvSpPr>
          <p:nvPr>
            <p:ph sz="quarter" idx="60"/>
          </p:nvPr>
        </p:nvSpPr>
        <p:spPr>
          <a:xfrm>
            <a:off x="3429000" y="1428750"/>
            <a:ext cx="1984248" cy="34747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400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2" name="Content Placeholder 38"/>
          <p:cNvSpPr>
            <a:spLocks noGrp="1"/>
          </p:cNvSpPr>
          <p:nvPr>
            <p:ph sz="quarter" idx="61"/>
          </p:nvPr>
        </p:nvSpPr>
        <p:spPr>
          <a:xfrm>
            <a:off x="6324600" y="1428750"/>
            <a:ext cx="1984248" cy="34747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400" b="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704880936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48"/>
          </p:nvPr>
        </p:nvSpPr>
        <p:spPr>
          <a:xfrm>
            <a:off x="3395472" y="1276350"/>
            <a:ext cx="2624328" cy="1524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49"/>
          </p:nvPr>
        </p:nvSpPr>
        <p:spPr>
          <a:xfrm>
            <a:off x="6019800" y="1276350"/>
            <a:ext cx="2624328" cy="1524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50"/>
          </p:nvPr>
        </p:nvSpPr>
        <p:spPr>
          <a:xfrm>
            <a:off x="771144" y="2800350"/>
            <a:ext cx="2624328" cy="1524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51"/>
          </p:nvPr>
        </p:nvSpPr>
        <p:spPr>
          <a:xfrm>
            <a:off x="3395472" y="2800350"/>
            <a:ext cx="2624328" cy="1524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52"/>
          </p:nvPr>
        </p:nvSpPr>
        <p:spPr>
          <a:xfrm>
            <a:off x="6019800" y="2800350"/>
            <a:ext cx="2624328" cy="1524000"/>
          </a:xfrm>
          <a:ln w="38100" cap="sq">
            <a:noFill/>
            <a:miter lim="800000"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53"/>
          </p:nvPr>
        </p:nvSpPr>
        <p:spPr>
          <a:xfrm>
            <a:off x="762000" y="1276350"/>
            <a:ext cx="2633472" cy="1524000"/>
          </a:xfrm>
          <a:solidFill>
            <a:srgbClr val="048BE6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6928695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57200" y="1352550"/>
            <a:ext cx="8229600" cy="3048000"/>
          </a:xfrm>
        </p:spPr>
        <p:txBody>
          <a:bodyPr>
            <a:normAutofit/>
          </a:bodyPr>
          <a:lstStyle>
            <a:lvl1pPr marL="342900" indent="-342900">
              <a:buFont typeface="Courier New" pitchFamily="49" charset="0"/>
              <a:buChar char="o"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742950" indent="-28575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2pPr>
            <a:lvl3pPr marL="1143000" indent="-2286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3pPr>
            <a:lvl4pPr marL="1600200" indent="-2286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4pPr>
            <a:lvl5pPr marL="2057400" indent="-228600">
              <a:buFont typeface="Sketch Rockwell" pitchFamily="2" charset="0"/>
              <a:buChar char="o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Futura LT Book" pitchFamily="2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510703526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48"/>
          </p:nvPr>
        </p:nvSpPr>
        <p:spPr>
          <a:xfrm>
            <a:off x="1142682" y="154368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49"/>
          </p:nvPr>
        </p:nvSpPr>
        <p:spPr>
          <a:xfrm>
            <a:off x="1143000" y="239712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50"/>
          </p:nvPr>
        </p:nvSpPr>
        <p:spPr>
          <a:xfrm>
            <a:off x="1143000" y="3235325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51"/>
          </p:nvPr>
        </p:nvSpPr>
        <p:spPr>
          <a:xfrm>
            <a:off x="1143000" y="407352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61"/>
          </p:nvPr>
        </p:nvSpPr>
        <p:spPr>
          <a:xfrm>
            <a:off x="5334000" y="154368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62"/>
          </p:nvPr>
        </p:nvSpPr>
        <p:spPr>
          <a:xfrm>
            <a:off x="5334000" y="239712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6" name="Text Placeholder 13"/>
          <p:cNvSpPr>
            <a:spLocks noGrp="1"/>
          </p:cNvSpPr>
          <p:nvPr>
            <p:ph type="body" sz="quarter" idx="63"/>
          </p:nvPr>
        </p:nvSpPr>
        <p:spPr>
          <a:xfrm>
            <a:off x="5334000" y="3235325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64"/>
          </p:nvPr>
        </p:nvSpPr>
        <p:spPr>
          <a:xfrm>
            <a:off x="5334000" y="4073524"/>
            <a:ext cx="3048000" cy="403225"/>
          </a:xfrm>
        </p:spPr>
        <p:txBody>
          <a:bodyPr anchor="ctr">
            <a:normAutofit/>
          </a:bodyPr>
          <a:lstStyle>
            <a:lvl1pPr marL="0" indent="0">
              <a:lnSpc>
                <a:spcPts val="1400"/>
              </a:lnSpc>
              <a:buFontTx/>
              <a:buNone/>
              <a:defRPr sz="105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8" name="Content Placeholder 6"/>
          <p:cNvSpPr>
            <a:spLocks noGrp="1" noChangeAspect="1"/>
          </p:cNvSpPr>
          <p:nvPr>
            <p:ph sz="quarter" idx="65" hasCustomPrompt="1"/>
          </p:nvPr>
        </p:nvSpPr>
        <p:spPr>
          <a:xfrm>
            <a:off x="533401" y="15049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39" name="Content Placeholder 6"/>
          <p:cNvSpPr>
            <a:spLocks noGrp="1" noChangeAspect="1"/>
          </p:cNvSpPr>
          <p:nvPr>
            <p:ph sz="quarter" idx="66" hasCustomPrompt="1"/>
          </p:nvPr>
        </p:nvSpPr>
        <p:spPr>
          <a:xfrm>
            <a:off x="533401" y="23431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0" name="Content Placeholder 6"/>
          <p:cNvSpPr>
            <a:spLocks noGrp="1" noChangeAspect="1"/>
          </p:cNvSpPr>
          <p:nvPr>
            <p:ph sz="quarter" idx="67" hasCustomPrompt="1"/>
          </p:nvPr>
        </p:nvSpPr>
        <p:spPr>
          <a:xfrm>
            <a:off x="533401" y="3181351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1" name="Content Placeholder 6"/>
          <p:cNvSpPr>
            <a:spLocks noGrp="1" noChangeAspect="1"/>
          </p:cNvSpPr>
          <p:nvPr>
            <p:ph sz="quarter" idx="68" hasCustomPrompt="1"/>
          </p:nvPr>
        </p:nvSpPr>
        <p:spPr>
          <a:xfrm>
            <a:off x="533401" y="40195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3" name="Content Placeholder 6"/>
          <p:cNvSpPr>
            <a:spLocks noGrp="1" noChangeAspect="1"/>
          </p:cNvSpPr>
          <p:nvPr>
            <p:ph sz="quarter" idx="70" hasCustomPrompt="1"/>
          </p:nvPr>
        </p:nvSpPr>
        <p:spPr>
          <a:xfrm>
            <a:off x="4693921" y="15049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4" name="Content Placeholder 6"/>
          <p:cNvSpPr>
            <a:spLocks noGrp="1" noChangeAspect="1"/>
          </p:cNvSpPr>
          <p:nvPr>
            <p:ph sz="quarter" idx="71" hasCustomPrompt="1"/>
          </p:nvPr>
        </p:nvSpPr>
        <p:spPr>
          <a:xfrm>
            <a:off x="4693921" y="23431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5" name="Content Placeholder 6"/>
          <p:cNvSpPr>
            <a:spLocks noGrp="1" noChangeAspect="1"/>
          </p:cNvSpPr>
          <p:nvPr>
            <p:ph sz="quarter" idx="72" hasCustomPrompt="1"/>
          </p:nvPr>
        </p:nvSpPr>
        <p:spPr>
          <a:xfrm>
            <a:off x="4693921" y="3181351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  <p:sp>
        <p:nvSpPr>
          <p:cNvPr id="46" name="Content Placeholder 6"/>
          <p:cNvSpPr>
            <a:spLocks noGrp="1" noChangeAspect="1"/>
          </p:cNvSpPr>
          <p:nvPr>
            <p:ph sz="quarter" idx="73" hasCustomPrompt="1"/>
          </p:nvPr>
        </p:nvSpPr>
        <p:spPr>
          <a:xfrm>
            <a:off x="4693921" y="4019550"/>
            <a:ext cx="503999" cy="503999"/>
          </a:xfrm>
          <a:prstGeom prst="ellipse">
            <a:avLst/>
          </a:prstGeom>
          <a:solidFill>
            <a:srgbClr val="048BE6"/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89010583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88825639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33"/>
          </p:nvPr>
        </p:nvSpPr>
        <p:spPr>
          <a:xfrm>
            <a:off x="838200" y="1459230"/>
            <a:ext cx="2133600" cy="27432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34"/>
          </p:nvPr>
        </p:nvSpPr>
        <p:spPr>
          <a:xfrm>
            <a:off x="838200" y="1657350"/>
            <a:ext cx="2819400" cy="60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35"/>
          </p:nvPr>
        </p:nvSpPr>
        <p:spPr>
          <a:xfrm>
            <a:off x="838200" y="2526030"/>
            <a:ext cx="2133600" cy="27432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36"/>
          </p:nvPr>
        </p:nvSpPr>
        <p:spPr>
          <a:xfrm>
            <a:off x="838200" y="2724150"/>
            <a:ext cx="2819400" cy="60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37"/>
          </p:nvPr>
        </p:nvSpPr>
        <p:spPr>
          <a:xfrm>
            <a:off x="838200" y="3592830"/>
            <a:ext cx="2133600" cy="274320"/>
          </a:xfrm>
        </p:spPr>
        <p:txBody>
          <a:bodyPr>
            <a:noAutofit/>
          </a:bodyPr>
          <a:lstStyle>
            <a:lvl1pPr marL="0" indent="0"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38"/>
          </p:nvPr>
        </p:nvSpPr>
        <p:spPr>
          <a:xfrm>
            <a:off x="838200" y="3790950"/>
            <a:ext cx="2819400" cy="6096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424369850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522865" y="2582862"/>
            <a:ext cx="0" cy="9144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16"/>
          <p:cNvSpPr>
            <a:spLocks noGrp="1"/>
          </p:cNvSpPr>
          <p:nvPr>
            <p:ph type="pic" sz="quarter" idx="59"/>
          </p:nvPr>
        </p:nvSpPr>
        <p:spPr>
          <a:xfrm>
            <a:off x="685800" y="1504950"/>
            <a:ext cx="3330575" cy="2449512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60"/>
          </p:nvPr>
        </p:nvSpPr>
        <p:spPr>
          <a:xfrm>
            <a:off x="4306888" y="1516062"/>
            <a:ext cx="4227512" cy="6858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61"/>
          </p:nvPr>
        </p:nvSpPr>
        <p:spPr>
          <a:xfrm>
            <a:off x="4307320" y="2354262"/>
            <a:ext cx="2093480" cy="8991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62"/>
          </p:nvPr>
        </p:nvSpPr>
        <p:spPr>
          <a:xfrm>
            <a:off x="6669520" y="2354262"/>
            <a:ext cx="2093480" cy="8991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63"/>
          </p:nvPr>
        </p:nvSpPr>
        <p:spPr>
          <a:xfrm>
            <a:off x="4732770" y="3344862"/>
            <a:ext cx="1668030" cy="609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24411507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 14"/>
          <p:cNvSpPr/>
          <p:nvPr userDrawn="1"/>
        </p:nvSpPr>
        <p:spPr>
          <a:xfrm>
            <a:off x="381000" y="1928"/>
            <a:ext cx="3200400" cy="5162550"/>
          </a:xfrm>
          <a:prstGeom prst="parallelogram">
            <a:avLst>
              <a:gd name="adj" fmla="val 52789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pic>
        <p:nvPicPr>
          <p:cNvPr id="2" name="Picture 1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43" y="457200"/>
            <a:ext cx="2169657" cy="43243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42"/>
          </p:nvPr>
        </p:nvSpPr>
        <p:spPr>
          <a:xfrm>
            <a:off x="3276600" y="1885950"/>
            <a:ext cx="2362200" cy="2286000"/>
          </a:xfrm>
        </p:spPr>
        <p:txBody>
          <a:bodyPr>
            <a:normAutofit/>
          </a:bodyPr>
          <a:lstStyle>
            <a:lvl1pPr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Content Placeholder 13"/>
          <p:cNvSpPr>
            <a:spLocks noGrp="1"/>
          </p:cNvSpPr>
          <p:nvPr>
            <p:ph sz="quarter" idx="43"/>
          </p:nvPr>
        </p:nvSpPr>
        <p:spPr>
          <a:xfrm>
            <a:off x="6172200" y="1885950"/>
            <a:ext cx="2362200" cy="2286000"/>
          </a:xfrm>
        </p:spPr>
        <p:txBody>
          <a:bodyPr>
            <a:normAutofit/>
          </a:bodyPr>
          <a:lstStyle>
            <a:lvl1pPr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9" name="Content Placeholder 38"/>
          <p:cNvSpPr>
            <a:spLocks noGrp="1"/>
          </p:cNvSpPr>
          <p:nvPr>
            <p:ph sz="quarter" idx="39"/>
          </p:nvPr>
        </p:nvSpPr>
        <p:spPr>
          <a:xfrm>
            <a:off x="3352800" y="1489710"/>
            <a:ext cx="1984248" cy="3200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0" name="Content Placeholder 38"/>
          <p:cNvSpPr>
            <a:spLocks noGrp="1"/>
          </p:cNvSpPr>
          <p:nvPr>
            <p:ph sz="quarter" idx="60"/>
          </p:nvPr>
        </p:nvSpPr>
        <p:spPr>
          <a:xfrm>
            <a:off x="6245352" y="1487504"/>
            <a:ext cx="1984248" cy="3200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algn="l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1052135" y="1143000"/>
            <a:ext cx="1655999" cy="28956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3352800" y="419100"/>
            <a:ext cx="53340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264043996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172" y="381000"/>
            <a:ext cx="2169657" cy="43243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13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3733800" y="1047750"/>
            <a:ext cx="1655999" cy="28956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977407938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iPad-Air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61950"/>
            <a:ext cx="2967284" cy="41719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42"/>
          </p:nvPr>
        </p:nvSpPr>
        <p:spPr>
          <a:xfrm>
            <a:off x="3810000" y="3638550"/>
            <a:ext cx="4800600" cy="609600"/>
          </a:xfrm>
        </p:spPr>
        <p:txBody>
          <a:bodyPr>
            <a:normAutofit/>
          </a:bodyPr>
          <a:lstStyle>
            <a:lvl1pPr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3733800" y="647700"/>
            <a:ext cx="4724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93042" y="895350"/>
            <a:ext cx="2448000" cy="3170725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216177050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8906" y="0"/>
            <a:ext cx="9152906" cy="3105150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rgbClr val="F34F57"/>
              </a:solidFill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914400" y="3890962"/>
            <a:ext cx="2098964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05200" y="3890962"/>
            <a:ext cx="2133600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6128039" y="3890514"/>
            <a:ext cx="2133600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4086001" y="1218752"/>
            <a:ext cx="971999" cy="971998"/>
          </a:xfrm>
          <a:prstGeom prst="ellipse">
            <a:avLst/>
          </a:prstGeom>
          <a:ln w="28575" cmpd="sng">
            <a:solidFill>
              <a:srgbClr val="FFFFFF"/>
            </a:solidFill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452747" y="225742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3633501955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9144000" cy="48577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4086001" y="2666552"/>
            <a:ext cx="971999" cy="971998"/>
          </a:xfrm>
          <a:prstGeom prst="ellipse">
            <a:avLst/>
          </a:prstGeom>
          <a:ln w="28575" cmpd="sng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endParaRPr lang="en-JM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09600" y="9715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endParaRPr lang="en-JM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7793732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-8906" y="0"/>
            <a:ext cx="9152906" cy="310515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rgbClr val="F34F57"/>
              </a:solidFill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762000" y="3867150"/>
            <a:ext cx="2098964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27"/>
          </p:nvPr>
        </p:nvSpPr>
        <p:spPr>
          <a:xfrm>
            <a:off x="3500747" y="3867150"/>
            <a:ext cx="2133600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28"/>
          </p:nvPr>
        </p:nvSpPr>
        <p:spPr>
          <a:xfrm>
            <a:off x="6274130" y="3867150"/>
            <a:ext cx="2133600" cy="5095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24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Picture Placeholder 17"/>
          <p:cNvSpPr>
            <a:spLocks noGrp="1" noChangeAspect="1"/>
          </p:cNvSpPr>
          <p:nvPr>
            <p:ph type="pic" sz="quarter" idx="23"/>
          </p:nvPr>
        </p:nvSpPr>
        <p:spPr>
          <a:xfrm>
            <a:off x="3672197" y="590550"/>
            <a:ext cx="1790701" cy="1790700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452747" y="2240573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0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17" name="Picture Placeholder 17"/>
          <p:cNvSpPr>
            <a:spLocks noGrp="1" noChangeAspect="1"/>
          </p:cNvSpPr>
          <p:nvPr>
            <p:ph type="pic" sz="quarter" idx="58"/>
          </p:nvPr>
        </p:nvSpPr>
        <p:spPr>
          <a:xfrm>
            <a:off x="2738024" y="966375"/>
            <a:ext cx="1224376" cy="1224375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18" name="Picture Placeholder 17"/>
          <p:cNvSpPr>
            <a:spLocks noGrp="1" noChangeAspect="1"/>
          </p:cNvSpPr>
          <p:nvPr>
            <p:ph type="pic" sz="quarter" idx="59"/>
          </p:nvPr>
        </p:nvSpPr>
        <p:spPr>
          <a:xfrm>
            <a:off x="5105400" y="966375"/>
            <a:ext cx="1224376" cy="1224375"/>
          </a:xfrm>
          <a:prstGeom prst="ellipse">
            <a:avLst/>
          </a:prstGeom>
          <a:ln w="76200">
            <a:noFill/>
          </a:ln>
        </p:spPr>
        <p:txBody>
          <a:bodyPr>
            <a:normAutofit/>
          </a:bodyPr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501415422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14" name="Text Placeholder 5"/>
          <p:cNvSpPr>
            <a:spLocks noGrp="1"/>
          </p:cNvSpPr>
          <p:nvPr>
            <p:ph type="body" sz="quarter" idx="68"/>
          </p:nvPr>
        </p:nvSpPr>
        <p:spPr>
          <a:xfrm>
            <a:off x="1203601" y="3709988"/>
            <a:ext cx="1843230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69"/>
          </p:nvPr>
        </p:nvSpPr>
        <p:spPr>
          <a:xfrm>
            <a:off x="2940602" y="3714750"/>
            <a:ext cx="1613026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6" name="Text Placeholder 11"/>
          <p:cNvSpPr>
            <a:spLocks noGrp="1"/>
          </p:cNvSpPr>
          <p:nvPr>
            <p:ph type="body" sz="quarter" idx="70"/>
          </p:nvPr>
        </p:nvSpPr>
        <p:spPr>
          <a:xfrm>
            <a:off x="1203601" y="3181350"/>
            <a:ext cx="1830387" cy="300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050">
                <a:latin typeface="Mission Gothic Regular" pitchFamily="50" charset="0"/>
              </a:defRPr>
            </a:lvl2pPr>
            <a:lvl3pPr>
              <a:defRPr sz="1050">
                <a:latin typeface="Mission Gothic Regular" pitchFamily="50" charset="0"/>
              </a:defRPr>
            </a:lvl3pPr>
            <a:lvl4pPr>
              <a:defRPr sz="1050">
                <a:latin typeface="Mission Gothic Regular" pitchFamily="50" charset="0"/>
              </a:defRPr>
            </a:lvl4pPr>
            <a:lvl5pPr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71"/>
          </p:nvPr>
        </p:nvSpPr>
        <p:spPr>
          <a:xfrm>
            <a:off x="1203601" y="3360738"/>
            <a:ext cx="1097280" cy="2317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8" name="Text Placeholder 11"/>
          <p:cNvSpPr>
            <a:spLocks noGrp="1"/>
          </p:cNvSpPr>
          <p:nvPr>
            <p:ph type="body" sz="quarter" idx="72"/>
          </p:nvPr>
        </p:nvSpPr>
        <p:spPr>
          <a:xfrm>
            <a:off x="2940602" y="3181350"/>
            <a:ext cx="1601787" cy="300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050">
                <a:latin typeface="Mission Gothic Regular" pitchFamily="50" charset="0"/>
              </a:defRPr>
            </a:lvl2pPr>
            <a:lvl3pPr>
              <a:defRPr sz="1050">
                <a:latin typeface="Mission Gothic Regular" pitchFamily="50" charset="0"/>
              </a:defRPr>
            </a:lvl3pPr>
            <a:lvl4pPr>
              <a:defRPr sz="1050">
                <a:latin typeface="Mission Gothic Regular" pitchFamily="50" charset="0"/>
              </a:defRPr>
            </a:lvl4pPr>
            <a:lvl5pPr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73"/>
          </p:nvPr>
        </p:nvSpPr>
        <p:spPr>
          <a:xfrm>
            <a:off x="2940602" y="3360738"/>
            <a:ext cx="1097280" cy="2317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74"/>
          </p:nvPr>
        </p:nvSpPr>
        <p:spPr>
          <a:xfrm>
            <a:off x="4673885" y="3714750"/>
            <a:ext cx="1675229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1" name="Text Placeholder 11"/>
          <p:cNvSpPr>
            <a:spLocks noGrp="1"/>
          </p:cNvSpPr>
          <p:nvPr>
            <p:ph type="body" sz="quarter" idx="75"/>
          </p:nvPr>
        </p:nvSpPr>
        <p:spPr>
          <a:xfrm>
            <a:off x="4673885" y="3181350"/>
            <a:ext cx="1663557" cy="300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050">
                <a:latin typeface="Mission Gothic Regular" pitchFamily="50" charset="0"/>
              </a:defRPr>
            </a:lvl2pPr>
            <a:lvl3pPr>
              <a:defRPr sz="1050">
                <a:latin typeface="Mission Gothic Regular" pitchFamily="50" charset="0"/>
              </a:defRPr>
            </a:lvl3pPr>
            <a:lvl4pPr>
              <a:defRPr sz="1050">
                <a:latin typeface="Mission Gothic Regular" pitchFamily="50" charset="0"/>
              </a:defRPr>
            </a:lvl4pPr>
            <a:lvl5pPr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76"/>
          </p:nvPr>
        </p:nvSpPr>
        <p:spPr>
          <a:xfrm>
            <a:off x="4673885" y="3360738"/>
            <a:ext cx="1097280" cy="2317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5"/>
          <p:cNvSpPr>
            <a:spLocks noGrp="1"/>
          </p:cNvSpPr>
          <p:nvPr>
            <p:ph type="body" sz="quarter" idx="77"/>
          </p:nvPr>
        </p:nvSpPr>
        <p:spPr>
          <a:xfrm>
            <a:off x="6420723" y="3714750"/>
            <a:ext cx="1751964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4" name="Text Placeholder 11"/>
          <p:cNvSpPr>
            <a:spLocks noGrp="1"/>
          </p:cNvSpPr>
          <p:nvPr>
            <p:ph type="body" sz="quarter" idx="78"/>
          </p:nvPr>
        </p:nvSpPr>
        <p:spPr>
          <a:xfrm>
            <a:off x="6420723" y="3181350"/>
            <a:ext cx="1739757" cy="30003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050">
                <a:latin typeface="Mission Gothic Regular" pitchFamily="50" charset="0"/>
              </a:defRPr>
            </a:lvl2pPr>
            <a:lvl3pPr>
              <a:defRPr sz="1050">
                <a:latin typeface="Mission Gothic Regular" pitchFamily="50" charset="0"/>
              </a:defRPr>
            </a:lvl3pPr>
            <a:lvl4pPr>
              <a:defRPr sz="1050">
                <a:latin typeface="Mission Gothic Regular" pitchFamily="50" charset="0"/>
              </a:defRPr>
            </a:lvl4pPr>
            <a:lvl5pPr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79"/>
          </p:nvPr>
        </p:nvSpPr>
        <p:spPr>
          <a:xfrm>
            <a:off x="6420723" y="3360738"/>
            <a:ext cx="1097280" cy="23177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80"/>
          </p:nvPr>
        </p:nvSpPr>
        <p:spPr>
          <a:xfrm>
            <a:off x="1203601" y="1581150"/>
            <a:ext cx="1691999" cy="1447800"/>
          </a:xfrm>
        </p:spPr>
        <p:txBody>
          <a:bodyPr>
            <a:normAutofit/>
          </a:bodyPr>
          <a:lstStyle>
            <a:lvl1pPr>
              <a:defRPr sz="1600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81"/>
          </p:nvPr>
        </p:nvSpPr>
        <p:spPr>
          <a:xfrm>
            <a:off x="2940602" y="1581150"/>
            <a:ext cx="1691999" cy="1447800"/>
          </a:xfrm>
        </p:spPr>
        <p:txBody>
          <a:bodyPr>
            <a:normAutofit/>
          </a:bodyPr>
          <a:lstStyle>
            <a:lvl1pPr>
              <a:defRPr sz="1600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82"/>
          </p:nvPr>
        </p:nvSpPr>
        <p:spPr>
          <a:xfrm>
            <a:off x="4677603" y="1580466"/>
            <a:ext cx="1691999" cy="1447800"/>
          </a:xfrm>
        </p:spPr>
        <p:txBody>
          <a:bodyPr>
            <a:normAutofit/>
          </a:bodyPr>
          <a:lstStyle>
            <a:lvl1pPr>
              <a:defRPr sz="1600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83"/>
          </p:nvPr>
        </p:nvSpPr>
        <p:spPr>
          <a:xfrm>
            <a:off x="6420723" y="1580466"/>
            <a:ext cx="1691999" cy="1447800"/>
          </a:xfrm>
        </p:spPr>
        <p:txBody>
          <a:bodyPr>
            <a:normAutofit/>
          </a:bodyPr>
          <a:lstStyle>
            <a:lvl1pPr>
              <a:defRPr sz="1600">
                <a:latin typeface="+mn-ea"/>
                <a:ea typeface="+mn-ea"/>
                <a:cs typeface="Roboto Light"/>
              </a:defRPr>
            </a:lvl1pPr>
          </a:lstStyle>
          <a:p>
            <a:endParaRPr lang="en-US" dirty="0"/>
          </a:p>
        </p:txBody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30245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cBook-Pro-mock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440" y="1634633"/>
            <a:ext cx="4817160" cy="29945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419600" y="1863750"/>
            <a:ext cx="3528000" cy="2232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521388053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4857750"/>
          </a:xfrm>
        </p:spPr>
        <p:txBody>
          <a:bodyPr/>
          <a:lstStyle/>
          <a:p>
            <a:endParaRPr lang="en-JM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328874107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047750"/>
            <a:ext cx="9144000" cy="3581400"/>
          </a:xfrm>
        </p:spPr>
        <p:txBody>
          <a:bodyPr/>
          <a:lstStyle/>
          <a:p>
            <a:endParaRPr lang="en-JM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JM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803365727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43" y="971550"/>
            <a:ext cx="2169657" cy="4324350"/>
          </a:xfrm>
          <a:prstGeom prst="rect">
            <a:avLst/>
          </a:prstGeom>
        </p:spPr>
      </p:pic>
      <p:sp>
        <p:nvSpPr>
          <p:cNvPr id="29" name="Picture Placeholder 19"/>
          <p:cNvSpPr>
            <a:spLocks noGrp="1"/>
          </p:cNvSpPr>
          <p:nvPr>
            <p:ph type="pic" sz="quarter" idx="65"/>
          </p:nvPr>
        </p:nvSpPr>
        <p:spPr>
          <a:xfrm>
            <a:off x="2652335" y="1626600"/>
            <a:ext cx="1655999" cy="1727999"/>
          </a:xfrm>
        </p:spPr>
        <p:txBody>
          <a:bodyPr>
            <a:normAutofit/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pic>
        <p:nvPicPr>
          <p:cNvPr id="21" name="Picture 20" descr="iPhone-5S-3-colors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61950"/>
            <a:ext cx="2169657" cy="4324350"/>
          </a:xfrm>
          <a:prstGeom prst="rect">
            <a:avLst/>
          </a:prstGeom>
        </p:spPr>
      </p:pic>
      <p:sp>
        <p:nvSpPr>
          <p:cNvPr id="22" name="Picture Placeholder 19"/>
          <p:cNvSpPr>
            <a:spLocks noGrp="1"/>
          </p:cNvSpPr>
          <p:nvPr>
            <p:ph type="pic" sz="quarter" idx="64"/>
          </p:nvPr>
        </p:nvSpPr>
        <p:spPr>
          <a:xfrm>
            <a:off x="630992" y="1011600"/>
            <a:ext cx="1655999" cy="2412000"/>
          </a:xfrm>
        </p:spPr>
        <p:txBody>
          <a:bodyPr>
            <a:normAutofit/>
          </a:bodyPr>
          <a:lstStyle>
            <a:lvl1pPr>
              <a:defRPr sz="1000"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66700"/>
            <a:ext cx="4114800" cy="85725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  <a:cs typeface="Roboto Light"/>
              </a:defRPr>
            </a:lvl1pPr>
          </a:lstStyle>
          <a:p>
            <a:fld id="{857B18ED-D931-45F4-8873-1BEDAB4DC03E}" type="slidenum">
              <a:rPr lang="en-JM" smtClean="0"/>
              <a:pPr/>
              <a:t>‹#›</a:t>
            </a:fld>
            <a:endParaRPr lang="en-JM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3429000"/>
            <a:ext cx="9147958" cy="1733550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latin typeface="+mn-ea"/>
              <a:ea typeface="+mn-ea"/>
            </a:endParaRPr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4"/>
          </p:nvPr>
        </p:nvSpPr>
        <p:spPr>
          <a:xfrm>
            <a:off x="4572000" y="1177925"/>
            <a:ext cx="4114800" cy="479425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latin typeface="+mn-ea"/>
                <a:ea typeface="+mn-ea"/>
              </a:defRPr>
            </a:lvl1pPr>
            <a:lvl2pPr marL="457200" indent="0" algn="ctr">
              <a:buFontTx/>
              <a:buNone/>
              <a:defRPr sz="1100"/>
            </a:lvl2pPr>
            <a:lvl3pPr marL="914400" indent="0" algn="ctr">
              <a:buFontTx/>
              <a:buNone/>
              <a:defRPr sz="1100"/>
            </a:lvl3pPr>
            <a:lvl4pPr marL="1371600" indent="0" algn="ctr">
              <a:buFontTx/>
              <a:buNone/>
              <a:defRPr sz="1100"/>
            </a:lvl4pPr>
            <a:lvl5pPr marL="1828800" indent="0" algn="ctr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/>
          </p:nvPr>
        </p:nvSpPr>
        <p:spPr>
          <a:xfrm>
            <a:off x="474663" y="4021138"/>
            <a:ext cx="1660525" cy="106521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6"/>
          </p:nvPr>
        </p:nvSpPr>
        <p:spPr>
          <a:xfrm>
            <a:off x="2530475" y="4019550"/>
            <a:ext cx="1660525" cy="106521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17"/>
          </p:nvPr>
        </p:nvSpPr>
        <p:spPr>
          <a:xfrm>
            <a:off x="4876800" y="4019550"/>
            <a:ext cx="1660525" cy="106521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7026275" y="4019550"/>
            <a:ext cx="1660525" cy="1065212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9"/>
          </p:nvPr>
        </p:nvSpPr>
        <p:spPr>
          <a:xfrm>
            <a:off x="2514600" y="3562350"/>
            <a:ext cx="173672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1" name="Text Placeholder 29"/>
          <p:cNvSpPr>
            <a:spLocks noGrp="1"/>
          </p:cNvSpPr>
          <p:nvPr>
            <p:ph type="body" sz="quarter" idx="20"/>
          </p:nvPr>
        </p:nvSpPr>
        <p:spPr>
          <a:xfrm>
            <a:off x="4816475" y="3562350"/>
            <a:ext cx="173672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29"/>
          <p:cNvSpPr>
            <a:spLocks noGrp="1"/>
          </p:cNvSpPr>
          <p:nvPr>
            <p:ph type="body" sz="quarter" idx="21"/>
          </p:nvPr>
        </p:nvSpPr>
        <p:spPr>
          <a:xfrm>
            <a:off x="7026275" y="3562350"/>
            <a:ext cx="173672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3" name="Text Placeholder 29"/>
          <p:cNvSpPr>
            <a:spLocks noGrp="1"/>
          </p:cNvSpPr>
          <p:nvPr>
            <p:ph type="body" sz="quarter" idx="22"/>
          </p:nvPr>
        </p:nvSpPr>
        <p:spPr>
          <a:xfrm>
            <a:off x="473075" y="3562350"/>
            <a:ext cx="1736725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rgbClr val="FFFFFF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085830840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800" y="514350"/>
            <a:ext cx="3810000" cy="857250"/>
          </a:xfrm>
        </p:spPr>
        <p:txBody>
          <a:bodyPr>
            <a:noAutofit/>
          </a:bodyPr>
          <a:lstStyle>
            <a:lvl1pPr algn="l">
              <a:defRPr sz="2800"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5029200" y="1962150"/>
            <a:ext cx="3505200" cy="9906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/>
          </p:nvPr>
        </p:nvSpPr>
        <p:spPr>
          <a:xfrm>
            <a:off x="5029200" y="1657350"/>
            <a:ext cx="3505200" cy="3571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3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191000" cy="516255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407023606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8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5410200" y="1276002"/>
            <a:ext cx="3735387" cy="29718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914400" y="2571750"/>
            <a:ext cx="2057400" cy="167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3048000" y="2571750"/>
            <a:ext cx="2057400" cy="1676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1" name="Text Placeholder 22"/>
          <p:cNvSpPr>
            <a:spLocks noGrp="1"/>
          </p:cNvSpPr>
          <p:nvPr>
            <p:ph type="body" sz="quarter" idx="16"/>
          </p:nvPr>
        </p:nvSpPr>
        <p:spPr>
          <a:xfrm>
            <a:off x="1524000" y="1428750"/>
            <a:ext cx="3657600" cy="3571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400">
                <a:latin typeface="Franklin Gothic Medium" pitchFamily="34" charset="0"/>
              </a:defRPr>
            </a:lvl2pPr>
            <a:lvl3pPr>
              <a:defRPr sz="1400">
                <a:latin typeface="Franklin Gothic Medium" pitchFamily="34" charset="0"/>
              </a:defRPr>
            </a:lvl3pPr>
            <a:lvl4pPr>
              <a:defRPr sz="1400">
                <a:latin typeface="Franklin Gothic Medium" pitchFamily="34" charset="0"/>
              </a:defRPr>
            </a:lvl4pPr>
            <a:lvl5pPr>
              <a:defRPr sz="1400">
                <a:latin typeface="Franklin Gothic Medium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24"/>
          <p:cNvSpPr>
            <a:spLocks noGrp="1"/>
          </p:cNvSpPr>
          <p:nvPr>
            <p:ph type="body" sz="quarter" idx="17"/>
          </p:nvPr>
        </p:nvSpPr>
        <p:spPr>
          <a:xfrm>
            <a:off x="1447800" y="2138363"/>
            <a:ext cx="1296988" cy="3571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3579812" y="2138363"/>
            <a:ext cx="1296988" cy="35718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  <a:lvl2pPr>
              <a:defRPr sz="1300"/>
            </a:lvl2pPr>
            <a:lvl3pPr>
              <a:defRPr sz="13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1011237" y="2137710"/>
            <a:ext cx="358775" cy="273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262626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01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20" hasCustomPrompt="1"/>
          </p:nvPr>
        </p:nvSpPr>
        <p:spPr>
          <a:xfrm>
            <a:off x="3146425" y="2146300"/>
            <a:ext cx="358775" cy="27305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None/>
              <a:defRPr sz="1100">
                <a:solidFill>
                  <a:srgbClr val="262626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r>
              <a:rPr lang="en-JM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46815008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pic>
        <p:nvPicPr>
          <p:cNvPr id="3" name="Picture 2" descr="iMac-Cinema-Monitor-Style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352550"/>
            <a:ext cx="4419600" cy="3437187"/>
          </a:xfrm>
          <a:prstGeom prst="rect">
            <a:avLst/>
          </a:prstGeom>
        </p:spPr>
      </p:pic>
      <p:sp>
        <p:nvSpPr>
          <p:cNvPr id="14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2743200" y="1657350"/>
            <a:ext cx="3657600" cy="2286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14733387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895350"/>
            <a:ext cx="3124200" cy="85725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pic>
        <p:nvPicPr>
          <p:cNvPr id="3" name="Picture 2" descr="iMac-Cinema-Monitor-Style-Mock-up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66750"/>
            <a:ext cx="5105456" cy="3970587"/>
          </a:xfrm>
          <a:prstGeom prst="rect">
            <a:avLst/>
          </a:prstGeom>
        </p:spPr>
      </p:pic>
      <p:sp>
        <p:nvSpPr>
          <p:cNvPr id="14" name="Picture Placeholder 21"/>
          <p:cNvSpPr>
            <a:spLocks noGrp="1"/>
          </p:cNvSpPr>
          <p:nvPr>
            <p:ph type="pic" sz="quarter" idx="16"/>
          </p:nvPr>
        </p:nvSpPr>
        <p:spPr>
          <a:xfrm>
            <a:off x="751530" y="1010550"/>
            <a:ext cx="4175997" cy="26280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200">
                <a:solidFill>
                  <a:schemeClr val="bg1">
                    <a:lumMod val="9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394380716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4395500" y="1504950"/>
            <a:ext cx="2919699" cy="304800"/>
          </a:xfr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4386781" y="3479061"/>
            <a:ext cx="4419603" cy="8382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70"/>
          </p:nvPr>
        </p:nvSpPr>
        <p:spPr>
          <a:xfrm>
            <a:off x="4395500" y="1833352"/>
            <a:ext cx="2336540" cy="3048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71"/>
          </p:nvPr>
        </p:nvSpPr>
        <p:spPr>
          <a:xfrm>
            <a:off x="4419600" y="2297961"/>
            <a:ext cx="2667000" cy="10287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3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1600200" y="1809750"/>
            <a:ext cx="1955856" cy="1955856"/>
          </a:xfrm>
          <a:prstGeom prst="ellipse">
            <a:avLst/>
          </a:prstGeom>
          <a:ln w="76200" cap="sq">
            <a:noFill/>
            <a:miter lim="800000"/>
          </a:ln>
          <a:effectLst/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121864124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24"/>
          </p:nvPr>
        </p:nvSpPr>
        <p:spPr>
          <a:xfrm>
            <a:off x="0" y="1962150"/>
            <a:ext cx="4572000" cy="2895600"/>
          </a:xfrm>
        </p:spPr>
        <p:txBody>
          <a:bodyPr>
            <a:normAutofit/>
          </a:bodyPr>
          <a:lstStyle>
            <a:lvl1pPr>
              <a:defRPr sz="1200"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4572000" y="1962150"/>
            <a:ext cx="2286000" cy="1447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6858000" y="1962150"/>
            <a:ext cx="2286000" cy="1447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4578168" y="3409950"/>
            <a:ext cx="2286000" cy="1447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6864168" y="3409950"/>
            <a:ext cx="2286000" cy="14478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071941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reFox-Flat-Browser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1" y="819150"/>
            <a:ext cx="4622459" cy="3486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571500"/>
            <a:ext cx="3124200" cy="85725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5410200" y="1733549"/>
            <a:ext cx="1600200" cy="3048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26"/>
          <p:cNvSpPr>
            <a:spLocks noGrp="1"/>
          </p:cNvSpPr>
          <p:nvPr>
            <p:ph type="body" sz="quarter" idx="19"/>
          </p:nvPr>
        </p:nvSpPr>
        <p:spPr>
          <a:xfrm>
            <a:off x="5434012" y="1962150"/>
            <a:ext cx="3024188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482941" y="1352550"/>
            <a:ext cx="4419600" cy="289560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21"/>
          </p:nvPr>
        </p:nvSpPr>
        <p:spPr>
          <a:xfrm>
            <a:off x="5410200" y="2647949"/>
            <a:ext cx="1600200" cy="3048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Text Placeholder 26"/>
          <p:cNvSpPr>
            <a:spLocks noGrp="1"/>
          </p:cNvSpPr>
          <p:nvPr>
            <p:ph type="body" sz="quarter" idx="22"/>
          </p:nvPr>
        </p:nvSpPr>
        <p:spPr>
          <a:xfrm>
            <a:off x="5434012" y="2876550"/>
            <a:ext cx="3024188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23"/>
          </p:nvPr>
        </p:nvSpPr>
        <p:spPr>
          <a:xfrm>
            <a:off x="5410200" y="3562349"/>
            <a:ext cx="1600200" cy="30480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Light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Text Placeholder 26"/>
          <p:cNvSpPr>
            <a:spLocks noGrp="1"/>
          </p:cNvSpPr>
          <p:nvPr>
            <p:ph type="body" sz="quarter" idx="24"/>
          </p:nvPr>
        </p:nvSpPr>
        <p:spPr>
          <a:xfrm>
            <a:off x="5434012" y="3790950"/>
            <a:ext cx="3024188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759885589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arallelogram 13"/>
          <p:cNvSpPr/>
          <p:nvPr userDrawn="1"/>
        </p:nvSpPr>
        <p:spPr>
          <a:xfrm>
            <a:off x="2590800" y="0"/>
            <a:ext cx="3886200" cy="5162550"/>
          </a:xfrm>
          <a:prstGeom prst="parallelogram">
            <a:avLst>
              <a:gd name="adj" fmla="val 52789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600200" y="514350"/>
            <a:ext cx="3124200" cy="857250"/>
          </a:xfrm>
        </p:spPr>
        <p:txBody>
          <a:bodyPr/>
          <a:lstStyle>
            <a:lvl1pPr algn="l"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pic>
        <p:nvPicPr>
          <p:cNvPr id="16" name="Picture 15" descr="FireFox-Flat-Browser.pn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8"/>
          <a:stretch/>
        </p:blipFill>
        <p:spPr>
          <a:xfrm>
            <a:off x="1333500" y="1155034"/>
            <a:ext cx="6134100" cy="3720482"/>
          </a:xfrm>
          <a:prstGeom prst="rect">
            <a:avLst/>
          </a:prstGeom>
        </p:spPr>
      </p:pic>
      <p:sp>
        <p:nvSpPr>
          <p:cNvPr id="17" name="Picture Placeholder 6"/>
          <p:cNvSpPr>
            <a:spLocks noGrp="1"/>
          </p:cNvSpPr>
          <p:nvPr>
            <p:ph type="pic" sz="quarter" idx="20"/>
          </p:nvPr>
        </p:nvSpPr>
        <p:spPr>
          <a:xfrm>
            <a:off x="1447800" y="1898948"/>
            <a:ext cx="5883537" cy="2958802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650062102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974725" y="2013735"/>
            <a:ext cx="2987675" cy="6405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1503363" y="1663700"/>
            <a:ext cx="2459037" cy="3746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 sz="1400">
                <a:solidFill>
                  <a:srgbClr val="0070C0"/>
                </a:solidFill>
              </a:defRPr>
            </a:lvl2pPr>
            <a:lvl3pPr marL="914400" indent="0">
              <a:buFontTx/>
              <a:buNone/>
              <a:defRPr sz="1400">
                <a:solidFill>
                  <a:srgbClr val="0070C0"/>
                </a:solidFill>
              </a:defRPr>
            </a:lvl3pPr>
            <a:lvl4pPr marL="1371600" indent="0">
              <a:buFontTx/>
              <a:buNone/>
              <a:defRPr sz="1400">
                <a:solidFill>
                  <a:srgbClr val="0070C0"/>
                </a:solidFill>
              </a:defRPr>
            </a:lvl4pPr>
            <a:lvl5pPr marL="1828800" indent="0">
              <a:buFontTx/>
              <a:buNone/>
              <a:defRPr sz="1400">
                <a:solidFill>
                  <a:srgbClr val="0070C0"/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5257800" y="2007385"/>
            <a:ext cx="2987675" cy="640565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5786438" y="1657350"/>
            <a:ext cx="2459037" cy="3746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>
                <a:solidFill>
                  <a:srgbClr val="00B0F0"/>
                </a:solidFill>
                <a:latin typeface="+mn-ea"/>
                <a:ea typeface="+mn-ea"/>
                <a:cs typeface="Roboto Light"/>
              </a:defRPr>
            </a:lvl1pPr>
            <a:lvl2pPr marL="457200" indent="0">
              <a:buFontTx/>
              <a:buNone/>
              <a:defRPr sz="1400">
                <a:solidFill>
                  <a:srgbClr val="0070C0"/>
                </a:solidFill>
              </a:defRPr>
            </a:lvl2pPr>
            <a:lvl3pPr marL="914400" indent="0">
              <a:buFontTx/>
              <a:buNone/>
              <a:defRPr sz="1400">
                <a:solidFill>
                  <a:srgbClr val="0070C0"/>
                </a:solidFill>
              </a:defRPr>
            </a:lvl3pPr>
            <a:lvl4pPr marL="1371600" indent="0">
              <a:buFontTx/>
              <a:buNone/>
              <a:defRPr sz="1400">
                <a:solidFill>
                  <a:srgbClr val="0070C0"/>
                </a:solidFill>
              </a:defRPr>
            </a:lvl4pPr>
            <a:lvl5pPr marL="1828800" indent="0">
              <a:buFontTx/>
              <a:buNone/>
              <a:defRPr sz="1400">
                <a:solidFill>
                  <a:srgbClr val="0070C0"/>
                </a:solidFill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751725921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7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4838700" y="1809750"/>
            <a:ext cx="4305300" cy="2590800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8" name="Text Placeholder 19"/>
          <p:cNvSpPr>
            <a:spLocks noGrp="1"/>
          </p:cNvSpPr>
          <p:nvPr>
            <p:ph type="body" sz="quarter" idx="14"/>
          </p:nvPr>
        </p:nvSpPr>
        <p:spPr>
          <a:xfrm>
            <a:off x="1600200" y="2190750"/>
            <a:ext cx="2971800" cy="8334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/>
          </p:nvPr>
        </p:nvSpPr>
        <p:spPr>
          <a:xfrm>
            <a:off x="838200" y="1123950"/>
            <a:ext cx="7696200" cy="479425"/>
          </a:xfrm>
        </p:spPr>
        <p:txBody>
          <a:bodyPr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1100"/>
            </a:lvl2pPr>
            <a:lvl3pPr marL="914400" indent="0" algn="ctr">
              <a:buNone/>
              <a:defRPr sz="1100"/>
            </a:lvl3pPr>
            <a:lvl4pPr marL="1371600" indent="0" algn="ctr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/>
          </p:nvPr>
        </p:nvSpPr>
        <p:spPr>
          <a:xfrm>
            <a:off x="1600200" y="1962150"/>
            <a:ext cx="1828800" cy="3571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1600200" y="3414713"/>
            <a:ext cx="2971800" cy="83343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23"/>
          <p:cNvSpPr>
            <a:spLocks noGrp="1"/>
          </p:cNvSpPr>
          <p:nvPr>
            <p:ph type="body" sz="quarter" idx="18"/>
          </p:nvPr>
        </p:nvSpPr>
        <p:spPr>
          <a:xfrm>
            <a:off x="1600200" y="3186113"/>
            <a:ext cx="1828800" cy="3571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3" name="Content Placeholder 27"/>
          <p:cNvSpPr>
            <a:spLocks noGrp="1"/>
          </p:cNvSpPr>
          <p:nvPr>
            <p:ph sz="quarter" idx="19" hasCustomPrompt="1"/>
          </p:nvPr>
        </p:nvSpPr>
        <p:spPr>
          <a:xfrm>
            <a:off x="914400" y="2011680"/>
            <a:ext cx="533400" cy="36576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r>
              <a:rPr lang="en-JM" dirty="0"/>
              <a:t>25</a:t>
            </a:r>
          </a:p>
        </p:txBody>
      </p:sp>
      <p:sp>
        <p:nvSpPr>
          <p:cNvPr id="14" name="Content Placeholder 29"/>
          <p:cNvSpPr>
            <a:spLocks noGrp="1"/>
          </p:cNvSpPr>
          <p:nvPr>
            <p:ph sz="quarter" idx="20" hasCustomPrompt="1"/>
          </p:nvPr>
        </p:nvSpPr>
        <p:spPr>
          <a:xfrm>
            <a:off x="914400" y="2417420"/>
            <a:ext cx="533400" cy="1825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05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JM" dirty="0"/>
              <a:t>DEC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21" hasCustomPrompt="1"/>
          </p:nvPr>
        </p:nvSpPr>
        <p:spPr>
          <a:xfrm>
            <a:off x="914400" y="3227832"/>
            <a:ext cx="533400" cy="365760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rgbClr val="262626"/>
                </a:solidFill>
                <a:latin typeface="+mn-ea"/>
                <a:ea typeface="+mn-ea"/>
                <a:cs typeface="Roboto Regular"/>
              </a:defRPr>
            </a:lvl1pPr>
          </a:lstStyle>
          <a:p>
            <a:pPr lvl="0"/>
            <a:r>
              <a:rPr lang="en-JM" dirty="0"/>
              <a:t>25</a:t>
            </a:r>
          </a:p>
        </p:txBody>
      </p:sp>
      <p:sp>
        <p:nvSpPr>
          <p:cNvPr id="16" name="Content Placeholder 29"/>
          <p:cNvSpPr>
            <a:spLocks noGrp="1"/>
          </p:cNvSpPr>
          <p:nvPr>
            <p:ph sz="quarter" idx="22" hasCustomPrompt="1"/>
          </p:nvPr>
        </p:nvSpPr>
        <p:spPr>
          <a:xfrm>
            <a:off x="914400" y="3635033"/>
            <a:ext cx="533400" cy="1825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05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en-JM" dirty="0"/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3909217421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7" name="Content Placeholder 37"/>
          <p:cNvSpPr>
            <a:spLocks noGrp="1"/>
          </p:cNvSpPr>
          <p:nvPr>
            <p:ph sz="quarter" idx="18"/>
          </p:nvPr>
        </p:nvSpPr>
        <p:spPr>
          <a:xfrm>
            <a:off x="2933700" y="1428750"/>
            <a:ext cx="1524000" cy="304800"/>
          </a:xfrm>
        </p:spPr>
        <p:txBody>
          <a:bodyPr>
            <a:noAutofit/>
          </a:bodyPr>
          <a:lstStyle>
            <a:lvl1pPr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ctr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8" name="Content Placeholder 37"/>
          <p:cNvSpPr>
            <a:spLocks noGrp="1"/>
          </p:cNvSpPr>
          <p:nvPr>
            <p:ph sz="quarter" idx="19"/>
          </p:nvPr>
        </p:nvSpPr>
        <p:spPr>
          <a:xfrm>
            <a:off x="4951476" y="1428750"/>
            <a:ext cx="1524000" cy="304800"/>
          </a:xfrm>
        </p:spPr>
        <p:txBody>
          <a:bodyPr>
            <a:noAutofit/>
          </a:bodyPr>
          <a:lstStyle>
            <a:lvl1pPr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ctr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9" name="Content Placeholder 37"/>
          <p:cNvSpPr>
            <a:spLocks noGrp="1"/>
          </p:cNvSpPr>
          <p:nvPr>
            <p:ph sz="quarter" idx="20"/>
          </p:nvPr>
        </p:nvSpPr>
        <p:spPr>
          <a:xfrm>
            <a:off x="6934200" y="1428750"/>
            <a:ext cx="1524000" cy="304800"/>
          </a:xfrm>
        </p:spPr>
        <p:txBody>
          <a:bodyPr>
            <a:noAutofit/>
          </a:bodyPr>
          <a:lstStyle>
            <a:lvl1pPr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ctr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0" name="Content Placeholder 37"/>
          <p:cNvSpPr>
            <a:spLocks noGrp="1"/>
          </p:cNvSpPr>
          <p:nvPr>
            <p:ph sz="quarter" idx="21"/>
          </p:nvPr>
        </p:nvSpPr>
        <p:spPr>
          <a:xfrm>
            <a:off x="838200" y="1428750"/>
            <a:ext cx="1524000" cy="304800"/>
          </a:xfrm>
        </p:spPr>
        <p:txBody>
          <a:bodyPr>
            <a:noAutofit/>
          </a:bodyPr>
          <a:lstStyle>
            <a:lvl1pPr algn="ctr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Ligh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ctr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887148" y="18097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2" name="Picture Placeholder 28"/>
          <p:cNvSpPr>
            <a:spLocks noGrp="1"/>
          </p:cNvSpPr>
          <p:nvPr>
            <p:ph type="pic" sz="quarter" idx="51"/>
          </p:nvPr>
        </p:nvSpPr>
        <p:spPr>
          <a:xfrm>
            <a:off x="2845308" y="18097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3" name="Picture Placeholder 28"/>
          <p:cNvSpPr>
            <a:spLocks noGrp="1"/>
          </p:cNvSpPr>
          <p:nvPr>
            <p:ph type="pic" sz="quarter" idx="52"/>
          </p:nvPr>
        </p:nvSpPr>
        <p:spPr>
          <a:xfrm>
            <a:off x="4883076" y="18097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4" name="Picture Placeholder 28"/>
          <p:cNvSpPr>
            <a:spLocks noGrp="1"/>
          </p:cNvSpPr>
          <p:nvPr>
            <p:ph type="pic" sz="quarter" idx="53"/>
          </p:nvPr>
        </p:nvSpPr>
        <p:spPr>
          <a:xfrm>
            <a:off x="6864276" y="18097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57"/>
          </p:nvPr>
        </p:nvSpPr>
        <p:spPr>
          <a:xfrm>
            <a:off x="2857500" y="36385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58"/>
          </p:nvPr>
        </p:nvSpPr>
        <p:spPr>
          <a:xfrm>
            <a:off x="4875276" y="36385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59"/>
          </p:nvPr>
        </p:nvSpPr>
        <p:spPr>
          <a:xfrm>
            <a:off x="6858000" y="36385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762000" y="36385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rgbClr val="404040"/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61"/>
          </p:nvPr>
        </p:nvSpPr>
        <p:spPr>
          <a:xfrm>
            <a:off x="2857500" y="38671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7"/>
          <p:cNvSpPr>
            <a:spLocks noGrp="1"/>
          </p:cNvSpPr>
          <p:nvPr>
            <p:ph type="body" sz="quarter" idx="62"/>
          </p:nvPr>
        </p:nvSpPr>
        <p:spPr>
          <a:xfrm>
            <a:off x="4875276" y="38671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63"/>
          </p:nvPr>
        </p:nvSpPr>
        <p:spPr>
          <a:xfrm>
            <a:off x="6858000" y="38671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762000" y="38671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57600" y="4853470"/>
            <a:ext cx="1828800" cy="273844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72400" y="4846856"/>
            <a:ext cx="914400" cy="287073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1983968275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  <a:endParaRPr lang="en-JM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5" name="Picture Placeholder 28"/>
          <p:cNvSpPr>
            <a:spLocks noGrp="1"/>
          </p:cNvSpPr>
          <p:nvPr>
            <p:ph type="pic" sz="quarter" idx="50"/>
          </p:nvPr>
        </p:nvSpPr>
        <p:spPr>
          <a:xfrm>
            <a:off x="682752" y="15811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6" name="Picture Placeholder 28"/>
          <p:cNvSpPr>
            <a:spLocks noGrp="1"/>
          </p:cNvSpPr>
          <p:nvPr>
            <p:ph type="pic" sz="quarter" idx="51"/>
          </p:nvPr>
        </p:nvSpPr>
        <p:spPr>
          <a:xfrm>
            <a:off x="2743200" y="1581150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7" name="Picture Placeholder 28"/>
          <p:cNvSpPr>
            <a:spLocks noGrp="1"/>
          </p:cNvSpPr>
          <p:nvPr>
            <p:ph type="pic" sz="quarter" idx="52"/>
          </p:nvPr>
        </p:nvSpPr>
        <p:spPr>
          <a:xfrm>
            <a:off x="4724400" y="1620774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8" name="Picture Placeholder 28"/>
          <p:cNvSpPr>
            <a:spLocks noGrp="1"/>
          </p:cNvSpPr>
          <p:nvPr>
            <p:ph type="pic" sz="quarter" idx="53"/>
          </p:nvPr>
        </p:nvSpPr>
        <p:spPr>
          <a:xfrm>
            <a:off x="6854952" y="1613154"/>
            <a:ext cx="1527048" cy="1527048"/>
          </a:xfrm>
          <a:prstGeom prst="ellipse">
            <a:avLst/>
          </a:prstGeom>
          <a:ln w="76200" cap="sq">
            <a:noFill/>
            <a:miter lim="800000"/>
          </a:ln>
          <a:effectLst>
            <a:innerShdw blurRad="114300">
              <a:schemeClr val="bg1">
                <a:lumMod val="50000"/>
              </a:schemeClr>
            </a:innerShdw>
          </a:effectLst>
        </p:spPr>
        <p:txBody>
          <a:bodyPr>
            <a:normAutofit/>
          </a:bodyPr>
          <a:lstStyle>
            <a:lvl1pPr marL="0" indent="0" algn="ctr">
              <a:buFontTx/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endParaRPr lang="en-JM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57"/>
          </p:nvPr>
        </p:nvSpPr>
        <p:spPr>
          <a:xfrm>
            <a:off x="2667000" y="33337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58"/>
          </p:nvPr>
        </p:nvSpPr>
        <p:spPr>
          <a:xfrm>
            <a:off x="4724400" y="33337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59"/>
          </p:nvPr>
        </p:nvSpPr>
        <p:spPr>
          <a:xfrm>
            <a:off x="6781800" y="33337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60"/>
          </p:nvPr>
        </p:nvSpPr>
        <p:spPr>
          <a:xfrm>
            <a:off x="609600" y="3333750"/>
            <a:ext cx="1676400" cy="3048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Regular"/>
              </a:defRPr>
            </a:lvl1pPr>
            <a:lvl2pPr marL="45720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3pPr>
            <a:lvl4pPr marL="13716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4pPr>
            <a:lvl5pPr marL="1828800" indent="0">
              <a:buFontTx/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61"/>
          </p:nvPr>
        </p:nvSpPr>
        <p:spPr>
          <a:xfrm>
            <a:off x="2667000" y="35623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62"/>
          </p:nvPr>
        </p:nvSpPr>
        <p:spPr>
          <a:xfrm>
            <a:off x="4724400" y="35623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63"/>
          </p:nvPr>
        </p:nvSpPr>
        <p:spPr>
          <a:xfrm>
            <a:off x="6781800" y="35623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64"/>
          </p:nvPr>
        </p:nvSpPr>
        <p:spPr>
          <a:xfrm>
            <a:off x="609600" y="3562350"/>
            <a:ext cx="1676400" cy="5334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11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defRPr>
            </a:lvl1pPr>
            <a:lvl2pPr marL="4572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44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716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828800" indent="0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9833871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en-JM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40166529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jp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panion.jpg"/>
          <p:cNvPicPr>
            <a:picLocks noChangeAspect="1"/>
          </p:cNvPicPr>
          <p:nvPr userDrawn="1"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4838550"/>
            <a:ext cx="9144000" cy="324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  <a:ea typeface="+mn-ea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67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JM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12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JM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7600" y="4853470"/>
            <a:ext cx="1828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Light"/>
              </a:defRPr>
            </a:lvl1pPr>
          </a:lstStyle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  <a:endParaRPr lang="en-JM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4846856"/>
            <a:ext cx="914400" cy="2870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cs typeface="Roboto Regular"/>
              </a:defRPr>
            </a:lvl1pPr>
          </a:lstStyle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‹#›</a:t>
            </a:fld>
            <a:endParaRPr lang="en-JM" dirty="0">
              <a:cs typeface="Roboto Light"/>
            </a:endParaRPr>
          </a:p>
        </p:txBody>
      </p:sp>
      <p:sp>
        <p:nvSpPr>
          <p:cNvPr id="30" name="Footer Placeholder 23"/>
          <p:cNvSpPr txBox="1">
            <a:spLocks/>
          </p:cNvSpPr>
          <p:nvPr userDrawn="1"/>
        </p:nvSpPr>
        <p:spPr>
          <a:xfrm>
            <a:off x="457200" y="4853470"/>
            <a:ext cx="10668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Black"/>
              </a:rPr>
              <a:t>企业名称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Black"/>
              </a:rPr>
              <a:t>/</a:t>
            </a:r>
            <a:r>
              <a:rPr lang="zh-CN" altLang="en-US" sz="800" dirty="0">
                <a:solidFill>
                  <a:srgbClr val="048BE6"/>
                </a:solidFill>
                <a:latin typeface="+mn-ea"/>
                <a:ea typeface="+mn-ea"/>
                <a:cs typeface="Roboto Black"/>
              </a:rPr>
              <a:t>宣传口号</a:t>
            </a:r>
            <a:endParaRPr lang="en-JM" sz="800" dirty="0">
              <a:solidFill>
                <a:srgbClr val="048BE6"/>
              </a:solidFill>
              <a:latin typeface="+mn-ea"/>
              <a:ea typeface="+mn-ea"/>
              <a:cs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324333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8" r:id="rId3"/>
    <p:sldLayoutId id="2147483686" r:id="rId4"/>
    <p:sldLayoutId id="2147483684" r:id="rId5"/>
    <p:sldLayoutId id="2147483683" r:id="rId6"/>
    <p:sldLayoutId id="2147483680" r:id="rId7"/>
    <p:sldLayoutId id="2147483681" r:id="rId8"/>
    <p:sldLayoutId id="2147483678" r:id="rId9"/>
    <p:sldLayoutId id="2147483676" r:id="rId10"/>
    <p:sldLayoutId id="2147483693" r:id="rId11"/>
    <p:sldLayoutId id="2147483685" r:id="rId12"/>
    <p:sldLayoutId id="2147483674" r:id="rId13"/>
    <p:sldLayoutId id="2147483690" r:id="rId14"/>
    <p:sldLayoutId id="2147483675" r:id="rId15"/>
    <p:sldLayoutId id="2147483673" r:id="rId16"/>
    <p:sldLayoutId id="2147483672" r:id="rId17"/>
    <p:sldLayoutId id="2147483671" r:id="rId18"/>
    <p:sldLayoutId id="2147483691" r:id="rId19"/>
    <p:sldLayoutId id="2147483670" r:id="rId20"/>
    <p:sldLayoutId id="2147483669" r:id="rId21"/>
    <p:sldLayoutId id="2147483668" r:id="rId22"/>
    <p:sldLayoutId id="2147483665" r:id="rId23"/>
    <p:sldLayoutId id="2147483692" r:id="rId24"/>
    <p:sldLayoutId id="2147483663" r:id="rId25"/>
    <p:sldLayoutId id="2147483664" r:id="rId26"/>
    <p:sldLayoutId id="2147483666" r:id="rId27"/>
    <p:sldLayoutId id="2147483694" r:id="rId28"/>
    <p:sldLayoutId id="2147483662" r:id="rId29"/>
    <p:sldLayoutId id="2147483661" r:id="rId30"/>
    <p:sldLayoutId id="2147483660" r:id="rId31"/>
    <p:sldLayoutId id="2147483695" r:id="rId32"/>
    <p:sldLayoutId id="2147483654" r:id="rId33"/>
  </p:sldLayoutIdLst>
  <p:transition spd="slow">
    <p:push/>
  </p:transition>
  <p:hf hd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Roboto Light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+mn-ea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>
              <a:lumMod val="85000"/>
              <a:lumOff val="15000"/>
            </a:schemeClr>
          </a:solidFill>
          <a:latin typeface="Roboto Ligh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2.xml"/><Relationship Id="rId13" Type="http://schemas.openxmlformats.org/officeDocument/2006/relationships/tags" Target="../tags/tag27.xml"/><Relationship Id="rId18" Type="http://schemas.openxmlformats.org/officeDocument/2006/relationships/tags" Target="../tags/tag32.xml"/><Relationship Id="rId26" Type="http://schemas.openxmlformats.org/officeDocument/2006/relationships/image" Target="../media/image10.jpeg"/><Relationship Id="rId3" Type="http://schemas.openxmlformats.org/officeDocument/2006/relationships/tags" Target="../tags/tag17.xml"/><Relationship Id="rId21" Type="http://schemas.openxmlformats.org/officeDocument/2006/relationships/tags" Target="../tags/tag35.xml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tags" Target="../tags/tag31.xml"/><Relationship Id="rId25" Type="http://schemas.openxmlformats.org/officeDocument/2006/relationships/notesSlide" Target="../notesSlides/notesSlide3.xml"/><Relationship Id="rId2" Type="http://schemas.openxmlformats.org/officeDocument/2006/relationships/tags" Target="../tags/tag16.xml"/><Relationship Id="rId16" Type="http://schemas.openxmlformats.org/officeDocument/2006/relationships/tags" Target="../tags/tag30.xml"/><Relationship Id="rId20" Type="http://schemas.openxmlformats.org/officeDocument/2006/relationships/tags" Target="../tags/tag34.xml"/><Relationship Id="rId29" Type="http://schemas.openxmlformats.org/officeDocument/2006/relationships/image" Target="../media/image13.jpe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24" Type="http://schemas.openxmlformats.org/officeDocument/2006/relationships/slideLayout" Target="../slideLayouts/slideLayout31.xml"/><Relationship Id="rId5" Type="http://schemas.openxmlformats.org/officeDocument/2006/relationships/tags" Target="../tags/tag19.xml"/><Relationship Id="rId15" Type="http://schemas.openxmlformats.org/officeDocument/2006/relationships/tags" Target="../tags/tag29.xml"/><Relationship Id="rId23" Type="http://schemas.openxmlformats.org/officeDocument/2006/relationships/tags" Target="../tags/tag37.xml"/><Relationship Id="rId28" Type="http://schemas.openxmlformats.org/officeDocument/2006/relationships/image" Target="../media/image12.jpeg"/><Relationship Id="rId10" Type="http://schemas.openxmlformats.org/officeDocument/2006/relationships/tags" Target="../tags/tag24.xml"/><Relationship Id="rId19" Type="http://schemas.openxmlformats.org/officeDocument/2006/relationships/tags" Target="../tags/tag33.xml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tags" Target="../tags/tag36.xml"/><Relationship Id="rId27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slideLayout" Target="../slideLayouts/slideLayout25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5" Type="http://schemas.openxmlformats.org/officeDocument/2006/relationships/tags" Target="../tags/tag42.xml"/><Relationship Id="rId15" Type="http://schemas.openxmlformats.org/officeDocument/2006/relationships/image" Target="../media/image15.png"/><Relationship Id="rId10" Type="http://schemas.openxmlformats.org/officeDocument/2006/relationships/tags" Target="../tags/tag47.xml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13" Type="http://schemas.openxmlformats.org/officeDocument/2006/relationships/tags" Target="../tags/tag61.xml"/><Relationship Id="rId18" Type="http://schemas.openxmlformats.org/officeDocument/2006/relationships/tags" Target="../tags/tag66.xml"/><Relationship Id="rId26" Type="http://schemas.openxmlformats.org/officeDocument/2006/relationships/notesSlide" Target="../notesSlides/notesSlide5.xml"/><Relationship Id="rId3" Type="http://schemas.openxmlformats.org/officeDocument/2006/relationships/tags" Target="../tags/tag51.xml"/><Relationship Id="rId21" Type="http://schemas.openxmlformats.org/officeDocument/2006/relationships/tags" Target="../tags/tag69.xml"/><Relationship Id="rId7" Type="http://schemas.openxmlformats.org/officeDocument/2006/relationships/tags" Target="../tags/tag55.xml"/><Relationship Id="rId12" Type="http://schemas.openxmlformats.org/officeDocument/2006/relationships/tags" Target="../tags/tag60.xml"/><Relationship Id="rId17" Type="http://schemas.openxmlformats.org/officeDocument/2006/relationships/tags" Target="../tags/tag65.xml"/><Relationship Id="rId25" Type="http://schemas.openxmlformats.org/officeDocument/2006/relationships/slideLayout" Target="../slideLayouts/slideLayout29.xml"/><Relationship Id="rId2" Type="http://schemas.openxmlformats.org/officeDocument/2006/relationships/tags" Target="../tags/tag50.xml"/><Relationship Id="rId16" Type="http://schemas.openxmlformats.org/officeDocument/2006/relationships/tags" Target="../tags/tag64.xml"/><Relationship Id="rId20" Type="http://schemas.openxmlformats.org/officeDocument/2006/relationships/tags" Target="../tags/tag68.xml"/><Relationship Id="rId29" Type="http://schemas.openxmlformats.org/officeDocument/2006/relationships/chart" Target="../charts/chart3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tags" Target="../tags/tag59.xml"/><Relationship Id="rId24" Type="http://schemas.openxmlformats.org/officeDocument/2006/relationships/tags" Target="../tags/tag72.xml"/><Relationship Id="rId32" Type="http://schemas.openxmlformats.org/officeDocument/2006/relationships/image" Target="../media/image17.png"/><Relationship Id="rId5" Type="http://schemas.openxmlformats.org/officeDocument/2006/relationships/tags" Target="../tags/tag53.xml"/><Relationship Id="rId15" Type="http://schemas.openxmlformats.org/officeDocument/2006/relationships/tags" Target="../tags/tag63.xml"/><Relationship Id="rId23" Type="http://schemas.openxmlformats.org/officeDocument/2006/relationships/tags" Target="../tags/tag71.xml"/><Relationship Id="rId28" Type="http://schemas.openxmlformats.org/officeDocument/2006/relationships/chart" Target="../charts/chart2.xml"/><Relationship Id="rId10" Type="http://schemas.openxmlformats.org/officeDocument/2006/relationships/tags" Target="../tags/tag58.xml"/><Relationship Id="rId19" Type="http://schemas.openxmlformats.org/officeDocument/2006/relationships/tags" Target="../tags/tag67.xml"/><Relationship Id="rId31" Type="http://schemas.openxmlformats.org/officeDocument/2006/relationships/image" Target="../media/image16.png"/><Relationship Id="rId4" Type="http://schemas.openxmlformats.org/officeDocument/2006/relationships/tags" Target="../tags/tag52.xml"/><Relationship Id="rId9" Type="http://schemas.openxmlformats.org/officeDocument/2006/relationships/tags" Target="../tags/tag57.xml"/><Relationship Id="rId14" Type="http://schemas.openxmlformats.org/officeDocument/2006/relationships/tags" Target="../tags/tag62.xml"/><Relationship Id="rId22" Type="http://schemas.openxmlformats.org/officeDocument/2006/relationships/tags" Target="../tags/tag70.xml"/><Relationship Id="rId27" Type="http://schemas.openxmlformats.org/officeDocument/2006/relationships/chart" Target="../charts/chart1.xml"/><Relationship Id="rId30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tags" Target="../tags/tag98.xml"/><Relationship Id="rId39" Type="http://schemas.openxmlformats.org/officeDocument/2006/relationships/tags" Target="../tags/tag111.xml"/><Relationship Id="rId21" Type="http://schemas.openxmlformats.org/officeDocument/2006/relationships/tags" Target="../tags/tag93.xml"/><Relationship Id="rId34" Type="http://schemas.openxmlformats.org/officeDocument/2006/relationships/tags" Target="../tags/tag106.xml"/><Relationship Id="rId42" Type="http://schemas.openxmlformats.org/officeDocument/2006/relationships/tags" Target="../tags/tag114.xml"/><Relationship Id="rId47" Type="http://schemas.openxmlformats.org/officeDocument/2006/relationships/tags" Target="../tags/tag119.xml"/><Relationship Id="rId50" Type="http://schemas.openxmlformats.org/officeDocument/2006/relationships/image" Target="../media/image13.jpeg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9" Type="http://schemas.openxmlformats.org/officeDocument/2006/relationships/tags" Target="../tags/tag101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32" Type="http://schemas.openxmlformats.org/officeDocument/2006/relationships/tags" Target="../tags/tag104.xml"/><Relationship Id="rId37" Type="http://schemas.openxmlformats.org/officeDocument/2006/relationships/tags" Target="../tags/tag109.xml"/><Relationship Id="rId40" Type="http://schemas.openxmlformats.org/officeDocument/2006/relationships/tags" Target="../tags/tag112.xml"/><Relationship Id="rId45" Type="http://schemas.openxmlformats.org/officeDocument/2006/relationships/tags" Target="../tags/tag117.xml"/><Relationship Id="rId53" Type="http://schemas.openxmlformats.org/officeDocument/2006/relationships/image" Target="../media/image19.jpeg"/><Relationship Id="rId5" Type="http://schemas.openxmlformats.org/officeDocument/2006/relationships/tags" Target="../tags/tag77.xml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31" Type="http://schemas.openxmlformats.org/officeDocument/2006/relationships/tags" Target="../tags/tag103.xml"/><Relationship Id="rId44" Type="http://schemas.openxmlformats.org/officeDocument/2006/relationships/tags" Target="../tags/tag116.xml"/><Relationship Id="rId52" Type="http://schemas.openxmlformats.org/officeDocument/2006/relationships/image" Target="../media/image12.jpe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tags" Target="../tags/tag99.xml"/><Relationship Id="rId30" Type="http://schemas.openxmlformats.org/officeDocument/2006/relationships/tags" Target="../tags/tag102.xml"/><Relationship Id="rId35" Type="http://schemas.openxmlformats.org/officeDocument/2006/relationships/tags" Target="../tags/tag107.xml"/><Relationship Id="rId43" Type="http://schemas.openxmlformats.org/officeDocument/2006/relationships/tags" Target="../tags/tag115.xml"/><Relationship Id="rId48" Type="http://schemas.openxmlformats.org/officeDocument/2006/relationships/slideLayout" Target="../slideLayouts/slideLayout32.xml"/><Relationship Id="rId8" Type="http://schemas.openxmlformats.org/officeDocument/2006/relationships/tags" Target="../tags/tag80.xml"/><Relationship Id="rId51" Type="http://schemas.openxmlformats.org/officeDocument/2006/relationships/image" Target="../media/image18.jpeg"/><Relationship Id="rId3" Type="http://schemas.openxmlformats.org/officeDocument/2006/relationships/tags" Target="../tags/tag75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tags" Target="../tags/tag97.xml"/><Relationship Id="rId33" Type="http://schemas.openxmlformats.org/officeDocument/2006/relationships/tags" Target="../tags/tag105.xml"/><Relationship Id="rId38" Type="http://schemas.openxmlformats.org/officeDocument/2006/relationships/tags" Target="../tags/tag110.xml"/><Relationship Id="rId46" Type="http://schemas.openxmlformats.org/officeDocument/2006/relationships/tags" Target="../tags/tag118.xml"/><Relationship Id="rId20" Type="http://schemas.openxmlformats.org/officeDocument/2006/relationships/tags" Target="../tags/tag92.xml"/><Relationship Id="rId41" Type="http://schemas.openxmlformats.org/officeDocument/2006/relationships/tags" Target="../tags/tag113.xml"/><Relationship Id="rId54" Type="http://schemas.openxmlformats.org/officeDocument/2006/relationships/image" Target="../media/image20.pn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28" Type="http://schemas.openxmlformats.org/officeDocument/2006/relationships/tags" Target="../tags/tag100.xml"/><Relationship Id="rId36" Type="http://schemas.openxmlformats.org/officeDocument/2006/relationships/tags" Target="../tags/tag108.xml"/><Relationship Id="rId4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26" Type="http://schemas.openxmlformats.org/officeDocument/2006/relationships/tags" Target="../tags/tag145.xml"/><Relationship Id="rId3" Type="http://schemas.openxmlformats.org/officeDocument/2006/relationships/tags" Target="../tags/tag122.xml"/><Relationship Id="rId21" Type="http://schemas.openxmlformats.org/officeDocument/2006/relationships/tags" Target="../tags/tag140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5" Type="http://schemas.openxmlformats.org/officeDocument/2006/relationships/tags" Target="../tags/tag144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tags" Target="../tags/tag139.xml"/><Relationship Id="rId29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24" Type="http://schemas.openxmlformats.org/officeDocument/2006/relationships/tags" Target="../tags/tag143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23" Type="http://schemas.openxmlformats.org/officeDocument/2006/relationships/tags" Target="../tags/tag142.xml"/><Relationship Id="rId28" Type="http://schemas.openxmlformats.org/officeDocument/2006/relationships/tags" Target="../tags/tag147.xml"/><Relationship Id="rId10" Type="http://schemas.openxmlformats.org/officeDocument/2006/relationships/tags" Target="../tags/tag129.xml"/><Relationship Id="rId19" Type="http://schemas.openxmlformats.org/officeDocument/2006/relationships/tags" Target="../tags/tag138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Relationship Id="rId22" Type="http://schemas.openxmlformats.org/officeDocument/2006/relationships/tags" Target="../tags/tag141.xml"/><Relationship Id="rId27" Type="http://schemas.openxmlformats.org/officeDocument/2006/relationships/tags" Target="../tags/tag146.xml"/><Relationship Id="rId3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55.xml"/><Relationship Id="rId13" Type="http://schemas.openxmlformats.org/officeDocument/2006/relationships/tags" Target="../tags/tag160.xml"/><Relationship Id="rId18" Type="http://schemas.openxmlformats.org/officeDocument/2006/relationships/tags" Target="../tags/tag165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150.xml"/><Relationship Id="rId21" Type="http://schemas.openxmlformats.org/officeDocument/2006/relationships/tags" Target="../tags/tag168.xml"/><Relationship Id="rId7" Type="http://schemas.openxmlformats.org/officeDocument/2006/relationships/tags" Target="../tags/tag154.xml"/><Relationship Id="rId12" Type="http://schemas.openxmlformats.org/officeDocument/2006/relationships/tags" Target="../tags/tag159.xml"/><Relationship Id="rId17" Type="http://schemas.openxmlformats.org/officeDocument/2006/relationships/tags" Target="../tags/tag164.xml"/><Relationship Id="rId25" Type="http://schemas.openxmlformats.org/officeDocument/2006/relationships/tags" Target="../tags/tag172.xml"/><Relationship Id="rId2" Type="http://schemas.openxmlformats.org/officeDocument/2006/relationships/tags" Target="../tags/tag149.xml"/><Relationship Id="rId16" Type="http://schemas.openxmlformats.org/officeDocument/2006/relationships/tags" Target="../tags/tag163.xml"/><Relationship Id="rId20" Type="http://schemas.openxmlformats.org/officeDocument/2006/relationships/tags" Target="../tags/tag167.xml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tags" Target="../tags/tag158.xml"/><Relationship Id="rId24" Type="http://schemas.openxmlformats.org/officeDocument/2006/relationships/tags" Target="../tags/tag171.xml"/><Relationship Id="rId5" Type="http://schemas.openxmlformats.org/officeDocument/2006/relationships/tags" Target="../tags/tag152.xml"/><Relationship Id="rId15" Type="http://schemas.openxmlformats.org/officeDocument/2006/relationships/tags" Target="../tags/tag162.xml"/><Relationship Id="rId23" Type="http://schemas.openxmlformats.org/officeDocument/2006/relationships/tags" Target="../tags/tag170.xml"/><Relationship Id="rId10" Type="http://schemas.openxmlformats.org/officeDocument/2006/relationships/tags" Target="../tags/tag157.xml"/><Relationship Id="rId19" Type="http://schemas.openxmlformats.org/officeDocument/2006/relationships/tags" Target="../tags/tag166.xml"/><Relationship Id="rId4" Type="http://schemas.openxmlformats.org/officeDocument/2006/relationships/tags" Target="../tags/tag151.xml"/><Relationship Id="rId9" Type="http://schemas.openxmlformats.org/officeDocument/2006/relationships/tags" Target="../tags/tag156.xml"/><Relationship Id="rId14" Type="http://schemas.openxmlformats.org/officeDocument/2006/relationships/tags" Target="../tags/tag161.xml"/><Relationship Id="rId22" Type="http://schemas.openxmlformats.org/officeDocument/2006/relationships/tags" Target="../tags/tag169.xml"/><Relationship Id="rId2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slideLayout" Target="../slideLayouts/slideLayout21.xml"/><Relationship Id="rId3" Type="http://schemas.openxmlformats.org/officeDocument/2006/relationships/tags" Target="../tags/tag175.xml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23.png"/><Relationship Id="rId2" Type="http://schemas.openxmlformats.org/officeDocument/2006/relationships/tags" Target="../tags/tag174.xml"/><Relationship Id="rId16" Type="http://schemas.openxmlformats.org/officeDocument/2006/relationships/image" Target="../media/image22.pn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image" Target="../media/image21.jpeg"/><Relationship Id="rId10" Type="http://schemas.openxmlformats.org/officeDocument/2006/relationships/tags" Target="../tags/tag182.xml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tags" Target="../tags/tag197.xml"/><Relationship Id="rId18" Type="http://schemas.openxmlformats.org/officeDocument/2006/relationships/tags" Target="../tags/tag202.xml"/><Relationship Id="rId3" Type="http://schemas.openxmlformats.org/officeDocument/2006/relationships/tags" Target="../tags/tag187.xml"/><Relationship Id="rId21" Type="http://schemas.openxmlformats.org/officeDocument/2006/relationships/tags" Target="../tags/tag205.xml"/><Relationship Id="rId7" Type="http://schemas.openxmlformats.org/officeDocument/2006/relationships/tags" Target="../tags/tag191.xml"/><Relationship Id="rId12" Type="http://schemas.openxmlformats.org/officeDocument/2006/relationships/tags" Target="../tags/tag196.xml"/><Relationship Id="rId17" Type="http://schemas.openxmlformats.org/officeDocument/2006/relationships/tags" Target="../tags/tag201.xml"/><Relationship Id="rId2" Type="http://schemas.openxmlformats.org/officeDocument/2006/relationships/tags" Target="../tags/tag186.xml"/><Relationship Id="rId16" Type="http://schemas.openxmlformats.org/officeDocument/2006/relationships/tags" Target="../tags/tag200.xml"/><Relationship Id="rId20" Type="http://schemas.openxmlformats.org/officeDocument/2006/relationships/tags" Target="../tags/tag204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tags" Target="../tags/tag195.xml"/><Relationship Id="rId24" Type="http://schemas.openxmlformats.org/officeDocument/2006/relationships/chart" Target="../charts/chart5.xml"/><Relationship Id="rId5" Type="http://schemas.openxmlformats.org/officeDocument/2006/relationships/tags" Target="../tags/tag189.xml"/><Relationship Id="rId15" Type="http://schemas.openxmlformats.org/officeDocument/2006/relationships/tags" Target="../tags/tag199.xml"/><Relationship Id="rId23" Type="http://schemas.openxmlformats.org/officeDocument/2006/relationships/notesSlide" Target="../notesSlides/notesSlide10.xml"/><Relationship Id="rId10" Type="http://schemas.openxmlformats.org/officeDocument/2006/relationships/tags" Target="../tags/tag194.xml"/><Relationship Id="rId19" Type="http://schemas.openxmlformats.org/officeDocument/2006/relationships/tags" Target="../tags/tag203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tags" Target="../tags/tag198.xml"/><Relationship Id="rId22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218.xml"/><Relationship Id="rId18" Type="http://schemas.openxmlformats.org/officeDocument/2006/relationships/tags" Target="../tags/tag223.xml"/><Relationship Id="rId26" Type="http://schemas.openxmlformats.org/officeDocument/2006/relationships/tags" Target="../tags/tag231.xml"/><Relationship Id="rId39" Type="http://schemas.openxmlformats.org/officeDocument/2006/relationships/tags" Target="../tags/tag244.xml"/><Relationship Id="rId21" Type="http://schemas.openxmlformats.org/officeDocument/2006/relationships/tags" Target="../tags/tag226.xml"/><Relationship Id="rId34" Type="http://schemas.openxmlformats.org/officeDocument/2006/relationships/tags" Target="../tags/tag239.xml"/><Relationship Id="rId42" Type="http://schemas.openxmlformats.org/officeDocument/2006/relationships/tags" Target="../tags/tag247.xml"/><Relationship Id="rId47" Type="http://schemas.openxmlformats.org/officeDocument/2006/relationships/tags" Target="../tags/tag252.xml"/><Relationship Id="rId50" Type="http://schemas.openxmlformats.org/officeDocument/2006/relationships/tags" Target="../tags/tag255.xml"/><Relationship Id="rId55" Type="http://schemas.openxmlformats.org/officeDocument/2006/relationships/slideLayout" Target="../slideLayouts/slideLayout33.xml"/><Relationship Id="rId7" Type="http://schemas.openxmlformats.org/officeDocument/2006/relationships/tags" Target="../tags/tag212.xml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9" Type="http://schemas.openxmlformats.org/officeDocument/2006/relationships/tags" Target="../tags/tag234.xml"/><Relationship Id="rId11" Type="http://schemas.openxmlformats.org/officeDocument/2006/relationships/tags" Target="../tags/tag216.xml"/><Relationship Id="rId24" Type="http://schemas.openxmlformats.org/officeDocument/2006/relationships/tags" Target="../tags/tag229.xml"/><Relationship Id="rId32" Type="http://schemas.openxmlformats.org/officeDocument/2006/relationships/tags" Target="../tags/tag237.xml"/><Relationship Id="rId37" Type="http://schemas.openxmlformats.org/officeDocument/2006/relationships/tags" Target="../tags/tag242.xml"/><Relationship Id="rId40" Type="http://schemas.openxmlformats.org/officeDocument/2006/relationships/tags" Target="../tags/tag245.xml"/><Relationship Id="rId45" Type="http://schemas.openxmlformats.org/officeDocument/2006/relationships/tags" Target="../tags/tag250.xml"/><Relationship Id="rId53" Type="http://schemas.openxmlformats.org/officeDocument/2006/relationships/tags" Target="../tags/tag258.xml"/><Relationship Id="rId5" Type="http://schemas.openxmlformats.org/officeDocument/2006/relationships/tags" Target="../tags/tag210.xml"/><Relationship Id="rId19" Type="http://schemas.openxmlformats.org/officeDocument/2006/relationships/tags" Target="../tags/tag224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tags" Target="../tags/tag227.xml"/><Relationship Id="rId27" Type="http://schemas.openxmlformats.org/officeDocument/2006/relationships/tags" Target="../tags/tag232.xml"/><Relationship Id="rId30" Type="http://schemas.openxmlformats.org/officeDocument/2006/relationships/tags" Target="../tags/tag235.xml"/><Relationship Id="rId35" Type="http://schemas.openxmlformats.org/officeDocument/2006/relationships/tags" Target="../tags/tag240.xml"/><Relationship Id="rId43" Type="http://schemas.openxmlformats.org/officeDocument/2006/relationships/tags" Target="../tags/tag248.xml"/><Relationship Id="rId48" Type="http://schemas.openxmlformats.org/officeDocument/2006/relationships/tags" Target="../tags/tag253.xml"/><Relationship Id="rId56" Type="http://schemas.openxmlformats.org/officeDocument/2006/relationships/notesSlide" Target="../notesSlides/notesSlide11.xml"/><Relationship Id="rId8" Type="http://schemas.openxmlformats.org/officeDocument/2006/relationships/tags" Target="../tags/tag213.xml"/><Relationship Id="rId51" Type="http://schemas.openxmlformats.org/officeDocument/2006/relationships/tags" Target="../tags/tag256.xml"/><Relationship Id="rId3" Type="http://schemas.openxmlformats.org/officeDocument/2006/relationships/tags" Target="../tags/tag208.xml"/><Relationship Id="rId12" Type="http://schemas.openxmlformats.org/officeDocument/2006/relationships/tags" Target="../tags/tag217.xml"/><Relationship Id="rId17" Type="http://schemas.openxmlformats.org/officeDocument/2006/relationships/tags" Target="../tags/tag222.xml"/><Relationship Id="rId25" Type="http://schemas.openxmlformats.org/officeDocument/2006/relationships/tags" Target="../tags/tag230.xml"/><Relationship Id="rId33" Type="http://schemas.openxmlformats.org/officeDocument/2006/relationships/tags" Target="../tags/tag238.xml"/><Relationship Id="rId38" Type="http://schemas.openxmlformats.org/officeDocument/2006/relationships/tags" Target="../tags/tag243.xml"/><Relationship Id="rId46" Type="http://schemas.openxmlformats.org/officeDocument/2006/relationships/tags" Target="../tags/tag251.xml"/><Relationship Id="rId20" Type="http://schemas.openxmlformats.org/officeDocument/2006/relationships/tags" Target="../tags/tag225.xml"/><Relationship Id="rId41" Type="http://schemas.openxmlformats.org/officeDocument/2006/relationships/tags" Target="../tags/tag246.xml"/><Relationship Id="rId54" Type="http://schemas.openxmlformats.org/officeDocument/2006/relationships/tags" Target="../tags/tag259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5" Type="http://schemas.openxmlformats.org/officeDocument/2006/relationships/tags" Target="../tags/tag220.xml"/><Relationship Id="rId23" Type="http://schemas.openxmlformats.org/officeDocument/2006/relationships/tags" Target="../tags/tag228.xml"/><Relationship Id="rId28" Type="http://schemas.openxmlformats.org/officeDocument/2006/relationships/tags" Target="../tags/tag233.xml"/><Relationship Id="rId36" Type="http://schemas.openxmlformats.org/officeDocument/2006/relationships/tags" Target="../tags/tag241.xml"/><Relationship Id="rId49" Type="http://schemas.openxmlformats.org/officeDocument/2006/relationships/tags" Target="../tags/tag254.xml"/><Relationship Id="rId57" Type="http://schemas.openxmlformats.org/officeDocument/2006/relationships/chart" Target="../charts/chart6.xml"/><Relationship Id="rId10" Type="http://schemas.openxmlformats.org/officeDocument/2006/relationships/tags" Target="../tags/tag215.xml"/><Relationship Id="rId31" Type="http://schemas.openxmlformats.org/officeDocument/2006/relationships/tags" Target="../tags/tag236.xml"/><Relationship Id="rId44" Type="http://schemas.openxmlformats.org/officeDocument/2006/relationships/tags" Target="../tags/tag249.xml"/><Relationship Id="rId52" Type="http://schemas.openxmlformats.org/officeDocument/2006/relationships/tags" Target="../tags/tag25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67.xml"/><Relationship Id="rId13" Type="http://schemas.openxmlformats.org/officeDocument/2006/relationships/slideLayout" Target="../slideLayouts/slideLayout33.xml"/><Relationship Id="rId3" Type="http://schemas.openxmlformats.org/officeDocument/2006/relationships/tags" Target="../tags/tag262.xml"/><Relationship Id="rId7" Type="http://schemas.openxmlformats.org/officeDocument/2006/relationships/tags" Target="../tags/tag266.xml"/><Relationship Id="rId12" Type="http://schemas.openxmlformats.org/officeDocument/2006/relationships/tags" Target="../tags/tag271.xml"/><Relationship Id="rId17" Type="http://schemas.openxmlformats.org/officeDocument/2006/relationships/chart" Target="../charts/chart9.xml"/><Relationship Id="rId2" Type="http://schemas.openxmlformats.org/officeDocument/2006/relationships/tags" Target="../tags/tag261.xml"/><Relationship Id="rId16" Type="http://schemas.openxmlformats.org/officeDocument/2006/relationships/chart" Target="../charts/chart8.xml"/><Relationship Id="rId1" Type="http://schemas.openxmlformats.org/officeDocument/2006/relationships/tags" Target="../tags/tag260.xml"/><Relationship Id="rId6" Type="http://schemas.openxmlformats.org/officeDocument/2006/relationships/tags" Target="../tags/tag265.xml"/><Relationship Id="rId11" Type="http://schemas.openxmlformats.org/officeDocument/2006/relationships/tags" Target="../tags/tag270.xml"/><Relationship Id="rId5" Type="http://schemas.openxmlformats.org/officeDocument/2006/relationships/tags" Target="../tags/tag264.xml"/><Relationship Id="rId15" Type="http://schemas.openxmlformats.org/officeDocument/2006/relationships/chart" Target="../charts/chart7.xml"/><Relationship Id="rId10" Type="http://schemas.openxmlformats.org/officeDocument/2006/relationships/tags" Target="../tags/tag269.xml"/><Relationship Id="rId4" Type="http://schemas.openxmlformats.org/officeDocument/2006/relationships/tags" Target="../tags/tag263.xml"/><Relationship Id="rId9" Type="http://schemas.openxmlformats.org/officeDocument/2006/relationships/tags" Target="../tags/tag268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284.xml"/><Relationship Id="rId18" Type="http://schemas.openxmlformats.org/officeDocument/2006/relationships/tags" Target="../tags/tag289.xml"/><Relationship Id="rId26" Type="http://schemas.openxmlformats.org/officeDocument/2006/relationships/tags" Target="../tags/tag297.xml"/><Relationship Id="rId3" Type="http://schemas.openxmlformats.org/officeDocument/2006/relationships/tags" Target="../tags/tag274.xml"/><Relationship Id="rId21" Type="http://schemas.openxmlformats.org/officeDocument/2006/relationships/tags" Target="../tags/tag292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tags" Target="../tags/tag288.xml"/><Relationship Id="rId25" Type="http://schemas.openxmlformats.org/officeDocument/2006/relationships/tags" Target="../tags/tag296.xml"/><Relationship Id="rId33" Type="http://schemas.openxmlformats.org/officeDocument/2006/relationships/image" Target="../media/image27.png"/><Relationship Id="rId2" Type="http://schemas.openxmlformats.org/officeDocument/2006/relationships/tags" Target="../tags/tag273.xml"/><Relationship Id="rId16" Type="http://schemas.openxmlformats.org/officeDocument/2006/relationships/tags" Target="../tags/tag287.xml"/><Relationship Id="rId20" Type="http://schemas.openxmlformats.org/officeDocument/2006/relationships/tags" Target="../tags/tag291.xml"/><Relationship Id="rId29" Type="http://schemas.openxmlformats.org/officeDocument/2006/relationships/notesSlide" Target="../notesSlides/notesSlide13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24" Type="http://schemas.openxmlformats.org/officeDocument/2006/relationships/tags" Target="../tags/tag295.xml"/><Relationship Id="rId32" Type="http://schemas.openxmlformats.org/officeDocument/2006/relationships/image" Target="../media/image26.png"/><Relationship Id="rId5" Type="http://schemas.openxmlformats.org/officeDocument/2006/relationships/tags" Target="../tags/tag276.xml"/><Relationship Id="rId15" Type="http://schemas.openxmlformats.org/officeDocument/2006/relationships/tags" Target="../tags/tag286.xml"/><Relationship Id="rId23" Type="http://schemas.openxmlformats.org/officeDocument/2006/relationships/tags" Target="../tags/tag294.xml"/><Relationship Id="rId28" Type="http://schemas.openxmlformats.org/officeDocument/2006/relationships/slideLayout" Target="../slideLayouts/slideLayout33.xml"/><Relationship Id="rId10" Type="http://schemas.openxmlformats.org/officeDocument/2006/relationships/tags" Target="../tags/tag281.xml"/><Relationship Id="rId19" Type="http://schemas.openxmlformats.org/officeDocument/2006/relationships/tags" Target="../tags/tag290.xml"/><Relationship Id="rId31" Type="http://schemas.openxmlformats.org/officeDocument/2006/relationships/image" Target="../media/image25.png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tags" Target="../tags/tag285.xml"/><Relationship Id="rId22" Type="http://schemas.openxmlformats.org/officeDocument/2006/relationships/tags" Target="../tags/tag293.xml"/><Relationship Id="rId27" Type="http://schemas.openxmlformats.org/officeDocument/2006/relationships/tags" Target="../tags/tag298.xml"/><Relationship Id="rId30" Type="http://schemas.openxmlformats.org/officeDocument/2006/relationships/image" Target="../media/image24.png"/><Relationship Id="rId8" Type="http://schemas.openxmlformats.org/officeDocument/2006/relationships/tags" Target="../tags/tag27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306.xml"/><Relationship Id="rId13" Type="http://schemas.openxmlformats.org/officeDocument/2006/relationships/tags" Target="../tags/tag311.xml"/><Relationship Id="rId18" Type="http://schemas.openxmlformats.org/officeDocument/2006/relationships/image" Target="../media/image29.png"/><Relationship Id="rId3" Type="http://schemas.openxmlformats.org/officeDocument/2006/relationships/tags" Target="../tags/tag301.xml"/><Relationship Id="rId7" Type="http://schemas.openxmlformats.org/officeDocument/2006/relationships/tags" Target="../tags/tag305.xml"/><Relationship Id="rId12" Type="http://schemas.openxmlformats.org/officeDocument/2006/relationships/tags" Target="../tags/tag310.xml"/><Relationship Id="rId17" Type="http://schemas.openxmlformats.org/officeDocument/2006/relationships/image" Target="../media/image28.jpg"/><Relationship Id="rId2" Type="http://schemas.openxmlformats.org/officeDocument/2006/relationships/tags" Target="../tags/tag300.xml"/><Relationship Id="rId16" Type="http://schemas.openxmlformats.org/officeDocument/2006/relationships/notesSlide" Target="../notesSlides/notesSlide14.xml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tags" Target="../tags/tag309.xml"/><Relationship Id="rId5" Type="http://schemas.openxmlformats.org/officeDocument/2006/relationships/tags" Target="../tags/tag303.xml"/><Relationship Id="rId15" Type="http://schemas.openxmlformats.org/officeDocument/2006/relationships/slideLayout" Target="../slideLayouts/slideLayout21.xml"/><Relationship Id="rId10" Type="http://schemas.openxmlformats.org/officeDocument/2006/relationships/tags" Target="../tags/tag308.xml"/><Relationship Id="rId19" Type="http://schemas.openxmlformats.org/officeDocument/2006/relationships/image" Target="../media/image30.png"/><Relationship Id="rId4" Type="http://schemas.openxmlformats.org/officeDocument/2006/relationships/tags" Target="../tags/tag302.xml"/><Relationship Id="rId9" Type="http://schemas.openxmlformats.org/officeDocument/2006/relationships/tags" Target="../tags/tag307.xml"/><Relationship Id="rId14" Type="http://schemas.openxmlformats.org/officeDocument/2006/relationships/tags" Target="../tags/tag3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320.xml"/><Relationship Id="rId13" Type="http://schemas.openxmlformats.org/officeDocument/2006/relationships/tags" Target="../tags/tag325.xml"/><Relationship Id="rId18" Type="http://schemas.openxmlformats.org/officeDocument/2006/relationships/tags" Target="../tags/tag330.xml"/><Relationship Id="rId3" Type="http://schemas.openxmlformats.org/officeDocument/2006/relationships/tags" Target="../tags/tag315.xml"/><Relationship Id="rId21" Type="http://schemas.openxmlformats.org/officeDocument/2006/relationships/tags" Target="../tags/tag333.xml"/><Relationship Id="rId7" Type="http://schemas.openxmlformats.org/officeDocument/2006/relationships/tags" Target="../tags/tag319.xml"/><Relationship Id="rId12" Type="http://schemas.openxmlformats.org/officeDocument/2006/relationships/tags" Target="../tags/tag324.xml"/><Relationship Id="rId17" Type="http://schemas.openxmlformats.org/officeDocument/2006/relationships/tags" Target="../tags/tag329.xml"/><Relationship Id="rId25" Type="http://schemas.openxmlformats.org/officeDocument/2006/relationships/notesSlide" Target="../notesSlides/notesSlide15.xml"/><Relationship Id="rId2" Type="http://schemas.openxmlformats.org/officeDocument/2006/relationships/tags" Target="../tags/tag314.xml"/><Relationship Id="rId16" Type="http://schemas.openxmlformats.org/officeDocument/2006/relationships/tags" Target="../tags/tag328.xml"/><Relationship Id="rId20" Type="http://schemas.openxmlformats.org/officeDocument/2006/relationships/tags" Target="../tags/tag332.xml"/><Relationship Id="rId1" Type="http://schemas.openxmlformats.org/officeDocument/2006/relationships/tags" Target="../tags/tag313.xml"/><Relationship Id="rId6" Type="http://schemas.openxmlformats.org/officeDocument/2006/relationships/tags" Target="../tags/tag318.xml"/><Relationship Id="rId11" Type="http://schemas.openxmlformats.org/officeDocument/2006/relationships/tags" Target="../tags/tag323.xml"/><Relationship Id="rId24" Type="http://schemas.openxmlformats.org/officeDocument/2006/relationships/slideLayout" Target="../slideLayouts/slideLayout33.xml"/><Relationship Id="rId5" Type="http://schemas.openxmlformats.org/officeDocument/2006/relationships/tags" Target="../tags/tag317.xml"/><Relationship Id="rId15" Type="http://schemas.openxmlformats.org/officeDocument/2006/relationships/tags" Target="../tags/tag327.xml"/><Relationship Id="rId23" Type="http://schemas.openxmlformats.org/officeDocument/2006/relationships/tags" Target="../tags/tag335.xml"/><Relationship Id="rId10" Type="http://schemas.openxmlformats.org/officeDocument/2006/relationships/tags" Target="../tags/tag322.xml"/><Relationship Id="rId19" Type="http://schemas.openxmlformats.org/officeDocument/2006/relationships/tags" Target="../tags/tag331.xml"/><Relationship Id="rId4" Type="http://schemas.openxmlformats.org/officeDocument/2006/relationships/tags" Target="../tags/tag316.xml"/><Relationship Id="rId9" Type="http://schemas.openxmlformats.org/officeDocument/2006/relationships/tags" Target="../tags/tag321.xml"/><Relationship Id="rId14" Type="http://schemas.openxmlformats.org/officeDocument/2006/relationships/tags" Target="../tags/tag326.xml"/><Relationship Id="rId22" Type="http://schemas.openxmlformats.org/officeDocument/2006/relationships/tags" Target="../tags/tag33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43.xml"/><Relationship Id="rId13" Type="http://schemas.openxmlformats.org/officeDocument/2006/relationships/tags" Target="../tags/tag348.xml"/><Relationship Id="rId18" Type="http://schemas.openxmlformats.org/officeDocument/2006/relationships/tags" Target="../tags/tag353.xml"/><Relationship Id="rId26" Type="http://schemas.openxmlformats.org/officeDocument/2006/relationships/tags" Target="../tags/tag361.xml"/><Relationship Id="rId3" Type="http://schemas.openxmlformats.org/officeDocument/2006/relationships/tags" Target="../tags/tag338.xml"/><Relationship Id="rId21" Type="http://schemas.openxmlformats.org/officeDocument/2006/relationships/tags" Target="../tags/tag356.xml"/><Relationship Id="rId7" Type="http://schemas.openxmlformats.org/officeDocument/2006/relationships/tags" Target="../tags/tag342.xml"/><Relationship Id="rId12" Type="http://schemas.openxmlformats.org/officeDocument/2006/relationships/tags" Target="../tags/tag347.xml"/><Relationship Id="rId17" Type="http://schemas.openxmlformats.org/officeDocument/2006/relationships/tags" Target="../tags/tag352.xml"/><Relationship Id="rId25" Type="http://schemas.openxmlformats.org/officeDocument/2006/relationships/tags" Target="../tags/tag360.xml"/><Relationship Id="rId2" Type="http://schemas.openxmlformats.org/officeDocument/2006/relationships/tags" Target="../tags/tag337.xml"/><Relationship Id="rId16" Type="http://schemas.openxmlformats.org/officeDocument/2006/relationships/tags" Target="../tags/tag351.xml"/><Relationship Id="rId20" Type="http://schemas.openxmlformats.org/officeDocument/2006/relationships/tags" Target="../tags/tag355.xml"/><Relationship Id="rId1" Type="http://schemas.openxmlformats.org/officeDocument/2006/relationships/tags" Target="../tags/tag336.xml"/><Relationship Id="rId6" Type="http://schemas.openxmlformats.org/officeDocument/2006/relationships/tags" Target="../tags/tag341.xml"/><Relationship Id="rId11" Type="http://schemas.openxmlformats.org/officeDocument/2006/relationships/tags" Target="../tags/tag346.xml"/><Relationship Id="rId24" Type="http://schemas.openxmlformats.org/officeDocument/2006/relationships/tags" Target="../tags/tag359.xml"/><Relationship Id="rId5" Type="http://schemas.openxmlformats.org/officeDocument/2006/relationships/tags" Target="../tags/tag340.xml"/><Relationship Id="rId15" Type="http://schemas.openxmlformats.org/officeDocument/2006/relationships/tags" Target="../tags/tag350.xml"/><Relationship Id="rId23" Type="http://schemas.openxmlformats.org/officeDocument/2006/relationships/tags" Target="../tags/tag358.xml"/><Relationship Id="rId28" Type="http://schemas.openxmlformats.org/officeDocument/2006/relationships/notesSlide" Target="../notesSlides/notesSlide16.xml"/><Relationship Id="rId10" Type="http://schemas.openxmlformats.org/officeDocument/2006/relationships/tags" Target="../tags/tag345.xml"/><Relationship Id="rId19" Type="http://schemas.openxmlformats.org/officeDocument/2006/relationships/tags" Target="../tags/tag354.xml"/><Relationship Id="rId4" Type="http://schemas.openxmlformats.org/officeDocument/2006/relationships/tags" Target="../tags/tag339.xml"/><Relationship Id="rId9" Type="http://schemas.openxmlformats.org/officeDocument/2006/relationships/tags" Target="../tags/tag344.xml"/><Relationship Id="rId14" Type="http://schemas.openxmlformats.org/officeDocument/2006/relationships/tags" Target="../tags/tag349.xml"/><Relationship Id="rId22" Type="http://schemas.openxmlformats.org/officeDocument/2006/relationships/tags" Target="../tags/tag357.xml"/><Relationship Id="rId27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369.xml"/><Relationship Id="rId13" Type="http://schemas.openxmlformats.org/officeDocument/2006/relationships/tags" Target="../tags/tag374.xml"/><Relationship Id="rId18" Type="http://schemas.openxmlformats.org/officeDocument/2006/relationships/tags" Target="../tags/tag379.xml"/><Relationship Id="rId26" Type="http://schemas.openxmlformats.org/officeDocument/2006/relationships/tags" Target="../tags/tag387.xml"/><Relationship Id="rId3" Type="http://schemas.openxmlformats.org/officeDocument/2006/relationships/tags" Target="../tags/tag364.xml"/><Relationship Id="rId21" Type="http://schemas.openxmlformats.org/officeDocument/2006/relationships/tags" Target="../tags/tag382.xml"/><Relationship Id="rId7" Type="http://schemas.openxmlformats.org/officeDocument/2006/relationships/tags" Target="../tags/tag368.xml"/><Relationship Id="rId12" Type="http://schemas.openxmlformats.org/officeDocument/2006/relationships/tags" Target="../tags/tag373.xml"/><Relationship Id="rId17" Type="http://schemas.openxmlformats.org/officeDocument/2006/relationships/tags" Target="../tags/tag378.xml"/><Relationship Id="rId25" Type="http://schemas.openxmlformats.org/officeDocument/2006/relationships/tags" Target="../tags/tag386.xml"/><Relationship Id="rId2" Type="http://schemas.openxmlformats.org/officeDocument/2006/relationships/tags" Target="../tags/tag363.xml"/><Relationship Id="rId16" Type="http://schemas.openxmlformats.org/officeDocument/2006/relationships/tags" Target="../tags/tag377.xml"/><Relationship Id="rId20" Type="http://schemas.openxmlformats.org/officeDocument/2006/relationships/tags" Target="../tags/tag381.xml"/><Relationship Id="rId29" Type="http://schemas.openxmlformats.org/officeDocument/2006/relationships/notesSlide" Target="../notesSlides/notesSlide17.xml"/><Relationship Id="rId1" Type="http://schemas.openxmlformats.org/officeDocument/2006/relationships/tags" Target="../tags/tag362.xml"/><Relationship Id="rId6" Type="http://schemas.openxmlformats.org/officeDocument/2006/relationships/tags" Target="../tags/tag367.xml"/><Relationship Id="rId11" Type="http://schemas.openxmlformats.org/officeDocument/2006/relationships/tags" Target="../tags/tag372.xml"/><Relationship Id="rId24" Type="http://schemas.openxmlformats.org/officeDocument/2006/relationships/tags" Target="../tags/tag385.xml"/><Relationship Id="rId5" Type="http://schemas.openxmlformats.org/officeDocument/2006/relationships/tags" Target="../tags/tag366.xml"/><Relationship Id="rId15" Type="http://schemas.openxmlformats.org/officeDocument/2006/relationships/tags" Target="../tags/tag376.xml"/><Relationship Id="rId23" Type="http://schemas.openxmlformats.org/officeDocument/2006/relationships/tags" Target="../tags/tag384.xml"/><Relationship Id="rId28" Type="http://schemas.openxmlformats.org/officeDocument/2006/relationships/slideLayout" Target="../slideLayouts/slideLayout33.xml"/><Relationship Id="rId10" Type="http://schemas.openxmlformats.org/officeDocument/2006/relationships/tags" Target="../tags/tag371.xml"/><Relationship Id="rId19" Type="http://schemas.openxmlformats.org/officeDocument/2006/relationships/tags" Target="../tags/tag380.xml"/><Relationship Id="rId4" Type="http://schemas.openxmlformats.org/officeDocument/2006/relationships/tags" Target="../tags/tag365.xml"/><Relationship Id="rId9" Type="http://schemas.openxmlformats.org/officeDocument/2006/relationships/tags" Target="../tags/tag370.xml"/><Relationship Id="rId14" Type="http://schemas.openxmlformats.org/officeDocument/2006/relationships/tags" Target="../tags/tag375.xml"/><Relationship Id="rId22" Type="http://schemas.openxmlformats.org/officeDocument/2006/relationships/tags" Target="../tags/tag383.xml"/><Relationship Id="rId27" Type="http://schemas.openxmlformats.org/officeDocument/2006/relationships/tags" Target="../tags/tag388.xml"/><Relationship Id="rId30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tags" Target="../tags/tag401.xml"/><Relationship Id="rId18" Type="http://schemas.openxmlformats.org/officeDocument/2006/relationships/tags" Target="../tags/tag406.xml"/><Relationship Id="rId26" Type="http://schemas.openxmlformats.org/officeDocument/2006/relationships/tags" Target="../tags/tag414.xml"/><Relationship Id="rId3" Type="http://schemas.openxmlformats.org/officeDocument/2006/relationships/tags" Target="../tags/tag391.xml"/><Relationship Id="rId21" Type="http://schemas.openxmlformats.org/officeDocument/2006/relationships/tags" Target="../tags/tag409.xml"/><Relationship Id="rId34" Type="http://schemas.openxmlformats.org/officeDocument/2006/relationships/slideLayout" Target="../slideLayouts/slideLayout33.xml"/><Relationship Id="rId7" Type="http://schemas.openxmlformats.org/officeDocument/2006/relationships/tags" Target="../tags/tag395.xml"/><Relationship Id="rId12" Type="http://schemas.openxmlformats.org/officeDocument/2006/relationships/tags" Target="../tags/tag400.xml"/><Relationship Id="rId17" Type="http://schemas.openxmlformats.org/officeDocument/2006/relationships/tags" Target="../tags/tag405.xml"/><Relationship Id="rId25" Type="http://schemas.openxmlformats.org/officeDocument/2006/relationships/tags" Target="../tags/tag413.xml"/><Relationship Id="rId33" Type="http://schemas.openxmlformats.org/officeDocument/2006/relationships/tags" Target="../tags/tag421.xml"/><Relationship Id="rId2" Type="http://schemas.openxmlformats.org/officeDocument/2006/relationships/tags" Target="../tags/tag390.xml"/><Relationship Id="rId16" Type="http://schemas.openxmlformats.org/officeDocument/2006/relationships/tags" Target="../tags/tag404.xml"/><Relationship Id="rId20" Type="http://schemas.openxmlformats.org/officeDocument/2006/relationships/tags" Target="../tags/tag408.xml"/><Relationship Id="rId29" Type="http://schemas.openxmlformats.org/officeDocument/2006/relationships/tags" Target="../tags/tag417.xml"/><Relationship Id="rId1" Type="http://schemas.openxmlformats.org/officeDocument/2006/relationships/tags" Target="../tags/tag389.xml"/><Relationship Id="rId6" Type="http://schemas.openxmlformats.org/officeDocument/2006/relationships/tags" Target="../tags/tag394.xml"/><Relationship Id="rId11" Type="http://schemas.openxmlformats.org/officeDocument/2006/relationships/tags" Target="../tags/tag399.xml"/><Relationship Id="rId24" Type="http://schemas.openxmlformats.org/officeDocument/2006/relationships/tags" Target="../tags/tag412.xml"/><Relationship Id="rId32" Type="http://schemas.openxmlformats.org/officeDocument/2006/relationships/tags" Target="../tags/tag420.xml"/><Relationship Id="rId5" Type="http://schemas.openxmlformats.org/officeDocument/2006/relationships/tags" Target="../tags/tag393.xml"/><Relationship Id="rId15" Type="http://schemas.openxmlformats.org/officeDocument/2006/relationships/tags" Target="../tags/tag403.xml"/><Relationship Id="rId23" Type="http://schemas.openxmlformats.org/officeDocument/2006/relationships/tags" Target="../tags/tag411.xml"/><Relationship Id="rId28" Type="http://schemas.openxmlformats.org/officeDocument/2006/relationships/tags" Target="../tags/tag416.xml"/><Relationship Id="rId10" Type="http://schemas.openxmlformats.org/officeDocument/2006/relationships/tags" Target="../tags/tag398.xml"/><Relationship Id="rId19" Type="http://schemas.openxmlformats.org/officeDocument/2006/relationships/tags" Target="../tags/tag407.xml"/><Relationship Id="rId31" Type="http://schemas.openxmlformats.org/officeDocument/2006/relationships/tags" Target="../tags/tag419.xml"/><Relationship Id="rId4" Type="http://schemas.openxmlformats.org/officeDocument/2006/relationships/tags" Target="../tags/tag392.xml"/><Relationship Id="rId9" Type="http://schemas.openxmlformats.org/officeDocument/2006/relationships/tags" Target="../tags/tag397.xml"/><Relationship Id="rId14" Type="http://schemas.openxmlformats.org/officeDocument/2006/relationships/tags" Target="../tags/tag402.xml"/><Relationship Id="rId22" Type="http://schemas.openxmlformats.org/officeDocument/2006/relationships/tags" Target="../tags/tag410.xml"/><Relationship Id="rId27" Type="http://schemas.openxmlformats.org/officeDocument/2006/relationships/tags" Target="../tags/tag415.xml"/><Relationship Id="rId30" Type="http://schemas.openxmlformats.org/officeDocument/2006/relationships/tags" Target="../tags/tag418.xml"/><Relationship Id="rId35" Type="http://schemas.openxmlformats.org/officeDocument/2006/relationships/notesSlide" Target="../notesSlides/notesSlide18.xml"/><Relationship Id="rId8" Type="http://schemas.openxmlformats.org/officeDocument/2006/relationships/tags" Target="../tags/tag39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13" Type="http://schemas.openxmlformats.org/officeDocument/2006/relationships/tags" Target="../tags/tag434.xml"/><Relationship Id="rId18" Type="http://schemas.openxmlformats.org/officeDocument/2006/relationships/tags" Target="../tags/tag439.xml"/><Relationship Id="rId3" Type="http://schemas.openxmlformats.org/officeDocument/2006/relationships/tags" Target="../tags/tag424.xml"/><Relationship Id="rId21" Type="http://schemas.openxmlformats.org/officeDocument/2006/relationships/slideLayout" Target="../slideLayouts/slideLayout33.xml"/><Relationship Id="rId7" Type="http://schemas.openxmlformats.org/officeDocument/2006/relationships/tags" Target="../tags/tag428.xml"/><Relationship Id="rId12" Type="http://schemas.openxmlformats.org/officeDocument/2006/relationships/tags" Target="../tags/tag433.xml"/><Relationship Id="rId17" Type="http://schemas.openxmlformats.org/officeDocument/2006/relationships/tags" Target="../tags/tag438.xml"/><Relationship Id="rId2" Type="http://schemas.openxmlformats.org/officeDocument/2006/relationships/tags" Target="../tags/tag423.xml"/><Relationship Id="rId16" Type="http://schemas.openxmlformats.org/officeDocument/2006/relationships/tags" Target="../tags/tag437.xml"/><Relationship Id="rId20" Type="http://schemas.openxmlformats.org/officeDocument/2006/relationships/tags" Target="../tags/tag441.xml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11" Type="http://schemas.openxmlformats.org/officeDocument/2006/relationships/tags" Target="../tags/tag432.xml"/><Relationship Id="rId5" Type="http://schemas.openxmlformats.org/officeDocument/2006/relationships/tags" Target="../tags/tag426.xml"/><Relationship Id="rId15" Type="http://schemas.openxmlformats.org/officeDocument/2006/relationships/tags" Target="../tags/tag436.xml"/><Relationship Id="rId10" Type="http://schemas.openxmlformats.org/officeDocument/2006/relationships/tags" Target="../tags/tag431.xml"/><Relationship Id="rId19" Type="http://schemas.openxmlformats.org/officeDocument/2006/relationships/tags" Target="../tags/tag440.xml"/><Relationship Id="rId4" Type="http://schemas.openxmlformats.org/officeDocument/2006/relationships/tags" Target="../tags/tag425.xml"/><Relationship Id="rId9" Type="http://schemas.openxmlformats.org/officeDocument/2006/relationships/tags" Target="../tags/tag430.xml"/><Relationship Id="rId14" Type="http://schemas.openxmlformats.org/officeDocument/2006/relationships/tags" Target="../tags/tag435.xml"/><Relationship Id="rId2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49.xml"/><Relationship Id="rId13" Type="http://schemas.openxmlformats.org/officeDocument/2006/relationships/tags" Target="../tags/tag454.xml"/><Relationship Id="rId3" Type="http://schemas.openxmlformats.org/officeDocument/2006/relationships/tags" Target="../tags/tag444.xml"/><Relationship Id="rId7" Type="http://schemas.openxmlformats.org/officeDocument/2006/relationships/tags" Target="../tags/tag448.xml"/><Relationship Id="rId12" Type="http://schemas.openxmlformats.org/officeDocument/2006/relationships/tags" Target="../tags/tag453.xml"/><Relationship Id="rId17" Type="http://schemas.openxmlformats.org/officeDocument/2006/relationships/chart" Target="../charts/chart11.xml"/><Relationship Id="rId2" Type="http://schemas.openxmlformats.org/officeDocument/2006/relationships/tags" Target="../tags/tag443.xml"/><Relationship Id="rId16" Type="http://schemas.openxmlformats.org/officeDocument/2006/relationships/notesSlide" Target="../notesSlides/notesSlide20.xml"/><Relationship Id="rId1" Type="http://schemas.openxmlformats.org/officeDocument/2006/relationships/tags" Target="../tags/tag442.xml"/><Relationship Id="rId6" Type="http://schemas.openxmlformats.org/officeDocument/2006/relationships/tags" Target="../tags/tag447.xml"/><Relationship Id="rId11" Type="http://schemas.openxmlformats.org/officeDocument/2006/relationships/tags" Target="../tags/tag452.xml"/><Relationship Id="rId5" Type="http://schemas.openxmlformats.org/officeDocument/2006/relationships/tags" Target="../tags/tag446.xml"/><Relationship Id="rId15" Type="http://schemas.openxmlformats.org/officeDocument/2006/relationships/slideLayout" Target="../slideLayouts/slideLayout33.xml"/><Relationship Id="rId10" Type="http://schemas.openxmlformats.org/officeDocument/2006/relationships/tags" Target="../tags/tag451.xml"/><Relationship Id="rId4" Type="http://schemas.openxmlformats.org/officeDocument/2006/relationships/tags" Target="../tags/tag445.xml"/><Relationship Id="rId9" Type="http://schemas.openxmlformats.org/officeDocument/2006/relationships/tags" Target="../tags/tag450.xml"/><Relationship Id="rId14" Type="http://schemas.openxmlformats.org/officeDocument/2006/relationships/tags" Target="../tags/tag45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463.xml"/><Relationship Id="rId13" Type="http://schemas.openxmlformats.org/officeDocument/2006/relationships/tags" Target="../tags/tag468.xml"/><Relationship Id="rId18" Type="http://schemas.openxmlformats.org/officeDocument/2006/relationships/tags" Target="../tags/tag473.xml"/><Relationship Id="rId3" Type="http://schemas.openxmlformats.org/officeDocument/2006/relationships/tags" Target="../tags/tag458.xml"/><Relationship Id="rId21" Type="http://schemas.openxmlformats.org/officeDocument/2006/relationships/notesSlide" Target="../notesSlides/notesSlide21.xml"/><Relationship Id="rId7" Type="http://schemas.openxmlformats.org/officeDocument/2006/relationships/tags" Target="../tags/tag462.xml"/><Relationship Id="rId12" Type="http://schemas.openxmlformats.org/officeDocument/2006/relationships/tags" Target="../tags/tag467.xml"/><Relationship Id="rId17" Type="http://schemas.openxmlformats.org/officeDocument/2006/relationships/tags" Target="../tags/tag472.xml"/><Relationship Id="rId2" Type="http://schemas.openxmlformats.org/officeDocument/2006/relationships/tags" Target="../tags/tag457.xml"/><Relationship Id="rId16" Type="http://schemas.openxmlformats.org/officeDocument/2006/relationships/tags" Target="../tags/tag471.xml"/><Relationship Id="rId20" Type="http://schemas.openxmlformats.org/officeDocument/2006/relationships/slideLayout" Target="../slideLayouts/slideLayout20.xml"/><Relationship Id="rId1" Type="http://schemas.openxmlformats.org/officeDocument/2006/relationships/tags" Target="../tags/tag456.xml"/><Relationship Id="rId6" Type="http://schemas.openxmlformats.org/officeDocument/2006/relationships/tags" Target="../tags/tag461.xml"/><Relationship Id="rId11" Type="http://schemas.openxmlformats.org/officeDocument/2006/relationships/tags" Target="../tags/tag466.xml"/><Relationship Id="rId5" Type="http://schemas.openxmlformats.org/officeDocument/2006/relationships/tags" Target="../tags/tag460.xml"/><Relationship Id="rId15" Type="http://schemas.openxmlformats.org/officeDocument/2006/relationships/tags" Target="../tags/tag470.xml"/><Relationship Id="rId23" Type="http://schemas.openxmlformats.org/officeDocument/2006/relationships/image" Target="../media/image32.jpeg"/><Relationship Id="rId10" Type="http://schemas.openxmlformats.org/officeDocument/2006/relationships/tags" Target="../tags/tag465.xml"/><Relationship Id="rId19" Type="http://schemas.openxmlformats.org/officeDocument/2006/relationships/tags" Target="../tags/tag474.xml"/><Relationship Id="rId4" Type="http://schemas.openxmlformats.org/officeDocument/2006/relationships/tags" Target="../tags/tag459.xml"/><Relationship Id="rId9" Type="http://schemas.openxmlformats.org/officeDocument/2006/relationships/tags" Target="../tags/tag464.xml"/><Relationship Id="rId14" Type="http://schemas.openxmlformats.org/officeDocument/2006/relationships/tags" Target="../tags/tag469.xml"/><Relationship Id="rId22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82.xml"/><Relationship Id="rId13" Type="http://schemas.openxmlformats.org/officeDocument/2006/relationships/tags" Target="../tags/tag487.xml"/><Relationship Id="rId18" Type="http://schemas.openxmlformats.org/officeDocument/2006/relationships/tags" Target="../tags/tag492.xml"/><Relationship Id="rId26" Type="http://schemas.openxmlformats.org/officeDocument/2006/relationships/tags" Target="../tags/tag500.xml"/><Relationship Id="rId3" Type="http://schemas.openxmlformats.org/officeDocument/2006/relationships/tags" Target="../tags/tag477.xml"/><Relationship Id="rId21" Type="http://schemas.openxmlformats.org/officeDocument/2006/relationships/tags" Target="../tags/tag495.xml"/><Relationship Id="rId7" Type="http://schemas.openxmlformats.org/officeDocument/2006/relationships/tags" Target="../tags/tag481.xml"/><Relationship Id="rId12" Type="http://schemas.openxmlformats.org/officeDocument/2006/relationships/tags" Target="../tags/tag486.xml"/><Relationship Id="rId17" Type="http://schemas.openxmlformats.org/officeDocument/2006/relationships/tags" Target="../tags/tag491.xml"/><Relationship Id="rId25" Type="http://schemas.openxmlformats.org/officeDocument/2006/relationships/tags" Target="../tags/tag499.xml"/><Relationship Id="rId2" Type="http://schemas.openxmlformats.org/officeDocument/2006/relationships/tags" Target="../tags/tag476.xml"/><Relationship Id="rId16" Type="http://schemas.openxmlformats.org/officeDocument/2006/relationships/tags" Target="../tags/tag490.xml"/><Relationship Id="rId20" Type="http://schemas.openxmlformats.org/officeDocument/2006/relationships/tags" Target="../tags/tag494.xml"/><Relationship Id="rId29" Type="http://schemas.openxmlformats.org/officeDocument/2006/relationships/slideLayout" Target="../slideLayouts/slideLayout33.xml"/><Relationship Id="rId1" Type="http://schemas.openxmlformats.org/officeDocument/2006/relationships/tags" Target="../tags/tag475.xml"/><Relationship Id="rId6" Type="http://schemas.openxmlformats.org/officeDocument/2006/relationships/tags" Target="../tags/tag480.xml"/><Relationship Id="rId11" Type="http://schemas.openxmlformats.org/officeDocument/2006/relationships/tags" Target="../tags/tag485.xml"/><Relationship Id="rId24" Type="http://schemas.openxmlformats.org/officeDocument/2006/relationships/tags" Target="../tags/tag498.xml"/><Relationship Id="rId5" Type="http://schemas.openxmlformats.org/officeDocument/2006/relationships/tags" Target="../tags/tag479.xml"/><Relationship Id="rId15" Type="http://schemas.openxmlformats.org/officeDocument/2006/relationships/tags" Target="../tags/tag489.xml"/><Relationship Id="rId23" Type="http://schemas.openxmlformats.org/officeDocument/2006/relationships/tags" Target="../tags/tag497.xml"/><Relationship Id="rId28" Type="http://schemas.openxmlformats.org/officeDocument/2006/relationships/tags" Target="../tags/tag502.xml"/><Relationship Id="rId10" Type="http://schemas.openxmlformats.org/officeDocument/2006/relationships/tags" Target="../tags/tag484.xml"/><Relationship Id="rId19" Type="http://schemas.openxmlformats.org/officeDocument/2006/relationships/tags" Target="../tags/tag493.xml"/><Relationship Id="rId4" Type="http://schemas.openxmlformats.org/officeDocument/2006/relationships/tags" Target="../tags/tag478.xml"/><Relationship Id="rId9" Type="http://schemas.openxmlformats.org/officeDocument/2006/relationships/tags" Target="../tags/tag483.xml"/><Relationship Id="rId14" Type="http://schemas.openxmlformats.org/officeDocument/2006/relationships/tags" Target="../tags/tag488.xml"/><Relationship Id="rId22" Type="http://schemas.openxmlformats.org/officeDocument/2006/relationships/tags" Target="../tags/tag496.xml"/><Relationship Id="rId27" Type="http://schemas.openxmlformats.org/officeDocument/2006/relationships/tags" Target="../tags/tag501.xml"/><Relationship Id="rId30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510.xml"/><Relationship Id="rId13" Type="http://schemas.openxmlformats.org/officeDocument/2006/relationships/image" Target="../media/image34.jpeg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image" Target="../media/image33.gif"/><Relationship Id="rId2" Type="http://schemas.openxmlformats.org/officeDocument/2006/relationships/tags" Target="../tags/tag504.xml"/><Relationship Id="rId16" Type="http://schemas.openxmlformats.org/officeDocument/2006/relationships/image" Target="../media/image37.jpg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notesSlide" Target="../notesSlides/notesSlide23.xml"/><Relationship Id="rId5" Type="http://schemas.openxmlformats.org/officeDocument/2006/relationships/tags" Target="../tags/tag507.xml"/><Relationship Id="rId15" Type="http://schemas.openxmlformats.org/officeDocument/2006/relationships/image" Target="../media/image36.jpeg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506.xml"/><Relationship Id="rId9" Type="http://schemas.openxmlformats.org/officeDocument/2006/relationships/tags" Target="../tags/tag511.xml"/><Relationship Id="rId14" Type="http://schemas.openxmlformats.org/officeDocument/2006/relationships/image" Target="../media/image35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519.xml"/><Relationship Id="rId13" Type="http://schemas.openxmlformats.org/officeDocument/2006/relationships/tags" Target="../tags/tag524.xml"/><Relationship Id="rId18" Type="http://schemas.openxmlformats.org/officeDocument/2006/relationships/image" Target="../media/image38.jpg"/><Relationship Id="rId3" Type="http://schemas.openxmlformats.org/officeDocument/2006/relationships/tags" Target="../tags/tag514.xml"/><Relationship Id="rId7" Type="http://schemas.openxmlformats.org/officeDocument/2006/relationships/tags" Target="../tags/tag518.xml"/><Relationship Id="rId12" Type="http://schemas.openxmlformats.org/officeDocument/2006/relationships/tags" Target="../tags/tag523.xml"/><Relationship Id="rId17" Type="http://schemas.openxmlformats.org/officeDocument/2006/relationships/notesSlide" Target="../notesSlides/notesSlide24.xml"/><Relationship Id="rId2" Type="http://schemas.openxmlformats.org/officeDocument/2006/relationships/tags" Target="../tags/tag513.xml"/><Relationship Id="rId16" Type="http://schemas.openxmlformats.org/officeDocument/2006/relationships/slideLayout" Target="../slideLayouts/slideLayout18.xml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11" Type="http://schemas.openxmlformats.org/officeDocument/2006/relationships/tags" Target="../tags/tag522.xml"/><Relationship Id="rId5" Type="http://schemas.openxmlformats.org/officeDocument/2006/relationships/tags" Target="../tags/tag516.xml"/><Relationship Id="rId15" Type="http://schemas.openxmlformats.org/officeDocument/2006/relationships/tags" Target="../tags/tag526.xml"/><Relationship Id="rId10" Type="http://schemas.openxmlformats.org/officeDocument/2006/relationships/tags" Target="../tags/tag521.xml"/><Relationship Id="rId19" Type="http://schemas.openxmlformats.org/officeDocument/2006/relationships/image" Target="../media/image39.png"/><Relationship Id="rId4" Type="http://schemas.openxmlformats.org/officeDocument/2006/relationships/tags" Target="../tags/tag515.xml"/><Relationship Id="rId9" Type="http://schemas.openxmlformats.org/officeDocument/2006/relationships/tags" Target="../tags/tag520.xml"/><Relationship Id="rId14" Type="http://schemas.openxmlformats.org/officeDocument/2006/relationships/tags" Target="../tags/tag5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34.xml"/><Relationship Id="rId13" Type="http://schemas.openxmlformats.org/officeDocument/2006/relationships/tags" Target="../tags/tag539.xml"/><Relationship Id="rId3" Type="http://schemas.openxmlformats.org/officeDocument/2006/relationships/tags" Target="../tags/tag529.xml"/><Relationship Id="rId7" Type="http://schemas.openxmlformats.org/officeDocument/2006/relationships/tags" Target="../tags/tag533.xml"/><Relationship Id="rId12" Type="http://schemas.openxmlformats.org/officeDocument/2006/relationships/tags" Target="../tags/tag538.xml"/><Relationship Id="rId17" Type="http://schemas.openxmlformats.org/officeDocument/2006/relationships/image" Target="../media/image40.jpeg"/><Relationship Id="rId2" Type="http://schemas.openxmlformats.org/officeDocument/2006/relationships/tags" Target="../tags/tag528.xml"/><Relationship Id="rId16" Type="http://schemas.openxmlformats.org/officeDocument/2006/relationships/notesSlide" Target="../notesSlides/notesSlide25.xml"/><Relationship Id="rId1" Type="http://schemas.openxmlformats.org/officeDocument/2006/relationships/tags" Target="../tags/tag527.xml"/><Relationship Id="rId6" Type="http://schemas.openxmlformats.org/officeDocument/2006/relationships/tags" Target="../tags/tag532.xml"/><Relationship Id="rId11" Type="http://schemas.openxmlformats.org/officeDocument/2006/relationships/tags" Target="../tags/tag537.xml"/><Relationship Id="rId5" Type="http://schemas.openxmlformats.org/officeDocument/2006/relationships/tags" Target="../tags/tag531.xml"/><Relationship Id="rId15" Type="http://schemas.openxmlformats.org/officeDocument/2006/relationships/slideLayout" Target="../slideLayouts/slideLayout30.xml"/><Relationship Id="rId10" Type="http://schemas.openxmlformats.org/officeDocument/2006/relationships/tags" Target="../tags/tag536.xml"/><Relationship Id="rId4" Type="http://schemas.openxmlformats.org/officeDocument/2006/relationships/tags" Target="../tags/tag530.xml"/><Relationship Id="rId9" Type="http://schemas.openxmlformats.org/officeDocument/2006/relationships/tags" Target="../tags/tag535.xml"/><Relationship Id="rId14" Type="http://schemas.openxmlformats.org/officeDocument/2006/relationships/tags" Target="../tags/tag54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548.xml"/><Relationship Id="rId13" Type="http://schemas.openxmlformats.org/officeDocument/2006/relationships/tags" Target="../tags/tag553.xml"/><Relationship Id="rId18" Type="http://schemas.openxmlformats.org/officeDocument/2006/relationships/image" Target="../media/image41.jpg"/><Relationship Id="rId3" Type="http://schemas.openxmlformats.org/officeDocument/2006/relationships/tags" Target="../tags/tag543.xml"/><Relationship Id="rId7" Type="http://schemas.openxmlformats.org/officeDocument/2006/relationships/tags" Target="../tags/tag547.xml"/><Relationship Id="rId12" Type="http://schemas.openxmlformats.org/officeDocument/2006/relationships/tags" Target="../tags/tag552.xml"/><Relationship Id="rId17" Type="http://schemas.openxmlformats.org/officeDocument/2006/relationships/notesSlide" Target="../notesSlides/notesSlide26.xml"/><Relationship Id="rId2" Type="http://schemas.openxmlformats.org/officeDocument/2006/relationships/tags" Target="../tags/tag542.xml"/><Relationship Id="rId16" Type="http://schemas.openxmlformats.org/officeDocument/2006/relationships/slideLayout" Target="../slideLayouts/slideLayout18.xml"/><Relationship Id="rId1" Type="http://schemas.openxmlformats.org/officeDocument/2006/relationships/tags" Target="../tags/tag541.xml"/><Relationship Id="rId6" Type="http://schemas.openxmlformats.org/officeDocument/2006/relationships/tags" Target="../tags/tag546.xml"/><Relationship Id="rId11" Type="http://schemas.openxmlformats.org/officeDocument/2006/relationships/tags" Target="../tags/tag551.xml"/><Relationship Id="rId5" Type="http://schemas.openxmlformats.org/officeDocument/2006/relationships/tags" Target="../tags/tag545.xml"/><Relationship Id="rId15" Type="http://schemas.openxmlformats.org/officeDocument/2006/relationships/tags" Target="../tags/tag555.xml"/><Relationship Id="rId10" Type="http://schemas.openxmlformats.org/officeDocument/2006/relationships/tags" Target="../tags/tag550.xml"/><Relationship Id="rId19" Type="http://schemas.openxmlformats.org/officeDocument/2006/relationships/image" Target="../media/image39.png"/><Relationship Id="rId4" Type="http://schemas.openxmlformats.org/officeDocument/2006/relationships/tags" Target="../tags/tag544.xml"/><Relationship Id="rId9" Type="http://schemas.openxmlformats.org/officeDocument/2006/relationships/tags" Target="../tags/tag549.xml"/><Relationship Id="rId14" Type="http://schemas.openxmlformats.org/officeDocument/2006/relationships/tags" Target="../tags/tag55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563.xml"/><Relationship Id="rId13" Type="http://schemas.openxmlformats.org/officeDocument/2006/relationships/image" Target="../media/image43.jpeg"/><Relationship Id="rId3" Type="http://schemas.openxmlformats.org/officeDocument/2006/relationships/tags" Target="../tags/tag558.xml"/><Relationship Id="rId7" Type="http://schemas.openxmlformats.org/officeDocument/2006/relationships/tags" Target="../tags/tag562.xml"/><Relationship Id="rId12" Type="http://schemas.openxmlformats.org/officeDocument/2006/relationships/image" Target="../media/image42.jpg"/><Relationship Id="rId2" Type="http://schemas.openxmlformats.org/officeDocument/2006/relationships/tags" Target="../tags/tag557.xml"/><Relationship Id="rId1" Type="http://schemas.openxmlformats.org/officeDocument/2006/relationships/tags" Target="../tags/tag556.xml"/><Relationship Id="rId6" Type="http://schemas.openxmlformats.org/officeDocument/2006/relationships/tags" Target="../tags/tag561.xml"/><Relationship Id="rId11" Type="http://schemas.openxmlformats.org/officeDocument/2006/relationships/notesSlide" Target="../notesSlides/notesSlide27.xml"/><Relationship Id="rId5" Type="http://schemas.openxmlformats.org/officeDocument/2006/relationships/tags" Target="../tags/tag560.xml"/><Relationship Id="rId10" Type="http://schemas.openxmlformats.org/officeDocument/2006/relationships/slideLayout" Target="../slideLayouts/slideLayout14.xml"/><Relationship Id="rId4" Type="http://schemas.openxmlformats.org/officeDocument/2006/relationships/tags" Target="../tags/tag559.xml"/><Relationship Id="rId9" Type="http://schemas.openxmlformats.org/officeDocument/2006/relationships/tags" Target="../tags/tag5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tamin String Quartet - Get Lucky (String Quartet Tribute to Daft Punk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91400" y="-2000885"/>
            <a:ext cx="609600" cy="6096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2700000">
            <a:off x="1193134" y="-1744443"/>
            <a:ext cx="1066800" cy="7820656"/>
          </a:xfrm>
          <a:prstGeom prst="rect">
            <a:avLst/>
          </a:prstGeom>
          <a:solidFill>
            <a:srgbClr val="098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98DE6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59843" y="-510072"/>
            <a:ext cx="5741157" cy="5351914"/>
            <a:chOff x="2227976" y="-153275"/>
            <a:chExt cx="5741157" cy="53519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9400" y="971550"/>
              <a:ext cx="5025548" cy="2152650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 rot="2700000" flipH="1">
              <a:off x="5871834" y="151524"/>
              <a:ext cx="45719" cy="414887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98DE6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2700000" flipH="1">
              <a:off x="4279555" y="303925"/>
              <a:ext cx="45719" cy="414887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98DE6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8900000" flipH="1" flipV="1">
              <a:off x="4965353" y="1049761"/>
              <a:ext cx="45719" cy="414887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98DE6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8900000" flipH="1" flipV="1">
              <a:off x="5659045" y="322907"/>
              <a:ext cx="45719" cy="414887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98DE6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8900000" flipH="1" flipV="1">
              <a:off x="6657725" y="-153275"/>
              <a:ext cx="45719" cy="4148878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98DE6"/>
                </a:solidFill>
              </a:endParaRPr>
            </a:p>
          </p:txBody>
        </p:sp>
      </p:grpSp>
      <p:sp>
        <p:nvSpPr>
          <p:cNvPr id="20" name="TextBox 4"/>
          <p:cNvSpPr txBox="1"/>
          <p:nvPr/>
        </p:nvSpPr>
        <p:spPr>
          <a:xfrm>
            <a:off x="2505176" y="2963559"/>
            <a:ext cx="58336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dirty="0">
                <a:solidFill>
                  <a:srgbClr val="098DE6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软件系统推广</a:t>
            </a:r>
            <a:r>
              <a:rPr lang="en-US" altLang="zh-CN" sz="4800" dirty="0" err="1">
                <a:solidFill>
                  <a:srgbClr val="098DE6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ppt</a:t>
            </a:r>
            <a:r>
              <a:rPr lang="zh-CN" altLang="en-US" sz="4800" dirty="0">
                <a:solidFill>
                  <a:srgbClr val="098DE6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模板</a:t>
            </a:r>
            <a:endParaRPr lang="en-US" altLang="zh-CN" sz="4800" dirty="0">
              <a:solidFill>
                <a:srgbClr val="098DE6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67727" y="3537081"/>
            <a:ext cx="3042017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诚信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铸就品质 创新引领未来</a:t>
            </a:r>
          </a:p>
        </p:txBody>
      </p:sp>
      <p:sp>
        <p:nvSpPr>
          <p:cNvPr id="22" name="TextBox 31"/>
          <p:cNvSpPr txBox="1"/>
          <p:nvPr/>
        </p:nvSpPr>
        <p:spPr>
          <a:xfrm>
            <a:off x="2538597" y="4123325"/>
            <a:ext cx="5592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2018 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  <p:sp>
        <p:nvSpPr>
          <p:cNvPr id="23" name="TextBox 4"/>
          <p:cNvSpPr txBox="1"/>
          <p:nvPr/>
        </p:nvSpPr>
        <p:spPr>
          <a:xfrm rot="-2820000">
            <a:off x="436098" y="835896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rgbClr val="098DE6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</a:rPr>
              <a:t>LOGO</a:t>
            </a:r>
            <a:endParaRPr lang="en-US" altLang="zh-CN" sz="4000" dirty="0">
              <a:solidFill>
                <a:srgbClr val="098DE6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24" name="矩形 23"/>
          <p:cNvSpPr/>
          <p:nvPr/>
        </p:nvSpPr>
        <p:spPr>
          <a:xfrm rot="2700000">
            <a:off x="8120376" y="1805669"/>
            <a:ext cx="178605" cy="522846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98DE6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 rot="2700000">
            <a:off x="9272559" y="-2316935"/>
            <a:ext cx="95042" cy="5228468"/>
          </a:xfrm>
          <a:prstGeom prst="rect">
            <a:avLst/>
          </a:prstGeom>
          <a:solidFill>
            <a:srgbClr val="098D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98DE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6141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5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5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9"/>
          <p:cNvGrpSpPr/>
          <p:nvPr>
            <p:custDataLst>
              <p:tags r:id="rId1"/>
            </p:custDataLst>
          </p:nvPr>
        </p:nvGrpSpPr>
        <p:grpSpPr>
          <a:xfrm>
            <a:off x="3810000" y="0"/>
            <a:ext cx="5334000" cy="5162550"/>
            <a:chOff x="3810000" y="0"/>
            <a:chExt cx="5334000" cy="5162550"/>
          </a:xfrm>
          <a:solidFill>
            <a:srgbClr val="D2D3CD"/>
          </a:solidFill>
        </p:grpSpPr>
        <p:sp>
          <p:nvSpPr>
            <p:cNvPr id="38" name="Parallelogram 37"/>
            <p:cNvSpPr/>
            <p:nvPr/>
          </p:nvSpPr>
          <p:spPr>
            <a:xfrm>
              <a:off x="3810000" y="0"/>
              <a:ext cx="3200400" cy="5162550"/>
            </a:xfrm>
            <a:prstGeom prst="parallelogram">
              <a:avLst>
                <a:gd name="adj" fmla="val 44318"/>
              </a:avLst>
            </a:prstGeom>
            <a:solidFill>
              <a:srgbClr val="DADA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52" name="Parallelogram 51"/>
            <p:cNvSpPr/>
            <p:nvPr/>
          </p:nvSpPr>
          <p:spPr>
            <a:xfrm>
              <a:off x="5486400" y="0"/>
              <a:ext cx="3657600" cy="5162550"/>
            </a:xfrm>
            <a:prstGeom prst="parallelogram">
              <a:avLst>
                <a:gd name="adj" fmla="val 0"/>
              </a:avLst>
            </a:prstGeom>
            <a:solidFill>
              <a:srgbClr val="DADA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</p:grpSp>
      <p:sp>
        <p:nvSpPr>
          <p:cNvPr id="2" name="PA_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34290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为什么选择我们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  <a:cs typeface="Roboto Black"/>
            </a:endParaRPr>
          </a:p>
        </p:txBody>
      </p:sp>
      <p:sp>
        <p:nvSpPr>
          <p:cNvPr id="6" name="PA_TextPlaceholder 5"/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838200" y="3378985"/>
            <a:ext cx="2895600" cy="488165"/>
          </a:xfrm>
        </p:spPr>
        <p:txBody>
          <a:bodyPr>
            <a:normAutofit/>
          </a:bodyPr>
          <a:lstStyle/>
          <a:p>
            <a:pPr>
              <a:lnSpc>
                <a:spcPts val="1200"/>
              </a:lnSpc>
              <a:spcBef>
                <a:spcPts val="0"/>
              </a:spcBef>
            </a:pPr>
            <a:r>
              <a:rPr lang="zh-CN" altLang="en-US" sz="950" dirty="0">
                <a:latin typeface="+mn-ea"/>
                <a:cs typeface="Roboto Light"/>
              </a:rPr>
              <a:t>此处添加详细文本描述，建议与标题相关并符合整体语言风格，语言描述尽量简洁生动</a:t>
            </a:r>
            <a:endParaRPr lang="en-JM" sz="950" dirty="0">
              <a:latin typeface="+mn-ea"/>
              <a:cs typeface="Roboto Light"/>
            </a:endParaRPr>
          </a:p>
        </p:txBody>
      </p:sp>
      <p:sp>
        <p:nvSpPr>
          <p:cNvPr id="7" name="PA_TextPlaceholder 6"/>
          <p:cNvSpPr>
            <a:spLocks noGrp="1"/>
          </p:cNvSpPr>
          <p:nvPr>
            <p:ph type="body" sz="quarter" idx="16"/>
            <p:custDataLst>
              <p:tags r:id="rId4"/>
            </p:custDataLst>
          </p:nvPr>
        </p:nvSpPr>
        <p:spPr>
          <a:xfrm>
            <a:off x="838200" y="2038350"/>
            <a:ext cx="3373437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创新科技</a:t>
            </a:r>
            <a:r>
              <a:rPr lang="en-JM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 </a:t>
            </a:r>
          </a:p>
          <a:p>
            <a:pPr>
              <a:spcBef>
                <a:spcPts val="0"/>
              </a:spcBef>
            </a:pP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产品革命</a:t>
            </a:r>
            <a:endParaRPr lang="en-JM" sz="3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Roboto Light"/>
            </a:endParaRPr>
          </a:p>
        </p:txBody>
      </p:sp>
      <p:cxnSp>
        <p:nvCxnSpPr>
          <p:cNvPr id="21" name="PA_淘宝网chenying0907出品 20"/>
          <p:cNvCxnSpPr/>
          <p:nvPr>
            <p:custDataLst>
              <p:tags r:id="rId5"/>
            </p:custDataLst>
          </p:nvPr>
        </p:nvCxnSpPr>
        <p:spPr>
          <a:xfrm>
            <a:off x="939601" y="3181350"/>
            <a:ext cx="431999" cy="0"/>
          </a:xfrm>
          <a:prstGeom prst="line">
            <a:avLst/>
          </a:prstGeom>
          <a:ln w="19050" cap="rnd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A_平行四边形 21"/>
          <p:cNvSpPr/>
          <p:nvPr>
            <p:custDataLst>
              <p:tags r:id="rId6"/>
            </p:custDataLst>
          </p:nvPr>
        </p:nvSpPr>
        <p:spPr>
          <a:xfrm>
            <a:off x="4572000" y="-4850"/>
            <a:ext cx="961081" cy="1066800"/>
          </a:xfrm>
          <a:prstGeom prst="parallelogram">
            <a:avLst>
              <a:gd name="adj" fmla="val 39393"/>
            </a:avLst>
          </a:prstGeom>
          <a:solidFill>
            <a:schemeClr val="tx1">
              <a:lumMod val="75000"/>
              <a:lumOff val="25000"/>
              <a:alpha val="9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+mn-ea"/>
                <a:cs typeface="Roboto Light"/>
              </a:rPr>
              <a:t>VS</a:t>
            </a:r>
          </a:p>
        </p:txBody>
      </p:sp>
      <p:sp>
        <p:nvSpPr>
          <p:cNvPr id="43" name="PA_平行四边形 42"/>
          <p:cNvSpPr/>
          <p:nvPr>
            <p:custDataLst>
              <p:tags r:id="rId7"/>
            </p:custDataLst>
          </p:nvPr>
        </p:nvSpPr>
        <p:spPr>
          <a:xfrm>
            <a:off x="3048000" y="24955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Regular"/>
              </a:rPr>
              <a:t>亮点 </a:t>
            </a:r>
            <a:r>
              <a:rPr lang="en-US" altLang="zh-CN" sz="800" dirty="0">
                <a:solidFill>
                  <a:schemeClr val="bg1"/>
                </a:solidFill>
                <a:latin typeface="+mn-ea"/>
                <a:cs typeface="Roboto Regular"/>
              </a:rPr>
              <a:t>01</a:t>
            </a:r>
            <a:endParaRPr lang="en-US" sz="800" dirty="0">
              <a:solidFill>
                <a:schemeClr val="bg1"/>
              </a:solidFill>
              <a:latin typeface="+mn-ea"/>
              <a:cs typeface="Roboto Regular"/>
            </a:endParaRPr>
          </a:p>
        </p:txBody>
      </p:sp>
      <p:sp>
        <p:nvSpPr>
          <p:cNvPr id="44" name="PA_TextPlaceholder 5"/>
          <p:cNvSpPr>
            <a:spLocks noGrp="1"/>
          </p:cNvSpPr>
          <p:nvPr>
            <p:ph type="body" sz="quarter" idx="15"/>
            <p:custDataLst>
              <p:tags r:id="rId8"/>
            </p:custDataLst>
          </p:nvPr>
        </p:nvSpPr>
        <p:spPr>
          <a:xfrm>
            <a:off x="5181600" y="3378985"/>
            <a:ext cx="2895600" cy="488165"/>
          </a:xfrm>
        </p:spPr>
        <p:txBody>
          <a:bodyPr>
            <a:normAutofit/>
          </a:bodyPr>
          <a:lstStyle/>
          <a:p>
            <a:pPr>
              <a:lnSpc>
                <a:spcPts val="1200"/>
              </a:lnSpc>
              <a:spcBef>
                <a:spcPts val="0"/>
              </a:spcBef>
            </a:pPr>
            <a:r>
              <a:rPr lang="zh-CN" altLang="en-US" sz="950" dirty="0">
                <a:latin typeface="+mn-ea"/>
                <a:cs typeface="Roboto Light"/>
              </a:rPr>
              <a:t>此处添加详细文本描述，建议与标题相关并符合整体语言风格，语言描述尽量简洁生动</a:t>
            </a:r>
            <a:endParaRPr lang="en-JM" altLang="zh-CN" sz="950" dirty="0">
              <a:latin typeface="+mn-ea"/>
              <a:cs typeface="Roboto Light"/>
            </a:endParaRPr>
          </a:p>
        </p:txBody>
      </p:sp>
      <p:sp>
        <p:nvSpPr>
          <p:cNvPr id="45" name="PA_TextPlaceholder 6"/>
          <p:cNvSpPr>
            <a:spLocks noGrp="1"/>
          </p:cNvSpPr>
          <p:nvPr>
            <p:ph type="body" sz="quarter" idx="16"/>
            <p:custDataLst>
              <p:tags r:id="rId9"/>
            </p:custDataLst>
          </p:nvPr>
        </p:nvSpPr>
        <p:spPr>
          <a:xfrm>
            <a:off x="5181600" y="2038350"/>
            <a:ext cx="3373437" cy="12954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完善的</a:t>
            </a:r>
            <a:endParaRPr lang="en-JM" sz="3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Roboto Light"/>
            </a:endParaRPr>
          </a:p>
          <a:p>
            <a:pPr>
              <a:spcBef>
                <a:spcPts val="0"/>
              </a:spcBef>
            </a:pP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售后服务</a:t>
            </a:r>
            <a:endParaRPr lang="en-JM" sz="32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Roboto Light"/>
            </a:endParaRPr>
          </a:p>
        </p:txBody>
      </p:sp>
      <p:cxnSp>
        <p:nvCxnSpPr>
          <p:cNvPr id="46" name="PA_淘宝网chenying0907出品 45"/>
          <p:cNvCxnSpPr/>
          <p:nvPr>
            <p:custDataLst>
              <p:tags r:id="rId10"/>
            </p:custDataLst>
          </p:nvPr>
        </p:nvCxnSpPr>
        <p:spPr>
          <a:xfrm>
            <a:off x="5283001" y="3181350"/>
            <a:ext cx="431999" cy="0"/>
          </a:xfrm>
          <a:prstGeom prst="line">
            <a:avLst/>
          </a:prstGeom>
          <a:ln w="19050" cap="rnd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PA_平行四边形 46"/>
          <p:cNvSpPr/>
          <p:nvPr>
            <p:custDataLst>
              <p:tags r:id="rId11"/>
            </p:custDataLst>
          </p:nvPr>
        </p:nvSpPr>
        <p:spPr>
          <a:xfrm>
            <a:off x="7010400" y="24193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Regular"/>
              </a:rPr>
              <a:t>亮点</a:t>
            </a:r>
            <a:r>
              <a:rPr lang="en-US" sz="800" dirty="0">
                <a:solidFill>
                  <a:schemeClr val="bg1"/>
                </a:solidFill>
                <a:latin typeface="+mn-ea"/>
                <a:cs typeface="Roboto Regular"/>
              </a:rPr>
              <a:t> 02</a:t>
            </a: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en-JM" dirty="0"/>
              <a:t>www.</a:t>
            </a:r>
            <a:r>
              <a:rPr lang="zh-CN" altLang="en-US" dirty="0"/>
              <a:t>企业网站</a:t>
            </a:r>
            <a:r>
              <a:rPr lang="en-US" altLang="zh-CN" dirty="0"/>
              <a:t>.</a:t>
            </a:r>
            <a:r>
              <a:rPr lang="en-JM" dirty="0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49674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6" grpId="0"/>
      <p:bldP spid="7" grpId="0"/>
      <p:bldP spid="22" grpId="0" animBg="1"/>
      <p:bldP spid="43" grpId="0" animBg="1" autoUpdateAnimBg="0"/>
      <p:bldP spid="44" grpId="0"/>
      <p:bldP spid="45" grpId="0"/>
      <p:bldP spid="47" grpId="0" animBg="1"/>
      <p:bldP spid="3" grpId="0" animBg="1" autoUpdateAnimBg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A_PicturePlaceholder 18"/>
          <p:cNvPicPr>
            <a:picLocks noGrp="1" noChangeAspect="1"/>
          </p:cNvPicPr>
          <p:nvPr>
            <p:ph type="pic" sz="quarter" idx="50"/>
            <p:custDataLst>
              <p:tags r:id="rId1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" b="1017"/>
          <a:stretch>
            <a:fillRect/>
          </a:stretch>
        </p:blipFill>
        <p:spPr/>
      </p:pic>
      <p:pic>
        <p:nvPicPr>
          <p:cNvPr id="20" name="PA_PicturePlaceholder 19"/>
          <p:cNvPicPr>
            <a:picLocks noGrp="1" noChangeAspect="1"/>
          </p:cNvPicPr>
          <p:nvPr>
            <p:ph type="pic" sz="quarter" idx="51"/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r="397"/>
          <a:stretch>
            <a:fillRect/>
          </a:stretch>
        </p:blipFill>
        <p:spPr/>
      </p:pic>
      <p:pic>
        <p:nvPicPr>
          <p:cNvPr id="21" name="PA_PicturePlaceholder 20"/>
          <p:cNvPicPr>
            <a:picLocks noGrp="1" noChangeAspect="1"/>
          </p:cNvPicPr>
          <p:nvPr>
            <p:ph type="pic" sz="quarter" idx="52"/>
            <p:custDataLst>
              <p:tags r:id="rId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" r="630"/>
          <a:stretch>
            <a:fillRect/>
          </a:stretch>
        </p:blipFill>
        <p:spPr/>
      </p:pic>
      <p:pic>
        <p:nvPicPr>
          <p:cNvPr id="23" name="PA_PicturePlaceholder 22"/>
          <p:cNvPicPr>
            <a:picLocks noGrp="1" noChangeAspect="1"/>
          </p:cNvPicPr>
          <p:nvPr>
            <p:ph type="pic" sz="quarter" idx="53"/>
            <p:custDataLst>
              <p:tags r:id="rId4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r="395"/>
          <a:stretch>
            <a:fillRect/>
          </a:stretch>
        </p:blipFill>
        <p:spPr/>
      </p:pic>
      <p:sp>
        <p:nvSpPr>
          <p:cNvPr id="2" name="PA_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57200" y="266700"/>
            <a:ext cx="8229600" cy="857250"/>
          </a:xfrm>
        </p:spPr>
        <p:txBody>
          <a:bodyPr>
            <a:normAutofit/>
          </a:bodyPr>
          <a:lstStyle/>
          <a:p>
            <a:r>
              <a:rPr lang="zh-CN" altLang="en-US" dirty="0">
                <a:latin typeface="+mn-ea"/>
                <a:ea typeface="+mn-ea"/>
              </a:rPr>
              <a:t>我们的团队</a:t>
            </a:r>
            <a:endParaRPr lang="en-JM" dirty="0">
              <a:latin typeface="+mn-ea"/>
              <a:ea typeface="+mn-ea"/>
            </a:endParaRPr>
          </a:p>
        </p:txBody>
      </p:sp>
      <p:sp>
        <p:nvSpPr>
          <p:cNvPr id="3" name="PA_内容占位符 2"/>
          <p:cNvSpPr>
            <a:spLocks noGrp="1"/>
          </p:cNvSpPr>
          <p:nvPr>
            <p:ph sz="quarter" idx="18"/>
            <p:custDataLst>
              <p:tags r:id="rId6"/>
            </p:custDataLst>
          </p:nvPr>
        </p:nvSpPr>
        <p:spPr>
          <a:xfrm>
            <a:off x="2769870" y="1427974"/>
            <a:ext cx="1677924" cy="304800"/>
          </a:xfrm>
        </p:spPr>
        <p:txBody>
          <a:bodyPr/>
          <a:lstStyle/>
          <a:p>
            <a:r>
              <a:rPr lang="zh-CN" altLang="en-US" sz="1100" dirty="0">
                <a:latin typeface="+mn-ea"/>
                <a:ea typeface="+mn-ea"/>
                <a:cs typeface="Roboto Regular"/>
              </a:rPr>
              <a:t>无名氏</a:t>
            </a:r>
            <a:endParaRPr lang="en-JM" altLang="zh-CN" sz="1100" dirty="0">
              <a:latin typeface="+mn-ea"/>
              <a:ea typeface="+mn-ea"/>
              <a:cs typeface="Roboto Regular"/>
            </a:endParaRPr>
          </a:p>
        </p:txBody>
      </p:sp>
      <p:sp>
        <p:nvSpPr>
          <p:cNvPr id="4" name="PA_内容占位符 3"/>
          <p:cNvSpPr>
            <a:spLocks noGrp="1"/>
          </p:cNvSpPr>
          <p:nvPr>
            <p:ph sz="quarter" idx="19"/>
            <p:custDataLst>
              <p:tags r:id="rId7"/>
            </p:custDataLst>
          </p:nvPr>
        </p:nvSpPr>
        <p:spPr>
          <a:xfrm>
            <a:off x="4807638" y="1425580"/>
            <a:ext cx="1677924" cy="304800"/>
          </a:xfrm>
        </p:spPr>
        <p:txBody>
          <a:bodyPr/>
          <a:lstStyle/>
          <a:p>
            <a:r>
              <a:rPr lang="zh-CN" altLang="en-US" sz="1100" dirty="0">
                <a:latin typeface="+mn-ea"/>
                <a:ea typeface="+mn-ea"/>
                <a:cs typeface="Roboto Regular"/>
              </a:rPr>
              <a:t>无名氏</a:t>
            </a:r>
            <a:endParaRPr lang="en-JM" altLang="zh-CN" sz="1100" dirty="0">
              <a:latin typeface="+mn-ea"/>
              <a:ea typeface="+mn-ea"/>
              <a:cs typeface="Roboto Regular"/>
            </a:endParaRPr>
          </a:p>
        </p:txBody>
      </p:sp>
      <p:sp>
        <p:nvSpPr>
          <p:cNvPr id="5" name="PA_内容占位符 4"/>
          <p:cNvSpPr>
            <a:spLocks noGrp="1"/>
          </p:cNvSpPr>
          <p:nvPr>
            <p:ph sz="quarter" idx="20"/>
            <p:custDataLst>
              <p:tags r:id="rId8"/>
            </p:custDataLst>
          </p:nvPr>
        </p:nvSpPr>
        <p:spPr>
          <a:xfrm>
            <a:off x="6788838" y="1425580"/>
            <a:ext cx="1677924" cy="304800"/>
          </a:xfrm>
        </p:spPr>
        <p:txBody>
          <a:bodyPr/>
          <a:lstStyle/>
          <a:p>
            <a:r>
              <a:rPr lang="zh-CN" altLang="en-US" sz="1100" dirty="0">
                <a:latin typeface="+mn-ea"/>
                <a:ea typeface="+mn-ea"/>
                <a:cs typeface="Roboto Regular"/>
              </a:rPr>
              <a:t>无名氏</a:t>
            </a:r>
            <a:endParaRPr lang="en-JM" altLang="zh-CN" sz="1100" dirty="0">
              <a:latin typeface="+mn-ea"/>
              <a:ea typeface="+mn-ea"/>
              <a:cs typeface="Roboto Regular"/>
            </a:endParaRPr>
          </a:p>
        </p:txBody>
      </p:sp>
      <p:sp>
        <p:nvSpPr>
          <p:cNvPr id="6" name="PA_内容占位符 5"/>
          <p:cNvSpPr>
            <a:spLocks noGrp="1"/>
          </p:cNvSpPr>
          <p:nvPr>
            <p:ph sz="quarter" idx="21"/>
            <p:custDataLst>
              <p:tags r:id="rId9"/>
            </p:custDataLst>
          </p:nvPr>
        </p:nvSpPr>
        <p:spPr>
          <a:xfrm>
            <a:off x="811710" y="1425580"/>
            <a:ext cx="1677924" cy="304800"/>
          </a:xfrm>
        </p:spPr>
        <p:txBody>
          <a:bodyPr/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Roboto Regular"/>
              </a:rPr>
              <a:t>无名氏</a:t>
            </a:r>
            <a:endParaRPr lang="en-JM" sz="11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Roboto Regular"/>
            </a:endParaRPr>
          </a:p>
        </p:txBody>
      </p:sp>
      <p:sp>
        <p:nvSpPr>
          <p:cNvPr id="11" name="PA_TextPlaceholder 10"/>
          <p:cNvSpPr>
            <a:spLocks noGrp="1"/>
          </p:cNvSpPr>
          <p:nvPr>
            <p:ph type="body" sz="quarter" idx="57"/>
            <p:custDataLst>
              <p:tags r:id="rId10"/>
            </p:custDataLst>
          </p:nvPr>
        </p:nvSpPr>
        <p:spPr>
          <a:xfrm>
            <a:off x="2819400" y="3638550"/>
            <a:ext cx="1676400" cy="304800"/>
          </a:xfrm>
        </p:spPr>
        <p:txBody>
          <a:bodyPr/>
          <a:lstStyle/>
          <a:p>
            <a:r>
              <a:rPr lang="zh-CN" altLang="en-US" sz="900" dirty="0">
                <a:latin typeface="+mn-ea"/>
                <a:ea typeface="+mn-ea"/>
              </a:rPr>
              <a:t>职位描述</a:t>
            </a:r>
            <a:endParaRPr lang="en-JM" altLang="zh-CN" sz="900" dirty="0">
              <a:latin typeface="+mn-ea"/>
              <a:ea typeface="+mn-ea"/>
            </a:endParaRPr>
          </a:p>
        </p:txBody>
      </p:sp>
      <p:sp>
        <p:nvSpPr>
          <p:cNvPr id="12" name="PA_TextPlaceholder 11"/>
          <p:cNvSpPr>
            <a:spLocks noGrp="1"/>
          </p:cNvSpPr>
          <p:nvPr>
            <p:ph type="body" sz="quarter" idx="58"/>
            <p:custDataLst>
              <p:tags r:id="rId11"/>
            </p:custDataLst>
          </p:nvPr>
        </p:nvSpPr>
        <p:spPr>
          <a:xfrm>
            <a:off x="4762500" y="3638550"/>
            <a:ext cx="1676400" cy="304800"/>
          </a:xfrm>
        </p:spPr>
        <p:txBody>
          <a:bodyPr/>
          <a:lstStyle/>
          <a:p>
            <a:r>
              <a:rPr lang="zh-CN" altLang="en-US" sz="900" dirty="0">
                <a:latin typeface="+mn-ea"/>
                <a:ea typeface="+mn-ea"/>
              </a:rPr>
              <a:t>职位描述</a:t>
            </a:r>
            <a:endParaRPr lang="en-JM" altLang="zh-CN" sz="900" dirty="0">
              <a:latin typeface="+mn-ea"/>
              <a:ea typeface="+mn-ea"/>
            </a:endParaRPr>
          </a:p>
        </p:txBody>
      </p:sp>
      <p:sp>
        <p:nvSpPr>
          <p:cNvPr id="13" name="PA_TextPlaceholder 12"/>
          <p:cNvSpPr>
            <a:spLocks noGrp="1"/>
          </p:cNvSpPr>
          <p:nvPr>
            <p:ph type="body" sz="quarter" idx="59"/>
            <p:custDataLst>
              <p:tags r:id="rId12"/>
            </p:custDataLst>
          </p:nvPr>
        </p:nvSpPr>
        <p:spPr>
          <a:xfrm>
            <a:off x="6743700" y="3638550"/>
            <a:ext cx="1676400" cy="304800"/>
          </a:xfrm>
        </p:spPr>
        <p:txBody>
          <a:bodyPr/>
          <a:lstStyle/>
          <a:p>
            <a:r>
              <a:rPr lang="zh-CN" altLang="en-US" sz="900" dirty="0">
                <a:latin typeface="+mn-ea"/>
                <a:ea typeface="+mn-ea"/>
              </a:rPr>
              <a:t>职位描述</a:t>
            </a:r>
            <a:endParaRPr lang="en-JM" altLang="zh-CN" sz="900" dirty="0">
              <a:latin typeface="+mn-ea"/>
              <a:ea typeface="+mn-ea"/>
            </a:endParaRPr>
          </a:p>
        </p:txBody>
      </p:sp>
      <p:sp>
        <p:nvSpPr>
          <p:cNvPr id="14" name="PA_TextPlaceholder 13"/>
          <p:cNvSpPr>
            <a:spLocks noGrp="1"/>
          </p:cNvSpPr>
          <p:nvPr>
            <p:ph type="body" sz="quarter" idx="60"/>
            <p:custDataLst>
              <p:tags r:id="rId13"/>
            </p:custDataLst>
          </p:nvPr>
        </p:nvSpPr>
        <p:spPr>
          <a:xfrm>
            <a:off x="723900" y="3638550"/>
            <a:ext cx="1676400" cy="304800"/>
          </a:xfrm>
        </p:spPr>
        <p:txBody>
          <a:bodyPr/>
          <a:lstStyle/>
          <a:p>
            <a:r>
              <a:rPr lang="zh-CN" altLang="en-US" sz="900" dirty="0">
                <a:solidFill>
                  <a:srgbClr val="404040"/>
                </a:solidFill>
                <a:latin typeface="+mn-ea"/>
                <a:ea typeface="+mn-ea"/>
                <a:cs typeface="Roboto Regular"/>
              </a:rPr>
              <a:t>职位描述</a:t>
            </a:r>
            <a:endParaRPr lang="en-JM" sz="900" dirty="0">
              <a:solidFill>
                <a:srgbClr val="404040"/>
              </a:solidFill>
              <a:latin typeface="+mn-ea"/>
              <a:ea typeface="+mn-ea"/>
              <a:cs typeface="Roboto Regular"/>
            </a:endParaRPr>
          </a:p>
        </p:txBody>
      </p:sp>
      <p:sp>
        <p:nvSpPr>
          <p:cNvPr id="15" name="PA_TextPlaceholder 14"/>
          <p:cNvSpPr>
            <a:spLocks noGrp="1"/>
          </p:cNvSpPr>
          <p:nvPr>
            <p:ph type="body" sz="quarter" idx="61"/>
            <p:custDataLst>
              <p:tags r:id="rId14"/>
            </p:custDataLst>
          </p:nvPr>
        </p:nvSpPr>
        <p:spPr>
          <a:xfrm>
            <a:off x="2705100" y="3867150"/>
            <a:ext cx="1905000" cy="533400"/>
          </a:xfrm>
        </p:spPr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</a:p>
        </p:txBody>
      </p:sp>
      <p:sp>
        <p:nvSpPr>
          <p:cNvPr id="16" name="PA_TextPlaceholder 15"/>
          <p:cNvSpPr>
            <a:spLocks noGrp="1"/>
          </p:cNvSpPr>
          <p:nvPr>
            <p:ph type="body" sz="quarter" idx="62"/>
            <p:custDataLst>
              <p:tags r:id="rId15"/>
            </p:custDataLst>
          </p:nvPr>
        </p:nvSpPr>
        <p:spPr>
          <a:xfrm>
            <a:off x="4648200" y="3867150"/>
            <a:ext cx="1905000" cy="533400"/>
          </a:xfrm>
        </p:spPr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</a:p>
        </p:txBody>
      </p:sp>
      <p:sp>
        <p:nvSpPr>
          <p:cNvPr id="17" name="PA_TextPlaceholder 16"/>
          <p:cNvSpPr>
            <a:spLocks noGrp="1"/>
          </p:cNvSpPr>
          <p:nvPr>
            <p:ph type="body" sz="quarter" idx="63"/>
            <p:custDataLst>
              <p:tags r:id="rId16"/>
            </p:custDataLst>
          </p:nvPr>
        </p:nvSpPr>
        <p:spPr>
          <a:xfrm>
            <a:off x="6629400" y="3867150"/>
            <a:ext cx="1905000" cy="533400"/>
          </a:xfrm>
        </p:spPr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</a:p>
        </p:txBody>
      </p:sp>
      <p:sp>
        <p:nvSpPr>
          <p:cNvPr id="18" name="PA_TextPlaceholder 17"/>
          <p:cNvSpPr>
            <a:spLocks noGrp="1"/>
          </p:cNvSpPr>
          <p:nvPr>
            <p:ph type="body" sz="quarter" idx="64"/>
            <p:custDataLst>
              <p:tags r:id="rId17"/>
            </p:custDataLst>
          </p:nvPr>
        </p:nvSpPr>
        <p:spPr>
          <a:xfrm>
            <a:off x="609600" y="3867150"/>
            <a:ext cx="1905000" cy="533400"/>
          </a:xfrm>
        </p:spPr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</a:p>
        </p:txBody>
      </p:sp>
      <p:sp>
        <p:nvSpPr>
          <p:cNvPr id="25" name="PA_平行四边形 24"/>
          <p:cNvSpPr/>
          <p:nvPr>
            <p:custDataLst>
              <p:tags r:id="rId18"/>
            </p:custDataLst>
          </p:nvPr>
        </p:nvSpPr>
        <p:spPr>
          <a:xfrm>
            <a:off x="2971800" y="32575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rgbClr val="FFFFFF"/>
                </a:solidFill>
                <a:latin typeface="+mn-ea"/>
                <a:cs typeface="Roboto Regular"/>
              </a:rPr>
              <a:t>所在部门</a:t>
            </a:r>
            <a:endParaRPr lang="en-US" sz="800" dirty="0">
              <a:solidFill>
                <a:srgbClr val="FFFFFF"/>
              </a:solidFill>
              <a:latin typeface="+mn-ea"/>
              <a:cs typeface="Roboto Regular"/>
            </a:endParaRPr>
          </a:p>
        </p:txBody>
      </p:sp>
      <p:sp>
        <p:nvSpPr>
          <p:cNvPr id="26" name="PA_平行四边形 25"/>
          <p:cNvSpPr/>
          <p:nvPr>
            <p:custDataLst>
              <p:tags r:id="rId19"/>
            </p:custDataLst>
          </p:nvPr>
        </p:nvSpPr>
        <p:spPr>
          <a:xfrm>
            <a:off x="990600" y="32575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rgbClr val="FFFFFF"/>
                </a:solidFill>
                <a:latin typeface="+mn-ea"/>
                <a:cs typeface="Roboto Regular"/>
              </a:rPr>
              <a:t>所在部门</a:t>
            </a:r>
            <a:endParaRPr lang="en-US" sz="800" dirty="0">
              <a:solidFill>
                <a:srgbClr val="FFFFFF"/>
              </a:solidFill>
              <a:latin typeface="+mn-ea"/>
              <a:cs typeface="Roboto Regular"/>
            </a:endParaRPr>
          </a:p>
        </p:txBody>
      </p:sp>
      <p:sp>
        <p:nvSpPr>
          <p:cNvPr id="27" name="PA_平行四边形 26"/>
          <p:cNvSpPr/>
          <p:nvPr>
            <p:custDataLst>
              <p:tags r:id="rId20"/>
            </p:custDataLst>
          </p:nvPr>
        </p:nvSpPr>
        <p:spPr>
          <a:xfrm>
            <a:off x="5029200" y="32575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rgbClr val="FFFFFF"/>
                </a:solidFill>
                <a:latin typeface="+mn-ea"/>
                <a:cs typeface="Roboto Regular"/>
              </a:rPr>
              <a:t>所在部门</a:t>
            </a:r>
            <a:endParaRPr lang="en-US" sz="800" dirty="0">
              <a:solidFill>
                <a:srgbClr val="FFFFFF"/>
              </a:solidFill>
              <a:latin typeface="+mn-ea"/>
              <a:cs typeface="Roboto Regular"/>
            </a:endParaRPr>
          </a:p>
        </p:txBody>
      </p:sp>
      <p:sp>
        <p:nvSpPr>
          <p:cNvPr id="28" name="PA_平行四边形 27"/>
          <p:cNvSpPr/>
          <p:nvPr>
            <p:custDataLst>
              <p:tags r:id="rId21"/>
            </p:custDataLst>
          </p:nvPr>
        </p:nvSpPr>
        <p:spPr>
          <a:xfrm>
            <a:off x="7010400" y="32575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rgbClr val="FFFFFF"/>
                </a:solidFill>
                <a:latin typeface="+mn-ea"/>
                <a:cs typeface="Roboto Regular"/>
              </a:rPr>
              <a:t>所在部门</a:t>
            </a:r>
            <a:endParaRPr lang="en-US" sz="800" dirty="0">
              <a:solidFill>
                <a:srgbClr val="FFFFFF"/>
              </a:solidFill>
              <a:latin typeface="+mn-ea"/>
              <a:cs typeface="Roboto Regular"/>
            </a:endParaRPr>
          </a:p>
        </p:txBody>
      </p:sp>
      <p:sp>
        <p:nvSpPr>
          <p:cNvPr id="7" name="PA_FooterPlaceholder 6"/>
          <p:cNvSpPr>
            <a:spLocks noGrp="1"/>
          </p:cNvSpPr>
          <p:nvPr>
            <p:ph type="ftr" sz="quarter" idx="11"/>
            <p:custDataLst>
              <p:tags r:id="rId22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  <p:sp>
        <p:nvSpPr>
          <p:cNvPr id="8" name="PA_SlideNumberPlaceholder 7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3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5167710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/>
      <p:bldP spid="4" grpId="0" animBg="1" autoUpdateAnimBg="0"/>
      <p:bldP spid="5" grpId="0"/>
      <p:bldP spid="6" grpId="0"/>
      <p:bldP spid="11" grpId="0" animBg="1" autoUpdateAnimBg="0"/>
      <p:bldP spid="12" grpId="0"/>
      <p:bldP spid="13" grpId="0" animBg="1" autoUpdateAnimBg="0"/>
      <p:bldP spid="14" grpId="0"/>
      <p:bldP spid="15" grpId="0"/>
      <p:bldP spid="16" grpId="0" animBg="1" autoUpdateAnimBg="0"/>
      <p:bldP spid="17" grpId="0"/>
      <p:bldP spid="18" grpId="0" animBg="1" autoUpdateAnimBg="0"/>
      <p:bldP spid="25" grpId="0" animBg="1"/>
      <p:bldP spid="26" grpId="0" animBg="1"/>
      <p:bldP spid="27" grpId="0" animBg="1" autoUpdateAnimBg="0"/>
      <p:bldP spid="28" grpId="0" animBg="1"/>
      <p:bldP spid="7" grpId="0" animBg="1" autoUpdateAnimBg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PicturePlaceholder 9"/>
          <p:cNvPicPr>
            <a:picLocks noGrp="1" noChangeAspect="1"/>
          </p:cNvPicPr>
          <p:nvPr>
            <p:ph type="pic" sz="quarter" idx="50"/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b="80"/>
          <a:stretch>
            <a:fillRect/>
          </a:stretch>
        </p:blipFill>
        <p:spPr/>
      </p:pic>
      <p:sp>
        <p:nvSpPr>
          <p:cNvPr id="2" name="PA_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+mn-ea"/>
                <a:ea typeface="+mn-ea"/>
              </a:rPr>
              <a:t>我们的团队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5" name="PA_TextPlaceholder 4"/>
          <p:cNvSpPr>
            <a:spLocks noGrp="1"/>
          </p:cNvSpPr>
          <p:nvPr>
            <p:ph type="body" sz="quarter" idx="60"/>
            <p:custDataLst>
              <p:tags r:id="rId3"/>
            </p:custDataLst>
          </p:nvPr>
        </p:nvSpPr>
        <p:spPr>
          <a:xfrm>
            <a:off x="4191000" y="1504950"/>
            <a:ext cx="2919699" cy="304800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Black"/>
              </a:rPr>
              <a:t>无名氏</a:t>
            </a:r>
            <a:endParaRPr lang="en-JM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  <a:cs typeface="Roboto Black"/>
            </a:endParaRPr>
          </a:p>
        </p:txBody>
      </p:sp>
      <p:sp>
        <p:nvSpPr>
          <p:cNvPr id="6" name="PA_TextPlaceholder 5"/>
          <p:cNvSpPr>
            <a:spLocks noGrp="1"/>
          </p:cNvSpPr>
          <p:nvPr>
            <p:ph type="body" sz="quarter" idx="64"/>
            <p:custDataLst>
              <p:tags r:id="rId4"/>
            </p:custDataLst>
          </p:nvPr>
        </p:nvSpPr>
        <p:spPr>
          <a:xfrm>
            <a:off x="4215100" y="3714750"/>
            <a:ext cx="3962400" cy="685800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200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5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分钟之内。</a:t>
            </a:r>
            <a:endParaRPr lang="en-JM" dirty="0">
              <a:latin typeface="+mn-ea"/>
              <a:cs typeface="Roboto Light"/>
            </a:endParaRPr>
          </a:p>
        </p:txBody>
      </p:sp>
      <p:sp>
        <p:nvSpPr>
          <p:cNvPr id="7" name="PA_TextPlaceholder 6"/>
          <p:cNvSpPr>
            <a:spLocks noGrp="1"/>
          </p:cNvSpPr>
          <p:nvPr>
            <p:ph type="body" sz="quarter" idx="70"/>
            <p:custDataLst>
              <p:tags r:id="rId5"/>
            </p:custDataLst>
          </p:nvPr>
        </p:nvSpPr>
        <p:spPr>
          <a:xfrm>
            <a:off x="4191000" y="1833352"/>
            <a:ext cx="2336540" cy="304800"/>
          </a:xfrm>
        </p:spPr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高级工程师</a:t>
            </a:r>
            <a:endParaRPr lang="en-JM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8" name="PA_TextPlaceholder 7"/>
          <p:cNvSpPr>
            <a:spLocks noGrp="1"/>
          </p:cNvSpPr>
          <p:nvPr>
            <p:ph type="body" sz="quarter" idx="71"/>
            <p:custDataLst>
              <p:tags r:id="rId6"/>
            </p:custDataLst>
          </p:nvPr>
        </p:nvSpPr>
        <p:spPr>
          <a:xfrm>
            <a:off x="4215100" y="2297961"/>
            <a:ext cx="4090700" cy="883389"/>
          </a:xfrm>
        </p:spPr>
        <p:txBody>
          <a:bodyPr/>
          <a:lstStyle/>
          <a:p>
            <a:pPr marL="171450" indent="-171450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</a:t>
            </a:r>
          </a:p>
          <a:p>
            <a:pPr marL="171450" indent="-171450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建议与标题相关并符合整体语言风格</a:t>
            </a:r>
          </a:p>
          <a:p>
            <a:pPr marL="171450" indent="-171450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语言描述尽量简洁生动</a:t>
            </a:r>
          </a:p>
          <a:p>
            <a:pPr marL="171450" indent="-171450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尽量将每页幻灯片的字数控制在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200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字以内</a:t>
            </a:r>
          </a:p>
          <a:p>
            <a:pPr marL="171450" indent="-171450">
              <a:spcBef>
                <a:spcPts val="0"/>
              </a:spcBef>
              <a:buFont typeface="Courier New" pitchFamily="49" charset="0"/>
              <a:buChar char="o"/>
              <a:defRPr/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据统计每页幻灯片的最好控制在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5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分钟之内</a:t>
            </a:r>
          </a:p>
        </p:txBody>
      </p:sp>
      <p:sp>
        <p:nvSpPr>
          <p:cNvPr id="12" name="PA_TextPlaceholder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632871" y="3416300"/>
            <a:ext cx="2459037" cy="3746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048BE6"/>
                </a:solidFill>
                <a:latin typeface="+mn-ea"/>
                <a:cs typeface="Roboto Regular"/>
              </a:rPr>
              <a:t>个人简介</a:t>
            </a:r>
            <a:endParaRPr lang="en-JM" sz="12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13" name="PA_平行四边形 12"/>
          <p:cNvSpPr/>
          <p:nvPr>
            <p:custDataLst>
              <p:tags r:id="rId8"/>
            </p:custDataLst>
          </p:nvPr>
        </p:nvSpPr>
        <p:spPr>
          <a:xfrm>
            <a:off x="1600200" y="3591786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Regular"/>
              </a:rPr>
              <a:t>所属部门</a:t>
            </a:r>
            <a:endParaRPr lang="en-US" sz="800" dirty="0">
              <a:solidFill>
                <a:schemeClr val="bg1"/>
              </a:solidFill>
              <a:latin typeface="+mn-ea"/>
              <a:cs typeface="Roboto Regular"/>
            </a:endParaRPr>
          </a:p>
        </p:txBody>
      </p:sp>
      <p:pic>
        <p:nvPicPr>
          <p:cNvPr id="3" name="PA_淘宝网chenying0907出品 2" descr="calendar_64px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835" y="3409950"/>
            <a:ext cx="242888" cy="228600"/>
          </a:xfrm>
          <a:prstGeom prst="rect">
            <a:avLst/>
          </a:prstGeom>
        </p:spPr>
      </p:pic>
      <p:sp>
        <p:nvSpPr>
          <p:cNvPr id="11" name="PA_SlideNumberPlaceholder 10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4</a:t>
            </a:fld>
            <a:endParaRPr lang="en-JM" dirty="0">
              <a:cs typeface="Roboto Light"/>
            </a:endParaRPr>
          </a:p>
        </p:txBody>
      </p:sp>
      <p:sp>
        <p:nvSpPr>
          <p:cNvPr id="18" name="PA_FooterPlaceholder 17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9784160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5" grpId="0"/>
      <p:bldP spid="6" grpId="0"/>
      <p:bldP spid="7" grpId="0" animBg="1" autoUpdateAnimBg="0"/>
      <p:bldP spid="8" grpId="0"/>
      <p:bldP spid="12" grpId="0" animBg="1" autoUpdateAnimBg="0"/>
      <p:bldP spid="13" grpId="0" animBg="1"/>
      <p:bldP spid="11" grpId="0" animBg="1" autoUpdateAnimBg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342900"/>
            <a:ext cx="8229600" cy="857250"/>
          </a:xfrm>
        </p:spPr>
        <p:txBody>
          <a:bodyPr>
            <a:normAutofit/>
          </a:bodyPr>
          <a:lstStyle/>
          <a:p>
            <a:pPr algn="l"/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数据对比布局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6" name="PA_TextPlaceholder 5"/>
          <p:cNvSpPr>
            <a:spLocks noGrp="1"/>
          </p:cNvSpPr>
          <p:nvPr>
            <p:ph type="body" sz="quarter" idx="15"/>
            <p:custDataLst>
              <p:tags r:id="rId2"/>
            </p:custDataLst>
          </p:nvPr>
        </p:nvSpPr>
        <p:spPr>
          <a:xfrm>
            <a:off x="517525" y="2159785"/>
            <a:ext cx="3444875" cy="488165"/>
          </a:xfrm>
        </p:spPr>
        <p:txBody>
          <a:bodyPr>
            <a:normAutofit/>
          </a:bodyPr>
          <a:lstStyle/>
          <a:p>
            <a:pPr>
              <a:lnSpc>
                <a:spcPts val="1200"/>
              </a:lnSpc>
              <a:spcBef>
                <a:spcPts val="0"/>
              </a:spcBef>
            </a:pPr>
            <a:r>
              <a:rPr lang="zh-CN" altLang="en-US" sz="950" dirty="0">
                <a:latin typeface="+mn-ea"/>
                <a:cs typeface="Roboto Light"/>
              </a:rPr>
              <a:t>此处添加详细文本描述，建议与标题相关并符合整体语言风格，语言描述尽量简洁生动</a:t>
            </a:r>
            <a:endParaRPr lang="en-JM" sz="950" dirty="0">
              <a:latin typeface="+mn-ea"/>
              <a:cs typeface="Roboto Light"/>
            </a:endParaRPr>
          </a:p>
        </p:txBody>
      </p:sp>
      <p:sp>
        <p:nvSpPr>
          <p:cNvPr id="7" name="PA_TextPlaceholder 6"/>
          <p:cNvSpPr>
            <a:spLocks noGrp="1"/>
          </p:cNvSpPr>
          <p:nvPr>
            <p:ph type="body" sz="quarter" idx="16"/>
            <p:custDataLst>
              <p:tags r:id="rId3"/>
            </p:custDataLst>
          </p:nvPr>
        </p:nvSpPr>
        <p:spPr>
          <a:xfrm>
            <a:off x="969963" y="1657350"/>
            <a:ext cx="2459037" cy="374650"/>
          </a:xfrm>
        </p:spPr>
        <p:txBody>
          <a:bodyPr/>
          <a:lstStyle/>
          <a:p>
            <a:r>
              <a:rPr lang="en-JM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  <a:cs typeface="Roboto Light"/>
              </a:rPr>
              <a:t>$20,000.00</a:t>
            </a:r>
          </a:p>
        </p:txBody>
      </p:sp>
      <p:graphicFrame>
        <p:nvGraphicFramePr>
          <p:cNvPr id="20" name="PA_Chart 19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489156392"/>
              </p:ext>
            </p:extLst>
          </p:nvPr>
        </p:nvGraphicFramePr>
        <p:xfrm>
          <a:off x="381000" y="2833652"/>
          <a:ext cx="1295400" cy="107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7"/>
          </a:graphicData>
        </a:graphic>
      </p:graphicFrame>
      <p:sp>
        <p:nvSpPr>
          <p:cNvPr id="21" name="PA_淘宝网chenying0907出品 20"/>
          <p:cNvSpPr txBox="1"/>
          <p:nvPr>
            <p:custDataLst>
              <p:tags r:id="rId5"/>
            </p:custDataLst>
          </p:nvPr>
        </p:nvSpPr>
        <p:spPr>
          <a:xfrm>
            <a:off x="517525" y="3941118"/>
            <a:ext cx="131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产品数据名称</a:t>
            </a:r>
            <a:endParaRPr lang="en-JM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22" name="PA_淘宝网chenying0907出品 21"/>
          <p:cNvSpPr/>
          <p:nvPr>
            <p:custDataLst>
              <p:tags r:id="rId6"/>
            </p:custDataLst>
          </p:nvPr>
        </p:nvSpPr>
        <p:spPr>
          <a:xfrm>
            <a:off x="533400" y="317529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20%</a:t>
            </a:r>
          </a:p>
        </p:txBody>
      </p:sp>
      <p:graphicFrame>
        <p:nvGraphicFramePr>
          <p:cNvPr id="23" name="PA_Chart 22"/>
          <p:cNvGraphicFramePr/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650028786"/>
              </p:ext>
            </p:extLst>
          </p:nvPr>
        </p:nvGraphicFramePr>
        <p:xfrm>
          <a:off x="1981200" y="2833652"/>
          <a:ext cx="1295400" cy="107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8"/>
          </a:graphicData>
        </a:graphic>
      </p:graphicFrame>
      <p:sp>
        <p:nvSpPr>
          <p:cNvPr id="24" name="PA_淘宝网chenying0907出品 23"/>
          <p:cNvSpPr txBox="1"/>
          <p:nvPr>
            <p:custDataLst>
              <p:tags r:id="rId8"/>
            </p:custDataLst>
          </p:nvPr>
        </p:nvSpPr>
        <p:spPr>
          <a:xfrm>
            <a:off x="2209800" y="3941118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产品数据名称</a:t>
            </a:r>
            <a:endParaRPr lang="en-JM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25" name="PA_淘宝网chenying0907出品 24"/>
          <p:cNvSpPr/>
          <p:nvPr>
            <p:custDataLst>
              <p:tags r:id="rId9"/>
            </p:custDataLst>
          </p:nvPr>
        </p:nvSpPr>
        <p:spPr>
          <a:xfrm>
            <a:off x="2133600" y="317529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20%</a:t>
            </a:r>
          </a:p>
        </p:txBody>
      </p:sp>
      <p:cxnSp>
        <p:nvCxnSpPr>
          <p:cNvPr id="5" name="PA_淘宝网chenying0907出品 4"/>
          <p:cNvCxnSpPr/>
          <p:nvPr>
            <p:custDataLst>
              <p:tags r:id="rId10"/>
            </p:custDataLst>
          </p:nvPr>
        </p:nvCxnSpPr>
        <p:spPr>
          <a:xfrm flipH="1">
            <a:off x="3886200" y="0"/>
            <a:ext cx="1371600" cy="482400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PA_TextPlaceholder 6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990601" y="1511300"/>
            <a:ext cx="1371600" cy="222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B0F0"/>
                </a:solidFill>
                <a:latin typeface="Roboto Regular"/>
                <a:ea typeface="Roboto Regular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JM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Black"/>
              </a:rPr>
              <a:t>2015 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Roboto Black"/>
              </a:rPr>
              <a:t>预算资金</a:t>
            </a:r>
            <a:endParaRPr lang="en-JM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Roboto Black"/>
            </a:endParaRPr>
          </a:p>
        </p:txBody>
      </p:sp>
      <p:sp>
        <p:nvSpPr>
          <p:cNvPr id="40" name="PA_TextPlaceholder 5"/>
          <p:cNvSpPr>
            <a:spLocks noGrp="1"/>
          </p:cNvSpPr>
          <p:nvPr>
            <p:ph type="body" sz="quarter" idx="15"/>
            <p:custDataLst>
              <p:tags r:id="rId12"/>
            </p:custDataLst>
          </p:nvPr>
        </p:nvSpPr>
        <p:spPr>
          <a:xfrm>
            <a:off x="5262562" y="2159785"/>
            <a:ext cx="3444875" cy="488165"/>
          </a:xfrm>
        </p:spPr>
        <p:txBody>
          <a:bodyPr>
            <a:normAutofit/>
          </a:bodyPr>
          <a:lstStyle/>
          <a:p>
            <a:pPr>
              <a:lnSpc>
                <a:spcPts val="1200"/>
              </a:lnSpc>
              <a:spcBef>
                <a:spcPts val="0"/>
              </a:spcBef>
            </a:pPr>
            <a:r>
              <a:rPr lang="zh-CN" altLang="en-US" sz="950" dirty="0">
                <a:latin typeface="+mn-ea"/>
                <a:cs typeface="Roboto Light"/>
              </a:rPr>
              <a:t>此处添加详细文本描述，建议与标题相关并符合整体语言风格，语言描述尽量简洁生动</a:t>
            </a:r>
            <a:endParaRPr lang="en-JM" sz="950" dirty="0">
              <a:latin typeface="+mn-ea"/>
              <a:cs typeface="Roboto Light"/>
            </a:endParaRPr>
          </a:p>
        </p:txBody>
      </p:sp>
      <p:sp>
        <p:nvSpPr>
          <p:cNvPr id="41" name="PA_TextPlaceholder 6"/>
          <p:cNvSpPr>
            <a:spLocks noGrp="1"/>
          </p:cNvSpPr>
          <p:nvPr>
            <p:ph type="body" sz="quarter" idx="16"/>
            <p:custDataLst>
              <p:tags r:id="rId13"/>
            </p:custDataLst>
          </p:nvPr>
        </p:nvSpPr>
        <p:spPr>
          <a:xfrm>
            <a:off x="5999163" y="1657350"/>
            <a:ext cx="2459037" cy="374650"/>
          </a:xfrm>
        </p:spPr>
        <p:txBody>
          <a:bodyPr/>
          <a:lstStyle/>
          <a:p>
            <a:r>
              <a:rPr lang="en-JM" sz="2000" dirty="0">
                <a:solidFill>
                  <a:srgbClr val="048BE6"/>
                </a:solidFill>
                <a:latin typeface="+mn-ea"/>
                <a:ea typeface="+mn-ea"/>
                <a:cs typeface="Roboto Light"/>
              </a:rPr>
              <a:t>$20,000.00</a:t>
            </a:r>
          </a:p>
        </p:txBody>
      </p:sp>
      <p:graphicFrame>
        <p:nvGraphicFramePr>
          <p:cNvPr id="42" name="PA_Chart 41"/>
          <p:cNvGraphicFramePr/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670575143"/>
              </p:ext>
            </p:extLst>
          </p:nvPr>
        </p:nvGraphicFramePr>
        <p:xfrm>
          <a:off x="5126037" y="2833652"/>
          <a:ext cx="1295400" cy="107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9"/>
          </a:graphicData>
        </a:graphic>
      </p:graphicFrame>
      <p:sp>
        <p:nvSpPr>
          <p:cNvPr id="43" name="PA_淘宝网chenying0907出品 42"/>
          <p:cNvSpPr txBox="1"/>
          <p:nvPr>
            <p:custDataLst>
              <p:tags r:id="rId15"/>
            </p:custDataLst>
          </p:nvPr>
        </p:nvSpPr>
        <p:spPr>
          <a:xfrm>
            <a:off x="5262562" y="3941118"/>
            <a:ext cx="13112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产品数据名称</a:t>
            </a:r>
            <a:endParaRPr lang="en-JM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4" name="PA_淘宝网chenying0907出品 43"/>
          <p:cNvSpPr/>
          <p:nvPr>
            <p:custDataLst>
              <p:tags r:id="rId16"/>
            </p:custDataLst>
          </p:nvPr>
        </p:nvSpPr>
        <p:spPr>
          <a:xfrm>
            <a:off x="5278437" y="317529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20%</a:t>
            </a:r>
          </a:p>
        </p:txBody>
      </p:sp>
      <p:graphicFrame>
        <p:nvGraphicFramePr>
          <p:cNvPr id="45" name="PA_Chart 44"/>
          <p:cNvGraphicFramePr/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506022193"/>
              </p:ext>
            </p:extLst>
          </p:nvPr>
        </p:nvGraphicFramePr>
        <p:xfrm>
          <a:off x="6705600" y="2800350"/>
          <a:ext cx="1295400" cy="1071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46" name="PA_淘宝网chenying0907出品 45"/>
          <p:cNvSpPr txBox="1"/>
          <p:nvPr>
            <p:custDataLst>
              <p:tags r:id="rId18"/>
            </p:custDataLst>
          </p:nvPr>
        </p:nvSpPr>
        <p:spPr>
          <a:xfrm>
            <a:off x="6954837" y="3941118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产品数据名称</a:t>
            </a:r>
            <a:endParaRPr lang="en-JM" sz="9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7" name="PA_淘宝网chenying0907出品 46"/>
          <p:cNvSpPr/>
          <p:nvPr>
            <p:custDataLst>
              <p:tags r:id="rId19"/>
            </p:custDataLst>
          </p:nvPr>
        </p:nvSpPr>
        <p:spPr>
          <a:xfrm>
            <a:off x="6878637" y="3175290"/>
            <a:ext cx="106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20%</a:t>
            </a:r>
          </a:p>
        </p:txBody>
      </p:sp>
      <p:sp>
        <p:nvSpPr>
          <p:cNvPr id="49" name="PA_TextPlaceholder 6"/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6019801" y="1511300"/>
            <a:ext cx="1371600" cy="222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B0F0"/>
                </a:solidFill>
                <a:latin typeface="Roboto Regular"/>
                <a:ea typeface="Roboto Regular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rgbClr val="048BE6"/>
                </a:solidFill>
                <a:latin typeface="+mn-ea"/>
                <a:ea typeface="+mn-ea"/>
                <a:cs typeface="Roboto Black"/>
              </a:rPr>
              <a:t>2015 </a:t>
            </a:r>
            <a:r>
              <a:rPr lang="zh-CN" altLang="en-US" sz="800" dirty="0">
                <a:solidFill>
                  <a:srgbClr val="048BE6"/>
                </a:solidFill>
                <a:latin typeface="+mn-ea"/>
                <a:ea typeface="+mn-ea"/>
                <a:cs typeface="Roboto Black"/>
              </a:rPr>
              <a:t>预算资金</a:t>
            </a:r>
          </a:p>
        </p:txBody>
      </p:sp>
      <p:pic>
        <p:nvPicPr>
          <p:cNvPr id="8" name="PA_淘宝网chenying0907出品 7" descr="phone_64px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1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04950"/>
            <a:ext cx="350639" cy="590550"/>
          </a:xfrm>
          <a:prstGeom prst="rect">
            <a:avLst/>
          </a:prstGeom>
        </p:spPr>
      </p:pic>
      <p:pic>
        <p:nvPicPr>
          <p:cNvPr id="9" name="PA_淘宝网chenying0907出品 8" descr="desktop_64px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5793" y="1581150"/>
            <a:ext cx="557807" cy="457688"/>
          </a:xfrm>
          <a:prstGeom prst="rect">
            <a:avLst/>
          </a:prstGeom>
        </p:spPr>
      </p:pic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3"/>
            </p:custDataLst>
          </p:nvPr>
        </p:nvSpPr>
        <p:spPr/>
        <p:txBody>
          <a:bodyPr/>
          <a:lstStyle/>
          <a:p>
            <a:r>
              <a:rPr lang="en-JM" dirty="0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5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4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356449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 autoUpdateAnimBg="0"/>
      <p:bldP spid="7" grpId="0"/>
      <p:bldGraphic spid="20" grpId="0">
        <p:bldAsOne/>
      </p:bldGraphic>
      <p:bldP spid="21" grpId="0" animBg="1" autoUpdateAnimBg="0"/>
      <p:bldP spid="22" grpId="0"/>
      <p:bldGraphic spid="23" grpId="0">
        <p:bldAsOne/>
      </p:bldGraphic>
      <p:bldP spid="24" grpId="0"/>
      <p:bldP spid="25" grpId="0"/>
      <p:bldP spid="39" grpId="0"/>
      <p:bldP spid="40" grpId="0" animBg="1" autoUpdateAnimBg="0"/>
      <p:bldP spid="41" grpId="0"/>
      <p:bldGraphic spid="42" grpId="0">
        <p:bldAsOne/>
      </p:bldGraphic>
      <p:bldP spid="43" grpId="0" animBg="1" autoUpdateAnimBg="0"/>
      <p:bldP spid="44" grpId="0"/>
      <p:bldGraphic spid="45" grpId="0">
        <p:bldAsOne/>
      </p:bldGraphic>
      <p:bldP spid="46" grpId="0"/>
      <p:bldP spid="47" grpId="0"/>
      <p:bldP spid="49" grpId="0" animBg="1" autoUpdateAnimBg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销售统计</a:t>
            </a:r>
            <a:endParaRPr lang="en-US" dirty="0">
              <a:latin typeface="+mn-ea"/>
              <a:ea typeface="+mn-ea"/>
            </a:endParaRPr>
          </a:p>
        </p:txBody>
      </p:sp>
      <p:sp>
        <p:nvSpPr>
          <p:cNvPr id="3" name="PA_FooterPlaceholder 2"/>
          <p:cNvSpPr>
            <a:spLocks noGrp="1"/>
          </p:cNvSpPr>
          <p:nvPr>
            <p:ph type="ftr" sz="quarter" idx="10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JM">
                <a:latin typeface="+mn-ea"/>
              </a:rPr>
              <a:t>www.</a:t>
            </a:r>
            <a:r>
              <a:rPr lang="zh-CN" altLang="en-US">
                <a:latin typeface="+mn-ea"/>
              </a:rPr>
              <a:t>企业网站</a:t>
            </a:r>
            <a:r>
              <a:rPr lang="en-US" altLang="zh-CN">
                <a:latin typeface="+mn-ea"/>
              </a:rPr>
              <a:t>.</a:t>
            </a:r>
            <a:r>
              <a:rPr lang="en-JM">
                <a:latin typeface="+mn-ea"/>
              </a:rPr>
              <a:t>com</a:t>
            </a:r>
            <a:endParaRPr lang="en-JM" dirty="0">
              <a:latin typeface="+mn-ea"/>
            </a:endParaRPr>
          </a:p>
        </p:txBody>
      </p:sp>
      <p:pic>
        <p:nvPicPr>
          <p:cNvPr id="89" name="PA_PicturePlaceholder 88"/>
          <p:cNvPicPr>
            <a:picLocks noGrp="1" noChangeAspect="1"/>
          </p:cNvPicPr>
          <p:nvPr>
            <p:ph type="pic" sz="quarter" idx="50"/>
            <p:custDataLst>
              <p:tags r:id="rId3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" r="395"/>
          <a:stretch>
            <a:fillRect/>
          </a:stretch>
        </p:blipFill>
        <p:spPr/>
      </p:pic>
      <p:pic>
        <p:nvPicPr>
          <p:cNvPr id="90" name="PA_PicturePlaceholder 89"/>
          <p:cNvPicPr>
            <a:picLocks noGrp="1" noChangeAspect="1"/>
          </p:cNvPicPr>
          <p:nvPr>
            <p:ph type="pic" sz="quarter" idx="51"/>
            <p:custDataLst>
              <p:tags r:id="rId4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" b="589"/>
          <a:stretch>
            <a:fillRect/>
          </a:stretch>
        </p:blipFill>
        <p:spPr/>
      </p:pic>
      <p:pic>
        <p:nvPicPr>
          <p:cNvPr id="91" name="PA_PicturePlaceholder 90"/>
          <p:cNvPicPr>
            <a:picLocks noGrp="1" noChangeAspect="1"/>
          </p:cNvPicPr>
          <p:nvPr>
            <p:ph type="pic" sz="quarter" idx="52"/>
            <p:custDataLst>
              <p:tags r:id="rId5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" r="630"/>
          <a:stretch>
            <a:fillRect/>
          </a:stretch>
        </p:blipFill>
        <p:spPr>
          <a:xfrm>
            <a:off x="4797425" y="1620838"/>
            <a:ext cx="1527175" cy="1527175"/>
          </a:xfrm>
        </p:spPr>
      </p:pic>
      <p:pic>
        <p:nvPicPr>
          <p:cNvPr id="92" name="PA_PicturePlaceholder 91"/>
          <p:cNvPicPr>
            <a:picLocks noGrp="1" noChangeAspect="1"/>
          </p:cNvPicPr>
          <p:nvPr>
            <p:ph type="pic" sz="quarter" idx="53"/>
            <p:custDataLst>
              <p:tags r:id="rId6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" b="133"/>
          <a:stretch>
            <a:fillRect/>
          </a:stretch>
        </p:blipFill>
        <p:spPr/>
      </p:pic>
      <p:sp>
        <p:nvSpPr>
          <p:cNvPr id="9" name="PA_TextPlaceholder 8"/>
          <p:cNvSpPr>
            <a:spLocks noGrp="1"/>
          </p:cNvSpPr>
          <p:nvPr>
            <p:ph type="body" sz="quarter" idx="57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rgbClr val="048BE6"/>
                </a:solidFill>
                <a:latin typeface="+mn-ea"/>
                <a:ea typeface="+mn-ea"/>
              </a:rPr>
              <a:t>职位描述</a:t>
            </a:r>
            <a:endParaRPr lang="en-JM" sz="900" dirty="0">
              <a:solidFill>
                <a:srgbClr val="048BE6"/>
              </a:solidFill>
              <a:latin typeface="+mn-ea"/>
              <a:ea typeface="+mn-ea"/>
            </a:endParaRPr>
          </a:p>
          <a:p>
            <a:endParaRPr lang="en-US" sz="900" dirty="0">
              <a:latin typeface="+mn-ea"/>
              <a:ea typeface="+mn-ea"/>
            </a:endParaRPr>
          </a:p>
        </p:txBody>
      </p:sp>
      <p:sp>
        <p:nvSpPr>
          <p:cNvPr id="10" name="PA_TextPlaceholder 9"/>
          <p:cNvSpPr>
            <a:spLocks noGrp="1"/>
          </p:cNvSpPr>
          <p:nvPr>
            <p:ph type="body" sz="quarter" idx="58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rgbClr val="048BE6"/>
                </a:solidFill>
                <a:latin typeface="+mn-ea"/>
                <a:ea typeface="+mn-ea"/>
              </a:rPr>
              <a:t>职位描述</a:t>
            </a:r>
            <a:endParaRPr lang="en-JM" sz="900" dirty="0">
              <a:solidFill>
                <a:srgbClr val="048BE6"/>
              </a:solidFill>
              <a:latin typeface="+mn-ea"/>
              <a:ea typeface="+mn-ea"/>
            </a:endParaRPr>
          </a:p>
          <a:p>
            <a:endParaRPr lang="en-US" sz="900" dirty="0">
              <a:latin typeface="+mn-ea"/>
              <a:ea typeface="+mn-ea"/>
            </a:endParaRPr>
          </a:p>
        </p:txBody>
      </p:sp>
      <p:sp>
        <p:nvSpPr>
          <p:cNvPr id="11" name="PA_TextPlaceholder 10"/>
          <p:cNvSpPr>
            <a:spLocks noGrp="1"/>
          </p:cNvSpPr>
          <p:nvPr>
            <p:ph type="body" sz="quarter" idx="59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rgbClr val="048BE6"/>
                </a:solidFill>
                <a:latin typeface="+mn-ea"/>
                <a:ea typeface="+mn-ea"/>
              </a:rPr>
              <a:t>职位描述</a:t>
            </a:r>
            <a:endParaRPr lang="en-JM" sz="900" dirty="0">
              <a:solidFill>
                <a:srgbClr val="048BE6"/>
              </a:solidFill>
              <a:latin typeface="+mn-ea"/>
              <a:ea typeface="+mn-ea"/>
            </a:endParaRPr>
          </a:p>
          <a:p>
            <a:endParaRPr lang="en-US" sz="900" dirty="0">
              <a:latin typeface="+mn-ea"/>
              <a:ea typeface="+mn-ea"/>
            </a:endParaRPr>
          </a:p>
        </p:txBody>
      </p:sp>
      <p:sp>
        <p:nvSpPr>
          <p:cNvPr id="12" name="PA_TextPlaceholder 11"/>
          <p:cNvSpPr>
            <a:spLocks noGrp="1"/>
          </p:cNvSpPr>
          <p:nvPr>
            <p:ph type="body" sz="quarter" idx="60"/>
            <p:custDataLst>
              <p:tags r:id="rId10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rgbClr val="048BE6"/>
                </a:solidFill>
                <a:latin typeface="+mn-ea"/>
                <a:ea typeface="+mn-ea"/>
              </a:rPr>
              <a:t>职位描述</a:t>
            </a:r>
            <a:endParaRPr lang="en-JM" sz="900" dirty="0">
              <a:solidFill>
                <a:srgbClr val="048BE6"/>
              </a:solidFill>
              <a:latin typeface="+mn-ea"/>
              <a:ea typeface="+mn-ea"/>
            </a:endParaRPr>
          </a:p>
          <a:p>
            <a:endParaRPr lang="en-US" sz="900" dirty="0">
              <a:latin typeface="+mn-ea"/>
              <a:ea typeface="+mn-ea"/>
            </a:endParaRPr>
          </a:p>
        </p:txBody>
      </p:sp>
      <p:sp>
        <p:nvSpPr>
          <p:cNvPr id="13" name="PA_TextPlaceholder 12"/>
          <p:cNvSpPr>
            <a:spLocks noGrp="1"/>
          </p:cNvSpPr>
          <p:nvPr>
            <p:ph type="body" sz="quarter" idx="61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  <a:endParaRPr lang="en-US" altLang="zh-CN" sz="900" dirty="0">
              <a:latin typeface="+mn-ea"/>
            </a:endParaRPr>
          </a:p>
        </p:txBody>
      </p:sp>
      <p:sp>
        <p:nvSpPr>
          <p:cNvPr id="14" name="PA_TextPlaceholder 13"/>
          <p:cNvSpPr>
            <a:spLocks noGrp="1"/>
          </p:cNvSpPr>
          <p:nvPr>
            <p:ph type="body" sz="quarter" idx="62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  <a:endParaRPr lang="en-US" altLang="zh-CN" sz="900" dirty="0">
              <a:latin typeface="+mn-ea"/>
            </a:endParaRPr>
          </a:p>
        </p:txBody>
      </p:sp>
      <p:sp>
        <p:nvSpPr>
          <p:cNvPr id="15" name="PA_TextPlaceholder 14"/>
          <p:cNvSpPr>
            <a:spLocks noGrp="1"/>
          </p:cNvSpPr>
          <p:nvPr>
            <p:ph type="body" sz="quarter" idx="63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  <a:endParaRPr lang="en-US" altLang="zh-CN" sz="900" dirty="0">
              <a:latin typeface="+mn-ea"/>
            </a:endParaRPr>
          </a:p>
        </p:txBody>
      </p:sp>
      <p:sp>
        <p:nvSpPr>
          <p:cNvPr id="16" name="PA_TextPlaceholder 15"/>
          <p:cNvSpPr>
            <a:spLocks noGrp="1"/>
          </p:cNvSpPr>
          <p:nvPr>
            <p:ph type="body" sz="quarter" idx="64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  <a:endParaRPr lang="en-US" sz="900" dirty="0">
              <a:latin typeface="+mn-ea"/>
            </a:endParaRPr>
          </a:p>
        </p:txBody>
      </p:sp>
      <p:sp>
        <p:nvSpPr>
          <p:cNvPr id="17" name="PA_饼状 1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755724" y="1710829"/>
            <a:ext cx="1547999" cy="1546721"/>
          </a:xfrm>
          <a:prstGeom prst="pie">
            <a:avLst>
              <a:gd name="adj1" fmla="val 0"/>
              <a:gd name="adj2" fmla="val 5465583"/>
            </a:avLst>
          </a:prstGeom>
          <a:solidFill>
            <a:schemeClr val="tx1">
              <a:lumMod val="75000"/>
              <a:lumOff val="2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18" name="PA_饼状 17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rot="10800000">
            <a:off x="2575003" y="1462416"/>
            <a:ext cx="1547999" cy="1546721"/>
          </a:xfrm>
          <a:prstGeom prst="pie">
            <a:avLst>
              <a:gd name="adj1" fmla="val 0"/>
              <a:gd name="adj2" fmla="val 5465583"/>
            </a:avLst>
          </a:prstGeom>
          <a:solidFill>
            <a:srgbClr val="048BE6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19" name="PA_TextPlaceholder 11"/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2660724" y="1962150"/>
            <a:ext cx="685800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  <a:ea typeface="Roboto Light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FFFFFF"/>
                </a:solidFill>
                <a:latin typeface="+mn-ea"/>
                <a:ea typeface="+mn-ea"/>
              </a:rPr>
              <a:t>销售部</a:t>
            </a:r>
            <a:endParaRPr lang="en-JM" sz="9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0" name="PA_淘宝网chenying0907出品 19" descr="wrench.png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324" y="1733550"/>
            <a:ext cx="293077" cy="228600"/>
          </a:xfrm>
          <a:prstGeom prst="rect">
            <a:avLst/>
          </a:prstGeom>
        </p:spPr>
      </p:pic>
      <p:sp>
        <p:nvSpPr>
          <p:cNvPr id="21" name="PA_TextPlaceholder 11"/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1517724" y="2800350"/>
            <a:ext cx="685800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  <a:ea typeface="Roboto Light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bg1"/>
                </a:solidFill>
                <a:latin typeface="+mn-ea"/>
                <a:ea typeface="+mn-ea"/>
              </a:rPr>
              <a:t>销售部</a:t>
            </a:r>
            <a:endParaRPr lang="en-JM" sz="9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22" name="PA_淘宝网chenying0907出品 21" descr="wrench.png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124" y="2571750"/>
            <a:ext cx="293077" cy="228600"/>
          </a:xfrm>
          <a:prstGeom prst="rect">
            <a:avLst/>
          </a:prstGeom>
        </p:spPr>
      </p:pic>
      <p:sp>
        <p:nvSpPr>
          <p:cNvPr id="23" name="PA_饼状 22"/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4929001" y="1710829"/>
            <a:ext cx="1547999" cy="1546721"/>
          </a:xfrm>
          <a:prstGeom prst="pie">
            <a:avLst>
              <a:gd name="adj1" fmla="val 0"/>
              <a:gd name="adj2" fmla="val 5465583"/>
            </a:avLst>
          </a:prstGeom>
          <a:solidFill>
            <a:schemeClr val="bg1">
              <a:lumMod val="65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24" name="PA_TextPlaceholder 11"/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5638800" y="2724150"/>
            <a:ext cx="685800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  <a:ea typeface="Roboto Light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FFFFFF"/>
                </a:solidFill>
                <a:latin typeface="+mn-ea"/>
                <a:ea typeface="+mn-ea"/>
              </a:rPr>
              <a:t>销售部</a:t>
            </a:r>
            <a:endParaRPr lang="en-JM" sz="9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5" name="PA_淘宝网chenying0907出品 24" descr="wrench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495550"/>
            <a:ext cx="293077" cy="228600"/>
          </a:xfrm>
          <a:prstGeom prst="rect">
            <a:avLst/>
          </a:prstGeom>
        </p:spPr>
      </p:pic>
      <p:sp>
        <p:nvSpPr>
          <p:cNvPr id="26" name="PA_饼状 25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rot="10800000">
            <a:off x="6657979" y="1501902"/>
            <a:ext cx="1547999" cy="1546721"/>
          </a:xfrm>
          <a:prstGeom prst="pie">
            <a:avLst>
              <a:gd name="adj1" fmla="val 0"/>
              <a:gd name="adj2" fmla="val 5465583"/>
            </a:avLst>
          </a:prstGeom>
          <a:solidFill>
            <a:srgbClr val="048BE6">
              <a:alpha val="8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27" name="PA_TextPlaceholder 11"/>
          <p:cNvSpPr txBox="1">
            <a:spLocks/>
          </p:cNvSpPr>
          <p:nvPr>
            <p:custDataLst>
              <p:tags r:id="rId25"/>
            </p:custDataLst>
          </p:nvPr>
        </p:nvSpPr>
        <p:spPr>
          <a:xfrm>
            <a:off x="6743700" y="2001636"/>
            <a:ext cx="685800" cy="304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Roboto Regular"/>
                <a:ea typeface="Roboto Light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Nexa Bold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rgbClr val="FFFFFF"/>
                </a:solidFill>
                <a:latin typeface="+mn-ea"/>
                <a:ea typeface="+mn-ea"/>
              </a:rPr>
              <a:t>销售部</a:t>
            </a:r>
            <a:endParaRPr lang="en-JM" sz="900" dirty="0">
              <a:solidFill>
                <a:srgbClr val="FFFFFF"/>
              </a:solidFill>
              <a:latin typeface="+mn-ea"/>
              <a:ea typeface="+mn-ea"/>
            </a:endParaRPr>
          </a:p>
        </p:txBody>
      </p:sp>
      <p:pic>
        <p:nvPicPr>
          <p:cNvPr id="28" name="PA_淘宝网chenying0907出品 27" descr="wrench.png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2300" y="1773036"/>
            <a:ext cx="293077" cy="228600"/>
          </a:xfrm>
          <a:prstGeom prst="rect">
            <a:avLst/>
          </a:prstGeom>
        </p:spPr>
      </p:pic>
      <p:grpSp>
        <p:nvGrpSpPr>
          <p:cNvPr id="29" name="PA_淘宝网chenying0907出品 28"/>
          <p:cNvGrpSpPr>
            <a:grpSpLocks noChangeAspect="1"/>
          </p:cNvGrpSpPr>
          <p:nvPr>
            <p:custDataLst>
              <p:tags r:id="rId27"/>
            </p:custDataLst>
          </p:nvPr>
        </p:nvGrpSpPr>
        <p:grpSpPr bwMode="black">
          <a:xfrm>
            <a:off x="9906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30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1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32" name="PA_淘宝网chenying0907出品 31"/>
          <p:cNvGrpSpPr>
            <a:grpSpLocks noChangeAspect="1"/>
          </p:cNvGrpSpPr>
          <p:nvPr>
            <p:custDataLst>
              <p:tags r:id="rId28"/>
            </p:custDataLst>
          </p:nvPr>
        </p:nvGrpSpPr>
        <p:grpSpPr bwMode="black">
          <a:xfrm>
            <a:off x="11430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33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4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35" name="PA_淘宝网chenying0907出品 34"/>
          <p:cNvGrpSpPr>
            <a:grpSpLocks noChangeAspect="1"/>
          </p:cNvGrpSpPr>
          <p:nvPr>
            <p:custDataLst>
              <p:tags r:id="rId29"/>
            </p:custDataLst>
          </p:nvPr>
        </p:nvGrpSpPr>
        <p:grpSpPr bwMode="black">
          <a:xfrm>
            <a:off x="12954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36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37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38" name="PA_淘宝网chenying0907出品 37"/>
          <p:cNvGrpSpPr>
            <a:grpSpLocks noChangeAspect="1"/>
          </p:cNvGrpSpPr>
          <p:nvPr>
            <p:custDataLst>
              <p:tags r:id="rId30"/>
            </p:custDataLst>
          </p:nvPr>
        </p:nvGrpSpPr>
        <p:grpSpPr bwMode="black">
          <a:xfrm>
            <a:off x="1447800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9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0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1" name="PA_淘宝网chenying0907出品 40"/>
          <p:cNvGrpSpPr>
            <a:grpSpLocks noChangeAspect="1"/>
          </p:cNvGrpSpPr>
          <p:nvPr>
            <p:custDataLst>
              <p:tags r:id="rId31"/>
            </p:custDataLst>
          </p:nvPr>
        </p:nvGrpSpPr>
        <p:grpSpPr bwMode="black">
          <a:xfrm>
            <a:off x="1600200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2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3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4" name="PA_淘宝网chenying0907出品 43"/>
          <p:cNvGrpSpPr>
            <a:grpSpLocks noChangeAspect="1"/>
          </p:cNvGrpSpPr>
          <p:nvPr>
            <p:custDataLst>
              <p:tags r:id="rId32"/>
            </p:custDataLst>
          </p:nvPr>
        </p:nvGrpSpPr>
        <p:grpSpPr bwMode="black">
          <a:xfrm>
            <a:off x="5210185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45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6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7" name="PA_淘宝网chenying0907出品 46"/>
          <p:cNvGrpSpPr>
            <a:grpSpLocks noChangeAspect="1"/>
          </p:cNvGrpSpPr>
          <p:nvPr>
            <p:custDataLst>
              <p:tags r:id="rId33"/>
            </p:custDataLst>
          </p:nvPr>
        </p:nvGrpSpPr>
        <p:grpSpPr bwMode="black">
          <a:xfrm>
            <a:off x="5362585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48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9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0" name="PA_淘宝网chenying0907出品 49"/>
          <p:cNvGrpSpPr>
            <a:grpSpLocks noChangeAspect="1"/>
          </p:cNvGrpSpPr>
          <p:nvPr>
            <p:custDataLst>
              <p:tags r:id="rId34"/>
            </p:custDataLst>
          </p:nvPr>
        </p:nvGrpSpPr>
        <p:grpSpPr bwMode="black">
          <a:xfrm>
            <a:off x="5514985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1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2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3" name="PA_淘宝网chenying0907出品 52"/>
          <p:cNvGrpSpPr>
            <a:grpSpLocks noChangeAspect="1"/>
          </p:cNvGrpSpPr>
          <p:nvPr>
            <p:custDataLst>
              <p:tags r:id="rId35"/>
            </p:custDataLst>
          </p:nvPr>
        </p:nvGrpSpPr>
        <p:grpSpPr bwMode="black">
          <a:xfrm>
            <a:off x="5667385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4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5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6" name="PA_淘宝网chenying0907出品 55"/>
          <p:cNvGrpSpPr>
            <a:grpSpLocks noChangeAspect="1"/>
          </p:cNvGrpSpPr>
          <p:nvPr>
            <p:custDataLst>
              <p:tags r:id="rId36"/>
            </p:custDataLst>
          </p:nvPr>
        </p:nvGrpSpPr>
        <p:grpSpPr bwMode="black">
          <a:xfrm>
            <a:off x="5819785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7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8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9" name="PA_淘宝网chenying0907出品 58"/>
          <p:cNvGrpSpPr>
            <a:grpSpLocks noChangeAspect="1"/>
          </p:cNvGrpSpPr>
          <p:nvPr>
            <p:custDataLst>
              <p:tags r:id="rId37"/>
            </p:custDataLst>
          </p:nvPr>
        </p:nvGrpSpPr>
        <p:grpSpPr bwMode="black">
          <a:xfrm>
            <a:off x="31242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60" name="Oval 59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2" name="PA_淘宝网chenying0907出品 61"/>
          <p:cNvGrpSpPr>
            <a:grpSpLocks noChangeAspect="1"/>
          </p:cNvGrpSpPr>
          <p:nvPr>
            <p:custDataLst>
              <p:tags r:id="rId38"/>
            </p:custDataLst>
          </p:nvPr>
        </p:nvGrpSpPr>
        <p:grpSpPr bwMode="black">
          <a:xfrm>
            <a:off x="32766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63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4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5" name="PA_淘宝网chenying0907出品 64"/>
          <p:cNvGrpSpPr>
            <a:grpSpLocks noChangeAspect="1"/>
          </p:cNvGrpSpPr>
          <p:nvPr>
            <p:custDataLst>
              <p:tags r:id="rId39"/>
            </p:custDataLst>
          </p:nvPr>
        </p:nvGrpSpPr>
        <p:grpSpPr bwMode="black">
          <a:xfrm>
            <a:off x="3429000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66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7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8" name="PA_淘宝网chenying0907出品 67"/>
          <p:cNvGrpSpPr>
            <a:grpSpLocks noChangeAspect="1"/>
          </p:cNvGrpSpPr>
          <p:nvPr>
            <p:custDataLst>
              <p:tags r:id="rId40"/>
            </p:custDataLst>
          </p:nvPr>
        </p:nvGrpSpPr>
        <p:grpSpPr bwMode="black">
          <a:xfrm>
            <a:off x="3581400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69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0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1" name="PA_淘宝网chenying0907出品 70"/>
          <p:cNvGrpSpPr>
            <a:grpSpLocks noChangeAspect="1"/>
          </p:cNvGrpSpPr>
          <p:nvPr>
            <p:custDataLst>
              <p:tags r:id="rId41"/>
            </p:custDataLst>
          </p:nvPr>
        </p:nvGrpSpPr>
        <p:grpSpPr bwMode="black">
          <a:xfrm>
            <a:off x="3733800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72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3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4" name="PA_淘宝网chenying0907出品 73"/>
          <p:cNvGrpSpPr>
            <a:grpSpLocks noChangeAspect="1"/>
          </p:cNvGrpSpPr>
          <p:nvPr>
            <p:custDataLst>
              <p:tags r:id="rId42"/>
            </p:custDataLst>
          </p:nvPr>
        </p:nvGrpSpPr>
        <p:grpSpPr bwMode="black">
          <a:xfrm>
            <a:off x="7267585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75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6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7" name="PA_淘宝网chenying0907出品 76"/>
          <p:cNvGrpSpPr>
            <a:grpSpLocks noChangeAspect="1"/>
          </p:cNvGrpSpPr>
          <p:nvPr>
            <p:custDataLst>
              <p:tags r:id="rId43"/>
            </p:custDataLst>
          </p:nvPr>
        </p:nvGrpSpPr>
        <p:grpSpPr bwMode="black">
          <a:xfrm>
            <a:off x="7419985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78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9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0" name="PA_淘宝网chenying0907出品 79"/>
          <p:cNvGrpSpPr>
            <a:grpSpLocks noChangeAspect="1"/>
          </p:cNvGrpSpPr>
          <p:nvPr>
            <p:custDataLst>
              <p:tags r:id="rId44"/>
            </p:custDataLst>
          </p:nvPr>
        </p:nvGrpSpPr>
        <p:grpSpPr bwMode="black">
          <a:xfrm>
            <a:off x="7572385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81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2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3" name="PA_淘宝网chenying0907出品 82"/>
          <p:cNvGrpSpPr>
            <a:grpSpLocks noChangeAspect="1"/>
          </p:cNvGrpSpPr>
          <p:nvPr>
            <p:custDataLst>
              <p:tags r:id="rId45"/>
            </p:custDataLst>
          </p:nvPr>
        </p:nvGrpSpPr>
        <p:grpSpPr bwMode="black">
          <a:xfrm>
            <a:off x="7724785" y="4072352"/>
            <a:ext cx="123815" cy="251998"/>
            <a:chOff x="8132743" y="406909"/>
            <a:chExt cx="269875" cy="549275"/>
          </a:xfrm>
          <a:solidFill>
            <a:srgbClr val="D2D3CD"/>
          </a:solidFill>
        </p:grpSpPr>
        <p:sp>
          <p:nvSpPr>
            <p:cNvPr id="84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6" name="PA_淘宝网chenying0907出品 85"/>
          <p:cNvGrpSpPr>
            <a:grpSpLocks noChangeAspect="1"/>
          </p:cNvGrpSpPr>
          <p:nvPr>
            <p:custDataLst>
              <p:tags r:id="rId46"/>
            </p:custDataLst>
          </p:nvPr>
        </p:nvGrpSpPr>
        <p:grpSpPr bwMode="black">
          <a:xfrm>
            <a:off x="7877185" y="4072352"/>
            <a:ext cx="123815" cy="251998"/>
            <a:chOff x="8132743" y="406909"/>
            <a:chExt cx="269875" cy="549275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87" name="Oval 78"/>
            <p:cNvSpPr>
              <a:spLocks noChangeArrowheads="1"/>
            </p:cNvSpPr>
            <p:nvPr/>
          </p:nvSpPr>
          <p:spPr bwMode="black">
            <a:xfrm>
              <a:off x="8223230" y="406909"/>
              <a:ext cx="90488" cy="9048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8" name="Freeform 79"/>
            <p:cNvSpPr>
              <a:spLocks/>
            </p:cNvSpPr>
            <p:nvPr/>
          </p:nvSpPr>
          <p:spPr bwMode="black">
            <a:xfrm>
              <a:off x="8132743" y="508509"/>
              <a:ext cx="269875" cy="447675"/>
            </a:xfrm>
            <a:custGeom>
              <a:avLst/>
              <a:gdLst>
                <a:gd name="T0" fmla="*/ 133 w 135"/>
                <a:gd name="T1" fmla="*/ 89 h 224"/>
                <a:gd name="T2" fmla="*/ 113 w 135"/>
                <a:gd name="T3" fmla="*/ 17 h 224"/>
                <a:gd name="T4" fmla="*/ 91 w 135"/>
                <a:gd name="T5" fmla="*/ 0 h 224"/>
                <a:gd name="T6" fmla="*/ 43 w 135"/>
                <a:gd name="T7" fmla="*/ 0 h 224"/>
                <a:gd name="T8" fmla="*/ 21 w 135"/>
                <a:gd name="T9" fmla="*/ 17 h 224"/>
                <a:gd name="T10" fmla="*/ 1 w 135"/>
                <a:gd name="T11" fmla="*/ 89 h 224"/>
                <a:gd name="T12" fmla="*/ 8 w 135"/>
                <a:gd name="T13" fmla="*/ 101 h 224"/>
                <a:gd name="T14" fmla="*/ 20 w 135"/>
                <a:gd name="T15" fmla="*/ 94 h 224"/>
                <a:gd name="T16" fmla="*/ 39 w 135"/>
                <a:gd name="T17" fmla="*/ 29 h 224"/>
                <a:gd name="T18" fmla="*/ 41 w 135"/>
                <a:gd name="T19" fmla="*/ 28 h 224"/>
                <a:gd name="T20" fmla="*/ 42 w 135"/>
                <a:gd name="T21" fmla="*/ 30 h 224"/>
                <a:gd name="T22" fmla="*/ 42 w 135"/>
                <a:gd name="T23" fmla="*/ 30 h 224"/>
                <a:gd name="T24" fmla="*/ 42 w 135"/>
                <a:gd name="T25" fmla="*/ 31 h 224"/>
                <a:gd name="T26" fmla="*/ 15 w 135"/>
                <a:gd name="T27" fmla="*/ 127 h 224"/>
                <a:gd name="T28" fmla="*/ 38 w 135"/>
                <a:gd name="T29" fmla="*/ 127 h 224"/>
                <a:gd name="T30" fmla="*/ 38 w 135"/>
                <a:gd name="T31" fmla="*/ 211 h 224"/>
                <a:gd name="T32" fmla="*/ 52 w 135"/>
                <a:gd name="T33" fmla="*/ 224 h 224"/>
                <a:gd name="T34" fmla="*/ 65 w 135"/>
                <a:gd name="T35" fmla="*/ 211 h 224"/>
                <a:gd name="T36" fmla="*/ 65 w 135"/>
                <a:gd name="T37" fmla="*/ 127 h 224"/>
                <a:gd name="T38" fmla="*/ 70 w 135"/>
                <a:gd name="T39" fmla="*/ 127 h 224"/>
                <a:gd name="T40" fmla="*/ 70 w 135"/>
                <a:gd name="T41" fmla="*/ 211 h 224"/>
                <a:gd name="T42" fmla="*/ 83 w 135"/>
                <a:gd name="T43" fmla="*/ 224 h 224"/>
                <a:gd name="T44" fmla="*/ 96 w 135"/>
                <a:gd name="T45" fmla="*/ 211 h 224"/>
                <a:gd name="T46" fmla="*/ 96 w 135"/>
                <a:gd name="T47" fmla="*/ 127 h 224"/>
                <a:gd name="T48" fmla="*/ 120 w 135"/>
                <a:gd name="T49" fmla="*/ 127 h 224"/>
                <a:gd name="T50" fmla="*/ 92 w 135"/>
                <a:gd name="T51" fmla="*/ 31 h 224"/>
                <a:gd name="T52" fmla="*/ 92 w 135"/>
                <a:gd name="T53" fmla="*/ 30 h 224"/>
                <a:gd name="T54" fmla="*/ 92 w 135"/>
                <a:gd name="T55" fmla="*/ 30 h 224"/>
                <a:gd name="T56" fmla="*/ 94 w 135"/>
                <a:gd name="T57" fmla="*/ 28 h 224"/>
                <a:gd name="T58" fmla="*/ 96 w 135"/>
                <a:gd name="T59" fmla="*/ 29 h 224"/>
                <a:gd name="T60" fmla="*/ 114 w 135"/>
                <a:gd name="T61" fmla="*/ 94 h 224"/>
                <a:gd name="T62" fmla="*/ 127 w 135"/>
                <a:gd name="T63" fmla="*/ 101 h 224"/>
                <a:gd name="T64" fmla="*/ 133 w 135"/>
                <a:gd name="T65" fmla="*/ 8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5" h="224">
                  <a:moveTo>
                    <a:pt x="133" y="89"/>
                  </a:moveTo>
                  <a:cubicBezTo>
                    <a:pt x="113" y="17"/>
                    <a:pt x="113" y="17"/>
                    <a:pt x="113" y="17"/>
                  </a:cubicBezTo>
                  <a:cubicBezTo>
                    <a:pt x="110" y="7"/>
                    <a:pt x="102" y="0"/>
                    <a:pt x="9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3" y="0"/>
                    <a:pt x="24" y="7"/>
                    <a:pt x="21" y="17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0" y="94"/>
                    <a:pt x="3" y="99"/>
                    <a:pt x="8" y="101"/>
                  </a:cubicBezTo>
                  <a:cubicBezTo>
                    <a:pt x="13" y="102"/>
                    <a:pt x="18" y="99"/>
                    <a:pt x="20" y="94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8"/>
                    <a:pt x="40" y="28"/>
                    <a:pt x="41" y="28"/>
                  </a:cubicBezTo>
                  <a:cubicBezTo>
                    <a:pt x="41" y="28"/>
                    <a:pt x="42" y="29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15" y="127"/>
                    <a:pt x="15" y="127"/>
                    <a:pt x="15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8" y="218"/>
                    <a:pt x="44" y="224"/>
                    <a:pt x="52" y="224"/>
                  </a:cubicBezTo>
                  <a:cubicBezTo>
                    <a:pt x="59" y="224"/>
                    <a:pt x="65" y="218"/>
                    <a:pt x="65" y="211"/>
                  </a:cubicBezTo>
                  <a:cubicBezTo>
                    <a:pt x="65" y="127"/>
                    <a:pt x="65" y="127"/>
                    <a:pt x="65" y="127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211"/>
                    <a:pt x="70" y="211"/>
                    <a:pt x="70" y="211"/>
                  </a:cubicBezTo>
                  <a:cubicBezTo>
                    <a:pt x="70" y="218"/>
                    <a:pt x="76" y="224"/>
                    <a:pt x="83" y="224"/>
                  </a:cubicBezTo>
                  <a:cubicBezTo>
                    <a:pt x="90" y="224"/>
                    <a:pt x="96" y="218"/>
                    <a:pt x="96" y="211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30"/>
                    <a:pt x="92" y="30"/>
                    <a:pt x="92" y="30"/>
                  </a:cubicBezTo>
                  <a:cubicBezTo>
                    <a:pt x="92" y="29"/>
                    <a:pt x="93" y="28"/>
                    <a:pt x="94" y="28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114" y="94"/>
                    <a:pt x="114" y="94"/>
                    <a:pt x="114" y="94"/>
                  </a:cubicBezTo>
                  <a:cubicBezTo>
                    <a:pt x="116" y="99"/>
                    <a:pt x="121" y="102"/>
                    <a:pt x="127" y="101"/>
                  </a:cubicBezTo>
                  <a:cubicBezTo>
                    <a:pt x="132" y="99"/>
                    <a:pt x="135" y="94"/>
                    <a:pt x="133" y="8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94" name="PA_SlideNumberPlaceholder 93"/>
          <p:cNvSpPr>
            <a:spLocks noGrp="1"/>
          </p:cNvSpPr>
          <p:nvPr>
            <p:ph type="sldNum" sz="quarter" idx="11"/>
            <p:custDataLst>
              <p:tags r:id="rId47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6</a:t>
            </a:fld>
            <a:endParaRPr lang="en-JM" dirty="0">
              <a:cs typeface="Roboto Light"/>
            </a:endParaRPr>
          </a:p>
        </p:txBody>
      </p:sp>
    </p:spTree>
    <p:extLst>
      <p:ext uri="{BB962C8B-B14F-4D97-AF65-F5344CB8AC3E}">
        <p14:creationId xmlns:p14="http://schemas.microsoft.com/office/powerpoint/2010/main" val="248954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 autoUpdateAnimBg="0"/>
      <p:bldP spid="9" grpId="0" animBg="1" autoUpdateAnimBg="0"/>
      <p:bldP spid="10" grpId="0"/>
      <p:bldP spid="11" grpId="0"/>
      <p:bldP spid="12" grpId="0" animBg="1" autoUpdateAnimBg="0"/>
      <p:bldP spid="13" grpId="0"/>
      <p:bldP spid="14" grpId="0" animBg="1" autoUpdateAnimBg="0"/>
      <p:bldP spid="15" grpId="0"/>
      <p:bldP spid="16" grpId="0"/>
      <p:bldP spid="17" grpId="0" animBg="1" autoUpdateAnimBg="0"/>
      <p:bldP spid="18" grpId="0" animBg="1"/>
      <p:bldP spid="19" grpId="0" animBg="1" autoUpdateAnimBg="0"/>
      <p:bldP spid="21" grpId="0"/>
      <p:bldP spid="23" grpId="0" animBg="1"/>
      <p:bldP spid="24" grpId="0" animBg="1" autoUpdateAnimBg="0"/>
      <p:bldP spid="26" grpId="0" animBg="1"/>
      <p:bldP spid="27" grpId="0" animBg="1" autoUpdateAnimBg="0"/>
      <p:bldP spid="94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pPr algn="l"/>
            <a:r>
              <a:rPr lang="zh-CN" altLang="en-US" dirty="0">
                <a:solidFill>
                  <a:srgbClr val="262626"/>
                </a:solidFill>
                <a:latin typeface="+mn-ea"/>
                <a:ea typeface="+mn-ea"/>
              </a:rPr>
              <a:t>城市数据对比</a:t>
            </a:r>
            <a:endParaRPr lang="en-JM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7" name="PA_TextPlaceholder 4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533400" y="1535430"/>
            <a:ext cx="2133600" cy="2743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1000" spc="50" dirty="0">
                <a:solidFill>
                  <a:srgbClr val="048BE6"/>
                </a:solidFill>
                <a:latin typeface="+mn-ea"/>
                <a:cs typeface="Roboto Black"/>
              </a:rPr>
              <a:t>01.</a:t>
            </a:r>
            <a:r>
              <a:rPr lang="zh-CN" altLang="en-US" sz="1000" spc="50" dirty="0">
                <a:solidFill>
                  <a:srgbClr val="048BE6"/>
                </a:solidFill>
                <a:latin typeface="+mn-ea"/>
                <a:cs typeface="Roboto Black"/>
              </a:rPr>
              <a:t>单击此处添加标题</a:t>
            </a:r>
          </a:p>
          <a:p>
            <a:pPr marL="0" indent="0">
              <a:buNone/>
            </a:pPr>
            <a:endParaRPr lang="en-JM" sz="1000" dirty="0">
              <a:solidFill>
                <a:srgbClr val="048BE6"/>
              </a:solidFill>
              <a:latin typeface="+mn-ea"/>
              <a:cs typeface="Roboto Light"/>
            </a:endParaRPr>
          </a:p>
        </p:txBody>
      </p:sp>
      <p:sp>
        <p:nvSpPr>
          <p:cNvPr id="8" name="PA_TextPlaceholder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533400" y="176403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latin typeface="+mn-ea"/>
                <a:cs typeface="Roboto Light"/>
              </a:rPr>
              <a:t>200</a:t>
            </a:r>
            <a:r>
              <a:rPr lang="zh-CN" altLang="en-US" sz="1000" dirty="0">
                <a:latin typeface="+mn-ea"/>
                <a:cs typeface="Roboto Light"/>
              </a:rPr>
              <a:t>字以内</a:t>
            </a:r>
            <a:endParaRPr lang="en-JM" sz="1000" dirty="0">
              <a:latin typeface="+mn-ea"/>
              <a:cs typeface="Roboto Light"/>
            </a:endParaRPr>
          </a:p>
          <a:p>
            <a:pPr marL="0" indent="0">
              <a:buNone/>
            </a:pPr>
            <a:endParaRPr lang="en-JM" sz="1000" dirty="0">
              <a:latin typeface="+mn-ea"/>
              <a:cs typeface="Roboto Light"/>
            </a:endParaRPr>
          </a:p>
        </p:txBody>
      </p:sp>
      <p:sp>
        <p:nvSpPr>
          <p:cNvPr id="9" name="PA_TextPlaceholder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33400" y="2632710"/>
            <a:ext cx="2133600" cy="2743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1000" spc="50" dirty="0">
                <a:solidFill>
                  <a:srgbClr val="048BE6"/>
                </a:solidFill>
                <a:latin typeface="+mn-ea"/>
                <a:cs typeface="Roboto Black"/>
              </a:rPr>
              <a:t>02.</a:t>
            </a:r>
            <a:r>
              <a:rPr lang="zh-CN" altLang="en-US" sz="1000" spc="50" dirty="0">
                <a:solidFill>
                  <a:srgbClr val="048BE6"/>
                </a:solidFill>
                <a:latin typeface="+mn-ea"/>
                <a:cs typeface="Roboto Black"/>
              </a:rPr>
              <a:t>单击此处添加标题</a:t>
            </a:r>
          </a:p>
          <a:p>
            <a:pPr marL="0" indent="0">
              <a:buNone/>
            </a:pPr>
            <a:endParaRPr lang="en-JM" sz="1000" dirty="0">
              <a:solidFill>
                <a:srgbClr val="048BE6"/>
              </a:solidFill>
              <a:latin typeface="+mn-ea"/>
              <a:cs typeface="Roboto Light"/>
            </a:endParaRPr>
          </a:p>
        </p:txBody>
      </p:sp>
      <p:sp>
        <p:nvSpPr>
          <p:cNvPr id="10" name="PA_TextPlaceholder 7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533400" y="283083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latin typeface="+mn-ea"/>
              <a:cs typeface="Roboto Light"/>
            </a:endParaRPr>
          </a:p>
        </p:txBody>
      </p:sp>
      <p:sp>
        <p:nvSpPr>
          <p:cNvPr id="11" name="PA_TextPlaceholder 8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3400" y="3592830"/>
            <a:ext cx="2133600" cy="27432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1000" spc="50" dirty="0">
                <a:solidFill>
                  <a:srgbClr val="048BE6"/>
                </a:solidFill>
                <a:latin typeface="+mn-ea"/>
                <a:cs typeface="Roboto Black"/>
              </a:rPr>
              <a:t>03.</a:t>
            </a:r>
            <a:r>
              <a:rPr lang="zh-CN" altLang="en-US" sz="1000" spc="50" dirty="0">
                <a:solidFill>
                  <a:srgbClr val="048BE6"/>
                </a:solidFill>
                <a:latin typeface="+mn-ea"/>
                <a:cs typeface="Roboto Black"/>
              </a:rPr>
              <a:t>单击此处添加标题</a:t>
            </a:r>
          </a:p>
        </p:txBody>
      </p:sp>
      <p:sp>
        <p:nvSpPr>
          <p:cNvPr id="12" name="PA_TextPlaceholder 9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533400" y="3790950"/>
            <a:ext cx="3276600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latin typeface="+mn-ea"/>
              <a:cs typeface="Roboto Light"/>
            </a:endParaRPr>
          </a:p>
        </p:txBody>
      </p:sp>
      <p:cxnSp>
        <p:nvCxnSpPr>
          <p:cNvPr id="34" name="PA_淘宝网chenying0907出品 33"/>
          <p:cNvCxnSpPr/>
          <p:nvPr>
            <p:custDataLst>
              <p:tags r:id="rId8"/>
            </p:custDataLst>
          </p:nvPr>
        </p:nvCxnSpPr>
        <p:spPr>
          <a:xfrm flipH="1">
            <a:off x="3886200" y="0"/>
            <a:ext cx="1371600" cy="4824000"/>
          </a:xfrm>
          <a:prstGeom prst="line">
            <a:avLst/>
          </a:prstGeom>
          <a:ln w="317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PA_淘宝网chenying0907出品 39"/>
          <p:cNvCxnSpPr/>
          <p:nvPr>
            <p:custDataLst>
              <p:tags r:id="rId9"/>
            </p:custDataLst>
          </p:nvPr>
        </p:nvCxnSpPr>
        <p:spPr>
          <a:xfrm>
            <a:off x="6103620" y="2569518"/>
            <a:ext cx="1668780" cy="0"/>
          </a:xfrm>
          <a:prstGeom prst="line">
            <a:avLst/>
          </a:prstGeom>
          <a:ln w="76200" cap="rnd" cmpd="sng">
            <a:solidFill>
              <a:srgbClr val="048B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A_淘宝网chenying0907出品 40"/>
          <p:cNvSpPr txBox="1"/>
          <p:nvPr>
            <p:custDataLst>
              <p:tags r:id="rId10"/>
            </p:custDataLst>
          </p:nvPr>
        </p:nvSpPr>
        <p:spPr>
          <a:xfrm>
            <a:off x="5346024" y="2264718"/>
            <a:ext cx="673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2000" dirty="0">
                <a:solidFill>
                  <a:srgbClr val="048BE6"/>
                </a:solidFill>
                <a:latin typeface="+mn-ea"/>
                <a:cs typeface="Roboto Light"/>
              </a:rPr>
              <a:t>200</a:t>
            </a:r>
          </a:p>
        </p:txBody>
      </p:sp>
      <p:cxnSp>
        <p:nvCxnSpPr>
          <p:cNvPr id="42" name="PA_淘宝网chenying0907出品 41"/>
          <p:cNvCxnSpPr/>
          <p:nvPr>
            <p:custDataLst>
              <p:tags r:id="rId11"/>
            </p:custDataLst>
          </p:nvPr>
        </p:nvCxnSpPr>
        <p:spPr>
          <a:xfrm>
            <a:off x="6103620" y="3007608"/>
            <a:ext cx="1363980" cy="0"/>
          </a:xfrm>
          <a:prstGeom prst="line">
            <a:avLst/>
          </a:prstGeom>
          <a:ln w="76200" cap="rnd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A_淘宝网chenying0907出品 42"/>
          <p:cNvSpPr txBox="1"/>
          <p:nvPr>
            <p:custDataLst>
              <p:tags r:id="rId12"/>
            </p:custDataLst>
          </p:nvPr>
        </p:nvSpPr>
        <p:spPr>
          <a:xfrm>
            <a:off x="6019800" y="2702808"/>
            <a:ext cx="1851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上海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4" name="PA_淘宝网chenying0907出品 43"/>
          <p:cNvSpPr txBox="1"/>
          <p:nvPr>
            <p:custDataLst>
              <p:tags r:id="rId13"/>
            </p:custDataLst>
          </p:nvPr>
        </p:nvSpPr>
        <p:spPr>
          <a:xfrm>
            <a:off x="5334000" y="2702808"/>
            <a:ext cx="673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2000" dirty="0">
                <a:solidFill>
                  <a:srgbClr val="404040"/>
                </a:solidFill>
                <a:latin typeface="+mn-ea"/>
                <a:cs typeface="Roboto Light"/>
              </a:rPr>
              <a:t>60</a:t>
            </a:r>
          </a:p>
        </p:txBody>
      </p:sp>
      <p:cxnSp>
        <p:nvCxnSpPr>
          <p:cNvPr id="45" name="PA_淘宝网chenying0907出品 44"/>
          <p:cNvCxnSpPr/>
          <p:nvPr>
            <p:custDataLst>
              <p:tags r:id="rId14"/>
            </p:custDataLst>
          </p:nvPr>
        </p:nvCxnSpPr>
        <p:spPr>
          <a:xfrm>
            <a:off x="6103620" y="3464808"/>
            <a:ext cx="1078824" cy="0"/>
          </a:xfrm>
          <a:prstGeom prst="line">
            <a:avLst/>
          </a:prstGeom>
          <a:ln w="76200" cap="rnd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A_淘宝网chenying0907出品 45"/>
          <p:cNvSpPr txBox="1"/>
          <p:nvPr>
            <p:custDataLst>
              <p:tags r:id="rId15"/>
            </p:custDataLst>
          </p:nvPr>
        </p:nvSpPr>
        <p:spPr>
          <a:xfrm>
            <a:off x="6019800" y="3160008"/>
            <a:ext cx="1851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广州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7" name="PA_淘宝网chenying0907出品 46"/>
          <p:cNvSpPr txBox="1"/>
          <p:nvPr>
            <p:custDataLst>
              <p:tags r:id="rId16"/>
            </p:custDataLst>
          </p:nvPr>
        </p:nvSpPr>
        <p:spPr>
          <a:xfrm>
            <a:off x="5334000" y="3160008"/>
            <a:ext cx="673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2000" dirty="0">
                <a:solidFill>
                  <a:srgbClr val="404040"/>
                </a:solidFill>
                <a:latin typeface="+mn-ea"/>
                <a:cs typeface="Roboto Light"/>
              </a:rPr>
              <a:t>48</a:t>
            </a:r>
          </a:p>
        </p:txBody>
      </p:sp>
      <p:cxnSp>
        <p:nvCxnSpPr>
          <p:cNvPr id="48" name="PA_淘宝网chenying0907出品 47"/>
          <p:cNvCxnSpPr/>
          <p:nvPr>
            <p:custDataLst>
              <p:tags r:id="rId17"/>
            </p:custDataLst>
          </p:nvPr>
        </p:nvCxnSpPr>
        <p:spPr>
          <a:xfrm>
            <a:off x="6103620" y="3922008"/>
            <a:ext cx="1536024" cy="0"/>
          </a:xfrm>
          <a:prstGeom prst="line">
            <a:avLst/>
          </a:prstGeom>
          <a:ln w="76200" cap="rnd" cmpd="sng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PA_淘宝网chenying0907出品 48"/>
          <p:cNvSpPr txBox="1"/>
          <p:nvPr>
            <p:custDataLst>
              <p:tags r:id="rId18"/>
            </p:custDataLst>
          </p:nvPr>
        </p:nvSpPr>
        <p:spPr>
          <a:xfrm>
            <a:off x="6019800" y="3636318"/>
            <a:ext cx="1851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成都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0" name="PA_淘宝网chenying0907出品 49"/>
          <p:cNvSpPr txBox="1"/>
          <p:nvPr>
            <p:custDataLst>
              <p:tags r:id="rId19"/>
            </p:custDataLst>
          </p:nvPr>
        </p:nvSpPr>
        <p:spPr>
          <a:xfrm>
            <a:off x="5334000" y="3617208"/>
            <a:ext cx="6737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2000" dirty="0">
                <a:solidFill>
                  <a:srgbClr val="404040"/>
                </a:solidFill>
                <a:latin typeface="+mn-ea"/>
                <a:cs typeface="Roboto Light"/>
              </a:rPr>
              <a:t>57</a:t>
            </a:r>
          </a:p>
        </p:txBody>
      </p:sp>
      <p:sp>
        <p:nvSpPr>
          <p:cNvPr id="51" name="PA_淘宝网chenying0907出品 50"/>
          <p:cNvSpPr txBox="1"/>
          <p:nvPr>
            <p:custDataLst>
              <p:tags r:id="rId20"/>
            </p:custDataLst>
          </p:nvPr>
        </p:nvSpPr>
        <p:spPr>
          <a:xfrm>
            <a:off x="6019800" y="2264718"/>
            <a:ext cx="1851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北京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2" name="PA_淘宝网chenying0907出品 51"/>
          <p:cNvSpPr txBox="1"/>
          <p:nvPr>
            <p:custDataLst>
              <p:tags r:id="rId21"/>
            </p:custDataLst>
          </p:nvPr>
        </p:nvSpPr>
        <p:spPr>
          <a:xfrm>
            <a:off x="5486400" y="1504950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分销网络</a:t>
            </a:r>
            <a:endParaRPr lang="en-JM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3" name="PA_淘宝网chenying0907出品 52"/>
          <p:cNvSpPr txBox="1"/>
          <p:nvPr>
            <p:custDataLst>
              <p:tags r:id="rId22"/>
            </p:custDataLst>
          </p:nvPr>
        </p:nvSpPr>
        <p:spPr>
          <a:xfrm>
            <a:off x="7772400" y="2417118"/>
            <a:ext cx="533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00" dirty="0">
                <a:solidFill>
                  <a:srgbClr val="048BE6"/>
                </a:solidFill>
                <a:latin typeface="+mn-ea"/>
                <a:cs typeface="Roboto Light"/>
              </a:rPr>
              <a:t>100%</a:t>
            </a:r>
          </a:p>
        </p:txBody>
      </p:sp>
      <p:sp>
        <p:nvSpPr>
          <p:cNvPr id="54" name="PA_淘宝网chenying0907出品 53"/>
          <p:cNvSpPr txBox="1"/>
          <p:nvPr>
            <p:custDataLst>
              <p:tags r:id="rId23"/>
            </p:custDataLst>
          </p:nvPr>
        </p:nvSpPr>
        <p:spPr>
          <a:xfrm>
            <a:off x="7467600" y="2872086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00" dirty="0">
                <a:solidFill>
                  <a:srgbClr val="048BE6"/>
                </a:solidFill>
                <a:latin typeface="+mn-ea"/>
                <a:cs typeface="Roboto Light"/>
              </a:rPr>
              <a:t>80%</a:t>
            </a:r>
          </a:p>
        </p:txBody>
      </p:sp>
      <p:sp>
        <p:nvSpPr>
          <p:cNvPr id="55" name="PA_淘宝网chenying0907出品 54"/>
          <p:cNvSpPr txBox="1"/>
          <p:nvPr>
            <p:custDataLst>
              <p:tags r:id="rId24"/>
            </p:custDataLst>
          </p:nvPr>
        </p:nvSpPr>
        <p:spPr>
          <a:xfrm>
            <a:off x="7239000" y="3331518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00" dirty="0">
                <a:solidFill>
                  <a:srgbClr val="048BE6"/>
                </a:solidFill>
                <a:latin typeface="+mn-ea"/>
                <a:cs typeface="Roboto Light"/>
              </a:rPr>
              <a:t>60%</a:t>
            </a:r>
          </a:p>
        </p:txBody>
      </p:sp>
      <p:sp>
        <p:nvSpPr>
          <p:cNvPr id="56" name="PA_淘宝网chenying0907出品 55"/>
          <p:cNvSpPr txBox="1"/>
          <p:nvPr>
            <p:custDataLst>
              <p:tags r:id="rId25"/>
            </p:custDataLst>
          </p:nvPr>
        </p:nvSpPr>
        <p:spPr>
          <a:xfrm>
            <a:off x="7620000" y="3788718"/>
            <a:ext cx="457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00" dirty="0">
                <a:solidFill>
                  <a:srgbClr val="048BE6"/>
                </a:solidFill>
                <a:latin typeface="+mn-ea"/>
                <a:cs typeface="Roboto Light"/>
              </a:rPr>
              <a:t>85%</a:t>
            </a:r>
          </a:p>
        </p:txBody>
      </p:sp>
      <p:sp>
        <p:nvSpPr>
          <p:cNvPr id="57" name="PA_平行四边形 56"/>
          <p:cNvSpPr/>
          <p:nvPr>
            <p:custDataLst>
              <p:tags r:id="rId26"/>
            </p:custDataLst>
          </p:nvPr>
        </p:nvSpPr>
        <p:spPr>
          <a:xfrm>
            <a:off x="5486400" y="1276350"/>
            <a:ext cx="1066800" cy="228600"/>
          </a:xfrm>
          <a:prstGeom prst="parallelogram">
            <a:avLst>
              <a:gd name="adj" fmla="val 60096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Regular"/>
              </a:rPr>
              <a:t>添加标题</a:t>
            </a:r>
            <a:endParaRPr lang="en-US" sz="800" dirty="0">
              <a:solidFill>
                <a:schemeClr val="bg1"/>
              </a:solidFill>
              <a:latin typeface="+mn-ea"/>
              <a:cs typeface="Roboto Regular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7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4931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 autoUpdateAnimBg="0"/>
      <p:bldP spid="8" grpId="0"/>
      <p:bldP spid="9" grpId="0"/>
      <p:bldP spid="10" grpId="0" animBg="1" autoUpdateAnimBg="0"/>
      <p:bldP spid="11" grpId="0"/>
      <p:bldP spid="12" grpId="0" animBg="1" autoUpdateAnimBg="0"/>
      <p:bldP spid="41" grpId="0" animBg="1" autoUpdateAnimBg="0"/>
      <p:bldP spid="43" grpId="0" animBg="1" autoUpdateAnimBg="0"/>
      <p:bldP spid="44" grpId="0"/>
      <p:bldP spid="46" grpId="0" animBg="1" autoUpdateAnimBg="0"/>
      <p:bldP spid="47" grpId="0"/>
      <p:bldP spid="49" grpId="0"/>
      <p:bldP spid="50" grpId="0"/>
      <p:bldP spid="51" grpId="0" animBg="1" autoUpdateAnimBg="0"/>
      <p:bldP spid="52" grpId="0"/>
      <p:bldP spid="53" grpId="0" animBg="1" autoUpdateAnimBg="0"/>
      <p:bldP spid="54" grpId="0"/>
      <p:bldP spid="55" grpId="0"/>
      <p:bldP spid="56" grpId="0" animBg="1" autoUpdateAnimBg="0"/>
      <p:bldP spid="57" grpId="0" animBg="1"/>
      <p:bldP spid="3" grpId="0" animBg="1" autoUpdateAnimBg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报价单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32" name="PA_标题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828800" y="1833032"/>
            <a:ext cx="1752600" cy="2700867"/>
          </a:xfrm>
          <a:prstGeom prst="rect">
            <a:avLst/>
          </a:prstGeom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itchFamily="34" charset="0"/>
                <a:ea typeface="Open Sans Extrabold" pitchFamily="34" charset="0"/>
                <a:cs typeface="Franklin Gothic Book" pitchFamily="34" charset="0"/>
              </a:defRPr>
            </a:lvl1pPr>
          </a:lstStyle>
          <a:p>
            <a:endParaRPr lang="en-JM" sz="900" dirty="0">
              <a:solidFill>
                <a:schemeClr val="bg1"/>
              </a:solidFill>
              <a:latin typeface="+mn-ea"/>
              <a:ea typeface="+mn-ea"/>
              <a:cs typeface="Roboto Light"/>
            </a:endParaRPr>
          </a:p>
        </p:txBody>
      </p:sp>
      <p:sp>
        <p:nvSpPr>
          <p:cNvPr id="57" name="PA_淘宝网chenying0907出品 56"/>
          <p:cNvSpPr/>
          <p:nvPr>
            <p:custDataLst>
              <p:tags r:id="rId3"/>
            </p:custDataLst>
          </p:nvPr>
        </p:nvSpPr>
        <p:spPr>
          <a:xfrm>
            <a:off x="1828800" y="2156883"/>
            <a:ext cx="1752600" cy="762000"/>
          </a:xfrm>
          <a:prstGeom prst="rect">
            <a:avLst/>
          </a:prstGeom>
          <a:solidFill>
            <a:srgbClr val="C4C4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n-ea"/>
                <a:cs typeface="Roboto Light"/>
              </a:rPr>
              <a:t>$19.99 </a:t>
            </a:r>
          </a:p>
        </p:txBody>
      </p:sp>
      <p:sp>
        <p:nvSpPr>
          <p:cNvPr id="58" name="PA_淘宝网chenying0907出品 57"/>
          <p:cNvSpPr txBox="1"/>
          <p:nvPr>
            <p:custDataLst>
              <p:tags r:id="rId4"/>
            </p:custDataLst>
          </p:nvPr>
        </p:nvSpPr>
        <p:spPr>
          <a:xfrm>
            <a:off x="2133600" y="2976032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60" name="PA_淘宝网chenying0907出品 59"/>
          <p:cNvSpPr txBox="1"/>
          <p:nvPr>
            <p:custDataLst>
              <p:tags r:id="rId5"/>
            </p:custDataLst>
          </p:nvPr>
        </p:nvSpPr>
        <p:spPr>
          <a:xfrm>
            <a:off x="2133600" y="3357032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62" name="PA_淘宝网chenying0907出品 61"/>
          <p:cNvSpPr txBox="1"/>
          <p:nvPr>
            <p:custDataLst>
              <p:tags r:id="rId6"/>
            </p:custDataLst>
          </p:nvPr>
        </p:nvSpPr>
        <p:spPr>
          <a:xfrm>
            <a:off x="2133600" y="3740264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64" name="PA_淘宝网chenying0907出品 63"/>
          <p:cNvSpPr txBox="1"/>
          <p:nvPr>
            <p:custDataLst>
              <p:tags r:id="rId7"/>
            </p:custDataLst>
          </p:nvPr>
        </p:nvSpPr>
        <p:spPr>
          <a:xfrm>
            <a:off x="2133600" y="4121264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65" name="PA_淘宝网chenying0907出品 64"/>
          <p:cNvSpPr txBox="1"/>
          <p:nvPr>
            <p:custDataLst>
              <p:tags r:id="rId8"/>
            </p:custDataLst>
          </p:nvPr>
        </p:nvSpPr>
        <p:spPr>
          <a:xfrm>
            <a:off x="2133600" y="1928283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595959"/>
                </a:solidFill>
                <a:latin typeface="+mn-ea"/>
                <a:cs typeface="Roboto Light"/>
              </a:rPr>
              <a:t>基础版</a:t>
            </a:r>
            <a:endParaRPr lang="en-US" sz="8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66" name="PA_标题 1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3581400" y="1581150"/>
            <a:ext cx="1981200" cy="3053154"/>
          </a:xfrm>
          <a:prstGeom prst="rect">
            <a:avLst/>
          </a:prstGeom>
          <a:solidFill>
            <a:srgbClr val="FFFFFF"/>
          </a:solidFill>
          <a:ln w="3175" cmpd="sng">
            <a:noFill/>
          </a:ln>
          <a:effectLst>
            <a:outerShdw blurRad="412750" sx="96000" sy="96000" algn="ctr" rotWithShape="0">
              <a:schemeClr val="tx1">
                <a:lumMod val="65000"/>
                <a:lumOff val="35000"/>
                <a:alpha val="41000"/>
              </a:scheme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itchFamily="34" charset="0"/>
                <a:ea typeface="Open Sans Extrabold" pitchFamily="34" charset="0"/>
                <a:cs typeface="Franklin Gothic Book" pitchFamily="34" charset="0"/>
              </a:defRPr>
            </a:lvl1pPr>
          </a:lstStyle>
          <a:p>
            <a:endParaRPr lang="en-JM" sz="900" dirty="0">
              <a:solidFill>
                <a:schemeClr val="bg1"/>
              </a:solidFill>
              <a:latin typeface="+mn-ea"/>
              <a:ea typeface="+mn-ea"/>
              <a:cs typeface="Roboto Light"/>
            </a:endParaRPr>
          </a:p>
        </p:txBody>
      </p:sp>
      <p:sp>
        <p:nvSpPr>
          <p:cNvPr id="68" name="PA_淘宝网chenying0907出品 67"/>
          <p:cNvSpPr/>
          <p:nvPr>
            <p:custDataLst>
              <p:tags r:id="rId10"/>
            </p:custDataLst>
          </p:nvPr>
        </p:nvSpPr>
        <p:spPr>
          <a:xfrm>
            <a:off x="3581400" y="2114550"/>
            <a:ext cx="1981200" cy="838200"/>
          </a:xfrm>
          <a:prstGeom prst="rect">
            <a:avLst/>
          </a:prstGeom>
          <a:solidFill>
            <a:srgbClr val="048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n-ea"/>
                <a:cs typeface="Roboto Light"/>
              </a:rPr>
              <a:t>$19.99 </a:t>
            </a:r>
          </a:p>
        </p:txBody>
      </p:sp>
      <p:sp>
        <p:nvSpPr>
          <p:cNvPr id="69" name="PA_淘宝网chenying0907出品 68"/>
          <p:cNvSpPr txBox="1"/>
          <p:nvPr>
            <p:custDataLst>
              <p:tags r:id="rId11"/>
            </p:custDataLst>
          </p:nvPr>
        </p:nvSpPr>
        <p:spPr>
          <a:xfrm>
            <a:off x="4038600" y="2961216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71" name="PA_淘宝网chenying0907出品 70"/>
          <p:cNvSpPr txBox="1"/>
          <p:nvPr>
            <p:custDataLst>
              <p:tags r:id="rId12"/>
            </p:custDataLst>
          </p:nvPr>
        </p:nvSpPr>
        <p:spPr>
          <a:xfrm>
            <a:off x="4038600" y="3342216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73" name="PA_淘宝网chenying0907出品 72"/>
          <p:cNvSpPr txBox="1"/>
          <p:nvPr>
            <p:custDataLst>
              <p:tags r:id="rId13"/>
            </p:custDataLst>
          </p:nvPr>
        </p:nvSpPr>
        <p:spPr>
          <a:xfrm>
            <a:off x="4038600" y="3725448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75" name="PA_淘宝网chenying0907出品 74"/>
          <p:cNvSpPr txBox="1"/>
          <p:nvPr>
            <p:custDataLst>
              <p:tags r:id="rId14"/>
            </p:custDataLst>
          </p:nvPr>
        </p:nvSpPr>
        <p:spPr>
          <a:xfrm>
            <a:off x="4038600" y="4106448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76" name="PA_淘宝网chenying0907出品 75"/>
          <p:cNvSpPr txBox="1"/>
          <p:nvPr>
            <p:custDataLst>
              <p:tags r:id="rId15"/>
            </p:custDataLst>
          </p:nvPr>
        </p:nvSpPr>
        <p:spPr>
          <a:xfrm>
            <a:off x="4038600" y="1733550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595959"/>
                </a:solidFill>
                <a:latin typeface="+mn-ea"/>
                <a:cs typeface="Roboto Light"/>
              </a:rPr>
              <a:t>高级版</a:t>
            </a:r>
            <a:endParaRPr lang="en-US" sz="8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88" name="PA_标题 1"/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5562600" y="1809750"/>
            <a:ext cx="1752600" cy="2700867"/>
          </a:xfrm>
          <a:prstGeom prst="rect">
            <a:avLst/>
          </a:prstGeom>
          <a:solidFill>
            <a:srgbClr val="FFFFFF"/>
          </a:solidFill>
          <a:ln w="3175" cmpd="sng">
            <a:solidFill>
              <a:srgbClr val="CFD6DC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>
                    <a:lumMod val="85000"/>
                    <a:lumOff val="15000"/>
                  </a:schemeClr>
                </a:solidFill>
                <a:latin typeface="Franklin Gothic Book" pitchFamily="34" charset="0"/>
                <a:ea typeface="Open Sans Extrabold" pitchFamily="34" charset="0"/>
                <a:cs typeface="Franklin Gothic Book" pitchFamily="34" charset="0"/>
              </a:defRPr>
            </a:lvl1pPr>
          </a:lstStyle>
          <a:p>
            <a:endParaRPr lang="en-JM" sz="900" dirty="0">
              <a:solidFill>
                <a:schemeClr val="bg1"/>
              </a:solidFill>
              <a:latin typeface="+mn-ea"/>
              <a:ea typeface="+mn-ea"/>
              <a:cs typeface="Roboto Light"/>
            </a:endParaRPr>
          </a:p>
        </p:txBody>
      </p:sp>
      <p:sp>
        <p:nvSpPr>
          <p:cNvPr id="90" name="PA_淘宝网chenying0907出品 89"/>
          <p:cNvSpPr/>
          <p:nvPr>
            <p:custDataLst>
              <p:tags r:id="rId17"/>
            </p:custDataLst>
          </p:nvPr>
        </p:nvSpPr>
        <p:spPr>
          <a:xfrm>
            <a:off x="5562600" y="2133601"/>
            <a:ext cx="1752600" cy="76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n-ea"/>
                <a:cs typeface="Roboto Light"/>
              </a:rPr>
              <a:t>$19.99 </a:t>
            </a:r>
          </a:p>
        </p:txBody>
      </p:sp>
      <p:sp>
        <p:nvSpPr>
          <p:cNvPr id="91" name="PA_淘宝网chenying0907出品 90"/>
          <p:cNvSpPr txBox="1"/>
          <p:nvPr>
            <p:custDataLst>
              <p:tags r:id="rId18"/>
            </p:custDataLst>
          </p:nvPr>
        </p:nvSpPr>
        <p:spPr>
          <a:xfrm>
            <a:off x="5867400" y="2952750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93" name="PA_淘宝网chenying0907出品 92"/>
          <p:cNvSpPr txBox="1"/>
          <p:nvPr>
            <p:custDataLst>
              <p:tags r:id="rId19"/>
            </p:custDataLst>
          </p:nvPr>
        </p:nvSpPr>
        <p:spPr>
          <a:xfrm>
            <a:off x="5867400" y="3333750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95" name="PA_淘宝网chenying0907出品 94"/>
          <p:cNvSpPr txBox="1"/>
          <p:nvPr>
            <p:custDataLst>
              <p:tags r:id="rId20"/>
            </p:custDataLst>
          </p:nvPr>
        </p:nvSpPr>
        <p:spPr>
          <a:xfrm>
            <a:off x="5867400" y="3716982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97" name="PA_淘宝网chenying0907出品 96"/>
          <p:cNvSpPr txBox="1"/>
          <p:nvPr>
            <p:custDataLst>
              <p:tags r:id="rId21"/>
            </p:custDataLst>
          </p:nvPr>
        </p:nvSpPr>
        <p:spPr>
          <a:xfrm>
            <a:off x="5867400" y="4097982"/>
            <a:ext cx="1143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595959"/>
                </a:solidFill>
                <a:latin typeface="+mn-ea"/>
                <a:cs typeface="Roboto Light"/>
              </a:rPr>
              <a:t>添加详细文本描述</a:t>
            </a:r>
            <a:endParaRPr lang="en-US" altLang="zh-CN" sz="9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98" name="PA_淘宝网chenying0907出品 97"/>
          <p:cNvSpPr txBox="1"/>
          <p:nvPr>
            <p:custDataLst>
              <p:tags r:id="rId22"/>
            </p:custDataLst>
          </p:nvPr>
        </p:nvSpPr>
        <p:spPr>
          <a:xfrm>
            <a:off x="5867400" y="1905001"/>
            <a:ext cx="1143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rgbClr val="595959"/>
                </a:solidFill>
                <a:latin typeface="+mn-ea"/>
                <a:cs typeface="Roboto Light"/>
              </a:rPr>
              <a:t>企业版</a:t>
            </a:r>
            <a:endParaRPr lang="en-US" sz="800" dirty="0">
              <a:solidFill>
                <a:srgbClr val="595959"/>
              </a:solidFill>
              <a:latin typeface="+mn-ea"/>
              <a:cs typeface="Roboto Light"/>
            </a:endParaRPr>
          </a:p>
        </p:txBody>
      </p:sp>
      <p:sp>
        <p:nvSpPr>
          <p:cNvPr id="99" name="PA_TextPlaceholder 6"/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838200" y="949325"/>
            <a:ext cx="7696200" cy="4794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latin typeface="+mn-ea"/>
                <a:cs typeface="Roboto Light"/>
              </a:rPr>
              <a:t>200</a:t>
            </a:r>
            <a:r>
              <a:rPr lang="zh-CN" altLang="en-US" sz="105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50" dirty="0">
                <a:latin typeface="+mn-ea"/>
                <a:cs typeface="Roboto Light"/>
              </a:rPr>
              <a:t>5</a:t>
            </a:r>
            <a:r>
              <a:rPr lang="zh-CN" altLang="en-US" sz="1050" dirty="0">
                <a:latin typeface="+mn-ea"/>
                <a:cs typeface="Roboto Light"/>
              </a:rPr>
              <a:t>分钟之内。</a:t>
            </a:r>
            <a:endParaRPr lang="en-JM" sz="1050" dirty="0">
              <a:latin typeface="+mn-ea"/>
              <a:cs typeface="Roboto Light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8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86576412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 autoUpdateAnimBg="0"/>
      <p:bldP spid="57" grpId="0" animBg="1"/>
      <p:bldP spid="58" grpId="0"/>
      <p:bldP spid="60" grpId="0" animBg="1" autoUpdateAnimBg="0"/>
      <p:bldP spid="62" grpId="0"/>
      <p:bldP spid="64" grpId="0" animBg="1" autoUpdateAnimBg="0"/>
      <p:bldP spid="65" grpId="0"/>
      <p:bldP spid="66" grpId="0" animBg="1"/>
      <p:bldP spid="68" grpId="0" animBg="1" autoUpdateAnimBg="0"/>
      <p:bldP spid="69" grpId="0"/>
      <p:bldP spid="71" grpId="0" animBg="1" autoUpdateAnimBg="0"/>
      <p:bldP spid="73" grpId="0"/>
      <p:bldP spid="75" grpId="0"/>
      <p:bldP spid="76" grpId="0" animBg="1" autoUpdateAnimBg="0"/>
      <p:bldP spid="88" grpId="0" animBg="1"/>
      <p:bldP spid="90" grpId="0" animBg="1" autoUpdateAnimBg="0"/>
      <p:bldP spid="91" grpId="0"/>
      <p:bldP spid="93" grpId="0"/>
      <p:bldP spid="95" grpId="0" animBg="1" autoUpdateAnimBg="0"/>
      <p:bldP spid="97" grpId="0"/>
      <p:bldP spid="98" grpId="0" animBg="1" autoUpdateAnimBg="0"/>
      <p:bldP spid="99" grpId="0"/>
      <p:bldP spid="3" grpId="0"/>
      <p:bldP spid="4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A_PicturePlaceholder 11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7" b="3807"/>
          <a:stretch>
            <a:fillRect/>
          </a:stretch>
        </p:blipFill>
        <p:spPr/>
      </p:pic>
      <p:sp>
        <p:nvSpPr>
          <p:cNvPr id="2" name="PA_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486400" y="1123950"/>
            <a:ext cx="3276600" cy="857250"/>
          </a:xfrm>
        </p:spPr>
        <p:txBody>
          <a:bodyPr/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数据分析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6" name="PA_TextPlaceholder 5"/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5486400" y="2438400"/>
            <a:ext cx="3200400" cy="990600"/>
          </a:xfrm>
        </p:spPr>
        <p:txBody>
          <a:bodyPr/>
          <a:lstStyle/>
          <a:p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4E5459"/>
                </a:solidFill>
                <a:latin typeface="+mn-ea"/>
                <a:cs typeface="Roboto Light"/>
              </a:rPr>
              <a:t>200</a:t>
            </a:r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00" dirty="0">
                <a:solidFill>
                  <a:srgbClr val="4E5459"/>
                </a:solidFill>
                <a:latin typeface="+mn-ea"/>
                <a:cs typeface="Roboto Light"/>
              </a:rPr>
              <a:t>5</a:t>
            </a:r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分钟之内</a:t>
            </a:r>
            <a:endParaRPr lang="en-JM" sz="1000" dirty="0">
              <a:solidFill>
                <a:srgbClr val="4E5459"/>
              </a:solidFill>
              <a:latin typeface="+mn-ea"/>
              <a:cs typeface="Roboto Light"/>
            </a:endParaRPr>
          </a:p>
        </p:txBody>
      </p:sp>
      <p:sp>
        <p:nvSpPr>
          <p:cNvPr id="7" name="PA_内容占位符 6"/>
          <p:cNvSpPr>
            <a:spLocks noGrp="1"/>
          </p:cNvSpPr>
          <p:nvPr>
            <p:ph sz="quarter" idx="4294967295"/>
            <p:custDataLst>
              <p:tags r:id="rId4"/>
            </p:custDataLst>
          </p:nvPr>
        </p:nvSpPr>
        <p:spPr>
          <a:xfrm>
            <a:off x="6019800" y="3462215"/>
            <a:ext cx="2362200" cy="384175"/>
          </a:xfrm>
          <a:prstGeom prst="rect">
            <a:avLst/>
          </a:prstGeom>
          <a:noFill/>
        </p:spPr>
        <p:txBody>
          <a:bodyPr/>
          <a:lstStyle/>
          <a:p>
            <a:pPr marL="0" indent="0"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单击此处添加标题</a:t>
            </a:r>
          </a:p>
        </p:txBody>
      </p:sp>
      <p:sp>
        <p:nvSpPr>
          <p:cNvPr id="8" name="PA_内容占位符 7"/>
          <p:cNvSpPr>
            <a:spLocks noGrp="1"/>
          </p:cNvSpPr>
          <p:nvPr>
            <p:ph sz="quarter" idx="4294967295"/>
            <p:custDataLst>
              <p:tags r:id="rId5"/>
            </p:custDataLst>
          </p:nvPr>
        </p:nvSpPr>
        <p:spPr>
          <a:xfrm>
            <a:off x="6019800" y="3835296"/>
            <a:ext cx="2362200" cy="465119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9" name="PA_TextPlaceholder 8"/>
          <p:cNvSpPr>
            <a:spLocks noGrp="1"/>
          </p:cNvSpPr>
          <p:nvPr>
            <p:ph type="body" sz="quarter" idx="18"/>
            <p:custDataLst>
              <p:tags r:id="rId6"/>
            </p:custDataLst>
          </p:nvPr>
        </p:nvSpPr>
        <p:spPr>
          <a:xfrm>
            <a:off x="5486400" y="2157413"/>
            <a:ext cx="3505200" cy="357187"/>
          </a:xfrm>
        </p:spPr>
        <p:txBody>
          <a:bodyPr/>
          <a:lstStyle/>
          <a:p>
            <a:r>
              <a:rPr lang="zh-CN" altLang="en-US" sz="1050" dirty="0">
                <a:solidFill>
                  <a:srgbClr val="262626"/>
                </a:solidFill>
                <a:latin typeface="+mn-ea"/>
                <a:ea typeface="+mn-ea"/>
              </a:rPr>
              <a:t>单击此处添加标题</a:t>
            </a:r>
          </a:p>
        </p:txBody>
      </p:sp>
      <p:sp>
        <p:nvSpPr>
          <p:cNvPr id="5" name="PA_平行四边形 4"/>
          <p:cNvSpPr/>
          <p:nvPr>
            <p:custDataLst>
              <p:tags r:id="rId7"/>
            </p:custDataLst>
          </p:nvPr>
        </p:nvSpPr>
        <p:spPr>
          <a:xfrm>
            <a:off x="2667000" y="0"/>
            <a:ext cx="3048000" cy="5162550"/>
          </a:xfrm>
          <a:prstGeom prst="parallelogram">
            <a:avLst>
              <a:gd name="adj" fmla="val 49143"/>
            </a:avLst>
          </a:prstGeom>
          <a:solidFill>
            <a:srgbClr val="048BE6">
              <a:alpha val="9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pic>
        <p:nvPicPr>
          <p:cNvPr id="14" name="PA_淘宝网chenying0907出品 13" descr="clipboard_64px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1" y="3886200"/>
            <a:ext cx="266700" cy="304800"/>
          </a:xfrm>
          <a:prstGeom prst="rect">
            <a:avLst/>
          </a:prstGeom>
        </p:spPr>
      </p:pic>
      <p:pic>
        <p:nvPicPr>
          <p:cNvPr id="23" name="PA_淘宝网chenying0907出品 22" descr="compass_64px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5585" y="3429000"/>
            <a:ext cx="338015" cy="338015"/>
          </a:xfrm>
          <a:prstGeom prst="rect">
            <a:avLst/>
          </a:prstGeom>
        </p:spPr>
      </p:pic>
      <p:cxnSp>
        <p:nvCxnSpPr>
          <p:cNvPr id="24" name="PA_淘宝网chenying0907出品 23"/>
          <p:cNvCxnSpPr/>
          <p:nvPr>
            <p:custDataLst>
              <p:tags r:id="rId10"/>
            </p:custDataLst>
          </p:nvPr>
        </p:nvCxnSpPr>
        <p:spPr>
          <a:xfrm>
            <a:off x="5638800" y="3124200"/>
            <a:ext cx="431999" cy="0"/>
          </a:xfrm>
          <a:prstGeom prst="line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A_SlideNumberPlaceholder 12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9</a:t>
            </a:fld>
            <a:endParaRPr lang="en-JM" dirty="0">
              <a:cs typeface="Roboto Light"/>
            </a:endParaRPr>
          </a:p>
        </p:txBody>
      </p:sp>
      <p:sp>
        <p:nvSpPr>
          <p:cNvPr id="15" name="PA_FooterPlaceholder 1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424337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6" grpId="0"/>
      <p:bldP spid="7" grpId="0"/>
      <p:bldP spid="8" grpId="0" animBg="1" autoUpdateAnimBg="0"/>
      <p:bldP spid="9" grpId="0"/>
      <p:bldP spid="5" grpId="0" animBg="1" autoUpdateAnimBg="0"/>
      <p:bldP spid="13" grpId="0"/>
      <p:bldP spid="1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数据图表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graphicFrame>
        <p:nvGraphicFramePr>
          <p:cNvPr id="32" name="PA_Chart 31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55836602"/>
              </p:ext>
            </p:extLst>
          </p:nvPr>
        </p:nvGraphicFramePr>
        <p:xfrm>
          <a:off x="2667000" y="1428750"/>
          <a:ext cx="3581400" cy="298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4"/>
          </a:graphicData>
        </a:graphic>
      </p:graphicFrame>
      <p:cxnSp>
        <p:nvCxnSpPr>
          <p:cNvPr id="35" name="PA_淘宝网chenying0907出品 34"/>
          <p:cNvCxnSpPr/>
          <p:nvPr>
            <p:custDataLst>
              <p:tags r:id="rId3"/>
            </p:custDataLst>
          </p:nvPr>
        </p:nvCxnSpPr>
        <p:spPr>
          <a:xfrm flipH="1">
            <a:off x="4800600" y="1581150"/>
            <a:ext cx="990600" cy="0"/>
          </a:xfrm>
          <a:prstGeom prst="line">
            <a:avLst/>
          </a:prstGeom>
          <a:ln w="9525" cmpd="sng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PA_淘宝网chenying0907出品 37"/>
          <p:cNvCxnSpPr/>
          <p:nvPr>
            <p:custDataLst>
              <p:tags r:id="rId4"/>
            </p:custDataLst>
          </p:nvPr>
        </p:nvCxnSpPr>
        <p:spPr>
          <a:xfrm flipH="1">
            <a:off x="2819401" y="3714750"/>
            <a:ext cx="609599" cy="0"/>
          </a:xfrm>
          <a:prstGeom prst="line">
            <a:avLst/>
          </a:prstGeom>
          <a:ln w="12700" cmpd="sng">
            <a:solidFill>
              <a:srgbClr val="CFD6D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PA_淘宝网chenying0907出品 38"/>
          <p:cNvCxnSpPr/>
          <p:nvPr>
            <p:custDataLst>
              <p:tags r:id="rId5"/>
            </p:custDataLst>
          </p:nvPr>
        </p:nvCxnSpPr>
        <p:spPr>
          <a:xfrm flipH="1">
            <a:off x="2618096" y="2114550"/>
            <a:ext cx="658504" cy="0"/>
          </a:xfrm>
          <a:prstGeom prst="line">
            <a:avLst/>
          </a:prstGeom>
          <a:ln w="12700" cmpd="sng">
            <a:solidFill>
              <a:srgbClr val="CFD6DC"/>
            </a:solidFill>
            <a:headEnd type="none"/>
            <a:tailEnd type="non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PA_淘宝网chenying0907出品 39"/>
          <p:cNvSpPr/>
          <p:nvPr>
            <p:custDataLst>
              <p:tags r:id="rId6"/>
            </p:custDataLst>
          </p:nvPr>
        </p:nvSpPr>
        <p:spPr>
          <a:xfrm>
            <a:off x="1143000" y="2013526"/>
            <a:ext cx="453970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050" dirty="0">
                <a:solidFill>
                  <a:srgbClr val="048BE6"/>
                </a:solidFill>
                <a:latin typeface="+mn-ea"/>
                <a:cs typeface="Roboto Black"/>
              </a:rPr>
              <a:t>市场</a:t>
            </a:r>
            <a:endParaRPr lang="en-JM" sz="1050" dirty="0">
              <a:solidFill>
                <a:srgbClr val="048BE6"/>
              </a:solidFill>
              <a:latin typeface="+mn-ea"/>
              <a:cs typeface="Roboto Black"/>
            </a:endParaRPr>
          </a:p>
        </p:txBody>
      </p:sp>
      <p:sp>
        <p:nvSpPr>
          <p:cNvPr id="41" name="PA_TextPlaceholder 5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143000" y="2242126"/>
            <a:ext cx="1828800" cy="457200"/>
          </a:xfrm>
          <a:prstGeom prst="rect">
            <a:avLst/>
          </a:prstGeom>
          <a:noFill/>
        </p:spPr>
        <p:txBody>
          <a:bodyPr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2" name="PA_淘宝网chenying0907出品 41"/>
          <p:cNvSpPr/>
          <p:nvPr>
            <p:custDataLst>
              <p:tags r:id="rId8"/>
            </p:custDataLst>
          </p:nvPr>
        </p:nvSpPr>
        <p:spPr>
          <a:xfrm>
            <a:off x="3886200" y="2495550"/>
            <a:ext cx="1447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4000" dirty="0">
                <a:solidFill>
                  <a:srgbClr val="404040"/>
                </a:solidFill>
                <a:latin typeface="+mn-ea"/>
                <a:cs typeface="Roboto Light"/>
              </a:rPr>
              <a:t>2013</a:t>
            </a:r>
          </a:p>
        </p:txBody>
      </p:sp>
      <p:sp>
        <p:nvSpPr>
          <p:cNvPr id="43" name="PA_TextPlaceholder 5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6248400" y="1733550"/>
            <a:ext cx="18288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4" name="PA_淘宝网chenying0907出品 43"/>
          <p:cNvSpPr/>
          <p:nvPr>
            <p:custDataLst>
              <p:tags r:id="rId10"/>
            </p:custDataLst>
          </p:nvPr>
        </p:nvSpPr>
        <p:spPr>
          <a:xfrm>
            <a:off x="4038600" y="3105150"/>
            <a:ext cx="11430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kern="0" spc="300" dirty="0">
                <a:solidFill>
                  <a:srgbClr val="404040"/>
                </a:solidFill>
                <a:latin typeface="+mn-ea"/>
                <a:cs typeface="Roboto Light"/>
              </a:rPr>
              <a:t>全球市场</a:t>
            </a:r>
            <a:endParaRPr lang="en-JM" sz="1050" kern="0" spc="3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5" name="PA_淘宝网chenying0907出品 44"/>
          <p:cNvSpPr/>
          <p:nvPr>
            <p:custDataLst>
              <p:tags r:id="rId11"/>
            </p:custDataLst>
          </p:nvPr>
        </p:nvSpPr>
        <p:spPr>
          <a:xfrm>
            <a:off x="1219200" y="3483918"/>
            <a:ext cx="723275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050" dirty="0">
                <a:solidFill>
                  <a:srgbClr val="048BE6"/>
                </a:solidFill>
                <a:latin typeface="+mn-ea"/>
                <a:cs typeface="Roboto Black"/>
              </a:rPr>
              <a:t>人力资源</a:t>
            </a:r>
            <a:endParaRPr lang="en-JM" sz="1050" dirty="0">
              <a:solidFill>
                <a:srgbClr val="048BE6"/>
              </a:solidFill>
              <a:latin typeface="+mn-ea"/>
              <a:cs typeface="Roboto Black"/>
            </a:endParaRPr>
          </a:p>
        </p:txBody>
      </p:sp>
      <p:sp>
        <p:nvSpPr>
          <p:cNvPr id="46" name="PA_TextPlaceholder 5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1219200" y="3714750"/>
            <a:ext cx="18288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7" name="PA_淘宝网chenying0907出品 46"/>
          <p:cNvSpPr/>
          <p:nvPr>
            <p:custDataLst>
              <p:tags r:id="rId13"/>
            </p:custDataLst>
          </p:nvPr>
        </p:nvSpPr>
        <p:spPr>
          <a:xfrm>
            <a:off x="6934200" y="3102918"/>
            <a:ext cx="723275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050" dirty="0">
                <a:solidFill>
                  <a:srgbClr val="048BE6"/>
                </a:solidFill>
                <a:latin typeface="+mn-ea"/>
                <a:cs typeface="Roboto Black"/>
              </a:rPr>
              <a:t>产品推广</a:t>
            </a:r>
            <a:endParaRPr lang="en-JM" sz="1050" dirty="0">
              <a:solidFill>
                <a:srgbClr val="048BE6"/>
              </a:solidFill>
              <a:latin typeface="+mn-ea"/>
              <a:cs typeface="Roboto Black"/>
            </a:endParaRPr>
          </a:p>
        </p:txBody>
      </p:sp>
      <p:sp>
        <p:nvSpPr>
          <p:cNvPr id="48" name="PA_TextPlaceholder 5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6934200" y="3333750"/>
            <a:ext cx="1828800" cy="685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7" name="PA_淘宝网chenying0907出品 56"/>
          <p:cNvSpPr/>
          <p:nvPr>
            <p:custDataLst>
              <p:tags r:id="rId15"/>
            </p:custDataLst>
          </p:nvPr>
        </p:nvSpPr>
        <p:spPr>
          <a:xfrm>
            <a:off x="6248400" y="1502718"/>
            <a:ext cx="723275" cy="25391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050" dirty="0">
                <a:solidFill>
                  <a:srgbClr val="048BE6"/>
                </a:solidFill>
                <a:latin typeface="+mn-ea"/>
                <a:cs typeface="Roboto Black"/>
              </a:rPr>
              <a:t>运维成本</a:t>
            </a:r>
            <a:endParaRPr lang="en-JM" sz="1050" dirty="0">
              <a:solidFill>
                <a:srgbClr val="048BE6"/>
              </a:solidFill>
              <a:latin typeface="+mn-ea"/>
              <a:cs typeface="Roboto Black"/>
            </a:endParaRPr>
          </a:p>
        </p:txBody>
      </p:sp>
      <p:sp>
        <p:nvSpPr>
          <p:cNvPr id="58" name="PA_淘宝网chenying0907出品 57"/>
          <p:cNvSpPr/>
          <p:nvPr>
            <p:custDataLst>
              <p:tags r:id="rId16"/>
            </p:custDataLst>
          </p:nvPr>
        </p:nvSpPr>
        <p:spPr>
          <a:xfrm>
            <a:off x="304800" y="1962150"/>
            <a:ext cx="990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3200" dirty="0">
                <a:solidFill>
                  <a:srgbClr val="404040"/>
                </a:solidFill>
                <a:latin typeface="+mn-ea"/>
                <a:cs typeface="Roboto Light"/>
              </a:rPr>
              <a:t>50</a:t>
            </a:r>
            <a:r>
              <a:rPr lang="zh-CN" altLang="en-US" sz="1600" dirty="0">
                <a:solidFill>
                  <a:srgbClr val="404040"/>
                </a:solidFill>
                <a:latin typeface="+mn-ea"/>
                <a:cs typeface="Roboto Light"/>
              </a:rPr>
              <a:t>万</a:t>
            </a:r>
            <a:endParaRPr lang="en-JM" sz="16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9" name="PA_淘宝网chenying0907出品 58"/>
          <p:cNvSpPr/>
          <p:nvPr>
            <p:custDataLst>
              <p:tags r:id="rId17"/>
            </p:custDataLst>
          </p:nvPr>
        </p:nvSpPr>
        <p:spPr>
          <a:xfrm>
            <a:off x="304800" y="3562350"/>
            <a:ext cx="990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3200" dirty="0">
                <a:solidFill>
                  <a:srgbClr val="404040"/>
                </a:solidFill>
                <a:latin typeface="+mn-ea"/>
                <a:cs typeface="Roboto Light"/>
              </a:rPr>
              <a:t>67</a:t>
            </a:r>
            <a:r>
              <a:rPr lang="zh-CN" altLang="en-US" sz="1600" dirty="0">
                <a:solidFill>
                  <a:srgbClr val="404040"/>
                </a:solidFill>
                <a:latin typeface="+mn-ea"/>
                <a:cs typeface="Roboto Light"/>
              </a:rPr>
              <a:t>万</a:t>
            </a:r>
            <a:endParaRPr lang="en-JM" sz="16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60" name="PA_淘宝网chenying0907出品 59"/>
          <p:cNvSpPr/>
          <p:nvPr>
            <p:custDataLst>
              <p:tags r:id="rId18"/>
            </p:custDataLst>
          </p:nvPr>
        </p:nvSpPr>
        <p:spPr>
          <a:xfrm>
            <a:off x="5451530" y="1513642"/>
            <a:ext cx="990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3200" dirty="0">
                <a:solidFill>
                  <a:srgbClr val="404040"/>
                </a:solidFill>
                <a:latin typeface="+mn-ea"/>
                <a:cs typeface="Roboto Light"/>
              </a:rPr>
              <a:t>12</a:t>
            </a:r>
            <a:r>
              <a:rPr lang="zh-CN" altLang="en-US" sz="1600" dirty="0">
                <a:solidFill>
                  <a:srgbClr val="404040"/>
                </a:solidFill>
                <a:latin typeface="+mn-ea"/>
                <a:cs typeface="Roboto Light"/>
              </a:rPr>
              <a:t>万</a:t>
            </a:r>
            <a:endParaRPr lang="en-JM" sz="16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61" name="PA_淘宝网chenying0907出品 60"/>
          <p:cNvSpPr/>
          <p:nvPr>
            <p:custDataLst>
              <p:tags r:id="rId19"/>
            </p:custDataLst>
          </p:nvPr>
        </p:nvSpPr>
        <p:spPr>
          <a:xfrm>
            <a:off x="6019800" y="2952750"/>
            <a:ext cx="9906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3200" dirty="0">
                <a:solidFill>
                  <a:srgbClr val="404040"/>
                </a:solidFill>
                <a:latin typeface="+mn-ea"/>
                <a:cs typeface="Roboto Light"/>
              </a:rPr>
              <a:t>80</a:t>
            </a:r>
            <a:r>
              <a:rPr lang="zh-CN" altLang="en-US" sz="1600" dirty="0">
                <a:solidFill>
                  <a:srgbClr val="404040"/>
                </a:solidFill>
                <a:latin typeface="+mn-ea"/>
                <a:cs typeface="Roboto Light"/>
              </a:rPr>
              <a:t>万</a:t>
            </a:r>
            <a:endParaRPr lang="en-JM" sz="16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10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32479810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2" grpId="0">
        <p:bldAsOne/>
      </p:bldGraphic>
      <p:bldP spid="40" grpId="0"/>
      <p:bldP spid="41" grpId="0" animBg="1" autoUpdateAnimBg="0"/>
      <p:bldP spid="42" grpId="0"/>
      <p:bldP spid="43" grpId="0"/>
      <p:bldP spid="44" grpId="0" animBg="1" autoUpdateAnimBg="0"/>
      <p:bldP spid="45" grpId="0"/>
      <p:bldP spid="46" grpId="0" animBg="1" autoUpdateAnimBg="0"/>
      <p:bldP spid="47" grpId="0"/>
      <p:bldP spid="48" grpId="0"/>
      <p:bldP spid="57" grpId="0" animBg="1" autoUpdateAnimBg="0"/>
      <p:bldP spid="58" grpId="0"/>
      <p:bldP spid="59" grpId="0" animBg="1" autoUpdateAnimBg="0"/>
      <p:bldP spid="60" grpId="0"/>
      <p:bldP spid="61" grpId="0"/>
      <p:bldP spid="3" grpId="0" animBg="1" autoUpdateAnimBg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利润统计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graphicFrame>
        <p:nvGraphicFramePr>
          <p:cNvPr id="35" name="PA_ChartPlaceholder 4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355897600"/>
              </p:ext>
            </p:extLst>
          </p:nvPr>
        </p:nvGraphicFramePr>
        <p:xfrm>
          <a:off x="228600" y="1581150"/>
          <a:ext cx="38100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7"/>
          </a:graphicData>
        </a:graphic>
      </p:graphicFrame>
      <p:sp>
        <p:nvSpPr>
          <p:cNvPr id="38" name="PA_淘宝网chenying0907出品 37"/>
          <p:cNvSpPr txBox="1"/>
          <p:nvPr>
            <p:custDataLst>
              <p:tags r:id="rId3"/>
            </p:custDataLst>
          </p:nvPr>
        </p:nvSpPr>
        <p:spPr>
          <a:xfrm>
            <a:off x="7010400" y="318135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65,000,000</a:t>
            </a:r>
          </a:p>
        </p:txBody>
      </p:sp>
      <p:sp>
        <p:nvSpPr>
          <p:cNvPr id="39" name="PA_淘宝网chenying0907出品 38"/>
          <p:cNvSpPr txBox="1"/>
          <p:nvPr>
            <p:custDataLst>
              <p:tags r:id="rId4"/>
            </p:custDataLst>
          </p:nvPr>
        </p:nvSpPr>
        <p:spPr>
          <a:xfrm>
            <a:off x="1452800" y="2749034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262626"/>
                </a:solidFill>
                <a:latin typeface="+mn-ea"/>
                <a:cs typeface="Roboto Black"/>
              </a:rPr>
              <a:t>添加</a:t>
            </a:r>
            <a:endParaRPr lang="en-US" altLang="zh-CN" dirty="0">
              <a:solidFill>
                <a:srgbClr val="262626"/>
              </a:solidFill>
              <a:latin typeface="+mn-ea"/>
              <a:cs typeface="Roboto Black"/>
            </a:endParaRPr>
          </a:p>
          <a:p>
            <a:pPr algn="ctr"/>
            <a:r>
              <a:rPr lang="zh-CN" altLang="en-US" dirty="0">
                <a:solidFill>
                  <a:srgbClr val="262626"/>
                </a:solidFill>
                <a:latin typeface="+mn-ea"/>
                <a:cs typeface="Roboto Black"/>
              </a:rPr>
              <a:t>标题</a:t>
            </a:r>
            <a:endParaRPr lang="en-JM" dirty="0">
              <a:solidFill>
                <a:srgbClr val="262626"/>
              </a:solidFill>
              <a:latin typeface="+mn-ea"/>
              <a:cs typeface="Roboto Black"/>
            </a:endParaRPr>
          </a:p>
        </p:txBody>
      </p:sp>
      <p:cxnSp>
        <p:nvCxnSpPr>
          <p:cNvPr id="40" name="PA_淘宝网chenying0907出品 39"/>
          <p:cNvCxnSpPr/>
          <p:nvPr>
            <p:custDataLst>
              <p:tags r:id="rId5"/>
            </p:custDataLst>
          </p:nvPr>
        </p:nvCxnSpPr>
        <p:spPr>
          <a:xfrm>
            <a:off x="6492242" y="2804815"/>
            <a:ext cx="611979" cy="0"/>
          </a:xfrm>
          <a:prstGeom prst="line">
            <a:avLst/>
          </a:prstGeom>
          <a:ln w="6350" cmpd="sng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PA_淘宝网chenying0907出品 40"/>
          <p:cNvGrpSpPr/>
          <p:nvPr>
            <p:custDataLst>
              <p:tags r:id="rId6"/>
            </p:custDataLst>
          </p:nvPr>
        </p:nvGrpSpPr>
        <p:grpSpPr bwMode="black">
          <a:xfrm>
            <a:off x="4130040" y="31813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4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4" name="PA_淘宝网chenying0907出品 43"/>
          <p:cNvGrpSpPr/>
          <p:nvPr>
            <p:custDataLst>
              <p:tags r:id="rId7"/>
            </p:custDataLst>
          </p:nvPr>
        </p:nvGrpSpPr>
        <p:grpSpPr bwMode="black">
          <a:xfrm>
            <a:off x="4358640" y="31813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4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4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47" name="PA_淘宝网chenying0907出品 46"/>
          <p:cNvGrpSpPr/>
          <p:nvPr>
            <p:custDataLst>
              <p:tags r:id="rId8"/>
            </p:custDataLst>
          </p:nvPr>
        </p:nvGrpSpPr>
        <p:grpSpPr bwMode="black">
          <a:xfrm>
            <a:off x="4587240" y="31813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57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58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59" name="PA_淘宝网chenying0907出品 58"/>
          <p:cNvGrpSpPr/>
          <p:nvPr>
            <p:custDataLst>
              <p:tags r:id="rId9"/>
            </p:custDataLst>
          </p:nvPr>
        </p:nvGrpSpPr>
        <p:grpSpPr bwMode="black">
          <a:xfrm>
            <a:off x="4815840" y="31813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60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1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2" name="PA_淘宝网chenying0907出品 61"/>
          <p:cNvGrpSpPr/>
          <p:nvPr>
            <p:custDataLst>
              <p:tags r:id="rId10"/>
            </p:custDataLst>
          </p:nvPr>
        </p:nvGrpSpPr>
        <p:grpSpPr bwMode="black">
          <a:xfrm>
            <a:off x="5044440" y="31813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63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4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5" name="PA_淘宝网chenying0907出品 64"/>
          <p:cNvGrpSpPr/>
          <p:nvPr>
            <p:custDataLst>
              <p:tags r:id="rId11"/>
            </p:custDataLst>
          </p:nvPr>
        </p:nvGrpSpPr>
        <p:grpSpPr bwMode="black">
          <a:xfrm>
            <a:off x="5273040" y="31813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66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67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68" name="PA_淘宝网chenying0907出品 67"/>
          <p:cNvGrpSpPr/>
          <p:nvPr>
            <p:custDataLst>
              <p:tags r:id="rId12"/>
            </p:custDataLst>
          </p:nvPr>
        </p:nvGrpSpPr>
        <p:grpSpPr bwMode="black">
          <a:xfrm>
            <a:off x="5501640" y="31813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69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0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1" name="PA_淘宝网chenying0907出品 70"/>
          <p:cNvGrpSpPr/>
          <p:nvPr>
            <p:custDataLst>
              <p:tags r:id="rId13"/>
            </p:custDataLst>
          </p:nvPr>
        </p:nvGrpSpPr>
        <p:grpSpPr bwMode="black">
          <a:xfrm>
            <a:off x="5730240" y="31813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7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4" name="PA_淘宝网chenying0907出品 73"/>
          <p:cNvGrpSpPr/>
          <p:nvPr>
            <p:custDataLst>
              <p:tags r:id="rId14"/>
            </p:custDataLst>
          </p:nvPr>
        </p:nvGrpSpPr>
        <p:grpSpPr bwMode="black">
          <a:xfrm>
            <a:off x="5958840" y="31813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7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77" name="PA_淘宝网chenying0907出品 76"/>
          <p:cNvGrpSpPr/>
          <p:nvPr>
            <p:custDataLst>
              <p:tags r:id="rId15"/>
            </p:custDataLst>
          </p:nvPr>
        </p:nvGrpSpPr>
        <p:grpSpPr bwMode="black">
          <a:xfrm>
            <a:off x="6187440" y="31813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78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79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80" name="PA_淘宝网chenying0907出品 79"/>
          <p:cNvSpPr txBox="1"/>
          <p:nvPr>
            <p:custDataLst>
              <p:tags r:id="rId16"/>
            </p:custDataLst>
          </p:nvPr>
        </p:nvSpPr>
        <p:spPr>
          <a:xfrm>
            <a:off x="7010400" y="378648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44,000,000</a:t>
            </a:r>
          </a:p>
        </p:txBody>
      </p:sp>
      <p:cxnSp>
        <p:nvCxnSpPr>
          <p:cNvPr id="81" name="PA_淘宝网chenying0907出品 80"/>
          <p:cNvCxnSpPr/>
          <p:nvPr>
            <p:custDataLst>
              <p:tags r:id="rId17"/>
            </p:custDataLst>
          </p:nvPr>
        </p:nvCxnSpPr>
        <p:spPr>
          <a:xfrm>
            <a:off x="6477002" y="3409950"/>
            <a:ext cx="611979" cy="0"/>
          </a:xfrm>
          <a:prstGeom prst="line">
            <a:avLst/>
          </a:prstGeom>
          <a:ln w="6350" cmpd="sng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PA_淘宝网chenying0907出品 81"/>
          <p:cNvGrpSpPr/>
          <p:nvPr>
            <p:custDataLst>
              <p:tags r:id="rId18"/>
            </p:custDataLst>
          </p:nvPr>
        </p:nvGrpSpPr>
        <p:grpSpPr bwMode="black">
          <a:xfrm>
            <a:off x="4114800" y="37864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83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4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5" name="PA_淘宝网chenying0907出品 84"/>
          <p:cNvGrpSpPr/>
          <p:nvPr>
            <p:custDataLst>
              <p:tags r:id="rId19"/>
            </p:custDataLst>
          </p:nvPr>
        </p:nvGrpSpPr>
        <p:grpSpPr bwMode="black">
          <a:xfrm>
            <a:off x="4343400" y="37864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86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87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88" name="PA_淘宝网chenying0907出品 87"/>
          <p:cNvGrpSpPr/>
          <p:nvPr>
            <p:custDataLst>
              <p:tags r:id="rId20"/>
            </p:custDataLst>
          </p:nvPr>
        </p:nvGrpSpPr>
        <p:grpSpPr bwMode="black">
          <a:xfrm>
            <a:off x="45720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89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0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91" name="PA_淘宝网chenying0907出品 90"/>
          <p:cNvGrpSpPr/>
          <p:nvPr>
            <p:custDataLst>
              <p:tags r:id="rId21"/>
            </p:custDataLst>
          </p:nvPr>
        </p:nvGrpSpPr>
        <p:grpSpPr bwMode="black">
          <a:xfrm>
            <a:off x="48006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9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94" name="PA_淘宝网chenying0907出品 93"/>
          <p:cNvGrpSpPr/>
          <p:nvPr>
            <p:custDataLst>
              <p:tags r:id="rId22"/>
            </p:custDataLst>
          </p:nvPr>
        </p:nvGrpSpPr>
        <p:grpSpPr bwMode="black">
          <a:xfrm>
            <a:off x="50292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9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97" name="PA_淘宝网chenying0907出品 96"/>
          <p:cNvGrpSpPr/>
          <p:nvPr>
            <p:custDataLst>
              <p:tags r:id="rId23"/>
            </p:custDataLst>
          </p:nvPr>
        </p:nvGrpSpPr>
        <p:grpSpPr bwMode="black">
          <a:xfrm>
            <a:off x="52578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98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99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00" name="PA_淘宝网chenying0907出品 99"/>
          <p:cNvGrpSpPr/>
          <p:nvPr>
            <p:custDataLst>
              <p:tags r:id="rId24"/>
            </p:custDataLst>
          </p:nvPr>
        </p:nvGrpSpPr>
        <p:grpSpPr bwMode="black">
          <a:xfrm>
            <a:off x="54864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01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2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03" name="PA_淘宝网chenying0907出品 102"/>
          <p:cNvGrpSpPr/>
          <p:nvPr>
            <p:custDataLst>
              <p:tags r:id="rId25"/>
            </p:custDataLst>
          </p:nvPr>
        </p:nvGrpSpPr>
        <p:grpSpPr bwMode="black">
          <a:xfrm>
            <a:off x="57150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0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06" name="PA_淘宝网chenying0907出品 105"/>
          <p:cNvGrpSpPr/>
          <p:nvPr>
            <p:custDataLst>
              <p:tags r:id="rId26"/>
            </p:custDataLst>
          </p:nvPr>
        </p:nvGrpSpPr>
        <p:grpSpPr bwMode="black">
          <a:xfrm>
            <a:off x="59436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07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08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09" name="PA_淘宝网chenying0907出品 108"/>
          <p:cNvGrpSpPr/>
          <p:nvPr>
            <p:custDataLst>
              <p:tags r:id="rId27"/>
            </p:custDataLst>
          </p:nvPr>
        </p:nvGrpSpPr>
        <p:grpSpPr bwMode="black">
          <a:xfrm>
            <a:off x="6172200" y="37864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10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1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12" name="PA_淘宝网chenying0907出品 111"/>
          <p:cNvSpPr txBox="1"/>
          <p:nvPr>
            <p:custDataLst>
              <p:tags r:id="rId28"/>
            </p:custDataLst>
          </p:nvPr>
        </p:nvSpPr>
        <p:spPr>
          <a:xfrm>
            <a:off x="7010400" y="196215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87,000,000</a:t>
            </a:r>
          </a:p>
        </p:txBody>
      </p:sp>
      <p:grpSp>
        <p:nvGrpSpPr>
          <p:cNvPr id="113" name="PA_淘宝网chenying0907出品 112"/>
          <p:cNvGrpSpPr/>
          <p:nvPr>
            <p:custDataLst>
              <p:tags r:id="rId29"/>
            </p:custDataLst>
          </p:nvPr>
        </p:nvGrpSpPr>
        <p:grpSpPr bwMode="black">
          <a:xfrm>
            <a:off x="4130040" y="19621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1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16" name="PA_淘宝网chenying0907出品 115"/>
          <p:cNvGrpSpPr/>
          <p:nvPr>
            <p:custDataLst>
              <p:tags r:id="rId30"/>
            </p:custDataLst>
          </p:nvPr>
        </p:nvGrpSpPr>
        <p:grpSpPr bwMode="black">
          <a:xfrm>
            <a:off x="4358640" y="19621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17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18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19" name="PA_淘宝网chenying0907出品 118"/>
          <p:cNvGrpSpPr/>
          <p:nvPr>
            <p:custDataLst>
              <p:tags r:id="rId31"/>
            </p:custDataLst>
          </p:nvPr>
        </p:nvGrpSpPr>
        <p:grpSpPr bwMode="black">
          <a:xfrm>
            <a:off x="4587240" y="19621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20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1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22" name="PA_淘宝网chenying0907出品 121"/>
          <p:cNvGrpSpPr/>
          <p:nvPr>
            <p:custDataLst>
              <p:tags r:id="rId32"/>
            </p:custDataLst>
          </p:nvPr>
        </p:nvGrpSpPr>
        <p:grpSpPr bwMode="black">
          <a:xfrm>
            <a:off x="4815840" y="1962150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23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4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25" name="PA_淘宝网chenying0907出品 124"/>
          <p:cNvGrpSpPr/>
          <p:nvPr>
            <p:custDataLst>
              <p:tags r:id="rId33"/>
            </p:custDataLst>
          </p:nvPr>
        </p:nvGrpSpPr>
        <p:grpSpPr bwMode="black">
          <a:xfrm>
            <a:off x="50444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26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27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28" name="PA_淘宝网chenying0907出品 127"/>
          <p:cNvGrpSpPr/>
          <p:nvPr>
            <p:custDataLst>
              <p:tags r:id="rId34"/>
            </p:custDataLst>
          </p:nvPr>
        </p:nvGrpSpPr>
        <p:grpSpPr bwMode="black">
          <a:xfrm>
            <a:off x="52730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29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0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31" name="PA_淘宝网chenying0907出品 130"/>
          <p:cNvGrpSpPr/>
          <p:nvPr>
            <p:custDataLst>
              <p:tags r:id="rId35"/>
            </p:custDataLst>
          </p:nvPr>
        </p:nvGrpSpPr>
        <p:grpSpPr bwMode="black">
          <a:xfrm>
            <a:off x="55016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3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34" name="PA_淘宝网chenying0907出品 133"/>
          <p:cNvGrpSpPr/>
          <p:nvPr>
            <p:custDataLst>
              <p:tags r:id="rId36"/>
            </p:custDataLst>
          </p:nvPr>
        </p:nvGrpSpPr>
        <p:grpSpPr bwMode="black">
          <a:xfrm>
            <a:off x="57302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3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37" name="PA_淘宝网chenying0907出品 136"/>
          <p:cNvGrpSpPr/>
          <p:nvPr>
            <p:custDataLst>
              <p:tags r:id="rId37"/>
            </p:custDataLst>
          </p:nvPr>
        </p:nvGrpSpPr>
        <p:grpSpPr bwMode="black">
          <a:xfrm>
            <a:off x="59588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38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39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40" name="PA_淘宝网chenying0907出品 139"/>
          <p:cNvGrpSpPr/>
          <p:nvPr>
            <p:custDataLst>
              <p:tags r:id="rId38"/>
            </p:custDataLst>
          </p:nvPr>
        </p:nvGrpSpPr>
        <p:grpSpPr bwMode="black">
          <a:xfrm>
            <a:off x="6187440" y="1962150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41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2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43" name="PA_淘宝网chenying0907出品 142"/>
          <p:cNvSpPr txBox="1"/>
          <p:nvPr>
            <p:custDataLst>
              <p:tags r:id="rId39"/>
            </p:custDataLst>
          </p:nvPr>
        </p:nvSpPr>
        <p:spPr>
          <a:xfrm>
            <a:off x="7010400" y="2567285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JM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120,000,000</a:t>
            </a:r>
          </a:p>
        </p:txBody>
      </p:sp>
      <p:cxnSp>
        <p:nvCxnSpPr>
          <p:cNvPr id="144" name="PA_淘宝网chenying0907出品 143"/>
          <p:cNvCxnSpPr/>
          <p:nvPr>
            <p:custDataLst>
              <p:tags r:id="rId40"/>
            </p:custDataLst>
          </p:nvPr>
        </p:nvCxnSpPr>
        <p:spPr>
          <a:xfrm>
            <a:off x="6477002" y="2190750"/>
            <a:ext cx="611979" cy="0"/>
          </a:xfrm>
          <a:prstGeom prst="line">
            <a:avLst/>
          </a:prstGeom>
          <a:ln w="6350" cmpd="sng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5" name="PA_淘宝网chenying0907出品 144"/>
          <p:cNvGrpSpPr/>
          <p:nvPr>
            <p:custDataLst>
              <p:tags r:id="rId41"/>
            </p:custDataLst>
          </p:nvPr>
        </p:nvGrpSpPr>
        <p:grpSpPr bwMode="black">
          <a:xfrm>
            <a:off x="41148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46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47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48" name="PA_淘宝网chenying0907出品 147"/>
          <p:cNvGrpSpPr/>
          <p:nvPr>
            <p:custDataLst>
              <p:tags r:id="rId42"/>
            </p:custDataLst>
          </p:nvPr>
        </p:nvGrpSpPr>
        <p:grpSpPr bwMode="black">
          <a:xfrm>
            <a:off x="43434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49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0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51" name="PA_淘宝网chenying0907出品 150"/>
          <p:cNvGrpSpPr/>
          <p:nvPr>
            <p:custDataLst>
              <p:tags r:id="rId43"/>
            </p:custDataLst>
          </p:nvPr>
        </p:nvGrpSpPr>
        <p:grpSpPr bwMode="black">
          <a:xfrm>
            <a:off x="45720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52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3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54" name="PA_淘宝网chenying0907出品 153"/>
          <p:cNvGrpSpPr/>
          <p:nvPr>
            <p:custDataLst>
              <p:tags r:id="rId44"/>
            </p:custDataLst>
          </p:nvPr>
        </p:nvGrpSpPr>
        <p:grpSpPr bwMode="black">
          <a:xfrm>
            <a:off x="48006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55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6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57" name="PA_淘宝网chenying0907出品 156"/>
          <p:cNvGrpSpPr/>
          <p:nvPr>
            <p:custDataLst>
              <p:tags r:id="rId45"/>
            </p:custDataLst>
          </p:nvPr>
        </p:nvGrpSpPr>
        <p:grpSpPr bwMode="black">
          <a:xfrm>
            <a:off x="50292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58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59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60" name="PA_淘宝网chenying0907出品 159"/>
          <p:cNvGrpSpPr/>
          <p:nvPr>
            <p:custDataLst>
              <p:tags r:id="rId46"/>
            </p:custDataLst>
          </p:nvPr>
        </p:nvGrpSpPr>
        <p:grpSpPr bwMode="black">
          <a:xfrm>
            <a:off x="52578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61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2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63" name="PA_淘宝网chenying0907出品 162"/>
          <p:cNvGrpSpPr/>
          <p:nvPr>
            <p:custDataLst>
              <p:tags r:id="rId47"/>
            </p:custDataLst>
          </p:nvPr>
        </p:nvGrpSpPr>
        <p:grpSpPr bwMode="black">
          <a:xfrm>
            <a:off x="5486400" y="2567285"/>
            <a:ext cx="160931" cy="418663"/>
            <a:chOff x="7858105" y="406909"/>
            <a:chExt cx="211138" cy="549275"/>
          </a:xfrm>
          <a:solidFill>
            <a:srgbClr val="048BE6"/>
          </a:solidFill>
        </p:grpSpPr>
        <p:sp>
          <p:nvSpPr>
            <p:cNvPr id="164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5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66" name="PA_淘宝网chenying0907出品 165"/>
          <p:cNvGrpSpPr/>
          <p:nvPr>
            <p:custDataLst>
              <p:tags r:id="rId48"/>
            </p:custDataLst>
          </p:nvPr>
        </p:nvGrpSpPr>
        <p:grpSpPr bwMode="black">
          <a:xfrm>
            <a:off x="5715000" y="25672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67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68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69" name="PA_淘宝网chenying0907出品 168"/>
          <p:cNvGrpSpPr/>
          <p:nvPr>
            <p:custDataLst>
              <p:tags r:id="rId49"/>
            </p:custDataLst>
          </p:nvPr>
        </p:nvGrpSpPr>
        <p:grpSpPr bwMode="black">
          <a:xfrm>
            <a:off x="5943600" y="25672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70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1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172" name="PA_淘宝网chenying0907出品 171"/>
          <p:cNvGrpSpPr/>
          <p:nvPr>
            <p:custDataLst>
              <p:tags r:id="rId50"/>
            </p:custDataLst>
          </p:nvPr>
        </p:nvGrpSpPr>
        <p:grpSpPr bwMode="black">
          <a:xfrm>
            <a:off x="6172200" y="2567285"/>
            <a:ext cx="160931" cy="418663"/>
            <a:chOff x="7858105" y="406909"/>
            <a:chExt cx="211138" cy="549275"/>
          </a:xfrm>
          <a:solidFill>
            <a:srgbClr val="DADADA"/>
          </a:solidFill>
        </p:grpSpPr>
        <p:sp>
          <p:nvSpPr>
            <p:cNvPr id="173" name="Oval 76"/>
            <p:cNvSpPr>
              <a:spLocks noChangeArrowheads="1"/>
            </p:cNvSpPr>
            <p:nvPr/>
          </p:nvSpPr>
          <p:spPr bwMode="black">
            <a:xfrm>
              <a:off x="7918430" y="406909"/>
              <a:ext cx="92075" cy="920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  <p:sp>
          <p:nvSpPr>
            <p:cNvPr id="174" name="Freeform 77"/>
            <p:cNvSpPr>
              <a:spLocks/>
            </p:cNvSpPr>
            <p:nvPr/>
          </p:nvSpPr>
          <p:spPr bwMode="black">
            <a:xfrm>
              <a:off x="7858105" y="508509"/>
              <a:ext cx="211138" cy="447675"/>
            </a:xfrm>
            <a:custGeom>
              <a:avLst/>
              <a:gdLst>
                <a:gd name="T0" fmla="*/ 83 w 106"/>
                <a:gd name="T1" fmla="*/ 0 h 224"/>
                <a:gd name="T2" fmla="*/ 24 w 106"/>
                <a:gd name="T3" fmla="*/ 0 h 224"/>
                <a:gd name="T4" fmla="*/ 0 w 106"/>
                <a:gd name="T5" fmla="*/ 23 h 224"/>
                <a:gd name="T6" fmla="*/ 0 w 106"/>
                <a:gd name="T7" fmla="*/ 99 h 224"/>
                <a:gd name="T8" fmla="*/ 10 w 106"/>
                <a:gd name="T9" fmla="*/ 109 h 224"/>
                <a:gd name="T10" fmla="*/ 21 w 106"/>
                <a:gd name="T11" fmla="*/ 99 h 224"/>
                <a:gd name="T12" fmla="*/ 21 w 106"/>
                <a:gd name="T13" fmla="*/ 35 h 224"/>
                <a:gd name="T14" fmla="*/ 24 w 106"/>
                <a:gd name="T15" fmla="*/ 35 h 224"/>
                <a:gd name="T16" fmla="*/ 24 w 106"/>
                <a:gd name="T17" fmla="*/ 211 h 224"/>
                <a:gd name="T18" fmla="*/ 38 w 106"/>
                <a:gd name="T19" fmla="*/ 224 h 224"/>
                <a:gd name="T20" fmla="*/ 51 w 106"/>
                <a:gd name="T21" fmla="*/ 211 h 224"/>
                <a:gd name="T22" fmla="*/ 51 w 106"/>
                <a:gd name="T23" fmla="*/ 108 h 224"/>
                <a:gd name="T24" fmla="*/ 55 w 106"/>
                <a:gd name="T25" fmla="*/ 108 h 224"/>
                <a:gd name="T26" fmla="*/ 55 w 106"/>
                <a:gd name="T27" fmla="*/ 211 h 224"/>
                <a:gd name="T28" fmla="*/ 69 w 106"/>
                <a:gd name="T29" fmla="*/ 224 h 224"/>
                <a:gd name="T30" fmla="*/ 82 w 106"/>
                <a:gd name="T31" fmla="*/ 211 h 224"/>
                <a:gd name="T32" fmla="*/ 82 w 106"/>
                <a:gd name="T33" fmla="*/ 35 h 224"/>
                <a:gd name="T34" fmla="*/ 86 w 106"/>
                <a:gd name="T35" fmla="*/ 35 h 224"/>
                <a:gd name="T36" fmla="*/ 86 w 106"/>
                <a:gd name="T37" fmla="*/ 99 h 224"/>
                <a:gd name="T38" fmla="*/ 96 w 106"/>
                <a:gd name="T39" fmla="*/ 109 h 224"/>
                <a:gd name="T40" fmla="*/ 106 w 106"/>
                <a:gd name="T41" fmla="*/ 99 h 224"/>
                <a:gd name="T42" fmla="*/ 106 w 106"/>
                <a:gd name="T43" fmla="*/ 23 h 224"/>
                <a:gd name="T44" fmla="*/ 83 w 106"/>
                <a:gd name="T4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6" h="224">
                  <a:moveTo>
                    <a:pt x="8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5" y="109"/>
                    <a:pt x="10" y="109"/>
                  </a:cubicBezTo>
                  <a:cubicBezTo>
                    <a:pt x="16" y="109"/>
                    <a:pt x="21" y="104"/>
                    <a:pt x="21" y="9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211"/>
                    <a:pt x="24" y="211"/>
                    <a:pt x="24" y="211"/>
                  </a:cubicBezTo>
                  <a:cubicBezTo>
                    <a:pt x="24" y="218"/>
                    <a:pt x="30" y="224"/>
                    <a:pt x="38" y="224"/>
                  </a:cubicBezTo>
                  <a:cubicBezTo>
                    <a:pt x="45" y="224"/>
                    <a:pt x="51" y="218"/>
                    <a:pt x="51" y="211"/>
                  </a:cubicBezTo>
                  <a:cubicBezTo>
                    <a:pt x="51" y="108"/>
                    <a:pt x="51" y="108"/>
                    <a:pt x="51" y="108"/>
                  </a:cubicBezTo>
                  <a:cubicBezTo>
                    <a:pt x="55" y="108"/>
                    <a:pt x="55" y="108"/>
                    <a:pt x="55" y="108"/>
                  </a:cubicBezTo>
                  <a:cubicBezTo>
                    <a:pt x="55" y="211"/>
                    <a:pt x="55" y="211"/>
                    <a:pt x="55" y="211"/>
                  </a:cubicBezTo>
                  <a:cubicBezTo>
                    <a:pt x="55" y="218"/>
                    <a:pt x="61" y="224"/>
                    <a:pt x="69" y="224"/>
                  </a:cubicBezTo>
                  <a:cubicBezTo>
                    <a:pt x="76" y="224"/>
                    <a:pt x="82" y="218"/>
                    <a:pt x="82" y="21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99"/>
                    <a:pt x="86" y="99"/>
                    <a:pt x="86" y="99"/>
                  </a:cubicBezTo>
                  <a:cubicBezTo>
                    <a:pt x="86" y="104"/>
                    <a:pt x="91" y="109"/>
                    <a:pt x="96" y="109"/>
                  </a:cubicBezTo>
                  <a:cubicBezTo>
                    <a:pt x="102" y="109"/>
                    <a:pt x="106" y="104"/>
                    <a:pt x="106" y="99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6" y="10"/>
                    <a:pt x="96" y="0"/>
                    <a:pt x="83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+mn-ea"/>
              </a:endParaRPr>
            </a:p>
          </p:txBody>
        </p:sp>
      </p:grpSp>
      <p:sp>
        <p:nvSpPr>
          <p:cNvPr id="175" name="PA_TextPlaceholder 6"/>
          <p:cNvSpPr txBox="1">
            <a:spLocks/>
          </p:cNvSpPr>
          <p:nvPr>
            <p:custDataLst>
              <p:tags r:id="rId51"/>
            </p:custDataLst>
          </p:nvPr>
        </p:nvSpPr>
        <p:spPr>
          <a:xfrm>
            <a:off x="723900" y="949325"/>
            <a:ext cx="7696200" cy="4794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latin typeface="+mn-ea"/>
                <a:cs typeface="Roboto Light"/>
              </a:rPr>
              <a:t>200</a:t>
            </a:r>
            <a:r>
              <a:rPr lang="zh-CN" altLang="en-US" sz="105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50" dirty="0">
                <a:latin typeface="+mn-ea"/>
                <a:cs typeface="Roboto Light"/>
              </a:rPr>
              <a:t>5</a:t>
            </a:r>
            <a:r>
              <a:rPr lang="zh-CN" altLang="en-US" sz="1050" dirty="0">
                <a:latin typeface="+mn-ea"/>
                <a:cs typeface="Roboto Light"/>
              </a:rPr>
              <a:t>分钟之内。</a:t>
            </a:r>
            <a:endParaRPr lang="en-JM" altLang="zh-CN" sz="1050" dirty="0">
              <a:latin typeface="+mn-ea"/>
              <a:cs typeface="Roboto Light"/>
            </a:endParaRPr>
          </a:p>
        </p:txBody>
      </p:sp>
      <p:cxnSp>
        <p:nvCxnSpPr>
          <p:cNvPr id="176" name="PA_淘宝网chenying0907出品 175"/>
          <p:cNvCxnSpPr/>
          <p:nvPr>
            <p:custDataLst>
              <p:tags r:id="rId52"/>
            </p:custDataLst>
          </p:nvPr>
        </p:nvCxnSpPr>
        <p:spPr>
          <a:xfrm>
            <a:off x="6477000" y="4019550"/>
            <a:ext cx="611979" cy="0"/>
          </a:xfrm>
          <a:prstGeom prst="line">
            <a:avLst/>
          </a:prstGeom>
          <a:ln w="6350" cmpd="sng">
            <a:solidFill>
              <a:schemeClr val="bg1">
                <a:lumMod val="8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A_SlideNumberPlaceholder 3"/>
          <p:cNvSpPr>
            <a:spLocks noGrp="1"/>
          </p:cNvSpPr>
          <p:nvPr>
            <p:ph type="sldNum" sz="quarter" idx="12"/>
            <p:custDataLst>
              <p:tags r:id="rId53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11</a:t>
            </a:fld>
            <a:endParaRPr lang="en-JM" dirty="0">
              <a:cs typeface="Roboto Light"/>
            </a:endParaRPr>
          </a:p>
        </p:txBody>
      </p:sp>
      <p:sp>
        <p:nvSpPr>
          <p:cNvPr id="5" name="PA_FooterPlaceholder 4"/>
          <p:cNvSpPr>
            <a:spLocks noGrp="1"/>
          </p:cNvSpPr>
          <p:nvPr>
            <p:ph type="ftr" sz="quarter" idx="11"/>
            <p:custDataLst>
              <p:tags r:id="rId54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371934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5" grpId="0">
        <p:bldAsOne/>
      </p:bldGraphic>
      <p:bldP spid="38" grpId="0"/>
      <p:bldP spid="39" grpId="0"/>
      <p:bldP spid="80" grpId="0"/>
      <p:bldP spid="112" grpId="0"/>
      <p:bldP spid="143" grpId="0"/>
      <p:bldP spid="175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262626"/>
                </a:solidFill>
              </a:rPr>
              <a:t>利润统计</a:t>
            </a:r>
            <a:endParaRPr lang="en-JM" sz="2400" dirty="0">
              <a:solidFill>
                <a:srgbClr val="262626"/>
              </a:solidFill>
            </a:endParaRPr>
          </a:p>
        </p:txBody>
      </p:sp>
      <p:graphicFrame>
        <p:nvGraphicFramePr>
          <p:cNvPr id="17" name="PA_Chart 16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001845326"/>
              </p:ext>
            </p:extLst>
          </p:nvPr>
        </p:nvGraphicFramePr>
        <p:xfrm>
          <a:off x="381000" y="1778481"/>
          <a:ext cx="2514600" cy="262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38" name="PA_TextPlaceholder 6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810000" y="1778481"/>
            <a:ext cx="60960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1400" dirty="0">
                <a:solidFill>
                  <a:srgbClr val="048BE6"/>
                </a:solidFill>
                <a:latin typeface="+mn-ea"/>
                <a:cs typeface="Roboto Regular"/>
              </a:rPr>
              <a:t>24</a:t>
            </a:r>
          </a:p>
        </p:txBody>
      </p:sp>
      <p:graphicFrame>
        <p:nvGraphicFramePr>
          <p:cNvPr id="18" name="PA_Chart 17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73637382"/>
              </p:ext>
            </p:extLst>
          </p:nvPr>
        </p:nvGraphicFramePr>
        <p:xfrm>
          <a:off x="3200400" y="1756256"/>
          <a:ext cx="2514600" cy="262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19" name="PA_Chart 18"/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977344618"/>
              </p:ext>
            </p:extLst>
          </p:nvPr>
        </p:nvGraphicFramePr>
        <p:xfrm>
          <a:off x="6096000" y="1756256"/>
          <a:ext cx="2514600" cy="262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20" name="PA_淘宝网chenying0907出品 19"/>
          <p:cNvSpPr txBox="1"/>
          <p:nvPr>
            <p:custDataLst>
              <p:tags r:id="rId6"/>
            </p:custDataLst>
          </p:nvPr>
        </p:nvSpPr>
        <p:spPr>
          <a:xfrm>
            <a:off x="6019800" y="1352550"/>
            <a:ext cx="1851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048BE6"/>
                </a:solidFill>
                <a:latin typeface="+mn-ea"/>
                <a:cs typeface="Roboto Regular"/>
              </a:rPr>
              <a:t>趋势线标题</a:t>
            </a:r>
            <a:endParaRPr lang="en-JM" altLang="zh-CN" sz="10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cxnSp>
        <p:nvCxnSpPr>
          <p:cNvPr id="21" name="PA_淘宝网chenying0907出品 20"/>
          <p:cNvCxnSpPr/>
          <p:nvPr>
            <p:custDataLst>
              <p:tags r:id="rId7"/>
            </p:custDataLst>
          </p:nvPr>
        </p:nvCxnSpPr>
        <p:spPr>
          <a:xfrm>
            <a:off x="2971800" y="1984856"/>
            <a:ext cx="0" cy="1752600"/>
          </a:xfrm>
          <a:prstGeom prst="line">
            <a:avLst/>
          </a:prstGeom>
          <a:ln w="12700" cap="rnd" cmpd="sng">
            <a:solidFill>
              <a:schemeClr val="bg1">
                <a:lumMod val="50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PA_淘宝网chenying0907出品 21"/>
          <p:cNvCxnSpPr/>
          <p:nvPr>
            <p:custDataLst>
              <p:tags r:id="rId8"/>
            </p:custDataLst>
          </p:nvPr>
        </p:nvCxnSpPr>
        <p:spPr>
          <a:xfrm>
            <a:off x="5867400" y="1984856"/>
            <a:ext cx="0" cy="1752600"/>
          </a:xfrm>
          <a:prstGeom prst="line">
            <a:avLst/>
          </a:prstGeom>
          <a:ln w="12700" cap="rnd" cmpd="sng">
            <a:solidFill>
              <a:schemeClr val="bg1">
                <a:lumMod val="50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PA_淘宝网chenying0907出品 22"/>
          <p:cNvSpPr txBox="1"/>
          <p:nvPr>
            <p:custDataLst>
              <p:tags r:id="rId9"/>
            </p:custDataLst>
          </p:nvPr>
        </p:nvSpPr>
        <p:spPr>
          <a:xfrm>
            <a:off x="3177540" y="1352550"/>
            <a:ext cx="18516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048BE6"/>
                </a:solidFill>
                <a:latin typeface="+mn-ea"/>
                <a:cs typeface="Roboto Regular"/>
              </a:rPr>
              <a:t>趋势线标题</a:t>
            </a:r>
            <a:endParaRPr lang="en-JM" altLang="zh-CN" sz="10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24" name="PA_淘宝网chenying0907出品 23"/>
          <p:cNvSpPr txBox="1"/>
          <p:nvPr>
            <p:custDataLst>
              <p:tags r:id="rId10"/>
            </p:custDataLst>
          </p:nvPr>
        </p:nvSpPr>
        <p:spPr>
          <a:xfrm>
            <a:off x="434340" y="1352550"/>
            <a:ext cx="18516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rgbClr val="048BE6"/>
                </a:solidFill>
                <a:latin typeface="+mn-ea"/>
                <a:cs typeface="Roboto Regular"/>
              </a:rPr>
              <a:t>趋势线标题</a:t>
            </a:r>
            <a:endParaRPr lang="en-JM" sz="10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" name="PA_SlideNumberPlaceholder 4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12</a:t>
            </a:fld>
            <a:endParaRPr lang="en-JM" dirty="0">
              <a:cs typeface="Roboto Light"/>
            </a:endParaRPr>
          </a:p>
        </p:txBody>
      </p:sp>
      <p:sp>
        <p:nvSpPr>
          <p:cNvPr id="6" name="PA_FooterPlaceholder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323802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17" grpId="0">
        <p:bldAsOne/>
      </p:bldGraphic>
      <p:bldP spid="38" grpId="0"/>
      <p:bldGraphic spid="18" grpId="0">
        <p:bldAsOne/>
      </p:bldGraphic>
      <p:bldGraphic spid="19" grpId="0">
        <p:bldAsOne/>
      </p:bldGraphic>
      <p:bldP spid="20" grpId="0"/>
      <p:bldP spid="23" grpId="0"/>
      <p:bldP spid="24" grpId="0" animBg="1" autoUpdateAnimBg="0"/>
      <p:bldP spid="5" grpId="0"/>
      <p:bldP spid="6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企业文化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48" name="PA_TextPlaceholder 6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838200" y="1123950"/>
            <a:ext cx="7696200" cy="4794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05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latin typeface="+mn-ea"/>
                <a:cs typeface="Roboto Light"/>
              </a:rPr>
              <a:t>200</a:t>
            </a:r>
            <a:r>
              <a:rPr lang="zh-CN" altLang="en-US" sz="105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50" dirty="0">
                <a:latin typeface="+mn-ea"/>
                <a:cs typeface="Roboto Light"/>
              </a:rPr>
              <a:t>5</a:t>
            </a:r>
            <a:r>
              <a:rPr lang="zh-CN" altLang="en-US" sz="1050" dirty="0">
                <a:latin typeface="+mn-ea"/>
                <a:cs typeface="Roboto Light"/>
              </a:rPr>
              <a:t>分钟之内。</a:t>
            </a:r>
            <a:endParaRPr lang="en-JM" altLang="zh-CN" sz="1050" dirty="0">
              <a:latin typeface="+mn-ea"/>
              <a:cs typeface="Roboto Light"/>
            </a:endParaRPr>
          </a:p>
        </p:txBody>
      </p:sp>
      <p:sp>
        <p:nvSpPr>
          <p:cNvPr id="35" name="PA_淘宝网chenying0907出品 34"/>
          <p:cNvSpPr txBox="1"/>
          <p:nvPr>
            <p:custDataLst>
              <p:tags r:id="rId3"/>
            </p:custDataLst>
          </p:nvPr>
        </p:nvSpPr>
        <p:spPr>
          <a:xfrm>
            <a:off x="490044" y="3590151"/>
            <a:ext cx="1717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38" name="PA_淘宝网chenying0907出品 37"/>
          <p:cNvSpPr txBox="1"/>
          <p:nvPr>
            <p:custDataLst>
              <p:tags r:id="rId4"/>
            </p:custDataLst>
          </p:nvPr>
        </p:nvSpPr>
        <p:spPr>
          <a:xfrm>
            <a:off x="2667000" y="3590151"/>
            <a:ext cx="1717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39" name="PA_淘宝网chenying0907出品 38"/>
          <p:cNvSpPr txBox="1"/>
          <p:nvPr>
            <p:custDataLst>
              <p:tags r:id="rId5"/>
            </p:custDataLst>
          </p:nvPr>
        </p:nvSpPr>
        <p:spPr>
          <a:xfrm>
            <a:off x="4801430" y="3590151"/>
            <a:ext cx="1717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40" name="PA_淘宝网chenying0907出品 39"/>
          <p:cNvSpPr txBox="1"/>
          <p:nvPr>
            <p:custDataLst>
              <p:tags r:id="rId6"/>
            </p:custDataLst>
          </p:nvPr>
        </p:nvSpPr>
        <p:spPr>
          <a:xfrm>
            <a:off x="6761168" y="3590151"/>
            <a:ext cx="17176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41" name="PA_TextPlaceholder 5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381000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</a:p>
        </p:txBody>
      </p:sp>
      <p:sp>
        <p:nvSpPr>
          <p:cNvPr id="42" name="PA_TextPlaceholder 5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2560047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</a:p>
        </p:txBody>
      </p:sp>
      <p:sp>
        <p:nvSpPr>
          <p:cNvPr id="43" name="PA_TextPlaceholder 5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724400" y="3833019"/>
            <a:ext cx="1871724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</a:p>
        </p:txBody>
      </p:sp>
      <p:sp>
        <p:nvSpPr>
          <p:cNvPr id="44" name="PA_TextPlaceholder 5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6629400" y="3833019"/>
            <a:ext cx="1981200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</a:t>
            </a:r>
          </a:p>
        </p:txBody>
      </p:sp>
      <p:sp>
        <p:nvSpPr>
          <p:cNvPr id="45" name="PA_圆角淘宝网chenying0907出品 44"/>
          <p:cNvSpPr>
            <a:spLocks noChangeAspect="1"/>
          </p:cNvSpPr>
          <p:nvPr>
            <p:custDataLst>
              <p:tags r:id="rId11"/>
            </p:custDataLst>
          </p:nvPr>
        </p:nvSpPr>
        <p:spPr>
          <a:xfrm>
            <a:off x="739276" y="2038350"/>
            <a:ext cx="1219200" cy="1219200"/>
          </a:xfrm>
          <a:prstGeom prst="roundRect">
            <a:avLst>
              <a:gd name="adj" fmla="val 50000"/>
            </a:avLst>
          </a:prstGeom>
          <a:solidFill>
            <a:srgbClr val="048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46" name="PA_淘宝网chenying0907出品 45"/>
          <p:cNvSpPr txBox="1"/>
          <p:nvPr>
            <p:custDataLst>
              <p:tags r:id="rId12"/>
            </p:custDataLst>
          </p:nvPr>
        </p:nvSpPr>
        <p:spPr>
          <a:xfrm>
            <a:off x="990600" y="2262485"/>
            <a:ext cx="70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2400" dirty="0">
                <a:solidFill>
                  <a:srgbClr val="FFFFFF"/>
                </a:solidFill>
                <a:latin typeface="+mn-ea"/>
                <a:cs typeface="Roboto Light"/>
              </a:rPr>
              <a:t>10</a:t>
            </a:r>
            <a:r>
              <a:rPr lang="en-JM" sz="1400" dirty="0">
                <a:solidFill>
                  <a:srgbClr val="FFFFFF"/>
                </a:solidFill>
                <a:latin typeface="+mn-ea"/>
                <a:cs typeface="Roboto Light"/>
              </a:rPr>
              <a:t>%</a:t>
            </a:r>
          </a:p>
        </p:txBody>
      </p:sp>
      <p:sp>
        <p:nvSpPr>
          <p:cNvPr id="57" name="PA_圆角淘宝网chenying0907出品 56"/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2918323" y="2038350"/>
            <a:ext cx="1219200" cy="12192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58" name="PA_淘宝网chenying0907出品 57"/>
          <p:cNvSpPr txBox="1"/>
          <p:nvPr>
            <p:custDataLst>
              <p:tags r:id="rId14"/>
            </p:custDataLst>
          </p:nvPr>
        </p:nvSpPr>
        <p:spPr>
          <a:xfrm>
            <a:off x="3169647" y="2262485"/>
            <a:ext cx="70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2400" dirty="0">
                <a:solidFill>
                  <a:srgbClr val="FFFFFF"/>
                </a:solidFill>
                <a:latin typeface="+mn-ea"/>
                <a:cs typeface="Roboto Light"/>
              </a:rPr>
              <a:t>40</a:t>
            </a:r>
            <a:r>
              <a:rPr lang="en-JM" sz="1400" dirty="0">
                <a:solidFill>
                  <a:srgbClr val="FFFFFF"/>
                </a:solidFill>
                <a:latin typeface="+mn-ea"/>
                <a:cs typeface="Roboto Light"/>
              </a:rPr>
              <a:t>%</a:t>
            </a:r>
          </a:p>
        </p:txBody>
      </p:sp>
      <p:sp>
        <p:nvSpPr>
          <p:cNvPr id="59" name="PA_圆角淘宝网chenying0907出品 58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5050662" y="2038350"/>
            <a:ext cx="1219200" cy="1219200"/>
          </a:xfrm>
          <a:prstGeom prst="roundRect">
            <a:avLst>
              <a:gd name="adj" fmla="val 50000"/>
            </a:avLst>
          </a:prstGeom>
          <a:solidFill>
            <a:srgbClr val="048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0" name="PA_淘宝网chenying0907出品 59"/>
          <p:cNvSpPr txBox="1"/>
          <p:nvPr>
            <p:custDataLst>
              <p:tags r:id="rId16"/>
            </p:custDataLst>
          </p:nvPr>
        </p:nvSpPr>
        <p:spPr>
          <a:xfrm>
            <a:off x="5301986" y="2262485"/>
            <a:ext cx="70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2400" dirty="0">
                <a:solidFill>
                  <a:srgbClr val="FFFFFF"/>
                </a:solidFill>
                <a:latin typeface="+mn-ea"/>
                <a:cs typeface="Roboto Light"/>
              </a:rPr>
              <a:t>30</a:t>
            </a:r>
            <a:r>
              <a:rPr lang="en-JM" sz="1400" dirty="0">
                <a:solidFill>
                  <a:srgbClr val="FFFFFF"/>
                </a:solidFill>
                <a:latin typeface="+mn-ea"/>
                <a:cs typeface="Roboto Light"/>
              </a:rPr>
              <a:t>%</a:t>
            </a:r>
          </a:p>
        </p:txBody>
      </p:sp>
      <p:sp>
        <p:nvSpPr>
          <p:cNvPr id="61" name="PA_圆角淘宝网chenying0907出品 60"/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7010400" y="2038350"/>
            <a:ext cx="1219200" cy="12192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62" name="PA_淘宝网chenying0907出品 61"/>
          <p:cNvSpPr txBox="1"/>
          <p:nvPr>
            <p:custDataLst>
              <p:tags r:id="rId18"/>
            </p:custDataLst>
          </p:nvPr>
        </p:nvSpPr>
        <p:spPr>
          <a:xfrm>
            <a:off x="7261724" y="2262485"/>
            <a:ext cx="708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2400" dirty="0">
                <a:solidFill>
                  <a:srgbClr val="FFFFFF"/>
                </a:solidFill>
                <a:latin typeface="+mn-ea"/>
                <a:cs typeface="Roboto Light"/>
              </a:rPr>
              <a:t>60</a:t>
            </a:r>
            <a:r>
              <a:rPr lang="en-JM" sz="1400" dirty="0">
                <a:solidFill>
                  <a:srgbClr val="FFFFFF"/>
                </a:solidFill>
                <a:latin typeface="+mn-ea"/>
                <a:cs typeface="Roboto Light"/>
              </a:rPr>
              <a:t>%</a:t>
            </a:r>
          </a:p>
        </p:txBody>
      </p:sp>
      <p:cxnSp>
        <p:nvCxnSpPr>
          <p:cNvPr id="63" name="PA_淘宝网chenying0907出品 62"/>
          <p:cNvCxnSpPr/>
          <p:nvPr>
            <p:custDataLst>
              <p:tags r:id="rId19"/>
            </p:custDataLst>
          </p:nvPr>
        </p:nvCxnSpPr>
        <p:spPr>
          <a:xfrm>
            <a:off x="2362200" y="2114550"/>
            <a:ext cx="0" cy="175260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PA_淘宝网chenying0907出品 63"/>
          <p:cNvCxnSpPr/>
          <p:nvPr>
            <p:custDataLst>
              <p:tags r:id="rId20"/>
            </p:custDataLst>
          </p:nvPr>
        </p:nvCxnSpPr>
        <p:spPr>
          <a:xfrm>
            <a:off x="4648200" y="2190750"/>
            <a:ext cx="0" cy="175260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PA_淘宝网chenying0907出品 64"/>
          <p:cNvCxnSpPr/>
          <p:nvPr>
            <p:custDataLst>
              <p:tags r:id="rId21"/>
            </p:custDataLst>
          </p:nvPr>
        </p:nvCxnSpPr>
        <p:spPr>
          <a:xfrm>
            <a:off x="6553200" y="2190750"/>
            <a:ext cx="0" cy="1752600"/>
          </a:xfrm>
          <a:prstGeom prst="line">
            <a:avLst/>
          </a:prstGeom>
          <a:ln w="12700" cap="rnd" cmpd="sng">
            <a:solidFill>
              <a:schemeClr val="bg1">
                <a:lumMod val="65000"/>
              </a:schemeClr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A_淘宝网chenying0907出品 5" descr="video_64px.png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0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724150"/>
            <a:ext cx="256977" cy="222250"/>
          </a:xfrm>
          <a:prstGeom prst="rect">
            <a:avLst/>
          </a:prstGeom>
        </p:spPr>
      </p:pic>
      <p:pic>
        <p:nvPicPr>
          <p:cNvPr id="7" name="PA_淘宝网chenying0907出品 6" descr="scissors_64px.png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1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063" y="2724150"/>
            <a:ext cx="273538" cy="273538"/>
          </a:xfrm>
          <a:prstGeom prst="rect">
            <a:avLst/>
          </a:prstGeom>
        </p:spPr>
      </p:pic>
      <p:pic>
        <p:nvPicPr>
          <p:cNvPr id="8" name="PA_淘宝网chenying0907出品 7" descr="hotairballoon_64px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3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553" y="2724150"/>
            <a:ext cx="265418" cy="303335"/>
          </a:xfrm>
          <a:prstGeom prst="rect">
            <a:avLst/>
          </a:prstGeom>
        </p:spPr>
      </p:pic>
      <p:pic>
        <p:nvPicPr>
          <p:cNvPr id="9" name="PA_淘宝网chenying0907出品 8" descr="wallet_64px.png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33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724150"/>
            <a:ext cx="262762" cy="221273"/>
          </a:xfrm>
          <a:prstGeom prst="rect">
            <a:avLst/>
          </a:prstGeom>
        </p:spPr>
      </p:pic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13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69787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8" grpId="0" animBg="1" autoUpdateAnimBg="0"/>
      <p:bldP spid="35" grpId="0"/>
      <p:bldP spid="38" grpId="0"/>
      <p:bldP spid="39" grpId="0" animBg="1" autoUpdateAnimBg="0"/>
      <p:bldP spid="40" grpId="0"/>
      <p:bldP spid="41" grpId="0" animBg="1" autoUpdateAnimBg="0"/>
      <p:bldP spid="42" grpId="0"/>
      <p:bldP spid="43" grpId="0"/>
      <p:bldP spid="44" grpId="0" animBg="1" autoUpdateAnimBg="0"/>
      <p:bldP spid="45" grpId="0" animBg="1"/>
      <p:bldP spid="46" grpId="0" animBg="1" autoUpdateAnimBg="0"/>
      <p:bldP spid="57" grpId="0" animBg="1"/>
      <p:bldP spid="58" grpId="0"/>
      <p:bldP spid="59" grpId="0" animBg="1" autoUpdateAnimBg="0"/>
      <p:bldP spid="60" grpId="0"/>
      <p:bldP spid="61" grpId="0" animBg="1" autoUpdateAnimBg="0"/>
      <p:bldP spid="62" grpId="0"/>
      <p:bldP spid="3" grpId="0"/>
      <p:bldP spid="4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A_PicturePlaceholder 24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5" b="15355"/>
          <a:stretch>
            <a:fillRect/>
          </a:stretch>
        </p:blipFill>
        <p:spPr/>
      </p:pic>
      <p:sp>
        <p:nvSpPr>
          <p:cNvPr id="12" name="PA_淘宝网chenying0907出品 1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5638801" y="2967057"/>
            <a:ext cx="503999" cy="503999"/>
          </a:xfrm>
          <a:prstGeom prst="ellipse">
            <a:avLst/>
          </a:prstGeom>
          <a:solidFill>
            <a:srgbClr val="048BE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16" name="PA_淘宝网chenying0907出品 15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5638801" y="3673439"/>
            <a:ext cx="503999" cy="503999"/>
          </a:xfrm>
          <a:prstGeom prst="ellipse">
            <a:avLst/>
          </a:prstGeom>
          <a:solidFill>
            <a:srgbClr val="048BE6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" name="PA_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486400" y="742950"/>
            <a:ext cx="3124200" cy="857250"/>
          </a:xfrm>
        </p:spPr>
        <p:txBody>
          <a:bodyPr/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单击此处添加标题</a:t>
            </a:r>
          </a:p>
        </p:txBody>
      </p:sp>
      <p:sp>
        <p:nvSpPr>
          <p:cNvPr id="6" name="PA_TextPlaceholder 5"/>
          <p:cNvSpPr>
            <a:spLocks noGrp="1"/>
          </p:cNvSpPr>
          <p:nvPr>
            <p:ph type="body" sz="quarter" idx="15"/>
            <p:custDataLst>
              <p:tags r:id="rId5"/>
            </p:custDataLst>
          </p:nvPr>
        </p:nvSpPr>
        <p:spPr>
          <a:xfrm>
            <a:off x="5486400" y="2065319"/>
            <a:ext cx="3200400" cy="990600"/>
          </a:xfrm>
        </p:spPr>
        <p:txBody>
          <a:bodyPr/>
          <a:lstStyle/>
          <a:p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4E5459"/>
                </a:solidFill>
                <a:latin typeface="+mn-ea"/>
                <a:cs typeface="Roboto Light"/>
              </a:rPr>
              <a:t>200</a:t>
            </a:r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00" dirty="0">
                <a:solidFill>
                  <a:srgbClr val="4E5459"/>
                </a:solidFill>
                <a:latin typeface="+mn-ea"/>
                <a:cs typeface="Roboto Light"/>
              </a:rPr>
              <a:t>5</a:t>
            </a:r>
            <a:r>
              <a:rPr lang="zh-CN" altLang="en-US" sz="1000" dirty="0">
                <a:solidFill>
                  <a:srgbClr val="4E5459"/>
                </a:solidFill>
                <a:latin typeface="+mn-ea"/>
                <a:cs typeface="Roboto Light"/>
              </a:rPr>
              <a:t>分钟之内</a:t>
            </a:r>
            <a:endParaRPr lang="en-JM" sz="1000" dirty="0">
              <a:solidFill>
                <a:srgbClr val="4E5459"/>
              </a:solidFill>
              <a:latin typeface="+mn-ea"/>
              <a:cs typeface="Roboto Light"/>
            </a:endParaRPr>
          </a:p>
        </p:txBody>
      </p:sp>
      <p:sp>
        <p:nvSpPr>
          <p:cNvPr id="7" name="PA_内容占位符 6"/>
          <p:cNvSpPr>
            <a:spLocks noGrp="1"/>
          </p:cNvSpPr>
          <p:nvPr>
            <p:ph sz="quarter" idx="4294967295"/>
            <p:custDataLst>
              <p:tags r:id="rId6"/>
            </p:custDataLst>
          </p:nvPr>
        </p:nvSpPr>
        <p:spPr>
          <a:xfrm>
            <a:off x="6172200" y="3128944"/>
            <a:ext cx="2362200" cy="384175"/>
          </a:xfrm>
          <a:prstGeom prst="rect">
            <a:avLst/>
          </a:prstGeom>
          <a:noFill/>
        </p:spPr>
        <p:txBody>
          <a:bodyPr/>
          <a:lstStyle/>
          <a:p>
            <a:pPr marL="0" indent="0"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单击此处添加副标题或详细文本描述</a:t>
            </a:r>
          </a:p>
        </p:txBody>
      </p:sp>
      <p:sp>
        <p:nvSpPr>
          <p:cNvPr id="8" name="PA_内容占位符 7"/>
          <p:cNvSpPr>
            <a:spLocks noGrp="1"/>
          </p:cNvSpPr>
          <p:nvPr>
            <p:ph sz="quarter" idx="4294967295"/>
            <p:custDataLst>
              <p:tags r:id="rId7"/>
            </p:custDataLst>
          </p:nvPr>
        </p:nvSpPr>
        <p:spPr>
          <a:xfrm>
            <a:off x="6172200" y="3733800"/>
            <a:ext cx="2362200" cy="465119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9" name="PA_TextPlaceholder 8"/>
          <p:cNvSpPr>
            <a:spLocks noGrp="1"/>
          </p:cNvSpPr>
          <p:nvPr>
            <p:ph type="body" sz="quarter" idx="18"/>
            <p:custDataLst>
              <p:tags r:id="rId8"/>
            </p:custDataLst>
          </p:nvPr>
        </p:nvSpPr>
        <p:spPr>
          <a:xfrm>
            <a:off x="5486400" y="1776413"/>
            <a:ext cx="3505200" cy="357187"/>
          </a:xfrm>
        </p:spPr>
        <p:txBody>
          <a:bodyPr/>
          <a:lstStyle/>
          <a:p>
            <a:r>
              <a:rPr lang="zh-CN" altLang="en-US" sz="1050" dirty="0">
                <a:solidFill>
                  <a:srgbClr val="262626"/>
                </a:solidFill>
                <a:latin typeface="+mn-ea"/>
                <a:ea typeface="+mn-ea"/>
                <a:cs typeface="Roboto Regular"/>
              </a:rPr>
              <a:t>单击此处添加副标题或详细文本描述</a:t>
            </a:r>
          </a:p>
        </p:txBody>
      </p:sp>
      <p:sp>
        <p:nvSpPr>
          <p:cNvPr id="5" name="PA_平行四边形 4"/>
          <p:cNvSpPr/>
          <p:nvPr>
            <p:custDataLst>
              <p:tags r:id="rId9"/>
            </p:custDataLst>
          </p:nvPr>
        </p:nvSpPr>
        <p:spPr>
          <a:xfrm>
            <a:off x="3352800" y="2679817"/>
            <a:ext cx="1905000" cy="2114550"/>
          </a:xfrm>
          <a:prstGeom prst="parallelogram">
            <a:avLst>
              <a:gd name="adj" fmla="val 44318"/>
            </a:avLst>
          </a:prstGeom>
          <a:solidFill>
            <a:srgbClr val="048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2" name="PA_平行四边形 21"/>
          <p:cNvSpPr/>
          <p:nvPr>
            <p:custDataLst>
              <p:tags r:id="rId10"/>
            </p:custDataLst>
          </p:nvPr>
        </p:nvSpPr>
        <p:spPr>
          <a:xfrm>
            <a:off x="3505200" y="3048000"/>
            <a:ext cx="1905000" cy="2114550"/>
          </a:xfrm>
          <a:prstGeom prst="parallelogram">
            <a:avLst>
              <a:gd name="adj" fmla="val 44318"/>
            </a:avLst>
          </a:prstGeom>
          <a:solidFill>
            <a:schemeClr val="tx1">
              <a:lumMod val="75000"/>
              <a:lumOff val="25000"/>
              <a:alpha val="9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pic>
        <p:nvPicPr>
          <p:cNvPr id="3" name="PA_淘宝网chenying0907出品 2" descr="basket_64px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8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055919"/>
            <a:ext cx="300678" cy="229088"/>
          </a:xfrm>
          <a:prstGeom prst="rect">
            <a:avLst/>
          </a:prstGeom>
        </p:spPr>
      </p:pic>
      <p:pic>
        <p:nvPicPr>
          <p:cNvPr id="13" name="PA_淘宝网chenying0907出品 12" descr="browser_64px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050" y="3817439"/>
            <a:ext cx="283500" cy="215999"/>
          </a:xfrm>
          <a:prstGeom prst="rect">
            <a:avLst/>
          </a:prstGeom>
        </p:spPr>
      </p:pic>
      <p:sp>
        <p:nvSpPr>
          <p:cNvPr id="26" name="PA_SlideNumberPlaceholder 2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14</a:t>
            </a:fld>
            <a:endParaRPr lang="en-JM" dirty="0">
              <a:cs typeface="Roboto Light"/>
            </a:endParaRPr>
          </a:p>
        </p:txBody>
      </p:sp>
      <p:sp>
        <p:nvSpPr>
          <p:cNvPr id="27" name="PA_FooterPlaceholder 26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988498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 autoUpdateAnimBg="0"/>
      <p:bldP spid="16" grpId="0" animBg="1"/>
      <p:bldP spid="2" grpId="0"/>
      <p:bldP spid="6" grpId="0" animBg="1" autoUpdateAnimBg="0"/>
      <p:bldP spid="7" grpId="0"/>
      <p:bldP spid="8" grpId="0" animBg="1" autoUpdateAnimBg="0"/>
      <p:bldP spid="9" grpId="0"/>
      <p:bldP spid="5" grpId="0" animBg="1"/>
      <p:bldP spid="22" grpId="0" animBg="1" autoUpdateAnimBg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</a:rPr>
              <a:t>市场预算</a:t>
            </a:r>
            <a:endParaRPr lang="en-JM" sz="2400" dirty="0">
              <a:solidFill>
                <a:srgbClr val="262626"/>
              </a:solidFill>
            </a:endParaRPr>
          </a:p>
        </p:txBody>
      </p:sp>
      <p:sp>
        <p:nvSpPr>
          <p:cNvPr id="20" name="PA_同心圆 19"/>
          <p:cNvSpPr/>
          <p:nvPr>
            <p:custDataLst>
              <p:tags r:id="rId2"/>
            </p:custDataLst>
          </p:nvPr>
        </p:nvSpPr>
        <p:spPr>
          <a:xfrm>
            <a:off x="6858000" y="1581150"/>
            <a:ext cx="1557917" cy="1557917"/>
          </a:xfrm>
          <a:prstGeom prst="donut">
            <a:avLst>
              <a:gd name="adj" fmla="val 15681"/>
            </a:avLst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PA_同心圆 20"/>
          <p:cNvSpPr/>
          <p:nvPr>
            <p:custDataLst>
              <p:tags r:id="rId3"/>
            </p:custDataLst>
          </p:nvPr>
        </p:nvSpPr>
        <p:spPr>
          <a:xfrm>
            <a:off x="800100" y="1581150"/>
            <a:ext cx="1557917" cy="1557917"/>
          </a:xfrm>
          <a:prstGeom prst="donut">
            <a:avLst>
              <a:gd name="adj" fmla="val 1070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2" name="PA_淘宝网chenying0907出品 21"/>
          <p:cNvSpPr txBox="1"/>
          <p:nvPr>
            <p:custDataLst>
              <p:tags r:id="rId4"/>
            </p:custDataLst>
          </p:nvPr>
        </p:nvSpPr>
        <p:spPr>
          <a:xfrm>
            <a:off x="762000" y="333375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11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23" name="PA_TextPlaceholder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609600" y="3562350"/>
            <a:ext cx="1981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24" name="PA_弧形 23"/>
          <p:cNvSpPr/>
          <p:nvPr>
            <p:custDataLst>
              <p:tags r:id="rId6"/>
            </p:custDataLst>
          </p:nvPr>
        </p:nvSpPr>
        <p:spPr>
          <a:xfrm>
            <a:off x="6951158" y="1674308"/>
            <a:ext cx="1371600" cy="1371600"/>
          </a:xfrm>
          <a:prstGeom prst="arc">
            <a:avLst>
              <a:gd name="adj1" fmla="val 16200000"/>
              <a:gd name="adj2" fmla="val 5342455"/>
            </a:avLst>
          </a:prstGeom>
          <a:ln w="38100" cap="rnd" cmpd="sng">
            <a:solidFill>
              <a:srgbClr val="D9D9D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5" name="PA_弧形 24"/>
          <p:cNvSpPr/>
          <p:nvPr>
            <p:custDataLst>
              <p:tags r:id="rId7"/>
            </p:custDataLst>
          </p:nvPr>
        </p:nvSpPr>
        <p:spPr>
          <a:xfrm>
            <a:off x="7086600" y="1767467"/>
            <a:ext cx="1143000" cy="1143000"/>
          </a:xfrm>
          <a:prstGeom prst="arc">
            <a:avLst>
              <a:gd name="adj1" fmla="val 16200000"/>
              <a:gd name="adj2" fmla="val 1885662"/>
            </a:avLst>
          </a:prstGeom>
          <a:ln w="38100" cap="rnd" cmpd="sng">
            <a:solidFill>
              <a:srgbClr val="048B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6" name="PA_弧形 25"/>
          <p:cNvSpPr/>
          <p:nvPr>
            <p:custDataLst>
              <p:tags r:id="rId8"/>
            </p:custDataLst>
          </p:nvPr>
        </p:nvSpPr>
        <p:spPr>
          <a:xfrm>
            <a:off x="893258" y="1674308"/>
            <a:ext cx="1371600" cy="1371600"/>
          </a:xfrm>
          <a:prstGeom prst="arc">
            <a:avLst>
              <a:gd name="adj1" fmla="val 16200000"/>
              <a:gd name="adj2" fmla="val 5342455"/>
            </a:avLst>
          </a:prstGeom>
          <a:ln w="38100" cap="rnd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27" name="PA_淘宝网chenying0907出品 26"/>
          <p:cNvSpPr txBox="1"/>
          <p:nvPr>
            <p:custDataLst>
              <p:tags r:id="rId9"/>
            </p:custDataLst>
          </p:nvPr>
        </p:nvSpPr>
        <p:spPr>
          <a:xfrm>
            <a:off x="6896100" y="333375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11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28" name="PA_TextPlaceholder 5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6629400" y="3562350"/>
            <a:ext cx="2057400" cy="762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0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29" name="PA_同心圆 28"/>
          <p:cNvSpPr/>
          <p:nvPr>
            <p:custDataLst>
              <p:tags r:id="rId11"/>
            </p:custDataLst>
          </p:nvPr>
        </p:nvSpPr>
        <p:spPr>
          <a:xfrm>
            <a:off x="3695700" y="1581150"/>
            <a:ext cx="1557917" cy="1557917"/>
          </a:xfrm>
          <a:prstGeom prst="donut">
            <a:avLst>
              <a:gd name="adj" fmla="val 10704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6" name="PA_淘宝网chenying0907出品 35"/>
          <p:cNvSpPr txBox="1"/>
          <p:nvPr>
            <p:custDataLst>
              <p:tags r:id="rId12"/>
            </p:custDataLst>
          </p:nvPr>
        </p:nvSpPr>
        <p:spPr>
          <a:xfrm>
            <a:off x="3733800" y="3333750"/>
            <a:ext cx="152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11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37" name="PA_TextPlaceholder 5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3505200" y="3562350"/>
            <a:ext cx="1981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0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9" name="PA_弧形 48"/>
          <p:cNvSpPr/>
          <p:nvPr>
            <p:custDataLst>
              <p:tags r:id="rId14"/>
            </p:custDataLst>
          </p:nvPr>
        </p:nvSpPr>
        <p:spPr>
          <a:xfrm>
            <a:off x="3788858" y="1674308"/>
            <a:ext cx="1371600" cy="1371600"/>
          </a:xfrm>
          <a:prstGeom prst="arc">
            <a:avLst>
              <a:gd name="adj1" fmla="val 16200000"/>
              <a:gd name="adj2" fmla="val 157795"/>
            </a:avLst>
          </a:prstGeom>
          <a:ln w="38100" cap="rnd" cmpd="sng">
            <a:solidFill>
              <a:srgbClr val="048B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sp>
        <p:nvSpPr>
          <p:cNvPr id="50" name="PA_淘宝网chenying0907出品 49"/>
          <p:cNvSpPr/>
          <p:nvPr>
            <p:custDataLst>
              <p:tags r:id="rId15"/>
            </p:custDataLst>
          </p:nvPr>
        </p:nvSpPr>
        <p:spPr>
          <a:xfrm>
            <a:off x="838200" y="2124730"/>
            <a:ext cx="144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2800" dirty="0">
                <a:solidFill>
                  <a:srgbClr val="404040"/>
                </a:solidFill>
                <a:latin typeface="+mn-ea"/>
                <a:cs typeface="Roboto Light"/>
              </a:rPr>
              <a:t>2015</a:t>
            </a:r>
          </a:p>
        </p:txBody>
      </p:sp>
      <p:cxnSp>
        <p:nvCxnSpPr>
          <p:cNvPr id="51" name="PA_StraightArrowConnector 50"/>
          <p:cNvCxnSpPr/>
          <p:nvPr>
            <p:custDataLst>
              <p:tags r:id="rId16"/>
            </p:custDataLst>
          </p:nvPr>
        </p:nvCxnSpPr>
        <p:spPr>
          <a:xfrm>
            <a:off x="2590800" y="2419350"/>
            <a:ext cx="685800" cy="0"/>
          </a:xfrm>
          <a:prstGeom prst="straightConnector1">
            <a:avLst/>
          </a:prstGeom>
          <a:ln w="19050" cmpd="sng">
            <a:solidFill>
              <a:srgbClr val="048BE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PA_淘宝网chenying0907出品 51"/>
          <p:cNvSpPr/>
          <p:nvPr>
            <p:custDataLst>
              <p:tags r:id="rId17"/>
            </p:custDataLst>
          </p:nvPr>
        </p:nvSpPr>
        <p:spPr>
          <a:xfrm>
            <a:off x="2438400" y="1943040"/>
            <a:ext cx="83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65</a:t>
            </a:r>
            <a:r>
              <a:rPr lang="en-JM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%</a:t>
            </a:r>
          </a:p>
        </p:txBody>
      </p:sp>
      <p:cxnSp>
        <p:nvCxnSpPr>
          <p:cNvPr id="53" name="PA_StraightArrowConnector 52"/>
          <p:cNvCxnSpPr/>
          <p:nvPr>
            <p:custDataLst>
              <p:tags r:id="rId18"/>
            </p:custDataLst>
          </p:nvPr>
        </p:nvCxnSpPr>
        <p:spPr>
          <a:xfrm>
            <a:off x="5715000" y="2438460"/>
            <a:ext cx="685800" cy="0"/>
          </a:xfrm>
          <a:prstGeom prst="straightConnector1">
            <a:avLst/>
          </a:prstGeom>
          <a:ln w="19050" cmpd="sng">
            <a:solidFill>
              <a:srgbClr val="048BE6"/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PA_淘宝网chenying0907出品 53"/>
          <p:cNvSpPr/>
          <p:nvPr>
            <p:custDataLst>
              <p:tags r:id="rId19"/>
            </p:custDataLst>
          </p:nvPr>
        </p:nvSpPr>
        <p:spPr>
          <a:xfrm>
            <a:off x="5562600" y="1962150"/>
            <a:ext cx="83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65</a:t>
            </a:r>
            <a:r>
              <a:rPr lang="en-JM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Roboto Light"/>
              </a:rPr>
              <a:t>%</a:t>
            </a:r>
          </a:p>
        </p:txBody>
      </p:sp>
      <p:sp>
        <p:nvSpPr>
          <p:cNvPr id="55" name="PA_淘宝网chenying0907出品 54"/>
          <p:cNvSpPr/>
          <p:nvPr>
            <p:custDataLst>
              <p:tags r:id="rId20"/>
            </p:custDataLst>
          </p:nvPr>
        </p:nvSpPr>
        <p:spPr>
          <a:xfrm>
            <a:off x="3733800" y="2114550"/>
            <a:ext cx="144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2800" dirty="0">
                <a:solidFill>
                  <a:srgbClr val="404040"/>
                </a:solidFill>
                <a:latin typeface="+mn-ea"/>
                <a:cs typeface="Roboto Light"/>
              </a:rPr>
              <a:t>2016</a:t>
            </a:r>
          </a:p>
        </p:txBody>
      </p:sp>
      <p:sp>
        <p:nvSpPr>
          <p:cNvPr id="56" name="PA_淘宝网chenying0907出品 55"/>
          <p:cNvSpPr/>
          <p:nvPr>
            <p:custDataLst>
              <p:tags r:id="rId21"/>
            </p:custDataLst>
          </p:nvPr>
        </p:nvSpPr>
        <p:spPr>
          <a:xfrm>
            <a:off x="6934200" y="2124730"/>
            <a:ext cx="144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JM" sz="2800" dirty="0">
                <a:solidFill>
                  <a:srgbClr val="404040"/>
                </a:solidFill>
                <a:latin typeface="+mn-ea"/>
                <a:cs typeface="Roboto Light"/>
              </a:rPr>
              <a:t>2017</a:t>
            </a: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15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561262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 autoUpdateAnimBg="0"/>
      <p:bldP spid="21" grpId="0" animBg="1"/>
      <p:bldP spid="22" grpId="0"/>
      <p:bldP spid="23" grpId="0" animBg="1" autoUpdateAnimBg="0"/>
      <p:bldP spid="24" grpId="0" animBg="1"/>
      <p:bldP spid="25" grpId="0" animBg="1" autoUpdateAnimBg="0"/>
      <p:bldP spid="26" grpId="0" animBg="1"/>
      <p:bldP spid="27" grpId="0"/>
      <p:bldP spid="28" grpId="0" animBg="1" autoUpdateAnimBg="0"/>
      <p:bldP spid="29" grpId="0" animBg="1"/>
      <p:bldP spid="36" grpId="0" animBg="1" autoUpdateAnimBg="0"/>
      <p:bldP spid="37" grpId="0"/>
      <p:bldP spid="49" grpId="0" animBg="1"/>
      <p:bldP spid="50" grpId="0" animBg="1" autoUpdateAnimBg="0"/>
      <p:bldP spid="52" grpId="0" animBg="1" autoUpdateAnimBg="0"/>
      <p:bldP spid="54" grpId="0"/>
      <p:bldP spid="55" grpId="0" animBg="1" autoUpdateAnimBg="0"/>
      <p:bldP spid="56" grpId="0"/>
      <p:bldP spid="3" grpId="0" animBg="1" autoUpdateAnimBg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262626"/>
                </a:solidFill>
                <a:latin typeface="+mn-ea"/>
                <a:ea typeface="+mn-ea"/>
              </a:rPr>
              <a:t>员工</a:t>
            </a:r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数据对比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6" name="PA_淘宝网chenying0907出品 5"/>
          <p:cNvSpPr/>
          <p:nvPr>
            <p:custDataLst>
              <p:tags r:id="rId2"/>
            </p:custDataLst>
          </p:nvPr>
        </p:nvSpPr>
        <p:spPr>
          <a:xfrm>
            <a:off x="0" y="1809750"/>
            <a:ext cx="4419600" cy="381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    员工姓名</a:t>
            </a:r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7" name="PA_淘宝网chenying0907出品 6"/>
          <p:cNvSpPr txBox="1"/>
          <p:nvPr>
            <p:custDataLst>
              <p:tags r:id="rId3"/>
            </p:custDataLst>
          </p:nvPr>
        </p:nvSpPr>
        <p:spPr>
          <a:xfrm>
            <a:off x="3886200" y="1276350"/>
            <a:ext cx="982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Regular"/>
              </a:rPr>
              <a:t>目标完成</a:t>
            </a:r>
            <a:r>
              <a:rPr lang="en-JM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Regular"/>
              </a:rPr>
              <a:t> (100%)</a:t>
            </a:r>
          </a:p>
        </p:txBody>
      </p:sp>
      <p:sp>
        <p:nvSpPr>
          <p:cNvPr id="38" name="PA_淘宝网chenying0907出品 37"/>
          <p:cNvSpPr/>
          <p:nvPr>
            <p:custDataLst>
              <p:tags r:id="rId4"/>
            </p:custDataLst>
          </p:nvPr>
        </p:nvSpPr>
        <p:spPr>
          <a:xfrm>
            <a:off x="0" y="2266950"/>
            <a:ext cx="3581400" cy="381000"/>
          </a:xfrm>
          <a:prstGeom prst="rect">
            <a:avLst/>
          </a:prstGeom>
          <a:solidFill>
            <a:srgbClr val="B5B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    员工姓名</a:t>
            </a:r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39" name="PA_淘宝网chenying0907出品 38"/>
          <p:cNvSpPr txBox="1"/>
          <p:nvPr>
            <p:custDataLst>
              <p:tags r:id="rId5"/>
            </p:custDataLst>
          </p:nvPr>
        </p:nvSpPr>
        <p:spPr>
          <a:xfrm>
            <a:off x="2895600" y="2356306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90%</a:t>
            </a:r>
          </a:p>
        </p:txBody>
      </p:sp>
      <p:sp>
        <p:nvSpPr>
          <p:cNvPr id="40" name="PA_淘宝网chenying0907出品 39"/>
          <p:cNvSpPr/>
          <p:nvPr>
            <p:custDataLst>
              <p:tags r:id="rId6"/>
            </p:custDataLst>
          </p:nvPr>
        </p:nvSpPr>
        <p:spPr>
          <a:xfrm>
            <a:off x="0" y="2724150"/>
            <a:ext cx="3048000" cy="381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    员工姓名</a:t>
            </a:r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1" name="PA_淘宝网chenying0907出品 40"/>
          <p:cNvSpPr txBox="1"/>
          <p:nvPr>
            <p:custDataLst>
              <p:tags r:id="rId7"/>
            </p:custDataLst>
          </p:nvPr>
        </p:nvSpPr>
        <p:spPr>
          <a:xfrm>
            <a:off x="2452991" y="2800350"/>
            <a:ext cx="5188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82%</a:t>
            </a:r>
          </a:p>
        </p:txBody>
      </p:sp>
      <p:sp>
        <p:nvSpPr>
          <p:cNvPr id="42" name="PA_淘宝网chenying0907出品 41"/>
          <p:cNvSpPr/>
          <p:nvPr>
            <p:custDataLst>
              <p:tags r:id="rId8"/>
            </p:custDataLst>
          </p:nvPr>
        </p:nvSpPr>
        <p:spPr>
          <a:xfrm>
            <a:off x="0" y="3181350"/>
            <a:ext cx="2680073" cy="381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000" dirty="0">
                <a:solidFill>
                  <a:srgbClr val="FFFFFF"/>
                </a:solidFill>
                <a:latin typeface="+mn-ea"/>
                <a:cs typeface="Roboto Light"/>
              </a:rPr>
              <a:t>    员工姓名</a:t>
            </a:r>
            <a:endParaRPr lang="en-JM" sz="1000" dirty="0">
              <a:solidFill>
                <a:srgbClr val="FFFFFF"/>
              </a:solidFill>
              <a:latin typeface="+mn-ea"/>
              <a:cs typeface="Roboto Light"/>
            </a:endParaRPr>
          </a:p>
        </p:txBody>
      </p:sp>
      <p:sp>
        <p:nvSpPr>
          <p:cNvPr id="43" name="PA_淘宝网chenying0907出品 42"/>
          <p:cNvSpPr txBox="1"/>
          <p:nvPr>
            <p:custDataLst>
              <p:tags r:id="rId9"/>
            </p:custDataLst>
          </p:nvPr>
        </p:nvSpPr>
        <p:spPr>
          <a:xfrm>
            <a:off x="2044327" y="3257550"/>
            <a:ext cx="456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800" dirty="0">
                <a:solidFill>
                  <a:srgbClr val="FFFFFF"/>
                </a:solidFill>
                <a:latin typeface="+mn-ea"/>
                <a:cs typeface="Roboto Light"/>
              </a:rPr>
              <a:t>65%</a:t>
            </a:r>
          </a:p>
        </p:txBody>
      </p:sp>
      <p:sp>
        <p:nvSpPr>
          <p:cNvPr id="44" name="PA_淘宝网chenying0907出品 43"/>
          <p:cNvSpPr/>
          <p:nvPr>
            <p:custDataLst>
              <p:tags r:id="rId10"/>
            </p:custDataLst>
          </p:nvPr>
        </p:nvSpPr>
        <p:spPr>
          <a:xfrm>
            <a:off x="0" y="3638550"/>
            <a:ext cx="1969465" cy="381000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000" dirty="0">
                <a:solidFill>
                  <a:schemeClr val="bg1"/>
                </a:solidFill>
                <a:latin typeface="+mn-ea"/>
                <a:cs typeface="Roboto Light"/>
              </a:rPr>
              <a:t>    员工姓名</a:t>
            </a:r>
            <a:endParaRPr lang="en-JM" sz="10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45" name="PA_淘宝网chenying0907出品 44"/>
          <p:cNvSpPr txBox="1"/>
          <p:nvPr>
            <p:custDataLst>
              <p:tags r:id="rId11"/>
            </p:custDataLst>
          </p:nvPr>
        </p:nvSpPr>
        <p:spPr>
          <a:xfrm>
            <a:off x="1417372" y="3727906"/>
            <a:ext cx="4876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800" dirty="0">
                <a:solidFill>
                  <a:srgbClr val="FFFFFF"/>
                </a:solidFill>
                <a:latin typeface="+mn-ea"/>
                <a:cs typeface="Roboto Light"/>
              </a:rPr>
              <a:t>50%</a:t>
            </a:r>
          </a:p>
        </p:txBody>
      </p:sp>
      <p:sp>
        <p:nvSpPr>
          <p:cNvPr id="50" name="PA_淘宝网chenying0907出品 49"/>
          <p:cNvSpPr txBox="1"/>
          <p:nvPr>
            <p:custDataLst>
              <p:tags r:id="rId12"/>
            </p:custDataLst>
          </p:nvPr>
        </p:nvSpPr>
        <p:spPr>
          <a:xfrm>
            <a:off x="5791200" y="1276350"/>
            <a:ext cx="982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Regular"/>
              </a:rPr>
              <a:t>超期完成</a:t>
            </a:r>
            <a:endParaRPr lang="en-JM" sz="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Regular"/>
            </a:endParaRPr>
          </a:p>
        </p:txBody>
      </p:sp>
      <p:sp>
        <p:nvSpPr>
          <p:cNvPr id="51" name="PA_淘宝网chenying0907出品 50"/>
          <p:cNvSpPr txBox="1"/>
          <p:nvPr>
            <p:custDataLst>
              <p:tags r:id="rId13"/>
            </p:custDataLst>
          </p:nvPr>
        </p:nvSpPr>
        <p:spPr>
          <a:xfrm>
            <a:off x="3352800" y="1885950"/>
            <a:ext cx="914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100%</a:t>
            </a:r>
          </a:p>
        </p:txBody>
      </p:sp>
      <p:sp>
        <p:nvSpPr>
          <p:cNvPr id="52" name="PA_淘宝网chenying0907出品 51"/>
          <p:cNvSpPr/>
          <p:nvPr>
            <p:custDataLst>
              <p:tags r:id="rId14"/>
            </p:custDataLst>
          </p:nvPr>
        </p:nvSpPr>
        <p:spPr>
          <a:xfrm>
            <a:off x="4419600" y="1809750"/>
            <a:ext cx="1828800" cy="381000"/>
          </a:xfrm>
          <a:prstGeom prst="rect">
            <a:avLst/>
          </a:prstGeom>
          <a:pattFill prst="wdUpDiag">
            <a:fgClr>
              <a:srgbClr val="048BE6"/>
            </a:fgClr>
            <a:bgClr>
              <a:schemeClr val="bg1">
                <a:lumMod val="9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cxnSp>
        <p:nvCxnSpPr>
          <p:cNvPr id="47" name="PA_淘宝网chenying0907出品 46"/>
          <p:cNvCxnSpPr/>
          <p:nvPr>
            <p:custDataLst>
              <p:tags r:id="rId15"/>
            </p:custDataLst>
          </p:nvPr>
        </p:nvCxnSpPr>
        <p:spPr>
          <a:xfrm>
            <a:off x="4419600" y="1581150"/>
            <a:ext cx="0" cy="2971800"/>
          </a:xfrm>
          <a:prstGeom prst="line">
            <a:avLst/>
          </a:prstGeom>
          <a:ln w="12700" cmpd="sng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PA_淘宝网chenying0907出品 47"/>
          <p:cNvCxnSpPr/>
          <p:nvPr>
            <p:custDataLst>
              <p:tags r:id="rId16"/>
            </p:custDataLst>
          </p:nvPr>
        </p:nvCxnSpPr>
        <p:spPr>
          <a:xfrm>
            <a:off x="6248400" y="1504950"/>
            <a:ext cx="0" cy="3048000"/>
          </a:xfrm>
          <a:prstGeom prst="line">
            <a:avLst/>
          </a:prstGeom>
          <a:ln w="12700" cmpd="sng">
            <a:solidFill>
              <a:srgbClr val="63B72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PA_TextPlaceholder 5"/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4572000" y="2876550"/>
            <a:ext cx="1600200" cy="4032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</a:p>
        </p:txBody>
      </p:sp>
      <p:sp>
        <p:nvSpPr>
          <p:cNvPr id="54" name="PA_TextPlaceholder 6"/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4572001" y="2724150"/>
            <a:ext cx="1049254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048BE6"/>
                </a:solidFill>
                <a:latin typeface="+mn-ea"/>
                <a:cs typeface="Roboto Regular"/>
              </a:rPr>
              <a:t>优势</a:t>
            </a:r>
            <a:endParaRPr lang="en-JM" sz="9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5" name="PA_TextPlaceholder 5"/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4572000" y="3813175"/>
            <a:ext cx="16002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altLang="zh-CN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6" name="PA_TextPlaceholder 6"/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4572001" y="3638550"/>
            <a:ext cx="1049254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b="0" dirty="0">
                <a:solidFill>
                  <a:srgbClr val="048BE6"/>
                </a:solidFill>
                <a:latin typeface="+mn-ea"/>
                <a:cs typeface="Roboto Regular"/>
              </a:rPr>
              <a:t>劣势</a:t>
            </a:r>
            <a:endParaRPr lang="en-JM" sz="900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7" name="PA_TextPlaceholder 5"/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6629400" y="2016125"/>
            <a:ext cx="1828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8" name="PA_TextPlaceholder 6"/>
          <p:cNvSpPr txBox="1">
            <a:spLocks/>
          </p:cNvSpPr>
          <p:nvPr>
            <p:custDataLst>
              <p:tags r:id="rId22"/>
            </p:custDataLst>
          </p:nvPr>
        </p:nvSpPr>
        <p:spPr>
          <a:xfrm>
            <a:off x="6629400" y="1809750"/>
            <a:ext cx="1199147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b="0" dirty="0">
                <a:solidFill>
                  <a:srgbClr val="048BE6"/>
                </a:solidFill>
                <a:latin typeface="+mn-ea"/>
                <a:cs typeface="Roboto Regular"/>
              </a:rPr>
              <a:t>机会</a:t>
            </a:r>
            <a:endParaRPr lang="en-JM" sz="900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9" name="PA_TextPlaceholder 5"/>
          <p:cNvSpPr txBox="1">
            <a:spLocks/>
          </p:cNvSpPr>
          <p:nvPr>
            <p:custDataLst>
              <p:tags r:id="rId23"/>
            </p:custDataLst>
          </p:nvPr>
        </p:nvSpPr>
        <p:spPr>
          <a:xfrm>
            <a:off x="6629400" y="2854325"/>
            <a:ext cx="1828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</a:t>
            </a:r>
            <a:endParaRPr lang="en-JM" altLang="zh-CN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60" name="PA_TextPlaceholder 6"/>
          <p:cNvSpPr txBox="1">
            <a:spLocks/>
          </p:cNvSpPr>
          <p:nvPr>
            <p:custDataLst>
              <p:tags r:id="rId24"/>
            </p:custDataLst>
          </p:nvPr>
        </p:nvSpPr>
        <p:spPr>
          <a:xfrm>
            <a:off x="6629400" y="2679700"/>
            <a:ext cx="1199147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b="0" dirty="0">
                <a:solidFill>
                  <a:srgbClr val="048BE6"/>
                </a:solidFill>
                <a:latin typeface="+mn-ea"/>
                <a:cs typeface="Roboto Regular"/>
              </a:rPr>
              <a:t>风险</a:t>
            </a:r>
            <a:endParaRPr lang="en-JM" sz="900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5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16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6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42526815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 autoUpdateAnimBg="0"/>
      <p:bldP spid="7" grpId="0"/>
      <p:bldP spid="38" grpId="0" animBg="1"/>
      <p:bldP spid="39" grpId="0" animBg="1" autoUpdateAnimBg="0"/>
      <p:bldP spid="40" grpId="0" animBg="1"/>
      <p:bldP spid="41" grpId="0" animBg="1" autoUpdateAnimBg="0"/>
      <p:bldP spid="42" grpId="0" animBg="1"/>
      <p:bldP spid="43" grpId="0"/>
      <p:bldP spid="44" grpId="0" animBg="1" autoUpdateAnimBg="0"/>
      <p:bldP spid="45" grpId="0"/>
      <p:bldP spid="50" grpId="0" animBg="1" autoUpdateAnimBg="0"/>
      <p:bldP spid="51" grpId="0"/>
      <p:bldP spid="52" grpId="0" animBg="1"/>
      <p:bldP spid="53" grpId="0" animBg="1" autoUpdateAnimBg="0"/>
      <p:bldP spid="54" grpId="0"/>
      <p:bldP spid="55" grpId="0"/>
      <p:bldP spid="56" grpId="0" animBg="1" autoUpdateAnimBg="0"/>
      <p:bldP spid="57" grpId="0"/>
      <p:bldP spid="58" grpId="0" animBg="1" autoUpdateAnimBg="0"/>
      <p:bldP spid="59" grpId="0"/>
      <p:bldP spid="60" grpId="0"/>
      <p:bldP spid="3" grpId="0" animBg="1" autoUpdateAnimBg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</a:rPr>
              <a:t>数据对比图</a:t>
            </a:r>
            <a:endParaRPr lang="en-JM" sz="2400" dirty="0">
              <a:solidFill>
                <a:srgbClr val="262626"/>
              </a:solidFill>
            </a:endParaRPr>
          </a:p>
        </p:txBody>
      </p:sp>
      <p:graphicFrame>
        <p:nvGraphicFramePr>
          <p:cNvPr id="5" name="PA_Chart 4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9309329"/>
              </p:ext>
            </p:extLst>
          </p:nvPr>
        </p:nvGraphicFramePr>
        <p:xfrm>
          <a:off x="610985" y="1466608"/>
          <a:ext cx="2895600" cy="2949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0"/>
          </a:graphicData>
        </a:graphic>
      </p:graphicFrame>
      <p:sp>
        <p:nvSpPr>
          <p:cNvPr id="6" name="PA_淘宝网chenying0907出品 5"/>
          <p:cNvSpPr/>
          <p:nvPr>
            <p:custDataLst>
              <p:tags r:id="rId3"/>
            </p:custDataLst>
          </p:nvPr>
        </p:nvSpPr>
        <p:spPr>
          <a:xfrm>
            <a:off x="3962401" y="2647950"/>
            <a:ext cx="457200" cy="762000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7" name="PA_淘宝网chenying0907出品 6"/>
          <p:cNvSpPr txBox="1"/>
          <p:nvPr>
            <p:custDataLst>
              <p:tags r:id="rId4"/>
            </p:custDataLst>
          </p:nvPr>
        </p:nvSpPr>
        <p:spPr>
          <a:xfrm>
            <a:off x="3897087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  <a:endParaRPr lang="en-JM" sz="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8" name="PA_淘宝网chenying0907出品 7"/>
          <p:cNvSpPr/>
          <p:nvPr>
            <p:custDataLst>
              <p:tags r:id="rId5"/>
            </p:custDataLst>
          </p:nvPr>
        </p:nvSpPr>
        <p:spPr>
          <a:xfrm>
            <a:off x="4572001" y="1695168"/>
            <a:ext cx="457200" cy="1714782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7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9" name="PA_淘宝网chenying0907出品 8"/>
          <p:cNvSpPr txBox="1"/>
          <p:nvPr>
            <p:custDataLst>
              <p:tags r:id="rId6"/>
            </p:custDataLst>
          </p:nvPr>
        </p:nvSpPr>
        <p:spPr>
          <a:xfrm>
            <a:off x="4509860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  <a:endParaRPr lang="en-JM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0" name="PA_淘宝网chenying0907出品 9"/>
          <p:cNvSpPr/>
          <p:nvPr>
            <p:custDataLst>
              <p:tags r:id="rId7"/>
            </p:custDataLst>
          </p:nvPr>
        </p:nvSpPr>
        <p:spPr>
          <a:xfrm>
            <a:off x="5181601" y="2266950"/>
            <a:ext cx="457200" cy="1143000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1" name="PA_淘宝网chenying0907出品 10"/>
          <p:cNvSpPr txBox="1"/>
          <p:nvPr>
            <p:custDataLst>
              <p:tags r:id="rId8"/>
            </p:custDataLst>
          </p:nvPr>
        </p:nvSpPr>
        <p:spPr>
          <a:xfrm>
            <a:off x="5122633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  <a:endParaRPr lang="en-JM" altLang="zh-CN" sz="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2" name="PA_淘宝网chenying0907出品 11"/>
          <p:cNvSpPr/>
          <p:nvPr>
            <p:custDataLst>
              <p:tags r:id="rId9"/>
            </p:custDataLst>
          </p:nvPr>
        </p:nvSpPr>
        <p:spPr>
          <a:xfrm>
            <a:off x="5791201" y="2838450"/>
            <a:ext cx="457200" cy="571500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3" name="PA_淘宝网chenying0907出品 12"/>
          <p:cNvSpPr txBox="1"/>
          <p:nvPr>
            <p:custDataLst>
              <p:tags r:id="rId10"/>
            </p:custDataLst>
          </p:nvPr>
        </p:nvSpPr>
        <p:spPr>
          <a:xfrm>
            <a:off x="5735406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4" name="PA_淘宝网chenying0907出品 13"/>
          <p:cNvSpPr/>
          <p:nvPr>
            <p:custDataLst>
              <p:tags r:id="rId11"/>
            </p:custDataLst>
          </p:nvPr>
        </p:nvSpPr>
        <p:spPr>
          <a:xfrm>
            <a:off x="6400801" y="3105150"/>
            <a:ext cx="457200" cy="304800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5" name="PA_淘宝网chenying0907出品 14"/>
          <p:cNvSpPr txBox="1"/>
          <p:nvPr>
            <p:custDataLst>
              <p:tags r:id="rId12"/>
            </p:custDataLst>
          </p:nvPr>
        </p:nvSpPr>
        <p:spPr>
          <a:xfrm>
            <a:off x="6348179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6" name="PA_淘宝网chenying0907出品 15"/>
          <p:cNvSpPr/>
          <p:nvPr>
            <p:custDataLst>
              <p:tags r:id="rId13"/>
            </p:custDataLst>
          </p:nvPr>
        </p:nvSpPr>
        <p:spPr>
          <a:xfrm>
            <a:off x="7010400" y="2647950"/>
            <a:ext cx="457200" cy="762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17" name="PA_淘宝网chenying0907出品 16"/>
          <p:cNvSpPr txBox="1"/>
          <p:nvPr>
            <p:custDataLst>
              <p:tags r:id="rId14"/>
            </p:custDataLst>
          </p:nvPr>
        </p:nvSpPr>
        <p:spPr>
          <a:xfrm>
            <a:off x="6960952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8" name="PA_TextPlaceholder 5"/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3879768" y="3849687"/>
            <a:ext cx="4426032" cy="6270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200</a:t>
            </a: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字以内</a:t>
            </a:r>
            <a:endParaRPr lang="en-JM" sz="105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9" name="PA_淘宝网chenying0907出品 18"/>
          <p:cNvSpPr/>
          <p:nvPr>
            <p:custDataLst>
              <p:tags r:id="rId16"/>
            </p:custDataLst>
          </p:nvPr>
        </p:nvSpPr>
        <p:spPr>
          <a:xfrm>
            <a:off x="7620000" y="2647950"/>
            <a:ext cx="457200" cy="762000"/>
          </a:xfrm>
          <a:prstGeom prst="rect">
            <a:avLst/>
          </a:prstGeom>
          <a:noFill/>
          <a:ln>
            <a:solidFill>
              <a:srgbClr val="66697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20" name="PA_淘宝网chenying0907出品 19"/>
          <p:cNvSpPr txBox="1"/>
          <p:nvPr>
            <p:custDataLst>
              <p:tags r:id="rId17"/>
            </p:custDataLst>
          </p:nvPr>
        </p:nvSpPr>
        <p:spPr>
          <a:xfrm>
            <a:off x="7573725" y="3414374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21" name="PA_淘宝网chenying0907出品 20"/>
          <p:cNvSpPr txBox="1"/>
          <p:nvPr>
            <p:custDataLst>
              <p:tags r:id="rId18"/>
            </p:custDataLst>
          </p:nvPr>
        </p:nvSpPr>
        <p:spPr>
          <a:xfrm>
            <a:off x="3940631" y="2336647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22" name="PA_淘宝网chenying0907出品 21"/>
          <p:cNvSpPr txBox="1"/>
          <p:nvPr>
            <p:custDataLst>
              <p:tags r:id="rId19"/>
            </p:custDataLst>
          </p:nvPr>
        </p:nvSpPr>
        <p:spPr>
          <a:xfrm>
            <a:off x="4495800" y="1367642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100%</a:t>
            </a:r>
          </a:p>
        </p:txBody>
      </p:sp>
      <p:sp>
        <p:nvSpPr>
          <p:cNvPr id="23" name="PA_淘宝网chenying0907出品 22"/>
          <p:cNvSpPr txBox="1"/>
          <p:nvPr>
            <p:custDataLst>
              <p:tags r:id="rId20"/>
            </p:custDataLst>
          </p:nvPr>
        </p:nvSpPr>
        <p:spPr>
          <a:xfrm>
            <a:off x="5170716" y="1974026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24" name="PA_淘宝网chenying0907出品 23"/>
          <p:cNvSpPr txBox="1"/>
          <p:nvPr>
            <p:custDataLst>
              <p:tags r:id="rId21"/>
            </p:custDataLst>
          </p:nvPr>
        </p:nvSpPr>
        <p:spPr>
          <a:xfrm>
            <a:off x="5769431" y="2548742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25" name="PA_淘宝网chenying0907出品 24"/>
          <p:cNvSpPr txBox="1"/>
          <p:nvPr>
            <p:custDataLst>
              <p:tags r:id="rId22"/>
            </p:custDataLst>
          </p:nvPr>
        </p:nvSpPr>
        <p:spPr>
          <a:xfrm>
            <a:off x="6400801" y="2810352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26" name="PA_淘宝网chenying0907出品 25"/>
          <p:cNvSpPr txBox="1"/>
          <p:nvPr>
            <p:custDataLst>
              <p:tags r:id="rId23"/>
            </p:custDataLst>
          </p:nvPr>
        </p:nvSpPr>
        <p:spPr>
          <a:xfrm>
            <a:off x="6999515" y="2358242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bg1"/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27" name="PA_淘宝网chenying0907出品 26"/>
          <p:cNvSpPr txBox="1"/>
          <p:nvPr>
            <p:custDataLst>
              <p:tags r:id="rId24"/>
            </p:custDataLst>
          </p:nvPr>
        </p:nvSpPr>
        <p:spPr>
          <a:xfrm>
            <a:off x="7609115" y="2364745"/>
            <a:ext cx="4789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M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10%</a:t>
            </a:r>
          </a:p>
        </p:txBody>
      </p:sp>
      <p:sp>
        <p:nvSpPr>
          <p:cNvPr id="37" name="PA_淘宝网chenying0907出品 36"/>
          <p:cNvSpPr txBox="1"/>
          <p:nvPr>
            <p:custDataLst>
              <p:tags r:id="rId25"/>
            </p:custDataLst>
          </p:nvPr>
        </p:nvSpPr>
        <p:spPr>
          <a:xfrm>
            <a:off x="1524000" y="2724150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销售额</a:t>
            </a:r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" name="PA_SlideNumberPlaceholder 3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17</a:t>
            </a:fld>
            <a:endParaRPr lang="en-JM" dirty="0">
              <a:cs typeface="Roboto Light"/>
            </a:endParaRPr>
          </a:p>
        </p:txBody>
      </p:sp>
      <p:sp>
        <p:nvSpPr>
          <p:cNvPr id="28" name="PA_FooterPlaceholder 27"/>
          <p:cNvSpPr>
            <a:spLocks noGrp="1"/>
          </p:cNvSpPr>
          <p:nvPr>
            <p:ph type="ftr" sz="quarter" idx="11"/>
            <p:custDataLst>
              <p:tags r:id="rId27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86357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Graphic spid="5" grpId="0">
        <p:bldAsOne/>
      </p:bldGraphic>
      <p:bldP spid="6" grpId="0" animBg="1"/>
      <p:bldP spid="7" grpId="0" animBg="1" autoUpdateAnimBg="0"/>
      <p:bldP spid="8" grpId="0" animBg="1"/>
      <p:bldP spid="9" grpId="0" animBg="1" autoUpdateAnimBg="0"/>
      <p:bldP spid="10" grpId="0" animBg="1"/>
      <p:bldP spid="11" grpId="0"/>
      <p:bldP spid="12" grpId="0" animBg="1" autoUpdateAnimBg="0"/>
      <p:bldP spid="13" grpId="0"/>
      <p:bldP spid="14" grpId="0" animBg="1" autoUpdateAnimBg="0"/>
      <p:bldP spid="15" grpId="0"/>
      <p:bldP spid="16" grpId="0" animBg="1"/>
      <p:bldP spid="17" grpId="0" animBg="1" autoUpdateAnimBg="0"/>
      <p:bldP spid="18" grpId="0"/>
      <p:bldP spid="19" grpId="0" animBg="1" autoUpdateAnimBg="0"/>
      <p:bldP spid="20" grpId="0"/>
      <p:bldP spid="21" grpId="0"/>
      <p:bldP spid="22" grpId="0" animBg="1" autoUpdateAnimBg="0"/>
      <p:bldP spid="23" grpId="0"/>
      <p:bldP spid="24" grpId="0" animBg="1" autoUpdateAnimBg="0"/>
      <p:bldP spid="25" grpId="0"/>
      <p:bldP spid="26" grpId="0"/>
      <p:bldP spid="27" grpId="0" animBg="1" autoUpdateAnimBg="0"/>
      <p:bldP spid="37" grpId="0"/>
      <p:bldP spid="4" grpId="0" animBg="1" autoUpdateAnimBg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olidFill>
                  <a:srgbClr val="262626"/>
                </a:solidFill>
              </a:rPr>
              <a:t>数据对比图</a:t>
            </a:r>
            <a:endParaRPr lang="en-JM" sz="2400" dirty="0">
              <a:solidFill>
                <a:srgbClr val="262626"/>
              </a:solidFill>
            </a:endParaRPr>
          </a:p>
        </p:txBody>
      </p:sp>
      <p:sp>
        <p:nvSpPr>
          <p:cNvPr id="6" name="PA_淘宝网chenying0907出品 5"/>
          <p:cNvSpPr/>
          <p:nvPr>
            <p:custDataLst>
              <p:tags r:id="rId2"/>
            </p:custDataLst>
          </p:nvPr>
        </p:nvSpPr>
        <p:spPr>
          <a:xfrm>
            <a:off x="478969" y="2533368"/>
            <a:ext cx="457200" cy="76200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7" name="PA_淘宝网chenying0907出品 6"/>
          <p:cNvSpPr txBox="1"/>
          <p:nvPr>
            <p:custDataLst>
              <p:tags r:id="rId3"/>
            </p:custDataLst>
          </p:nvPr>
        </p:nvSpPr>
        <p:spPr>
          <a:xfrm>
            <a:off x="381000" y="2592461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8" name="PA_淘宝网chenying0907出品 7"/>
          <p:cNvSpPr/>
          <p:nvPr>
            <p:custDataLst>
              <p:tags r:id="rId4"/>
            </p:custDataLst>
          </p:nvPr>
        </p:nvSpPr>
        <p:spPr>
          <a:xfrm>
            <a:off x="1012370" y="2533368"/>
            <a:ext cx="457200" cy="1714782"/>
          </a:xfrm>
          <a:prstGeom prst="rect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7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9" name="PA_淘宝网chenying0907出品 8"/>
          <p:cNvSpPr txBox="1"/>
          <p:nvPr>
            <p:custDataLst>
              <p:tags r:id="rId5"/>
            </p:custDataLst>
          </p:nvPr>
        </p:nvSpPr>
        <p:spPr>
          <a:xfrm>
            <a:off x="914400" y="2568887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0" name="PA_淘宝网chenying0907出品 9"/>
          <p:cNvSpPr/>
          <p:nvPr>
            <p:custDataLst>
              <p:tags r:id="rId6"/>
            </p:custDataLst>
          </p:nvPr>
        </p:nvSpPr>
        <p:spPr>
          <a:xfrm>
            <a:off x="1545769" y="2533368"/>
            <a:ext cx="457200" cy="114300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1" name="PA_淘宝网chenying0907出品 10"/>
          <p:cNvSpPr txBox="1"/>
          <p:nvPr>
            <p:custDataLst>
              <p:tags r:id="rId7"/>
            </p:custDataLst>
          </p:nvPr>
        </p:nvSpPr>
        <p:spPr>
          <a:xfrm>
            <a:off x="1469569" y="25717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2" name="PA_淘宝网chenying0907出品 11"/>
          <p:cNvSpPr/>
          <p:nvPr>
            <p:custDataLst>
              <p:tags r:id="rId8"/>
            </p:custDataLst>
          </p:nvPr>
        </p:nvSpPr>
        <p:spPr>
          <a:xfrm>
            <a:off x="2079169" y="2533368"/>
            <a:ext cx="457200" cy="57150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3" name="PA_淘宝网chenying0907出品 12"/>
          <p:cNvSpPr txBox="1"/>
          <p:nvPr>
            <p:custDataLst>
              <p:tags r:id="rId9"/>
            </p:custDataLst>
          </p:nvPr>
        </p:nvSpPr>
        <p:spPr>
          <a:xfrm>
            <a:off x="2002969" y="25717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4" name="PA_淘宝网chenying0907出品 13"/>
          <p:cNvSpPr/>
          <p:nvPr>
            <p:custDataLst>
              <p:tags r:id="rId10"/>
            </p:custDataLst>
          </p:nvPr>
        </p:nvSpPr>
        <p:spPr>
          <a:xfrm>
            <a:off x="2612569" y="2533368"/>
            <a:ext cx="457200" cy="30480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15" name="PA_淘宝网chenying0907出品 14"/>
          <p:cNvSpPr txBox="1"/>
          <p:nvPr>
            <p:custDataLst>
              <p:tags r:id="rId11"/>
            </p:custDataLst>
          </p:nvPr>
        </p:nvSpPr>
        <p:spPr>
          <a:xfrm>
            <a:off x="2536369" y="25717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16" name="PA_淘宝网chenying0907出品 15"/>
          <p:cNvSpPr/>
          <p:nvPr>
            <p:custDataLst>
              <p:tags r:id="rId12"/>
            </p:custDataLst>
          </p:nvPr>
        </p:nvSpPr>
        <p:spPr>
          <a:xfrm>
            <a:off x="3145969" y="2533368"/>
            <a:ext cx="457200" cy="762000"/>
          </a:xfrm>
          <a:prstGeom prst="rect">
            <a:avLst/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6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17" name="PA_淘宝网chenying0907出品 16"/>
          <p:cNvSpPr txBox="1"/>
          <p:nvPr>
            <p:custDataLst>
              <p:tags r:id="rId13"/>
            </p:custDataLst>
          </p:nvPr>
        </p:nvSpPr>
        <p:spPr>
          <a:xfrm>
            <a:off x="3069769" y="25717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bg1"/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43" name="PA_TextPlaceholder 5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4343400" y="1558925"/>
            <a:ext cx="4343400" cy="4032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4" name="PA_TextPlaceholder 6"/>
          <p:cNvSpPr txBox="1">
            <a:spLocks/>
          </p:cNvSpPr>
          <p:nvPr>
            <p:custDataLst>
              <p:tags r:id="rId15"/>
            </p:custDataLst>
          </p:nvPr>
        </p:nvSpPr>
        <p:spPr>
          <a:xfrm>
            <a:off x="4343400" y="1352550"/>
            <a:ext cx="297180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>
                <a:solidFill>
                  <a:srgbClr val="048BE6"/>
                </a:solidFill>
                <a:latin typeface="+mn-ea"/>
                <a:cs typeface="Roboto Regular"/>
              </a:rPr>
              <a:t>优势</a:t>
            </a:r>
            <a:endParaRPr lang="en-JM" sz="11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5" name="PA_TextPlaceholder 5"/>
          <p:cNvSpPr txBox="1">
            <a:spLocks/>
          </p:cNvSpPr>
          <p:nvPr>
            <p:custDataLst>
              <p:tags r:id="rId16"/>
            </p:custDataLst>
          </p:nvPr>
        </p:nvSpPr>
        <p:spPr>
          <a:xfrm>
            <a:off x="4343400" y="2397125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6" name="PA_TextPlaceholder 6"/>
          <p:cNvSpPr txBox="1">
            <a:spLocks/>
          </p:cNvSpPr>
          <p:nvPr>
            <p:custDataLst>
              <p:tags r:id="rId17"/>
            </p:custDataLst>
          </p:nvPr>
        </p:nvSpPr>
        <p:spPr>
          <a:xfrm>
            <a:off x="4343400" y="2168525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劣势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7" name="PA_TextPlaceholder 5"/>
          <p:cNvSpPr txBox="1">
            <a:spLocks/>
          </p:cNvSpPr>
          <p:nvPr>
            <p:custDataLst>
              <p:tags r:id="rId18"/>
            </p:custDataLst>
          </p:nvPr>
        </p:nvSpPr>
        <p:spPr>
          <a:xfrm>
            <a:off x="4343400" y="3181350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8" name="PA_TextPlaceholder 6"/>
          <p:cNvSpPr txBox="1">
            <a:spLocks/>
          </p:cNvSpPr>
          <p:nvPr>
            <p:custDataLst>
              <p:tags r:id="rId19"/>
            </p:custDataLst>
          </p:nvPr>
        </p:nvSpPr>
        <p:spPr>
          <a:xfrm>
            <a:off x="4343400" y="3028950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机会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9" name="PA_TextPlaceholder 5"/>
          <p:cNvSpPr txBox="1">
            <a:spLocks/>
          </p:cNvSpPr>
          <p:nvPr>
            <p:custDataLst>
              <p:tags r:id="rId20"/>
            </p:custDataLst>
          </p:nvPr>
        </p:nvSpPr>
        <p:spPr>
          <a:xfrm>
            <a:off x="4343400" y="3921125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50" name="PA_TextPlaceholder 6"/>
          <p:cNvSpPr txBox="1">
            <a:spLocks/>
          </p:cNvSpPr>
          <p:nvPr>
            <p:custDataLst>
              <p:tags r:id="rId21"/>
            </p:custDataLst>
          </p:nvPr>
        </p:nvSpPr>
        <p:spPr>
          <a:xfrm>
            <a:off x="4343400" y="3768725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风险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1" name="PA_淘宝网chenying0907出品 50"/>
          <p:cNvSpPr txBox="1"/>
          <p:nvPr>
            <p:custDataLst>
              <p:tags r:id="rId22"/>
            </p:custDataLst>
          </p:nvPr>
        </p:nvSpPr>
        <p:spPr>
          <a:xfrm>
            <a:off x="413662" y="3278261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2" name="PA_淘宝网chenying0907出品 51"/>
          <p:cNvSpPr txBox="1"/>
          <p:nvPr>
            <p:custDataLst>
              <p:tags r:id="rId23"/>
            </p:custDataLst>
          </p:nvPr>
        </p:nvSpPr>
        <p:spPr>
          <a:xfrm>
            <a:off x="914400" y="4032706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3" name="PA_淘宝网chenying0907出品 52"/>
          <p:cNvSpPr txBox="1"/>
          <p:nvPr>
            <p:custDataLst>
              <p:tags r:id="rId24"/>
            </p:custDataLst>
          </p:nvPr>
        </p:nvSpPr>
        <p:spPr>
          <a:xfrm>
            <a:off x="1447799" y="3727906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4" name="PA_淘宝网chenying0907出品 53"/>
          <p:cNvSpPr txBox="1"/>
          <p:nvPr>
            <p:custDataLst>
              <p:tags r:id="rId25"/>
            </p:custDataLst>
          </p:nvPr>
        </p:nvSpPr>
        <p:spPr>
          <a:xfrm>
            <a:off x="1981200" y="31813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5" name="PA_淘宝网chenying0907出品 54"/>
          <p:cNvSpPr txBox="1"/>
          <p:nvPr>
            <p:custDataLst>
              <p:tags r:id="rId26"/>
            </p:custDataLst>
          </p:nvPr>
        </p:nvSpPr>
        <p:spPr>
          <a:xfrm>
            <a:off x="2514600" y="2889706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6" name="PA_淘宝网chenying0907出品 55"/>
          <p:cNvSpPr txBox="1"/>
          <p:nvPr>
            <p:custDataLst>
              <p:tags r:id="rId27"/>
            </p:custDataLst>
          </p:nvPr>
        </p:nvSpPr>
        <p:spPr>
          <a:xfrm>
            <a:off x="3048000" y="3257550"/>
            <a:ext cx="6096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标题</a:t>
            </a:r>
          </a:p>
        </p:txBody>
      </p:sp>
      <p:sp>
        <p:nvSpPr>
          <p:cNvPr id="57" name="PA_淘宝网chenying0907出品 56"/>
          <p:cNvSpPr/>
          <p:nvPr>
            <p:custDataLst>
              <p:tags r:id="rId28"/>
            </p:custDataLst>
          </p:nvPr>
        </p:nvSpPr>
        <p:spPr>
          <a:xfrm>
            <a:off x="478969" y="2387550"/>
            <a:ext cx="3124200" cy="108000"/>
          </a:xfrm>
          <a:prstGeom prst="rect">
            <a:avLst/>
          </a:prstGeom>
          <a:solidFill>
            <a:srgbClr val="DADA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0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8" name="PA_TextPlaceholder 5"/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1295400" y="1581150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200" dirty="0">
                <a:solidFill>
                  <a:srgbClr val="595959"/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59" name="PA_TextPlaceholder 5"/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1295400" y="1793962"/>
            <a:ext cx="1981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Roboto Light"/>
              </a:rPr>
              <a:t>此处添加详细文本描述，建议与标题相关并符合</a:t>
            </a:r>
          </a:p>
        </p:txBody>
      </p:sp>
      <p:sp>
        <p:nvSpPr>
          <p:cNvPr id="60" name="PA_TextPlaceholder 5"/>
          <p:cNvSpPr txBox="1">
            <a:spLocks/>
          </p:cNvSpPr>
          <p:nvPr>
            <p:custDataLst>
              <p:tags r:id="rId31"/>
            </p:custDataLst>
          </p:nvPr>
        </p:nvSpPr>
        <p:spPr>
          <a:xfrm>
            <a:off x="381000" y="1455355"/>
            <a:ext cx="1164769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JM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56</a:t>
            </a:r>
            <a:endParaRPr lang="en-JM" sz="32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32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18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33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88854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 autoUpdateAnimBg="0"/>
      <p:bldP spid="7" grpId="0"/>
      <p:bldP spid="8" grpId="0" animBg="1"/>
      <p:bldP spid="9" grpId="0" animBg="1" autoUpdateAnimBg="0"/>
      <p:bldP spid="10" grpId="0" animBg="1"/>
      <p:bldP spid="11" grpId="0" animBg="1" autoUpdateAnimBg="0"/>
      <p:bldP spid="12" grpId="0" animBg="1"/>
      <p:bldP spid="13" grpId="0"/>
      <p:bldP spid="14" grpId="0" animBg="1" autoUpdateAnimBg="0"/>
      <p:bldP spid="15" grpId="0"/>
      <p:bldP spid="16" grpId="0" animBg="1" autoUpdateAnimBg="0"/>
      <p:bldP spid="17" grpId="0"/>
      <p:bldP spid="43" grpId="0"/>
      <p:bldP spid="44" grpId="0" animBg="1" autoUpdateAnimBg="0"/>
      <p:bldP spid="45" grpId="0"/>
      <p:bldP spid="46" grpId="0" animBg="1" autoUpdateAnimBg="0"/>
      <p:bldP spid="47" grpId="0"/>
      <p:bldP spid="48" grpId="0"/>
      <p:bldP spid="49" grpId="0" animBg="1" autoUpdateAnimBg="0"/>
      <p:bldP spid="50" grpId="0"/>
      <p:bldP spid="51" grpId="0" animBg="1" autoUpdateAnimBg="0"/>
      <p:bldP spid="52" grpId="0"/>
      <p:bldP spid="53" grpId="0"/>
      <p:bldP spid="54" grpId="0" animBg="1" autoUpdateAnimBg="0"/>
      <p:bldP spid="55" grpId="0"/>
      <p:bldP spid="56" grpId="0" animBg="1" autoUpdateAnimBg="0"/>
      <p:bldP spid="57" grpId="0" animBg="1"/>
      <p:bldP spid="58" grpId="0"/>
      <p:bldP spid="59" grpId="0" animBg="1" autoUpdateAnimBg="0"/>
      <p:bldP spid="60" grpId="0"/>
      <p:bldP spid="3" grpId="0" animBg="1" autoUpdateAnimBg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JM" sz="2400" dirty="0">
                <a:solidFill>
                  <a:srgbClr val="262626"/>
                </a:solidFill>
                <a:latin typeface="+mn-ea"/>
                <a:ea typeface="+mn-ea"/>
              </a:rPr>
              <a:t>SWOT </a:t>
            </a:r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模型分析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35" name="PA_TextPlaceholder 5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4343400" y="1558925"/>
            <a:ext cx="4343400" cy="4032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38" name="PA_TextPlaceholder 6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343400" y="1352550"/>
            <a:ext cx="2971800" cy="3270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100" dirty="0">
                <a:solidFill>
                  <a:srgbClr val="048BE6"/>
                </a:solidFill>
                <a:latin typeface="+mn-ea"/>
                <a:cs typeface="Roboto Regular"/>
              </a:rPr>
              <a:t>优势</a:t>
            </a:r>
            <a:endParaRPr lang="en-JM" sz="11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39" name="PA_TextPlaceholder 5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343400" y="2397125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0" name="PA_TextPlaceholder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343400" y="2168525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劣势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1" name="PA_TextPlaceholder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4343400" y="3181350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2" name="PA_TextPlaceholder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4343400" y="3028950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机会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3" name="PA_TextPlaceholder 5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4343400" y="3921125"/>
            <a:ext cx="43434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sz="1100" dirty="0">
                <a:solidFill>
                  <a:srgbClr val="404040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altLang="zh-CN" sz="1100" dirty="0">
              <a:solidFill>
                <a:srgbClr val="404040"/>
              </a:solidFill>
              <a:latin typeface="+mn-ea"/>
              <a:cs typeface="Roboto Light"/>
            </a:endParaRPr>
          </a:p>
        </p:txBody>
      </p:sp>
      <p:sp>
        <p:nvSpPr>
          <p:cNvPr id="44" name="PA_TextPlaceholder 6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4343400" y="3768725"/>
            <a:ext cx="2971800" cy="327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50" b="1" kern="1200">
                <a:solidFill>
                  <a:srgbClr val="424C53"/>
                </a:solidFill>
                <a:latin typeface="Mission Gothic Regular" pitchFamily="50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0" dirty="0">
                <a:solidFill>
                  <a:srgbClr val="048BE6"/>
                </a:solidFill>
                <a:latin typeface="+mn-ea"/>
                <a:cs typeface="Roboto Regular"/>
              </a:rPr>
              <a:t>风险</a:t>
            </a:r>
            <a:endParaRPr lang="en-JM" b="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5" name="PA_淘宝网chenying0907出品 44"/>
          <p:cNvSpPr/>
          <p:nvPr>
            <p:custDataLst>
              <p:tags r:id="rId10"/>
            </p:custDataLst>
          </p:nvPr>
        </p:nvSpPr>
        <p:spPr>
          <a:xfrm>
            <a:off x="609600" y="1504950"/>
            <a:ext cx="1295400" cy="12954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latin typeface="+mn-ea"/>
                <a:cs typeface="Roboto Light"/>
              </a:rPr>
              <a:t>优势</a:t>
            </a:r>
            <a:endParaRPr lang="en-US" sz="1000" dirty="0">
              <a:latin typeface="+mn-ea"/>
              <a:cs typeface="Roboto Light"/>
            </a:endParaRPr>
          </a:p>
        </p:txBody>
      </p:sp>
      <p:sp>
        <p:nvSpPr>
          <p:cNvPr id="46" name="PA_淘宝网chenying0907出品 45"/>
          <p:cNvSpPr/>
          <p:nvPr>
            <p:custDataLst>
              <p:tags r:id="rId11"/>
            </p:custDataLst>
          </p:nvPr>
        </p:nvSpPr>
        <p:spPr>
          <a:xfrm>
            <a:off x="609600" y="2800350"/>
            <a:ext cx="1295400" cy="12954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+mn-ea"/>
                <a:cs typeface="Roboto Light"/>
              </a:rPr>
              <a:t>机会</a:t>
            </a:r>
            <a:endParaRPr lang="en-JM" sz="3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7" name="PA_淘宝网chenying0907出品 46"/>
          <p:cNvSpPr/>
          <p:nvPr>
            <p:custDataLst>
              <p:tags r:id="rId12"/>
            </p:custDataLst>
          </p:nvPr>
        </p:nvSpPr>
        <p:spPr>
          <a:xfrm>
            <a:off x="1905000" y="1504950"/>
            <a:ext cx="1295400" cy="1295400"/>
          </a:xfrm>
          <a:prstGeom prst="ellipse">
            <a:avLst/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000" dirty="0">
                <a:latin typeface="+mn-ea"/>
                <a:cs typeface="Roboto Light"/>
              </a:rPr>
              <a:t>劣势</a:t>
            </a:r>
            <a:endParaRPr lang="en-JM" sz="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7" name="PA_淘宝网chenying0907出品 56"/>
          <p:cNvSpPr/>
          <p:nvPr>
            <p:custDataLst>
              <p:tags r:id="rId13"/>
            </p:custDataLst>
          </p:nvPr>
        </p:nvSpPr>
        <p:spPr>
          <a:xfrm>
            <a:off x="1905000" y="2800350"/>
            <a:ext cx="1295400" cy="12954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900" dirty="0">
                <a:latin typeface="+mn-ea"/>
                <a:cs typeface="Roboto Light"/>
              </a:rPr>
              <a:t>风险</a:t>
            </a:r>
            <a:endParaRPr lang="en-JM" sz="3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8" name="PA_淘宝网chenying0907出品 57"/>
          <p:cNvSpPr/>
          <p:nvPr>
            <p:custDataLst>
              <p:tags r:id="rId14"/>
            </p:custDataLst>
          </p:nvPr>
        </p:nvSpPr>
        <p:spPr>
          <a:xfrm>
            <a:off x="1371600" y="2343150"/>
            <a:ext cx="533400" cy="533400"/>
          </a:xfrm>
          <a:prstGeom prst="ellipse">
            <a:avLst/>
          </a:prstGeom>
          <a:solidFill>
            <a:srgbClr val="C4C4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+mn-ea"/>
                <a:cs typeface="Roboto Light"/>
              </a:rPr>
              <a:t>S</a:t>
            </a:r>
          </a:p>
        </p:txBody>
      </p:sp>
      <p:sp>
        <p:nvSpPr>
          <p:cNvPr id="59" name="PA_淘宝网chenying0907出品 58"/>
          <p:cNvSpPr/>
          <p:nvPr>
            <p:custDataLst>
              <p:tags r:id="rId15"/>
            </p:custDataLst>
          </p:nvPr>
        </p:nvSpPr>
        <p:spPr>
          <a:xfrm flipH="1">
            <a:off x="1828800" y="2343150"/>
            <a:ext cx="533400" cy="533400"/>
          </a:xfrm>
          <a:prstGeom prst="ellipse">
            <a:avLst/>
          </a:prstGeom>
          <a:solidFill>
            <a:srgbClr val="C4C4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+mn-ea"/>
                <a:cs typeface="Roboto Light"/>
              </a:rPr>
              <a:t>W</a:t>
            </a:r>
          </a:p>
        </p:txBody>
      </p:sp>
      <p:sp>
        <p:nvSpPr>
          <p:cNvPr id="60" name="PA_淘宝网chenying0907出品 59"/>
          <p:cNvSpPr/>
          <p:nvPr>
            <p:custDataLst>
              <p:tags r:id="rId16"/>
            </p:custDataLst>
          </p:nvPr>
        </p:nvSpPr>
        <p:spPr>
          <a:xfrm flipH="1">
            <a:off x="1828800" y="2800350"/>
            <a:ext cx="533400" cy="533400"/>
          </a:xfrm>
          <a:prstGeom prst="ellipse">
            <a:avLst/>
          </a:prstGeom>
          <a:solidFill>
            <a:srgbClr val="C4C4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+mn-ea"/>
                <a:cs typeface="Roboto Light"/>
              </a:rPr>
              <a:t>T</a:t>
            </a:r>
          </a:p>
        </p:txBody>
      </p:sp>
      <p:sp>
        <p:nvSpPr>
          <p:cNvPr id="61" name="PA_淘宝网chenying0907出品 60"/>
          <p:cNvSpPr/>
          <p:nvPr>
            <p:custDataLst>
              <p:tags r:id="rId17"/>
            </p:custDataLst>
          </p:nvPr>
        </p:nvSpPr>
        <p:spPr>
          <a:xfrm>
            <a:off x="1371600" y="2800350"/>
            <a:ext cx="533400" cy="533400"/>
          </a:xfrm>
          <a:prstGeom prst="ellipse">
            <a:avLst/>
          </a:prstGeom>
          <a:solidFill>
            <a:srgbClr val="C4C4C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latin typeface="+mn-ea"/>
                <a:cs typeface="Roboto Light"/>
              </a:rPr>
              <a:t>O</a:t>
            </a:r>
          </a:p>
        </p:txBody>
      </p:sp>
      <p:cxnSp>
        <p:nvCxnSpPr>
          <p:cNvPr id="62" name="PA_淘宝网chenying0907出品 61"/>
          <p:cNvCxnSpPr/>
          <p:nvPr>
            <p:custDataLst>
              <p:tags r:id="rId18"/>
            </p:custDataLst>
          </p:nvPr>
        </p:nvCxnSpPr>
        <p:spPr>
          <a:xfrm flipH="1">
            <a:off x="3352800" y="1581150"/>
            <a:ext cx="675861" cy="2590800"/>
          </a:xfrm>
          <a:prstGeom prst="line">
            <a:avLst/>
          </a:prstGeom>
          <a:ln w="12700" cap="rnd" cmpd="sng">
            <a:solidFill>
              <a:srgbClr val="5132A0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19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99098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 animBg="1" autoUpdateAnimBg="0"/>
      <p:bldP spid="38" grpId="0"/>
      <p:bldP spid="39" grpId="0"/>
      <p:bldP spid="40" grpId="0" animBg="1" autoUpdateAnimBg="0"/>
      <p:bldP spid="41" grpId="0"/>
      <p:bldP spid="42" grpId="0" animBg="1" autoUpdateAnimBg="0"/>
      <p:bldP spid="43" grpId="0"/>
      <p:bldP spid="44" grpId="0"/>
      <p:bldP spid="45" grpId="0" animBg="1" autoUpdateAnimBg="0"/>
      <p:bldP spid="46" grpId="0" animBg="1"/>
      <p:bldP spid="47" grpId="0" animBg="1" autoUpdateAnimBg="0"/>
      <p:bldP spid="57" grpId="0" animBg="1"/>
      <p:bldP spid="58" grpId="0" animBg="1"/>
      <p:bldP spid="59" grpId="0" animBg="1" autoUpdateAnimBg="0"/>
      <p:bldP spid="60" grpId="0" animBg="1"/>
      <p:bldP spid="61" grpId="0" animBg="1" autoUpdateAnimBg="0"/>
      <p:bldP spid="3" grpId="0"/>
      <p:bldP spid="4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柱形图模板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25" name="PA_TextPlaceholder 5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295400" y="1428750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26" name="PA_TextPlaceholder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295400" y="1657350"/>
            <a:ext cx="1981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</a:t>
            </a:r>
            <a:endParaRPr lang="en-JM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Roboto Light"/>
            </a:endParaRPr>
          </a:p>
        </p:txBody>
      </p:sp>
      <p:graphicFrame>
        <p:nvGraphicFramePr>
          <p:cNvPr id="27" name="PA_Chart 26"/>
          <p:cNvGraphicFramePr/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35025229"/>
              </p:ext>
            </p:extLst>
          </p:nvPr>
        </p:nvGraphicFramePr>
        <p:xfrm>
          <a:off x="4572000" y="1200150"/>
          <a:ext cx="4114800" cy="325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28" name="PA_TextPlaceholder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81000" y="1200150"/>
            <a:ext cx="990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JM" sz="5400" dirty="0">
                <a:solidFill>
                  <a:schemeClr val="bg1">
                    <a:lumMod val="75000"/>
                  </a:schemeClr>
                </a:solidFill>
                <a:latin typeface="+mn-ea"/>
                <a:cs typeface="Roboto Light"/>
              </a:rPr>
              <a:t>87</a:t>
            </a:r>
            <a:endParaRPr lang="en-JM" sz="3200" dirty="0">
              <a:solidFill>
                <a:schemeClr val="bg1">
                  <a:lumMod val="7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29" name="PA_TextPlaceholder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1295400" y="2571750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36" name="PA_TextPlaceholder 5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295400" y="2800350"/>
            <a:ext cx="1981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</a:t>
            </a:r>
            <a:endParaRPr lang="en-JM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37" name="PA_TextPlaceholder 5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381000" y="2343150"/>
            <a:ext cx="990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JM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56</a:t>
            </a:r>
            <a:endParaRPr lang="en-JM" sz="3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8" name="PA_TextPlaceholder 5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1295400" y="3638550"/>
            <a:ext cx="2057400" cy="30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00" dirty="0">
                <a:solidFill>
                  <a:srgbClr val="595959"/>
                </a:solidFill>
                <a:latin typeface="+mn-ea"/>
                <a:cs typeface="Roboto Regular"/>
              </a:rPr>
              <a:t>单击此处添加标题</a:t>
            </a:r>
          </a:p>
        </p:txBody>
      </p:sp>
      <p:sp>
        <p:nvSpPr>
          <p:cNvPr id="49" name="PA_TextPlaceholder 5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1295400" y="3867150"/>
            <a:ext cx="1981200" cy="457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</a:t>
            </a:r>
            <a:endParaRPr lang="en-JM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0" name="PA_TextPlaceholder 5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381000" y="3409950"/>
            <a:ext cx="990600" cy="1066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JM" sz="5400" dirty="0">
                <a:solidFill>
                  <a:srgbClr val="048BE6"/>
                </a:solidFill>
                <a:latin typeface="+mn-ea"/>
                <a:cs typeface="Roboto Light"/>
              </a:rPr>
              <a:t>34</a:t>
            </a:r>
            <a:endParaRPr lang="en-JM" sz="3200" dirty="0">
              <a:solidFill>
                <a:srgbClr val="048BE6"/>
              </a:solidFill>
              <a:latin typeface="+mn-ea"/>
              <a:cs typeface="Roboto Light"/>
            </a:endParaRPr>
          </a:p>
        </p:txBody>
      </p:sp>
      <p:cxnSp>
        <p:nvCxnSpPr>
          <p:cNvPr id="55" name="PA_淘宝网chenying0907出品 54"/>
          <p:cNvCxnSpPr/>
          <p:nvPr>
            <p:custDataLst>
              <p:tags r:id="rId12"/>
            </p:custDataLst>
          </p:nvPr>
        </p:nvCxnSpPr>
        <p:spPr>
          <a:xfrm flipH="1">
            <a:off x="3581400" y="1504950"/>
            <a:ext cx="609599" cy="2590800"/>
          </a:xfrm>
          <a:prstGeom prst="line">
            <a:avLst/>
          </a:prstGeom>
          <a:ln w="12700" cap="rnd" cmpd="sng">
            <a:solidFill>
              <a:srgbClr val="787878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PA_SlideNumberPlaceholder 3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20</a:t>
            </a:fld>
            <a:endParaRPr lang="en-JM" dirty="0">
              <a:cs typeface="Roboto Light"/>
            </a:endParaRPr>
          </a:p>
        </p:txBody>
      </p:sp>
      <p:sp>
        <p:nvSpPr>
          <p:cNvPr id="5" name="PA_FooterPlaceholder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303421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5" grpId="0" animBg="1" autoUpdateAnimBg="0"/>
      <p:bldP spid="26" grpId="0"/>
      <p:bldGraphic spid="27" grpId="0">
        <p:bldAsOne/>
      </p:bldGraphic>
      <p:bldP spid="28" grpId="0" animBg="1" autoUpdateAnimBg="0"/>
      <p:bldP spid="29" grpId="0"/>
      <p:bldP spid="36" grpId="0" animBg="1" autoUpdateAnimBg="0"/>
      <p:bldP spid="37" grpId="0"/>
      <p:bldP spid="48" grpId="0"/>
      <p:bldP spid="49" grpId="0" animBg="1" autoUpdateAnimBg="0"/>
      <p:bldP spid="50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TextPlaceholder 7"/>
          <p:cNvSpPr>
            <a:spLocks noGrp="1"/>
          </p:cNvSpPr>
          <p:nvPr>
            <p:ph type="body" sz="quarter" idx="15"/>
            <p:custDataLst>
              <p:tags r:id="rId1"/>
            </p:custDataLst>
          </p:nvPr>
        </p:nvSpPr>
        <p:spPr>
          <a:xfrm>
            <a:off x="474663" y="3868738"/>
            <a:ext cx="1660525" cy="1065212"/>
          </a:xfrm>
        </p:spPr>
        <p:txBody>
          <a:bodyPr>
            <a:normAutofit/>
          </a:bodyPr>
          <a:lstStyle/>
          <a:p>
            <a:r>
              <a:rPr lang="zh-CN" altLang="en-US" dirty="0">
                <a:cs typeface="Roboto Light"/>
              </a:rPr>
              <a:t>此处添加详细文本描述，建议与标题相关并符合整体语言风格，语言描述尽量简洁生动</a:t>
            </a:r>
            <a:endParaRPr lang="en-US" dirty="0"/>
          </a:p>
        </p:txBody>
      </p:sp>
      <p:sp>
        <p:nvSpPr>
          <p:cNvPr id="9" name="PA_TextPlaceholder 8"/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>
          <a:xfrm>
            <a:off x="2530475" y="3867150"/>
            <a:ext cx="1660525" cy="1065212"/>
          </a:xfrm>
        </p:spPr>
        <p:txBody>
          <a:bodyPr>
            <a:normAutofit/>
          </a:bodyPr>
          <a:lstStyle/>
          <a:p>
            <a:r>
              <a:rPr lang="zh-CN" altLang="en-US" dirty="0">
                <a:cs typeface="Roboto Light"/>
              </a:rPr>
              <a:t>此处添加详细文本描述，建议与标题相关并符合整体语言风格，语言描述尽量简洁生动</a:t>
            </a:r>
            <a:endParaRPr lang="en-US" altLang="zh-CN" dirty="0"/>
          </a:p>
        </p:txBody>
      </p:sp>
      <p:sp>
        <p:nvSpPr>
          <p:cNvPr id="10" name="PA_TextPlaceholder 9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4876800" y="3867150"/>
            <a:ext cx="1660525" cy="1065212"/>
          </a:xfrm>
        </p:spPr>
        <p:txBody>
          <a:bodyPr>
            <a:normAutofit/>
          </a:bodyPr>
          <a:lstStyle/>
          <a:p>
            <a:r>
              <a:rPr lang="zh-CN" altLang="en-US" dirty="0">
                <a:cs typeface="Roboto Light"/>
              </a:rPr>
              <a:t>此处添加详细文本描述，建议与标题相关并符合整体语言风格，语言描述尽量简洁生动</a:t>
            </a:r>
            <a:endParaRPr lang="en-US" altLang="zh-CN" dirty="0"/>
          </a:p>
        </p:txBody>
      </p:sp>
      <p:sp>
        <p:nvSpPr>
          <p:cNvPr id="11" name="PA_TextPlaceholder 10"/>
          <p:cNvSpPr>
            <a:spLocks noGrp="1"/>
          </p:cNvSpPr>
          <p:nvPr>
            <p:ph type="body" sz="quarter" idx="18"/>
            <p:custDataLst>
              <p:tags r:id="rId4"/>
            </p:custDataLst>
          </p:nvPr>
        </p:nvSpPr>
        <p:spPr>
          <a:xfrm>
            <a:off x="7026275" y="3867150"/>
            <a:ext cx="1660525" cy="1065212"/>
          </a:xfrm>
        </p:spPr>
        <p:txBody>
          <a:bodyPr>
            <a:normAutofit/>
          </a:bodyPr>
          <a:lstStyle/>
          <a:p>
            <a:r>
              <a:rPr lang="zh-CN" altLang="en-US" dirty="0">
                <a:cs typeface="Roboto Light"/>
              </a:rPr>
              <a:t>此处添加详细文本描述，建议与标题相关并符合整体语言风格，语言描述尽量简洁生动</a:t>
            </a:r>
            <a:endParaRPr lang="en-US" altLang="zh-CN" dirty="0"/>
          </a:p>
        </p:txBody>
      </p:sp>
      <p:sp>
        <p:nvSpPr>
          <p:cNvPr id="12" name="PA_TextPlaceholder 11"/>
          <p:cNvSpPr>
            <a:spLocks noGrp="1"/>
          </p:cNvSpPr>
          <p:nvPr>
            <p:ph type="body" sz="quarter" idx="19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Roboto Regular"/>
              </a:rPr>
              <a:t>添加标题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  <a:p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</p:txBody>
      </p:sp>
      <p:sp>
        <p:nvSpPr>
          <p:cNvPr id="13" name="PA_TextPlaceholder 12"/>
          <p:cNvSpPr>
            <a:spLocks noGrp="1"/>
          </p:cNvSpPr>
          <p:nvPr>
            <p:ph type="body" sz="quarter" idx="2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Roboto Regular"/>
              </a:rPr>
              <a:t>添加标题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  <a:p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</p:txBody>
      </p:sp>
      <p:sp>
        <p:nvSpPr>
          <p:cNvPr id="14" name="PA_TextPlaceholder 13"/>
          <p:cNvSpPr>
            <a:spLocks noGrp="1"/>
          </p:cNvSpPr>
          <p:nvPr>
            <p:ph type="body" sz="quarter" idx="2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Roboto Regular"/>
              </a:rPr>
              <a:t>添加标题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  <a:p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</p:txBody>
      </p:sp>
      <p:sp>
        <p:nvSpPr>
          <p:cNvPr id="15" name="PA_TextPlaceholder 14"/>
          <p:cNvSpPr>
            <a:spLocks noGrp="1"/>
          </p:cNvSpPr>
          <p:nvPr>
            <p:ph type="body" sz="quarter" idx="2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Roboto Regular"/>
              </a:rPr>
              <a:t>添加标题</a:t>
            </a: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  <a:p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cs typeface="Roboto Regular"/>
            </a:endParaRPr>
          </a:p>
        </p:txBody>
      </p:sp>
      <p:sp>
        <p:nvSpPr>
          <p:cNvPr id="16" name="PA_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4724400" y="1276350"/>
            <a:ext cx="4114800" cy="857250"/>
          </a:xfrm>
        </p:spPr>
        <p:txBody>
          <a:bodyPr>
            <a:noAutofit/>
          </a:bodyPr>
          <a:lstStyle/>
          <a:p>
            <a:r>
              <a:rPr lang="en-JM" sz="2000" dirty="0">
                <a:solidFill>
                  <a:srgbClr val="262626"/>
                </a:solidFill>
              </a:rPr>
              <a:t>IPHONE </a:t>
            </a:r>
            <a:r>
              <a:rPr lang="zh-CN" altLang="en-US" sz="2000" dirty="0">
                <a:solidFill>
                  <a:srgbClr val="262626"/>
                </a:solidFill>
              </a:rPr>
              <a:t>展示布局</a:t>
            </a:r>
            <a:endParaRPr lang="en-US" sz="2000" dirty="0">
              <a:solidFill>
                <a:srgbClr val="262626"/>
              </a:solidFill>
            </a:endParaRPr>
          </a:p>
        </p:txBody>
      </p:sp>
      <p:sp>
        <p:nvSpPr>
          <p:cNvPr id="17" name="PA_TextPlaceholder 4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4724400" y="2397125"/>
            <a:ext cx="3505200" cy="479425"/>
          </a:xfrm>
        </p:spPr>
        <p:txBody>
          <a:bodyPr/>
          <a:lstStyle/>
          <a:p>
            <a:r>
              <a:rPr lang="zh-CN" altLang="en-US" sz="1000" dirty="0"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cs typeface="Roboto Light"/>
              </a:rPr>
              <a:t>200</a:t>
            </a:r>
            <a:r>
              <a:rPr lang="zh-CN" altLang="en-US" sz="1000" dirty="0">
                <a:cs typeface="Roboto Light"/>
              </a:rPr>
              <a:t>字以内，据统计每页幻灯片的最好控制在</a:t>
            </a:r>
            <a:r>
              <a:rPr lang="en-US" altLang="zh-CN" sz="1000" dirty="0">
                <a:cs typeface="Roboto Light"/>
              </a:rPr>
              <a:t>5</a:t>
            </a:r>
            <a:r>
              <a:rPr lang="zh-CN" altLang="en-US" sz="1000" dirty="0">
                <a:cs typeface="Roboto Light"/>
              </a:rPr>
              <a:t>分钟之内</a:t>
            </a:r>
            <a:endParaRPr lang="en-US" sz="1000" dirty="0">
              <a:cs typeface="Roboto Light"/>
            </a:endParaRPr>
          </a:p>
        </p:txBody>
      </p:sp>
      <p:sp>
        <p:nvSpPr>
          <p:cNvPr id="18" name="PA_TextPlaceholder 6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4724400" y="1377950"/>
            <a:ext cx="1371600" cy="222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B0F0"/>
                </a:solidFill>
                <a:latin typeface="Roboto Regular"/>
                <a:ea typeface="Roboto Regular"/>
                <a:cs typeface="Roboto Regular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400" kern="120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2015</a:t>
            </a: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新品上市</a:t>
            </a:r>
            <a:endParaRPr lang="en-JM" sz="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</p:txBody>
      </p:sp>
      <p:cxnSp>
        <p:nvCxnSpPr>
          <p:cNvPr id="19" name="PA_淘宝网chenying0907出品 18"/>
          <p:cNvCxnSpPr/>
          <p:nvPr>
            <p:custDataLst>
              <p:tags r:id="rId12"/>
            </p:custDataLst>
          </p:nvPr>
        </p:nvCxnSpPr>
        <p:spPr>
          <a:xfrm>
            <a:off x="4825801" y="2057400"/>
            <a:ext cx="431999" cy="0"/>
          </a:xfrm>
          <a:prstGeom prst="line">
            <a:avLst/>
          </a:prstGeom>
          <a:ln w="19050" cmpd="sng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PA_淘宝网chenying0907出品 19"/>
          <p:cNvCxnSpPr/>
          <p:nvPr>
            <p:custDataLst>
              <p:tags r:id="rId13"/>
            </p:custDataLst>
          </p:nvPr>
        </p:nvCxnSpPr>
        <p:spPr>
          <a:xfrm>
            <a:off x="2286000" y="3867150"/>
            <a:ext cx="0" cy="990600"/>
          </a:xfrm>
          <a:prstGeom prst="line">
            <a:avLst/>
          </a:prstGeom>
          <a:ln w="12700" cap="rnd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PA_淘宝网chenying0907出品 21"/>
          <p:cNvCxnSpPr/>
          <p:nvPr>
            <p:custDataLst>
              <p:tags r:id="rId14"/>
            </p:custDataLst>
          </p:nvPr>
        </p:nvCxnSpPr>
        <p:spPr>
          <a:xfrm>
            <a:off x="4495800" y="3790950"/>
            <a:ext cx="0" cy="990600"/>
          </a:xfrm>
          <a:prstGeom prst="line">
            <a:avLst/>
          </a:prstGeom>
          <a:ln w="12700" cap="rnd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PA_淘宝网chenying0907出品 22"/>
          <p:cNvCxnSpPr/>
          <p:nvPr>
            <p:custDataLst>
              <p:tags r:id="rId15"/>
            </p:custDataLst>
          </p:nvPr>
        </p:nvCxnSpPr>
        <p:spPr>
          <a:xfrm>
            <a:off x="6705600" y="3790950"/>
            <a:ext cx="0" cy="990600"/>
          </a:xfrm>
          <a:prstGeom prst="line">
            <a:avLst/>
          </a:prstGeom>
          <a:ln w="12700" cap="rnd" cmpd="sng">
            <a:solidFill>
              <a:schemeClr val="bg1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A_PicturePlaceholder 3"/>
          <p:cNvPicPr>
            <a:picLocks noGrp="1" noChangeAspect="1"/>
          </p:cNvPicPr>
          <p:nvPr>
            <p:ph type="pic" sz="quarter" idx="64"/>
            <p:custDataLst>
              <p:tags r:id="rId16"/>
            </p:custDataLst>
          </p:nvPr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r="4229"/>
          <a:stretch/>
        </p:blipFill>
        <p:spPr/>
      </p:pic>
      <p:pic>
        <p:nvPicPr>
          <p:cNvPr id="5" name="PA_PicturePlaceholder 4"/>
          <p:cNvPicPr>
            <a:picLocks noGrp="1" noChangeAspect="1"/>
          </p:cNvPicPr>
          <p:nvPr>
            <p:ph type="pic" sz="quarter" idx="65"/>
            <p:custDataLst>
              <p:tags r:id="rId17"/>
            </p:custDataLst>
          </p:nvPr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7" b="9307"/>
          <a:stretch/>
        </p:blipFill>
        <p:spPr>
          <a:xfrm>
            <a:off x="2652335" y="1626600"/>
            <a:ext cx="1655999" cy="1797000"/>
          </a:xfrm>
        </p:spPr>
      </p:pic>
      <p:sp>
        <p:nvSpPr>
          <p:cNvPr id="6" name="PA_FooterPlaceholder 5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r>
              <a:rPr lang="en-JM" dirty="0"/>
              <a:t>www.</a:t>
            </a:r>
            <a:r>
              <a:rPr lang="zh-CN" altLang="en-US" dirty="0"/>
              <a:t>企业网站</a:t>
            </a:r>
            <a:r>
              <a:rPr lang="en-US" altLang="zh-CN" dirty="0"/>
              <a:t>.</a:t>
            </a:r>
            <a:r>
              <a:rPr lang="en-JM" dirty="0"/>
              <a:t>com</a:t>
            </a:r>
          </a:p>
        </p:txBody>
      </p:sp>
      <p:sp>
        <p:nvSpPr>
          <p:cNvPr id="24" name="PA_SlideNumberPlaceholder 23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/>
        <p:txBody>
          <a:bodyPr/>
          <a:lstStyle/>
          <a:p>
            <a:fld id="{857B18ED-D931-45F4-8873-1BEDAB4DC03E}" type="slidenum">
              <a:rPr lang="en-JM" smtClean="0"/>
              <a:pPr/>
              <a:t>21</a:t>
            </a:fld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77622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 autoUpdateAnimBg="0"/>
      <p:bldP spid="10" grpId="0"/>
      <p:bldP spid="11" grpId="0"/>
      <p:bldP spid="12" grpId="0" animBg="1" autoUpdateAnimBg="0"/>
      <p:bldP spid="13" grpId="0"/>
      <p:bldP spid="14" grpId="0" animBg="1" autoUpdateAnimBg="0"/>
      <p:bldP spid="15" grpId="0"/>
      <p:bldP spid="16" grpId="0"/>
      <p:bldP spid="17" grpId="0" animBg="1" autoUpdateAnimBg="0"/>
      <p:bldP spid="18" grpId="0"/>
      <p:bldP spid="6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</a:rPr>
              <a:t>区域数据对比</a:t>
            </a:r>
            <a:endParaRPr lang="en-JM" sz="2400" dirty="0">
              <a:solidFill>
                <a:srgbClr val="262626"/>
              </a:solidFill>
            </a:endParaRPr>
          </a:p>
        </p:txBody>
      </p:sp>
      <p:sp>
        <p:nvSpPr>
          <p:cNvPr id="35" name="PA_淘宝网chenying0907出品 34"/>
          <p:cNvSpPr/>
          <p:nvPr>
            <p:custDataLst>
              <p:tags r:id="rId2"/>
            </p:custDataLst>
          </p:nvPr>
        </p:nvSpPr>
        <p:spPr>
          <a:xfrm>
            <a:off x="675346" y="1980089"/>
            <a:ext cx="1353661" cy="1353661"/>
          </a:xfrm>
          <a:prstGeom prst="ellipse">
            <a:avLst/>
          </a:prstGeom>
          <a:noFill/>
          <a:ln w="19050" cmpd="sng">
            <a:solidFill>
              <a:srgbClr val="C4C4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400" dirty="0">
              <a:solidFill>
                <a:srgbClr val="87CB3D"/>
              </a:solidFill>
              <a:latin typeface="+mn-ea"/>
              <a:cs typeface="Roboto Light"/>
            </a:endParaRPr>
          </a:p>
        </p:txBody>
      </p:sp>
      <p:sp>
        <p:nvSpPr>
          <p:cNvPr id="38" name="PA_淘宝网chenying0907出品 37"/>
          <p:cNvSpPr txBox="1"/>
          <p:nvPr>
            <p:custDataLst>
              <p:tags r:id="rId3"/>
            </p:custDataLst>
          </p:nvPr>
        </p:nvSpPr>
        <p:spPr>
          <a:xfrm>
            <a:off x="989151" y="2172811"/>
            <a:ext cx="83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上海</a:t>
            </a:r>
            <a:endParaRPr lang="en-JM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39" name="PA_饼状 38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22176" y="2020411"/>
            <a:ext cx="1260000" cy="1260000"/>
          </a:xfrm>
          <a:prstGeom prst="pie">
            <a:avLst>
              <a:gd name="adj1" fmla="val 0"/>
              <a:gd name="adj2" fmla="val 13128069"/>
            </a:avLst>
          </a:prstGeom>
          <a:solidFill>
            <a:srgbClr val="C4C4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40" name="PA_淘宝网chenying0907出品 39"/>
          <p:cNvSpPr txBox="1"/>
          <p:nvPr>
            <p:custDataLst>
              <p:tags r:id="rId5"/>
            </p:custDataLst>
          </p:nvPr>
        </p:nvSpPr>
        <p:spPr>
          <a:xfrm>
            <a:off x="856957" y="2706211"/>
            <a:ext cx="97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1400" dirty="0">
                <a:solidFill>
                  <a:schemeClr val="bg1"/>
                </a:solidFill>
                <a:latin typeface="+mn-ea"/>
                <a:cs typeface="Roboto Light"/>
              </a:rPr>
              <a:t>$1000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Roboto Light"/>
              </a:rPr>
              <a:t>万</a:t>
            </a:r>
            <a:endParaRPr lang="en-JM" sz="14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41" name="PA_TextPlaceholder 6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533400" y="1177925"/>
            <a:ext cx="8077200" cy="47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rgbClr val="576A7F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rgbClr val="576A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rgbClr val="576A7F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rgbClr val="576A7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rgbClr val="576A7F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200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5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分钟之内。</a:t>
            </a:r>
          </a:p>
        </p:txBody>
      </p:sp>
      <p:sp>
        <p:nvSpPr>
          <p:cNvPr id="42" name="PA_淘宝网chenying0907出品 41"/>
          <p:cNvSpPr txBox="1"/>
          <p:nvPr>
            <p:custDataLst>
              <p:tags r:id="rId7"/>
            </p:custDataLst>
          </p:nvPr>
        </p:nvSpPr>
        <p:spPr>
          <a:xfrm>
            <a:off x="490044" y="3632220"/>
            <a:ext cx="17176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9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3" name="PA_TextPlaceholder 5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381000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4" name="PA_淘宝网chenying0907出品 43"/>
          <p:cNvSpPr txBox="1"/>
          <p:nvPr>
            <p:custDataLst>
              <p:tags r:id="rId9"/>
            </p:custDataLst>
          </p:nvPr>
        </p:nvSpPr>
        <p:spPr>
          <a:xfrm>
            <a:off x="2592891" y="3632220"/>
            <a:ext cx="17176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9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5" name="PA_TextPlaceholder 5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2483847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46" name="PA_淘宝网chenying0907出品 45"/>
          <p:cNvSpPr txBox="1"/>
          <p:nvPr>
            <p:custDataLst>
              <p:tags r:id="rId11"/>
            </p:custDataLst>
          </p:nvPr>
        </p:nvSpPr>
        <p:spPr>
          <a:xfrm>
            <a:off x="4572000" y="3632220"/>
            <a:ext cx="17176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9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47" name="PA_TextPlaceholder 5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4462956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7" name="PA_淘宝网chenying0907出品 56"/>
          <p:cNvSpPr txBox="1"/>
          <p:nvPr>
            <p:custDataLst>
              <p:tags r:id="rId13"/>
            </p:custDataLst>
          </p:nvPr>
        </p:nvSpPr>
        <p:spPr>
          <a:xfrm>
            <a:off x="6629400" y="3632220"/>
            <a:ext cx="17176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rgbClr val="048BE6"/>
                </a:solidFill>
                <a:latin typeface="+mn-ea"/>
                <a:cs typeface="Roboto Regular"/>
              </a:rPr>
              <a:t>单击此处添加标题</a:t>
            </a:r>
            <a:endParaRPr lang="en-JM" sz="900" dirty="0">
              <a:solidFill>
                <a:srgbClr val="048BE6"/>
              </a:solidFill>
              <a:latin typeface="+mn-ea"/>
              <a:cs typeface="Roboto Regular"/>
            </a:endParaRPr>
          </a:p>
        </p:txBody>
      </p:sp>
      <p:sp>
        <p:nvSpPr>
          <p:cNvPr id="58" name="PA_TextPlaceholder 5"/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6520356" y="3833019"/>
            <a:ext cx="1935753" cy="4151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Book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00"/>
              </a:lnSpc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</a:t>
            </a: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  <a:p>
            <a:pPr marL="0" indent="0" algn="ctr">
              <a:buNone/>
            </a:pPr>
            <a:endParaRPr lang="en-JM" sz="10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59" name="PA_淘宝网chenying0907出品 58"/>
          <p:cNvSpPr txBox="1"/>
          <p:nvPr>
            <p:custDataLst>
              <p:tags r:id="rId15"/>
            </p:custDataLst>
          </p:nvPr>
        </p:nvSpPr>
        <p:spPr>
          <a:xfrm>
            <a:off x="2969440" y="2231072"/>
            <a:ext cx="83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上海</a:t>
            </a:r>
            <a:endParaRPr lang="en-JM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60" name="PA_饼状 59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2777216" y="2020411"/>
            <a:ext cx="1260000" cy="1260000"/>
          </a:xfrm>
          <a:prstGeom prst="pie">
            <a:avLst>
              <a:gd name="adj1" fmla="val 0"/>
              <a:gd name="adj2" fmla="val 5465583"/>
            </a:avLst>
          </a:prstGeom>
          <a:solidFill>
            <a:srgbClr val="93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61" name="PA_淘宝网chenying0907出品 60"/>
          <p:cNvSpPr txBox="1"/>
          <p:nvPr>
            <p:custDataLst>
              <p:tags r:id="rId17"/>
            </p:custDataLst>
          </p:nvPr>
        </p:nvSpPr>
        <p:spPr>
          <a:xfrm>
            <a:off x="2911997" y="2764472"/>
            <a:ext cx="97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$1000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Light"/>
              </a:rPr>
              <a:t>万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62" name="PA_淘宝网chenying0907出品 61"/>
          <p:cNvSpPr txBox="1"/>
          <p:nvPr>
            <p:custDataLst>
              <p:tags r:id="rId18"/>
            </p:custDataLst>
          </p:nvPr>
        </p:nvSpPr>
        <p:spPr>
          <a:xfrm>
            <a:off x="5057593" y="2231072"/>
            <a:ext cx="83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上海</a:t>
            </a:r>
            <a:endParaRPr lang="en-JM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63" name="PA_饼状 62"/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4847430" y="2020411"/>
            <a:ext cx="1260000" cy="1260000"/>
          </a:xfrm>
          <a:prstGeom prst="pie">
            <a:avLst>
              <a:gd name="adj1" fmla="val 0"/>
              <a:gd name="adj2" fmla="val 10779671"/>
            </a:avLst>
          </a:prstGeom>
          <a:solidFill>
            <a:srgbClr val="048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64" name="PA_淘宝网chenying0907出品 63"/>
          <p:cNvSpPr txBox="1"/>
          <p:nvPr>
            <p:custDataLst>
              <p:tags r:id="rId20"/>
            </p:custDataLst>
          </p:nvPr>
        </p:nvSpPr>
        <p:spPr>
          <a:xfrm>
            <a:off x="5000150" y="2764472"/>
            <a:ext cx="97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1400" dirty="0">
                <a:solidFill>
                  <a:schemeClr val="bg1"/>
                </a:solidFill>
                <a:latin typeface="+mn-ea"/>
                <a:cs typeface="Roboto Light"/>
              </a:rPr>
              <a:t>$1000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Roboto Light"/>
              </a:rPr>
              <a:t>万</a:t>
            </a:r>
            <a:endParaRPr lang="en-JM" sz="14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65" name="PA_淘宝网chenying0907出品 64"/>
          <p:cNvSpPr txBox="1"/>
          <p:nvPr>
            <p:custDataLst>
              <p:tags r:id="rId21"/>
            </p:custDataLst>
          </p:nvPr>
        </p:nvSpPr>
        <p:spPr>
          <a:xfrm>
            <a:off x="7038793" y="2260442"/>
            <a:ext cx="839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Roboto Light"/>
              </a:rPr>
              <a:t>上海</a:t>
            </a:r>
            <a:endParaRPr lang="en-JM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Roboto Light"/>
            </a:endParaRPr>
          </a:p>
        </p:txBody>
      </p:sp>
      <p:sp>
        <p:nvSpPr>
          <p:cNvPr id="66" name="PA_饼状 65"/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6828630" y="2020411"/>
            <a:ext cx="1260000" cy="1260000"/>
          </a:xfrm>
          <a:prstGeom prst="pie">
            <a:avLst>
              <a:gd name="adj1" fmla="val 0"/>
              <a:gd name="adj2" fmla="val 9045872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chemeClr val="tx1"/>
              </a:solidFill>
              <a:latin typeface="+mn-ea"/>
              <a:cs typeface="Roboto Light"/>
            </a:endParaRPr>
          </a:p>
        </p:txBody>
      </p:sp>
      <p:sp>
        <p:nvSpPr>
          <p:cNvPr id="67" name="PA_淘宝网chenying0907出品 66"/>
          <p:cNvSpPr txBox="1"/>
          <p:nvPr>
            <p:custDataLst>
              <p:tags r:id="rId23"/>
            </p:custDataLst>
          </p:nvPr>
        </p:nvSpPr>
        <p:spPr>
          <a:xfrm>
            <a:off x="6981350" y="2793842"/>
            <a:ext cx="971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M" sz="1400" dirty="0">
                <a:solidFill>
                  <a:schemeClr val="bg1"/>
                </a:solidFill>
                <a:latin typeface="+mn-ea"/>
                <a:cs typeface="Roboto Light"/>
              </a:rPr>
              <a:t>$1000</a:t>
            </a:r>
            <a:r>
              <a:rPr lang="zh-CN" altLang="en-US" sz="1400" dirty="0">
                <a:solidFill>
                  <a:schemeClr val="bg1"/>
                </a:solidFill>
                <a:latin typeface="+mn-ea"/>
                <a:cs typeface="Roboto Light"/>
              </a:rPr>
              <a:t>万</a:t>
            </a:r>
            <a:endParaRPr lang="en-JM" sz="14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68" name="PA_淘宝网chenying0907出品 67"/>
          <p:cNvSpPr/>
          <p:nvPr>
            <p:custDataLst>
              <p:tags r:id="rId24"/>
            </p:custDataLst>
          </p:nvPr>
        </p:nvSpPr>
        <p:spPr>
          <a:xfrm>
            <a:off x="2730386" y="1980089"/>
            <a:ext cx="1353661" cy="1353661"/>
          </a:xfrm>
          <a:prstGeom prst="ellipse">
            <a:avLst/>
          </a:prstGeom>
          <a:noFill/>
          <a:ln w="19050" cmpd="sng">
            <a:solidFill>
              <a:srgbClr val="7878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400" dirty="0">
              <a:solidFill>
                <a:srgbClr val="87CB3D"/>
              </a:solidFill>
              <a:latin typeface="+mn-ea"/>
              <a:cs typeface="Roboto Light"/>
            </a:endParaRPr>
          </a:p>
        </p:txBody>
      </p:sp>
      <p:sp>
        <p:nvSpPr>
          <p:cNvPr id="69" name="PA_淘宝网chenying0907出品 68"/>
          <p:cNvSpPr/>
          <p:nvPr>
            <p:custDataLst>
              <p:tags r:id="rId25"/>
            </p:custDataLst>
          </p:nvPr>
        </p:nvSpPr>
        <p:spPr>
          <a:xfrm>
            <a:off x="4800600" y="1980089"/>
            <a:ext cx="1353661" cy="1353661"/>
          </a:xfrm>
          <a:prstGeom prst="ellipse">
            <a:avLst/>
          </a:prstGeom>
          <a:noFill/>
          <a:ln w="19050" cmpd="sng">
            <a:solidFill>
              <a:srgbClr val="78787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400" dirty="0">
              <a:solidFill>
                <a:srgbClr val="87CB3D"/>
              </a:solidFill>
              <a:latin typeface="+mn-ea"/>
              <a:cs typeface="Roboto Light"/>
            </a:endParaRPr>
          </a:p>
        </p:txBody>
      </p:sp>
      <p:sp>
        <p:nvSpPr>
          <p:cNvPr id="70" name="PA_淘宝网chenying0907出品 69"/>
          <p:cNvSpPr/>
          <p:nvPr>
            <p:custDataLst>
              <p:tags r:id="rId26"/>
            </p:custDataLst>
          </p:nvPr>
        </p:nvSpPr>
        <p:spPr>
          <a:xfrm>
            <a:off x="6781800" y="1980089"/>
            <a:ext cx="1353661" cy="1353661"/>
          </a:xfrm>
          <a:prstGeom prst="ellipse">
            <a:avLst/>
          </a:prstGeom>
          <a:noFill/>
          <a:ln w="19050" cmpd="sng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sz="1400" dirty="0">
              <a:solidFill>
                <a:srgbClr val="87CB3D"/>
              </a:solidFill>
              <a:latin typeface="+mn-ea"/>
              <a:cs typeface="Roboto Light"/>
            </a:endParaRPr>
          </a:p>
        </p:txBody>
      </p:sp>
      <p:sp>
        <p:nvSpPr>
          <p:cNvPr id="3" name="PA_SlideNumberPlaceholder 2"/>
          <p:cNvSpPr>
            <a:spLocks noGrp="1"/>
          </p:cNvSpPr>
          <p:nvPr>
            <p:ph type="sldNum" sz="quarter" idx="12"/>
            <p:custDataLst>
              <p:tags r:id="rId27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22</a:t>
            </a:fld>
            <a:endParaRPr lang="en-JM" dirty="0">
              <a:cs typeface="Roboto Light"/>
            </a:endParaRPr>
          </a:p>
        </p:txBody>
      </p:sp>
      <p:sp>
        <p:nvSpPr>
          <p:cNvPr id="4" name="PA_FooterPlaceholder 3"/>
          <p:cNvSpPr>
            <a:spLocks noGrp="1"/>
          </p:cNvSpPr>
          <p:nvPr>
            <p:ph type="ftr" sz="quarter" idx="11"/>
            <p:custDataLst>
              <p:tags r:id="rId28"/>
            </p:custDataLst>
          </p:nvPr>
        </p:nvSpPr>
        <p:spPr/>
        <p:txBody>
          <a:bodyPr/>
          <a:lstStyle/>
          <a:p>
            <a:r>
              <a:rPr lang="en-JM" dirty="0"/>
              <a:t>www.</a:t>
            </a:r>
            <a:r>
              <a:rPr lang="zh-CN" altLang="en-US" dirty="0"/>
              <a:t>企业网站</a:t>
            </a:r>
            <a:r>
              <a:rPr lang="en-US" altLang="zh-CN" dirty="0"/>
              <a:t>.</a:t>
            </a:r>
            <a:r>
              <a:rPr lang="en-JM" dirty="0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77944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 animBg="1" autoUpdateAnimBg="0"/>
      <p:bldP spid="38" grpId="0"/>
      <p:bldP spid="39" grpId="0" animBg="1"/>
      <p:bldP spid="40" grpId="0" animBg="1" autoUpdateAnimBg="0"/>
      <p:bldP spid="41" grpId="0"/>
      <p:bldP spid="42" grpId="0" animBg="1" autoUpdateAnimBg="0"/>
      <p:bldP spid="43" grpId="0"/>
      <p:bldP spid="44" grpId="0"/>
      <p:bldP spid="45" grpId="0" animBg="1" autoUpdateAnimBg="0"/>
      <p:bldP spid="46" grpId="0"/>
      <p:bldP spid="47" grpId="0" animBg="1" autoUpdateAnimBg="0"/>
      <p:bldP spid="57" grpId="0"/>
      <p:bldP spid="58" grpId="0"/>
      <p:bldP spid="59" grpId="0" animBg="1" autoUpdateAnimBg="0"/>
      <p:bldP spid="60" grpId="0" animBg="1"/>
      <p:bldP spid="61" grpId="0" animBg="1" autoUpdateAnimBg="0"/>
      <p:bldP spid="62" grpId="0"/>
      <p:bldP spid="63" grpId="0" animBg="1"/>
      <p:bldP spid="64" grpId="0" animBg="1" autoUpdateAnimBg="0"/>
      <p:bldP spid="65" grpId="0"/>
      <p:bldP spid="66" grpId="0" animBg="1" autoUpdateAnimBg="0"/>
      <p:bldP spid="67" grpId="0"/>
      <p:bldP spid="68" grpId="0" animBg="1"/>
      <p:bldP spid="69" grpId="0" animBg="1" autoUpdateAnimBg="0"/>
      <p:bldP spid="70" grpId="0" animBg="1"/>
      <p:bldP spid="3" grpId="0" animBg="1" autoUpdateAnimBg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案例展示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10" name="PA_内容占位符 9"/>
          <p:cNvSpPr>
            <a:spLocks noGrp="1"/>
          </p:cNvSpPr>
          <p:nvPr>
            <p:ph sz="quarter" idx="53"/>
            <p:custDataLst>
              <p:tags r:id="rId2"/>
            </p:custDataLst>
          </p:nvPr>
        </p:nvSpPr>
        <p:spPr>
          <a:solidFill>
            <a:srgbClr val="048BE6"/>
          </a:solidFill>
        </p:spPr>
        <p:txBody>
          <a:bodyPr anchor="ctr"/>
          <a:lstStyle/>
          <a:p>
            <a:pPr marL="108000" lvl="0">
              <a:spcBef>
                <a:spcPts val="0"/>
              </a:spcBef>
              <a:defRPr/>
            </a:pPr>
            <a:endParaRPr lang="en-JM" sz="1200" dirty="0">
              <a:latin typeface="+mn-ea"/>
              <a:cs typeface="Roboto Light"/>
            </a:endParaRPr>
          </a:p>
          <a:p>
            <a:pPr marL="108000" lvl="0">
              <a:spcBef>
                <a:spcPts val="0"/>
              </a:spcBef>
              <a:defRPr/>
            </a:pPr>
            <a:r>
              <a:rPr lang="zh-CN" altLang="en-US" sz="1200" dirty="0">
                <a:latin typeface="+mn-ea"/>
                <a:cs typeface="Roboto Regular"/>
              </a:rPr>
              <a:t>单击此处添加标题</a:t>
            </a:r>
          </a:p>
          <a:p>
            <a:pPr marL="108000" lvl="0">
              <a:spcBef>
                <a:spcPts val="0"/>
              </a:spcBef>
              <a:defRPr/>
            </a:pPr>
            <a:endParaRPr lang="en-JM" sz="1000" dirty="0">
              <a:latin typeface="+mn-ea"/>
              <a:cs typeface="Roboto Light"/>
            </a:endParaRPr>
          </a:p>
          <a:p>
            <a:pPr marL="108000" lvl="0">
              <a:spcBef>
                <a:spcPts val="0"/>
              </a:spcBef>
              <a:defRPr/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latin typeface="+mn-ea"/>
                <a:cs typeface="Roboto Light"/>
              </a:rPr>
              <a:t>200</a:t>
            </a:r>
            <a:r>
              <a:rPr lang="zh-CN" altLang="en-US" sz="1000" dirty="0">
                <a:latin typeface="+mn-ea"/>
                <a:cs typeface="Roboto Light"/>
              </a:rPr>
              <a:t>字以内</a:t>
            </a:r>
            <a:endParaRPr lang="en-US" altLang="zh-CN" sz="1000" dirty="0">
              <a:latin typeface="+mn-ea"/>
              <a:cs typeface="Roboto Light"/>
            </a:endParaRPr>
          </a:p>
          <a:p>
            <a:pPr marL="108000" lvl="0">
              <a:spcBef>
                <a:spcPts val="0"/>
              </a:spcBef>
              <a:defRPr/>
            </a:pPr>
            <a:endParaRPr lang="en-JM" dirty="0">
              <a:latin typeface="+mn-ea"/>
              <a:cs typeface="Roboto Light"/>
            </a:endParaRPr>
          </a:p>
        </p:txBody>
      </p:sp>
      <p:pic>
        <p:nvPicPr>
          <p:cNvPr id="8" name="PA_PicturePlaceholder 7"/>
          <p:cNvPicPr>
            <a:picLocks noGrp="1" noChangeAspect="1"/>
          </p:cNvPicPr>
          <p:nvPr>
            <p:ph type="pic" sz="quarter" idx="48"/>
            <p:custDataLst>
              <p:tags r:id="rId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3" b="10633"/>
          <a:stretch>
            <a:fillRect/>
          </a:stretch>
        </p:blipFill>
        <p:spPr/>
      </p:pic>
      <p:pic>
        <p:nvPicPr>
          <p:cNvPr id="9" name="PA_PicturePlaceholder 8"/>
          <p:cNvPicPr>
            <a:picLocks noGrp="1" noChangeAspect="1"/>
          </p:cNvPicPr>
          <p:nvPr>
            <p:ph type="pic" sz="quarter" idx="49"/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2" b="20962"/>
          <a:stretch>
            <a:fillRect/>
          </a:stretch>
        </p:blipFill>
        <p:spPr/>
      </p:pic>
      <p:pic>
        <p:nvPicPr>
          <p:cNvPr id="21" name="PA_PicturePlaceholder 20"/>
          <p:cNvPicPr>
            <a:picLocks noGrp="1" noChangeAspect="1"/>
          </p:cNvPicPr>
          <p:nvPr>
            <p:ph type="pic" sz="quarter" idx="50"/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6" b="6366"/>
          <a:stretch>
            <a:fillRect/>
          </a:stretch>
        </p:blipFill>
        <p:spPr/>
      </p:pic>
      <p:pic>
        <p:nvPicPr>
          <p:cNvPr id="20" name="PA_PicturePlaceholder 19"/>
          <p:cNvPicPr>
            <a:picLocks noGrp="1" noChangeAspect="1"/>
          </p:cNvPicPr>
          <p:nvPr>
            <p:ph type="pic" sz="quarter" idx="51"/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" b="573"/>
          <a:stretch>
            <a:fillRect/>
          </a:stretch>
        </p:blipFill>
        <p:spPr/>
      </p:pic>
      <p:pic>
        <p:nvPicPr>
          <p:cNvPr id="24" name="PA_PicturePlaceholder 23"/>
          <p:cNvPicPr>
            <a:picLocks noGrp="1" noChangeAspect="1"/>
          </p:cNvPicPr>
          <p:nvPr>
            <p:ph type="pic" sz="quarter" idx="52"/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r="8552"/>
          <a:stretch>
            <a:fillRect/>
          </a:stretch>
        </p:blipFill>
        <p:spPr/>
      </p:pic>
      <p:sp>
        <p:nvSpPr>
          <p:cNvPr id="25" name="PA_SlideNumberPlaceholder 2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23</a:t>
            </a:fld>
            <a:endParaRPr lang="en-JM" dirty="0">
              <a:cs typeface="Roboto Light"/>
            </a:endParaRPr>
          </a:p>
        </p:txBody>
      </p:sp>
      <p:sp>
        <p:nvSpPr>
          <p:cNvPr id="26" name="PA_FooterPlaceholder 25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02596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 autoUpdateAnimBg="0"/>
      <p:bldP spid="25" grpId="0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A_PicturePlaceholder 28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" b="2778"/>
          <a:stretch>
            <a:fillRect/>
          </a:stretch>
        </p:blipFill>
        <p:spPr/>
      </p:pic>
      <p:sp>
        <p:nvSpPr>
          <p:cNvPr id="26" name="PA_矩形 11"/>
          <p:cNvSpPr/>
          <p:nvPr>
            <p:custDataLst>
              <p:tags r:id="rId2"/>
            </p:custDataLst>
          </p:nvPr>
        </p:nvSpPr>
        <p:spPr>
          <a:xfrm>
            <a:off x="4389120" y="-19050"/>
            <a:ext cx="4754880" cy="5039359"/>
          </a:xfrm>
          <a:custGeom>
            <a:avLst/>
            <a:gdLst>
              <a:gd name="connsiteX0" fmla="*/ 0 w 3505200"/>
              <a:gd name="connsiteY0" fmla="*/ 0 h 5029199"/>
              <a:gd name="connsiteX1" fmla="*/ 3505200 w 3505200"/>
              <a:gd name="connsiteY1" fmla="*/ 0 h 5029199"/>
              <a:gd name="connsiteX2" fmla="*/ 3505200 w 3505200"/>
              <a:gd name="connsiteY2" fmla="*/ 5029199 h 5029199"/>
              <a:gd name="connsiteX3" fmla="*/ 0 w 3505200"/>
              <a:gd name="connsiteY3" fmla="*/ 5029199 h 5029199"/>
              <a:gd name="connsiteX4" fmla="*/ 0 w 3505200"/>
              <a:gd name="connsiteY4" fmla="*/ 0 h 5029199"/>
              <a:gd name="connsiteX0" fmla="*/ 1249680 w 4754880"/>
              <a:gd name="connsiteY0" fmla="*/ 0 h 5039359"/>
              <a:gd name="connsiteX1" fmla="*/ 4754880 w 4754880"/>
              <a:gd name="connsiteY1" fmla="*/ 0 h 5039359"/>
              <a:gd name="connsiteX2" fmla="*/ 4754880 w 4754880"/>
              <a:gd name="connsiteY2" fmla="*/ 5029199 h 5039359"/>
              <a:gd name="connsiteX3" fmla="*/ 0 w 4754880"/>
              <a:gd name="connsiteY3" fmla="*/ 5039359 h 5039359"/>
              <a:gd name="connsiteX4" fmla="*/ 1249680 w 4754880"/>
              <a:gd name="connsiteY4" fmla="*/ 0 h 503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4880" h="5039359">
                <a:moveTo>
                  <a:pt x="1249680" y="0"/>
                </a:moveTo>
                <a:lnTo>
                  <a:pt x="4754880" y="0"/>
                </a:lnTo>
                <a:lnTo>
                  <a:pt x="4754880" y="5029199"/>
                </a:lnTo>
                <a:lnTo>
                  <a:pt x="0" y="5039359"/>
                </a:lnTo>
                <a:lnTo>
                  <a:pt x="1249680" y="0"/>
                </a:lnTo>
                <a:close/>
              </a:path>
            </a:pathLst>
          </a:custGeom>
          <a:solidFill>
            <a:srgbClr val="048BE6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2" name="PA_TextPlaceholder 5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6172200" y="1819275"/>
            <a:ext cx="2590800" cy="4032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sz="10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13" name="PA_TextPlaceholder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5638800" y="1787525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09</a:t>
            </a:r>
          </a:p>
        </p:txBody>
      </p:sp>
      <p:sp>
        <p:nvSpPr>
          <p:cNvPr id="17" name="PA_TextPlaceholder 5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6172200" y="2530581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18" name="PA_TextPlaceholder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172200" y="3241887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19" name="PA_TextPlaceholder 5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172200" y="3953192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20" name="PA_TextPlaceholder 6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5638799" y="245110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15</a:t>
            </a:r>
          </a:p>
        </p:txBody>
      </p:sp>
      <p:sp>
        <p:nvSpPr>
          <p:cNvPr id="21" name="PA_TextPlaceholder 6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5638799" y="321310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24</a:t>
            </a:r>
          </a:p>
        </p:txBody>
      </p:sp>
      <p:sp>
        <p:nvSpPr>
          <p:cNvPr id="22" name="PA_TextPlaceholder 6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5638799" y="394335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36</a:t>
            </a:r>
          </a:p>
        </p:txBody>
      </p:sp>
      <p:pic>
        <p:nvPicPr>
          <p:cNvPr id="23" name="PA_图片 22" descr="global_64px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53452"/>
            <a:ext cx="359996" cy="359996"/>
          </a:xfrm>
          <a:prstGeom prst="rect">
            <a:avLst/>
          </a:prstGeom>
        </p:spPr>
      </p:pic>
      <p:sp>
        <p:nvSpPr>
          <p:cNvPr id="24" name="PA_TextPlaceholder 6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6118424" y="636589"/>
            <a:ext cx="2514600" cy="5334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Roboto Regular"/>
              </a:rPr>
              <a:t>全球市场</a:t>
            </a:r>
            <a:endParaRPr lang="en-JM" sz="20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Roboto Regular"/>
            </a:endParaRPr>
          </a:p>
        </p:txBody>
      </p:sp>
      <p:cxnSp>
        <p:nvCxnSpPr>
          <p:cNvPr id="25" name="PA_直接连接符 24"/>
          <p:cNvCxnSpPr/>
          <p:nvPr>
            <p:custDataLst>
              <p:tags r:id="rId13"/>
            </p:custDataLst>
          </p:nvPr>
        </p:nvCxnSpPr>
        <p:spPr>
          <a:xfrm>
            <a:off x="5715000" y="1352550"/>
            <a:ext cx="431999" cy="0"/>
          </a:xfrm>
          <a:prstGeom prst="line">
            <a:avLst/>
          </a:prstGeom>
          <a:ln w="19050" cmpd="sng">
            <a:solidFill>
              <a:schemeClr val="tx1">
                <a:lumMod val="85000"/>
                <a:lumOff val="1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PA_SlideNumberPlaceholder 31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24</a:t>
            </a:fld>
            <a:endParaRPr lang="en-JM" dirty="0">
              <a:cs typeface="Roboto Light"/>
            </a:endParaRPr>
          </a:p>
        </p:txBody>
      </p:sp>
      <p:sp>
        <p:nvSpPr>
          <p:cNvPr id="33" name="PA_FooterPlaceholder 32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69672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utoUpdateAnimBg="0"/>
      <p:bldP spid="12" grpId="0"/>
      <p:bldP spid="13" grpId="0"/>
      <p:bldP spid="17" grpId="0" animBg="1" autoUpdateAnimBg="0"/>
      <p:bldP spid="18" grpId="0"/>
      <p:bldP spid="19" grpId="0" animBg="1" autoUpdateAnimBg="0"/>
      <p:bldP spid="20" grpId="0"/>
      <p:bldP spid="21" grpId="0"/>
      <p:bldP spid="22" grpId="0" animBg="1" autoUpdateAnimBg="0"/>
      <p:bldP spid="24" grpId="0" animBg="1" autoUpdateAnimBg="0"/>
      <p:bldP spid="32" grpId="0"/>
      <p:bldP spid="33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_PicturePlaceholder 2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3" r="3263"/>
          <a:stretch>
            <a:fillRect/>
          </a:stretch>
        </p:blipFill>
        <p:spPr/>
      </p:pic>
      <p:sp>
        <p:nvSpPr>
          <p:cNvPr id="6" name="PA_TextPlaceholder 5"/>
          <p:cNvSpPr>
            <a:spLocks noGrp="1"/>
          </p:cNvSpPr>
          <p:nvPr>
            <p:ph type="body" sz="quarter" idx="14"/>
            <p:custDataLst>
              <p:tags r:id="rId2"/>
            </p:custDataLst>
          </p:nvPr>
        </p:nvSpPr>
        <p:spPr>
          <a:xfrm>
            <a:off x="1600200" y="2266950"/>
            <a:ext cx="2743200" cy="8334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latin typeface="+mn-ea"/>
                <a:cs typeface="Roboto Light"/>
              </a:rPr>
              <a:t>200</a:t>
            </a:r>
            <a:r>
              <a:rPr lang="zh-CN" altLang="en-US" sz="100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00" dirty="0">
                <a:latin typeface="+mn-ea"/>
                <a:cs typeface="Roboto Light"/>
              </a:rPr>
              <a:t>5</a:t>
            </a:r>
            <a:r>
              <a:rPr lang="zh-CN" altLang="en-US" sz="1000" dirty="0">
                <a:latin typeface="+mn-ea"/>
                <a:cs typeface="Roboto Light"/>
              </a:rPr>
              <a:t>分钟之内。</a:t>
            </a:r>
          </a:p>
        </p:txBody>
      </p:sp>
      <p:sp>
        <p:nvSpPr>
          <p:cNvPr id="7" name="PA_TextPlaceholder 6"/>
          <p:cNvSpPr>
            <a:spLocks noGrp="1"/>
          </p:cNvSpPr>
          <p:nvPr>
            <p:ph type="body" sz="quarter" idx="15"/>
            <p:custDataLst>
              <p:tags r:id="rId3"/>
            </p:custDataLst>
          </p:nvPr>
        </p:nvSpPr>
        <p:spPr>
          <a:xfrm>
            <a:off x="723900" y="1123950"/>
            <a:ext cx="7696200" cy="47942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zh-CN" altLang="en-US" sz="105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50" dirty="0">
                <a:latin typeface="+mn-ea"/>
                <a:cs typeface="Roboto Light"/>
              </a:rPr>
              <a:t>200</a:t>
            </a:r>
            <a:r>
              <a:rPr lang="zh-CN" altLang="en-US" sz="105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50" dirty="0">
                <a:latin typeface="+mn-ea"/>
                <a:cs typeface="Roboto Light"/>
              </a:rPr>
              <a:t>5</a:t>
            </a:r>
            <a:r>
              <a:rPr lang="zh-CN" altLang="en-US" sz="1050" dirty="0">
                <a:latin typeface="+mn-ea"/>
                <a:cs typeface="Roboto Light"/>
              </a:rPr>
              <a:t>分钟之内。</a:t>
            </a:r>
          </a:p>
        </p:txBody>
      </p:sp>
      <p:sp>
        <p:nvSpPr>
          <p:cNvPr id="8" name="PA_TextPlaceholder 7"/>
          <p:cNvSpPr>
            <a:spLocks noGrp="1"/>
          </p:cNvSpPr>
          <p:nvPr>
            <p:ph type="body" sz="quarter" idx="16"/>
            <p:custDataLst>
              <p:tags r:id="rId4"/>
            </p:custDataLst>
          </p:nvPr>
        </p:nvSpPr>
        <p:spPr>
          <a:xfrm>
            <a:off x="1600200" y="1962150"/>
            <a:ext cx="1828800" cy="357188"/>
          </a:xfrm>
        </p:spPr>
        <p:txBody>
          <a:bodyPr/>
          <a:lstStyle/>
          <a:p>
            <a:r>
              <a:rPr lang="zh-CN" altLang="en-US" sz="1400" dirty="0">
                <a:solidFill>
                  <a:srgbClr val="048BE6"/>
                </a:solidFill>
                <a:latin typeface="+mn-ea"/>
                <a:ea typeface="+mn-ea"/>
              </a:rPr>
              <a:t>单击此处添加标题</a:t>
            </a:r>
          </a:p>
        </p:txBody>
      </p:sp>
      <p:sp>
        <p:nvSpPr>
          <p:cNvPr id="9" name="PA_TextPlaceholder 8"/>
          <p:cNvSpPr>
            <a:spLocks noGrp="1"/>
          </p:cNvSpPr>
          <p:nvPr>
            <p:ph type="body" sz="quarter" idx="17"/>
            <p:custDataLst>
              <p:tags r:id="rId5"/>
            </p:custDataLst>
          </p:nvPr>
        </p:nvSpPr>
        <p:spPr>
          <a:xfrm>
            <a:off x="1600200" y="3490913"/>
            <a:ext cx="2743200" cy="83343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1000" dirty="0"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latin typeface="+mn-ea"/>
                <a:cs typeface="Roboto Light"/>
              </a:rPr>
              <a:t>200</a:t>
            </a:r>
            <a:r>
              <a:rPr lang="zh-CN" altLang="en-US" sz="1000" dirty="0">
                <a:latin typeface="+mn-ea"/>
                <a:cs typeface="Roboto Light"/>
              </a:rPr>
              <a:t>字以内，据统计每页幻灯片的最好控制在</a:t>
            </a:r>
            <a:r>
              <a:rPr lang="en-US" altLang="zh-CN" sz="1000" dirty="0">
                <a:latin typeface="+mn-ea"/>
                <a:cs typeface="Roboto Light"/>
              </a:rPr>
              <a:t>5</a:t>
            </a:r>
            <a:r>
              <a:rPr lang="zh-CN" altLang="en-US" sz="1000" dirty="0">
                <a:latin typeface="+mn-ea"/>
                <a:cs typeface="Roboto Light"/>
              </a:rPr>
              <a:t>分钟之内。</a:t>
            </a:r>
          </a:p>
        </p:txBody>
      </p:sp>
      <p:sp>
        <p:nvSpPr>
          <p:cNvPr id="10" name="PA_TextPlaceholder 9"/>
          <p:cNvSpPr>
            <a:spLocks noGrp="1"/>
          </p:cNvSpPr>
          <p:nvPr>
            <p:ph type="body" sz="quarter" idx="18"/>
            <p:custDataLst>
              <p:tags r:id="rId6"/>
            </p:custDataLst>
          </p:nvPr>
        </p:nvSpPr>
        <p:spPr>
          <a:xfrm>
            <a:off x="1600200" y="3181350"/>
            <a:ext cx="1828800" cy="357188"/>
          </a:xfrm>
        </p:spPr>
        <p:txBody>
          <a:bodyPr/>
          <a:lstStyle/>
          <a:p>
            <a:r>
              <a:rPr lang="zh-CN" altLang="en-US" sz="1400" dirty="0">
                <a:solidFill>
                  <a:srgbClr val="048BE6"/>
                </a:solidFill>
                <a:latin typeface="+mn-ea"/>
                <a:ea typeface="+mn-ea"/>
              </a:rPr>
              <a:t>单击此处添加标题</a:t>
            </a:r>
          </a:p>
        </p:txBody>
      </p:sp>
      <p:sp>
        <p:nvSpPr>
          <p:cNvPr id="11" name="PA_内容占位符 10"/>
          <p:cNvSpPr>
            <a:spLocks noGrp="1"/>
          </p:cNvSpPr>
          <p:nvPr>
            <p:ph sz="quarter" idx="19"/>
            <p:custDataLst>
              <p:tags r:id="rId7"/>
            </p:custDataLst>
          </p:nvPr>
        </p:nvSpPr>
        <p:spPr>
          <a:xfrm>
            <a:off x="914400" y="2038350"/>
            <a:ext cx="533400" cy="3240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en-JM" sz="1600" dirty="0">
                <a:solidFill>
                  <a:srgbClr val="464D61"/>
                </a:solidFill>
                <a:latin typeface="+mn-ea"/>
                <a:cs typeface="Roboto Light"/>
              </a:rPr>
              <a:t>5</a:t>
            </a:r>
            <a:r>
              <a:rPr lang="zh-CN" altLang="en-US" sz="1600" dirty="0">
                <a:solidFill>
                  <a:srgbClr val="464D61"/>
                </a:solidFill>
                <a:latin typeface="+mn-ea"/>
                <a:cs typeface="Roboto Light"/>
              </a:rPr>
              <a:t>月</a:t>
            </a:r>
            <a:endParaRPr lang="en-JM" sz="1600" dirty="0">
              <a:solidFill>
                <a:srgbClr val="464D61"/>
              </a:solidFill>
              <a:latin typeface="+mn-ea"/>
              <a:cs typeface="Roboto Light"/>
            </a:endParaRPr>
          </a:p>
        </p:txBody>
      </p:sp>
      <p:sp>
        <p:nvSpPr>
          <p:cNvPr id="12" name="PA_内容占位符 11"/>
          <p:cNvSpPr>
            <a:spLocks noGrp="1"/>
          </p:cNvSpPr>
          <p:nvPr>
            <p:ph sz="quarter" idx="20"/>
            <p:custDataLst>
              <p:tags r:id="rId8"/>
            </p:custDataLst>
          </p:nvPr>
        </p:nvSpPr>
        <p:spPr>
          <a:xfrm>
            <a:off x="914400" y="2387602"/>
            <a:ext cx="533400" cy="182562"/>
          </a:xfrm>
          <a:prstGeom prst="rect">
            <a:avLst/>
          </a:prstGeom>
          <a:solidFill>
            <a:srgbClr val="048BE6"/>
          </a:solidFill>
        </p:spPr>
        <p:txBody>
          <a:bodyPr anchor="ctr"/>
          <a:lstStyle/>
          <a:p>
            <a:r>
              <a:rPr lang="en-JM" sz="800" dirty="0">
                <a:latin typeface="+mn-ea"/>
                <a:cs typeface="Roboto Light"/>
              </a:rPr>
              <a:t>2014</a:t>
            </a:r>
          </a:p>
        </p:txBody>
      </p:sp>
      <p:sp>
        <p:nvSpPr>
          <p:cNvPr id="13" name="PA_内容占位符 12"/>
          <p:cNvSpPr>
            <a:spLocks noGrp="1"/>
          </p:cNvSpPr>
          <p:nvPr>
            <p:ph sz="quarter" idx="21"/>
            <p:custDataLst>
              <p:tags r:id="rId9"/>
            </p:custDataLst>
          </p:nvPr>
        </p:nvSpPr>
        <p:spPr>
          <a:xfrm>
            <a:off x="914400" y="3255963"/>
            <a:ext cx="533400" cy="3240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r>
              <a:rPr lang="en-JM" sz="1600" dirty="0">
                <a:solidFill>
                  <a:srgbClr val="464D61"/>
                </a:solidFill>
                <a:latin typeface="+mn-ea"/>
                <a:cs typeface="Roboto Light"/>
              </a:rPr>
              <a:t>9</a:t>
            </a:r>
            <a:r>
              <a:rPr lang="zh-CN" altLang="en-US" sz="1600" dirty="0">
                <a:solidFill>
                  <a:srgbClr val="464D61"/>
                </a:solidFill>
                <a:latin typeface="+mn-ea"/>
                <a:cs typeface="Roboto Light"/>
              </a:rPr>
              <a:t>月</a:t>
            </a:r>
            <a:endParaRPr lang="en-JM" sz="1600" dirty="0">
              <a:solidFill>
                <a:srgbClr val="464D61"/>
              </a:solidFill>
              <a:latin typeface="+mn-ea"/>
              <a:cs typeface="Roboto Light"/>
            </a:endParaRPr>
          </a:p>
        </p:txBody>
      </p:sp>
      <p:sp>
        <p:nvSpPr>
          <p:cNvPr id="14" name="PA_内容占位符 13"/>
          <p:cNvSpPr>
            <a:spLocks noGrp="1"/>
          </p:cNvSpPr>
          <p:nvPr>
            <p:ph sz="quarter" idx="22"/>
            <p:custDataLst>
              <p:tags r:id="rId10"/>
            </p:custDataLst>
          </p:nvPr>
        </p:nvSpPr>
        <p:spPr>
          <a:xfrm>
            <a:off x="914400" y="3606802"/>
            <a:ext cx="533400" cy="182562"/>
          </a:xfrm>
          <a:prstGeom prst="rect">
            <a:avLst/>
          </a:prstGeom>
          <a:solidFill>
            <a:srgbClr val="048BE6"/>
          </a:solidFill>
        </p:spPr>
        <p:txBody>
          <a:bodyPr/>
          <a:lstStyle/>
          <a:p>
            <a:r>
              <a:rPr lang="en-JM" sz="800" dirty="0">
                <a:latin typeface="+mn-ea"/>
                <a:cs typeface="Roboto Light"/>
              </a:rPr>
              <a:t>2014</a:t>
            </a:r>
          </a:p>
        </p:txBody>
      </p:sp>
      <p:sp>
        <p:nvSpPr>
          <p:cNvPr id="36" name="PA_标题 1"/>
          <p:cNvSpPr>
            <a:spLocks noGrp="1"/>
          </p:cNvSpPr>
          <p:nvPr>
            <p:ph type="title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262626"/>
                </a:solidFill>
                <a:latin typeface="+mn-ea"/>
                <a:ea typeface="+mn-ea"/>
              </a:rPr>
              <a:t>交流会议</a:t>
            </a:r>
            <a:endParaRPr lang="en-JM" sz="2400" dirty="0">
              <a:solidFill>
                <a:srgbClr val="262626"/>
              </a:solidFill>
              <a:latin typeface="+mn-ea"/>
              <a:ea typeface="+mn-ea"/>
            </a:endParaRPr>
          </a:p>
        </p:txBody>
      </p:sp>
      <p:sp>
        <p:nvSpPr>
          <p:cNvPr id="37" name="PA_平行四边形 36"/>
          <p:cNvSpPr/>
          <p:nvPr>
            <p:custDataLst>
              <p:tags r:id="rId12"/>
            </p:custDataLst>
          </p:nvPr>
        </p:nvSpPr>
        <p:spPr>
          <a:xfrm>
            <a:off x="7620000" y="1809750"/>
            <a:ext cx="1524000" cy="1600200"/>
          </a:xfrm>
          <a:prstGeom prst="parallelogram">
            <a:avLst>
              <a:gd name="adj" fmla="val 39413"/>
            </a:avLst>
          </a:prstGeom>
          <a:solidFill>
            <a:srgbClr val="048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+mn-ea"/>
              <a:cs typeface="Roboto Light"/>
            </a:endParaRPr>
          </a:p>
          <a:p>
            <a:pPr algn="ctr"/>
            <a:endParaRPr lang="en-US" sz="2400" dirty="0">
              <a:latin typeface="+mn-ea"/>
              <a:cs typeface="Roboto Light"/>
            </a:endParaRPr>
          </a:p>
          <a:p>
            <a:pPr algn="ctr"/>
            <a:endParaRPr lang="en-US" sz="2400" dirty="0">
              <a:latin typeface="+mn-ea"/>
              <a:cs typeface="Roboto Light"/>
            </a:endParaRPr>
          </a:p>
          <a:p>
            <a:r>
              <a:rPr lang="en-US" sz="2400" dirty="0">
                <a:latin typeface="+mn-ea"/>
                <a:cs typeface="Roboto Light"/>
              </a:rPr>
              <a:t>01</a:t>
            </a:r>
          </a:p>
        </p:txBody>
      </p:sp>
      <p:sp>
        <p:nvSpPr>
          <p:cNvPr id="4" name="PA_SlideNumberPlaceholder 3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25</a:t>
            </a:fld>
            <a:endParaRPr lang="en-JM" dirty="0">
              <a:cs typeface="Roboto Light"/>
            </a:endParaRPr>
          </a:p>
        </p:txBody>
      </p:sp>
      <p:sp>
        <p:nvSpPr>
          <p:cNvPr id="5" name="PA_FooterPlaceholder 4"/>
          <p:cNvSpPr>
            <a:spLocks noGrp="1"/>
          </p:cNvSpPr>
          <p:nvPr>
            <p:ph type="ftr" sz="quarter" idx="11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266887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/>
      <p:bldP spid="8" grpId="0"/>
      <p:bldP spid="9" grpId="0" animBg="1" autoUpdateAnimBg="0"/>
      <p:bldP spid="10" grpId="0"/>
      <p:bldP spid="11" grpId="0" animBg="1" autoUpdateAnimBg="0"/>
      <p:bldP spid="12" grpId="0" animBg="1"/>
      <p:bldP spid="13" grpId="0"/>
      <p:bldP spid="14" grpId="0" animBg="1" autoUpdateAnimBg="0"/>
      <p:bldP spid="36" grpId="0"/>
      <p:bldP spid="37" grpId="0" animBg="1" autoUpdateAnimBg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A_PicturePlaceholder 8"/>
          <p:cNvPicPr>
            <a:picLocks noGrp="1" noChangeAspect="1"/>
          </p:cNvPicPr>
          <p:nvPr>
            <p:ph type="pic" sz="quarter" idx="13"/>
            <p:custDataLst>
              <p:tags r:id="rId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" b="2778"/>
          <a:stretch>
            <a:fillRect/>
          </a:stretch>
        </p:blipFill>
        <p:spPr/>
      </p:pic>
      <p:sp>
        <p:nvSpPr>
          <p:cNvPr id="26" name="PA_矩形 11"/>
          <p:cNvSpPr/>
          <p:nvPr>
            <p:custDataLst>
              <p:tags r:id="rId2"/>
            </p:custDataLst>
          </p:nvPr>
        </p:nvSpPr>
        <p:spPr>
          <a:xfrm>
            <a:off x="4389120" y="-19050"/>
            <a:ext cx="4754880" cy="5039359"/>
          </a:xfrm>
          <a:custGeom>
            <a:avLst/>
            <a:gdLst>
              <a:gd name="connsiteX0" fmla="*/ 0 w 3505200"/>
              <a:gd name="connsiteY0" fmla="*/ 0 h 5029199"/>
              <a:gd name="connsiteX1" fmla="*/ 3505200 w 3505200"/>
              <a:gd name="connsiteY1" fmla="*/ 0 h 5029199"/>
              <a:gd name="connsiteX2" fmla="*/ 3505200 w 3505200"/>
              <a:gd name="connsiteY2" fmla="*/ 5029199 h 5029199"/>
              <a:gd name="connsiteX3" fmla="*/ 0 w 3505200"/>
              <a:gd name="connsiteY3" fmla="*/ 5029199 h 5029199"/>
              <a:gd name="connsiteX4" fmla="*/ 0 w 3505200"/>
              <a:gd name="connsiteY4" fmla="*/ 0 h 5029199"/>
              <a:gd name="connsiteX0" fmla="*/ 1249680 w 4754880"/>
              <a:gd name="connsiteY0" fmla="*/ 0 h 5039359"/>
              <a:gd name="connsiteX1" fmla="*/ 4754880 w 4754880"/>
              <a:gd name="connsiteY1" fmla="*/ 0 h 5039359"/>
              <a:gd name="connsiteX2" fmla="*/ 4754880 w 4754880"/>
              <a:gd name="connsiteY2" fmla="*/ 5029199 h 5039359"/>
              <a:gd name="connsiteX3" fmla="*/ 0 w 4754880"/>
              <a:gd name="connsiteY3" fmla="*/ 5039359 h 5039359"/>
              <a:gd name="connsiteX4" fmla="*/ 1249680 w 4754880"/>
              <a:gd name="connsiteY4" fmla="*/ 0 h 5039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4880" h="5039359">
                <a:moveTo>
                  <a:pt x="1249680" y="0"/>
                </a:moveTo>
                <a:lnTo>
                  <a:pt x="4754880" y="0"/>
                </a:lnTo>
                <a:lnTo>
                  <a:pt x="4754880" y="5029199"/>
                </a:lnTo>
                <a:lnTo>
                  <a:pt x="0" y="5039359"/>
                </a:lnTo>
                <a:lnTo>
                  <a:pt x="1249680" y="0"/>
                </a:lnTo>
                <a:close/>
              </a:path>
            </a:pathLst>
          </a:custGeom>
          <a:solidFill>
            <a:srgbClr val="098DE6">
              <a:alpha val="8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23" name="PA_图片 22" descr="global_64px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53452"/>
            <a:ext cx="359996" cy="359996"/>
          </a:xfrm>
          <a:prstGeom prst="rect">
            <a:avLst/>
          </a:prstGeom>
        </p:spPr>
      </p:pic>
      <p:sp>
        <p:nvSpPr>
          <p:cNvPr id="24" name="PA_TextPlaceholder 6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6096000" y="666750"/>
            <a:ext cx="2514600" cy="5334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Regular"/>
              </a:rPr>
              <a:t>市场预测</a:t>
            </a:r>
            <a:endParaRPr lang="en-JM" dirty="0">
              <a:solidFill>
                <a:schemeClr val="bg1"/>
              </a:solidFill>
              <a:latin typeface="+mn-ea"/>
              <a:cs typeface="Roboto Regular"/>
            </a:endParaRPr>
          </a:p>
        </p:txBody>
      </p:sp>
      <p:cxnSp>
        <p:nvCxnSpPr>
          <p:cNvPr id="25" name="PA_直接连接符 24"/>
          <p:cNvCxnSpPr/>
          <p:nvPr>
            <p:custDataLst>
              <p:tags r:id="rId5"/>
            </p:custDataLst>
          </p:nvPr>
        </p:nvCxnSpPr>
        <p:spPr>
          <a:xfrm>
            <a:off x="5715000" y="1352550"/>
            <a:ext cx="431999" cy="0"/>
          </a:xfrm>
          <a:prstGeom prst="line">
            <a:avLst/>
          </a:prstGeom>
          <a:ln w="1905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PA_TextPlaceholder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172200" y="1819275"/>
            <a:ext cx="2590800" cy="40322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  <a:defRPr/>
            </a:pPr>
            <a:r>
              <a:rPr lang="zh-CN" altLang="en-US" sz="1000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sz="1000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28" name="PA_TextPlaceholder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5638800" y="1787525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09</a:t>
            </a:r>
          </a:p>
        </p:txBody>
      </p:sp>
      <p:sp>
        <p:nvSpPr>
          <p:cNvPr id="29" name="PA_TextPlaceholder 5"/>
          <p:cNvSpPr txBox="1">
            <a:spLocks/>
          </p:cNvSpPr>
          <p:nvPr>
            <p:custDataLst>
              <p:tags r:id="rId8"/>
            </p:custDataLst>
          </p:nvPr>
        </p:nvSpPr>
        <p:spPr>
          <a:xfrm>
            <a:off x="6172200" y="2530581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30" name="PA_TextPlaceholder 5"/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6172200" y="3241887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31" name="PA_TextPlaceholder 5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6172200" y="3953192"/>
            <a:ext cx="2590800" cy="403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Tx/>
              <a:buNone/>
              <a:defRPr sz="10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defRPr/>
            </a:pPr>
            <a:r>
              <a:rPr lang="zh-CN" altLang="en-US" dirty="0">
                <a:solidFill>
                  <a:schemeClr val="bg1"/>
                </a:solidFill>
                <a:latin typeface="+mn-ea"/>
                <a:cs typeface="Roboto Light"/>
              </a:rPr>
              <a:t>此处添加详细文本描述，建议与标题相关并符合整体语言风格，语言描述尽量简洁生动。尽量将每页幻灯片的字数控制在</a:t>
            </a:r>
            <a:endParaRPr lang="en-JM" altLang="zh-CN" dirty="0">
              <a:solidFill>
                <a:schemeClr val="bg1"/>
              </a:solidFill>
              <a:latin typeface="+mn-ea"/>
              <a:cs typeface="Roboto Light"/>
            </a:endParaRPr>
          </a:p>
        </p:txBody>
      </p:sp>
      <p:sp>
        <p:nvSpPr>
          <p:cNvPr id="32" name="PA_TextPlaceholder 6"/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5638799" y="245110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15</a:t>
            </a:r>
          </a:p>
        </p:txBody>
      </p:sp>
      <p:sp>
        <p:nvSpPr>
          <p:cNvPr id="33" name="PA_TextPlaceholder 6"/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5638799" y="321310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24</a:t>
            </a:r>
          </a:p>
        </p:txBody>
      </p:sp>
      <p:sp>
        <p:nvSpPr>
          <p:cNvPr id="34" name="PA_TextPlaceholder 6"/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5638799" y="3943350"/>
            <a:ext cx="609600" cy="533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JM" sz="2400" dirty="0">
                <a:solidFill>
                  <a:schemeClr val="bg1"/>
                </a:solidFill>
                <a:latin typeface="+mn-ea"/>
                <a:cs typeface="Roboto Regular"/>
              </a:rPr>
              <a:t>36</a:t>
            </a:r>
          </a:p>
        </p:txBody>
      </p:sp>
      <p:sp>
        <p:nvSpPr>
          <p:cNvPr id="14" name="PA_SlideNumberPlaceholder 13"/>
          <p:cNvSpPr>
            <a:spLocks noGrp="1"/>
          </p:cNvSpPr>
          <p:nvPr>
            <p:ph type="sldNum" sz="quarter" idx="4"/>
            <p:custDataLst>
              <p:tags r:id="rId14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26</a:t>
            </a:fld>
            <a:endParaRPr lang="en-JM" dirty="0">
              <a:cs typeface="Roboto Light"/>
            </a:endParaRPr>
          </a:p>
        </p:txBody>
      </p:sp>
      <p:sp>
        <p:nvSpPr>
          <p:cNvPr id="15" name="PA_FooterPlaceholder 14"/>
          <p:cNvSpPr>
            <a:spLocks noGrp="1"/>
          </p:cNvSpPr>
          <p:nvPr>
            <p:ph type="ftr" sz="quarter" idx="11"/>
            <p:custDataLst>
              <p:tags r:id="rId15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171447549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 autoUpdateAnimBg="0"/>
      <p:bldP spid="24" grpId="0"/>
      <p:bldP spid="27" grpId="0"/>
      <p:bldP spid="28" grpId="0" animBg="1" autoUpdateAnimBg="0"/>
      <p:bldP spid="29" grpId="0"/>
      <p:bldP spid="30" grpId="0"/>
      <p:bldP spid="31" grpId="0" animBg="1" autoUpdateAnimBg="0"/>
      <p:bldP spid="32" grpId="0"/>
      <p:bldP spid="33" grpId="0" animBg="1" autoUpdateAnimBg="0"/>
      <p:bldP spid="34" grpId="0"/>
      <p:bldP spid="14" grpId="0"/>
      <p:bldP spid="15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PicturePlaceholder 3"/>
          <p:cNvPicPr>
            <a:picLocks noGrp="1" noChangeAspect="1"/>
          </p:cNvPicPr>
          <p:nvPr>
            <p:ph type="pic" sz="quarter" idx="24"/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8" b="2778"/>
          <a:stretch>
            <a:fillRect/>
          </a:stretch>
        </p:blipFill>
        <p:spPr/>
      </p:pic>
      <p:sp>
        <p:nvSpPr>
          <p:cNvPr id="8" name="PA_淘宝网chenying0907出品 7"/>
          <p:cNvSpPr/>
          <p:nvPr>
            <p:custDataLst>
              <p:tags r:id="rId2"/>
            </p:custDataLst>
          </p:nvPr>
        </p:nvSpPr>
        <p:spPr>
          <a:xfrm>
            <a:off x="0" y="0"/>
            <a:ext cx="9152906" cy="4857750"/>
          </a:xfrm>
          <a:prstGeom prst="rect">
            <a:avLst/>
          </a:prstGeom>
          <a:solidFill>
            <a:srgbClr val="098DE6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M" dirty="0">
              <a:solidFill>
                <a:srgbClr val="F34F57"/>
              </a:solidFill>
              <a:latin typeface="+mn-ea"/>
            </a:endParaRPr>
          </a:p>
        </p:txBody>
      </p:sp>
      <p:sp>
        <p:nvSpPr>
          <p:cNvPr id="5" name="PA_标题 4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638300" y="1714500"/>
            <a:ext cx="5867400" cy="857250"/>
          </a:xfrm>
        </p:spPr>
        <p:txBody>
          <a:bodyPr>
            <a:normAutofit/>
          </a:bodyPr>
          <a:lstStyle/>
          <a:p>
            <a:r>
              <a:rPr lang="en-US" sz="1300" dirty="0">
                <a:latin typeface="+mn-ea"/>
                <a:ea typeface="+mn-ea"/>
              </a:rPr>
              <a:t>“</a:t>
            </a:r>
            <a:r>
              <a:rPr lang="zh-CN" altLang="en-US" sz="1300" dirty="0">
                <a:latin typeface="+mn-ea"/>
                <a:ea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latin typeface="+mn-ea"/>
                <a:ea typeface="+mn-ea"/>
              </a:rPr>
              <a:t>200</a:t>
            </a:r>
            <a:r>
              <a:rPr lang="zh-CN" altLang="en-US" sz="1300" dirty="0">
                <a:latin typeface="+mn-ea"/>
                <a:ea typeface="+mn-ea"/>
              </a:rPr>
              <a:t>字以内</a:t>
            </a:r>
            <a:r>
              <a:rPr lang="en-US" sz="1300" dirty="0">
                <a:latin typeface="+mn-ea"/>
                <a:ea typeface="+mn-ea"/>
              </a:rPr>
              <a:t>”</a:t>
            </a:r>
          </a:p>
        </p:txBody>
      </p:sp>
      <p:sp>
        <p:nvSpPr>
          <p:cNvPr id="17" name="PA_标题 1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57200" y="6477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Roboto Regular"/>
                <a:ea typeface="Roboto Regular"/>
                <a:cs typeface="Roboto Regular"/>
              </a:defRPr>
            </a:lvl1pPr>
          </a:lstStyle>
          <a:p>
            <a:r>
              <a:rPr lang="zh-CN" altLang="en-US" dirty="0">
                <a:latin typeface="+mn-ea"/>
                <a:ea typeface="+mn-ea"/>
                <a:cs typeface="Roboto Light"/>
              </a:rPr>
              <a:t>总裁寄语</a:t>
            </a:r>
            <a:endParaRPr lang="en-JM" dirty="0">
              <a:latin typeface="+mn-ea"/>
              <a:ea typeface="+mn-ea"/>
              <a:cs typeface="Roboto Light"/>
            </a:endParaRPr>
          </a:p>
        </p:txBody>
      </p:sp>
      <p:sp>
        <p:nvSpPr>
          <p:cNvPr id="19" name="PA_标题 4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1638300" y="3543300"/>
            <a:ext cx="58674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Roboto Regular"/>
                <a:ea typeface="Roboto Regular"/>
                <a:cs typeface="Roboto Regular"/>
              </a:defRPr>
            </a:lvl1pPr>
          </a:lstStyle>
          <a:p>
            <a:r>
              <a:rPr lang="zh-CN" altLang="en-US" sz="1300" dirty="0">
                <a:latin typeface="+mn-ea"/>
                <a:ea typeface="+mn-ea"/>
                <a:cs typeface="Roboto Light"/>
              </a:rPr>
              <a:t>无名氏</a:t>
            </a:r>
            <a:endParaRPr lang="en-US" sz="1300" dirty="0">
              <a:latin typeface="+mn-ea"/>
              <a:ea typeface="+mn-ea"/>
              <a:cs typeface="Roboto Light"/>
            </a:endParaRPr>
          </a:p>
          <a:p>
            <a:r>
              <a:rPr lang="zh-CN" altLang="en-US" sz="1050" dirty="0">
                <a:latin typeface="+mn-ea"/>
                <a:ea typeface="+mn-ea"/>
                <a:cs typeface="Roboto Light"/>
              </a:rPr>
              <a:t>公司名称</a:t>
            </a:r>
            <a:r>
              <a:rPr lang="en-US" altLang="zh-CN" sz="1050" dirty="0">
                <a:latin typeface="+mn-ea"/>
                <a:ea typeface="+mn-ea"/>
                <a:cs typeface="Roboto Light"/>
              </a:rPr>
              <a:t>/</a:t>
            </a:r>
            <a:r>
              <a:rPr lang="en-US" sz="1050" dirty="0">
                <a:latin typeface="+mn-ea"/>
                <a:ea typeface="+mn-ea"/>
                <a:cs typeface="Roboto Light"/>
              </a:rPr>
              <a:t>CEO</a:t>
            </a:r>
          </a:p>
        </p:txBody>
      </p:sp>
      <p:cxnSp>
        <p:nvCxnSpPr>
          <p:cNvPr id="21" name="PA_淘宝网chenying0907出品 20"/>
          <p:cNvCxnSpPr/>
          <p:nvPr>
            <p:custDataLst>
              <p:tags r:id="rId6"/>
            </p:custDataLst>
          </p:nvPr>
        </p:nvCxnSpPr>
        <p:spPr>
          <a:xfrm>
            <a:off x="4356001" y="1504950"/>
            <a:ext cx="431999" cy="0"/>
          </a:xfrm>
          <a:prstGeom prst="line">
            <a:avLst/>
          </a:prstGeom>
          <a:ln w="19050" cmpd="sng">
            <a:solidFill>
              <a:srgbClr val="048BE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A_PicturePlaceholder 5"/>
          <p:cNvPicPr>
            <a:picLocks noGrp="1" noChangeAspect="1"/>
          </p:cNvPicPr>
          <p:nvPr>
            <p:ph type="pic" sz="quarter" idx="23"/>
            <p:custDataLst>
              <p:tags r:id="rId7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" b="80"/>
          <a:stretch>
            <a:fillRect/>
          </a:stretch>
        </p:blipFill>
        <p:spPr/>
      </p:pic>
      <p:sp>
        <p:nvSpPr>
          <p:cNvPr id="7" name="PA_SlideNumberPlaceholder 6"/>
          <p:cNvSpPr>
            <a:spLocks noGrp="1"/>
          </p:cNvSpPr>
          <p:nvPr>
            <p:ph type="sldNum" sz="quarter" idx="4"/>
            <p:custDataLst>
              <p:tags r:id="rId8"/>
            </p:custDataLst>
          </p:nvPr>
        </p:nvSpPr>
        <p:spPr/>
        <p:txBody>
          <a:bodyPr/>
          <a:lstStyle/>
          <a:p>
            <a:r>
              <a:rPr lang="en-JM">
                <a:cs typeface="Roboto Light"/>
              </a:rPr>
              <a:t>PAGE </a:t>
            </a:r>
            <a:fld id="{857B18ED-D931-45F4-8873-1BEDAB4DC03E}" type="slidenum">
              <a:rPr lang="en-JM" smtClean="0">
                <a:cs typeface="Roboto Light"/>
              </a:rPr>
              <a:pPr/>
              <a:t>27</a:t>
            </a:fld>
            <a:endParaRPr lang="en-JM" dirty="0">
              <a:cs typeface="Roboto Light"/>
            </a:endParaRPr>
          </a:p>
        </p:txBody>
      </p:sp>
      <p:sp>
        <p:nvSpPr>
          <p:cNvPr id="9" name="PA_FooterPlaceholder 8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en-JM"/>
              <a:t>www.</a:t>
            </a:r>
            <a:r>
              <a:rPr lang="zh-CN" altLang="en-US"/>
              <a:t>企业网站</a:t>
            </a:r>
            <a:r>
              <a:rPr lang="en-US" altLang="zh-CN"/>
              <a:t>.</a:t>
            </a:r>
            <a:r>
              <a:rPr lang="en-JM"/>
              <a:t>com</a:t>
            </a:r>
          </a:p>
        </p:txBody>
      </p:sp>
    </p:spTree>
    <p:extLst>
      <p:ext uri="{BB962C8B-B14F-4D97-AF65-F5344CB8AC3E}">
        <p14:creationId xmlns:p14="http://schemas.microsoft.com/office/powerpoint/2010/main" val="368747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5" grpId="0"/>
      <p:bldP spid="17" grpId="0"/>
      <p:bldP spid="19" grpId="0" animBg="1" autoUpdateAnimBg="0"/>
      <p:bldP spid="7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chenying090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9739</TotalTime>
  <Words>2669</Words>
  <Application>Microsoft Office PowerPoint</Application>
  <PresentationFormat>全屏显示(16:9)</PresentationFormat>
  <Paragraphs>418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Futura LT Book</vt:lpstr>
      <vt:lpstr>Mission Gothic Regular</vt:lpstr>
      <vt:lpstr>Nexa Bold</vt:lpstr>
      <vt:lpstr>Roboto Regular</vt:lpstr>
      <vt:lpstr>Sketch Rockwell</vt:lpstr>
      <vt:lpstr>Source Sans Pro Light</vt:lpstr>
      <vt:lpstr>方正小标宋简体</vt:lpstr>
      <vt:lpstr>宋体</vt:lpstr>
      <vt:lpstr>微软雅黑</vt:lpstr>
      <vt:lpstr>Arial</vt:lpstr>
      <vt:lpstr>Calibri</vt:lpstr>
      <vt:lpstr>Courier New</vt:lpstr>
      <vt:lpstr>Franklin Gothic Medium</vt:lpstr>
      <vt:lpstr>Open Sans</vt:lpstr>
      <vt:lpstr>Roboto Black</vt:lpstr>
      <vt:lpstr>Roboto Light</vt:lpstr>
      <vt:lpstr>Office Theme</vt:lpstr>
      <vt:lpstr>PowerPoint 演示文稿</vt:lpstr>
      <vt:lpstr>为什么选择我们</vt:lpstr>
      <vt:lpstr>我们的团队</vt:lpstr>
      <vt:lpstr>我们的团队</vt:lpstr>
      <vt:lpstr>数据对比布局</vt:lpstr>
      <vt:lpstr>销售统计</vt:lpstr>
      <vt:lpstr>城市数据对比</vt:lpstr>
      <vt:lpstr>报价单</vt:lpstr>
      <vt:lpstr>数据分析</vt:lpstr>
      <vt:lpstr>数据图表</vt:lpstr>
      <vt:lpstr>利润统计</vt:lpstr>
      <vt:lpstr>利润统计</vt:lpstr>
      <vt:lpstr>企业文化</vt:lpstr>
      <vt:lpstr>单击此处添加标题</vt:lpstr>
      <vt:lpstr>市场预算</vt:lpstr>
      <vt:lpstr>员工数据对比</vt:lpstr>
      <vt:lpstr>数据对比图</vt:lpstr>
      <vt:lpstr>数据对比图</vt:lpstr>
      <vt:lpstr>SWOT 模型分析</vt:lpstr>
      <vt:lpstr>柱形图模板</vt:lpstr>
      <vt:lpstr>IPHONE 展示布局</vt:lpstr>
      <vt:lpstr>区域数据对比</vt:lpstr>
      <vt:lpstr>案例展示</vt:lpstr>
      <vt:lpstr>PowerPoint 演示文稿</vt:lpstr>
      <vt:lpstr>交流会议</vt:lpstr>
      <vt:lpstr>PowerPoint 演示文稿</vt:lpstr>
      <vt:lpstr>“此处添加详细文本描述，建议与标题相关并符合整体语言风格，语言描述尽量简洁生动。尽量将每页幻灯片的字数控制在200字以内”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faith123</cp:lastModifiedBy>
  <cp:revision>390</cp:revision>
  <dcterms:created xsi:type="dcterms:W3CDTF">2013-04-14T18:18:29Z</dcterms:created>
  <dcterms:modified xsi:type="dcterms:W3CDTF">2018-10-31T02:32:55Z</dcterms:modified>
</cp:coreProperties>
</file>